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9" r:id="rId2"/>
    <p:sldId id="286" r:id="rId3"/>
    <p:sldId id="305" r:id="rId4"/>
    <p:sldId id="315" r:id="rId5"/>
    <p:sldId id="316" r:id="rId6"/>
    <p:sldId id="320" r:id="rId7"/>
    <p:sldId id="317" r:id="rId8"/>
    <p:sldId id="318" r:id="rId9"/>
    <p:sldId id="311" r:id="rId10"/>
    <p:sldId id="321" r:id="rId11"/>
    <p:sldId id="322" r:id="rId12"/>
    <p:sldId id="283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515CD-9875-42FF-A36A-D1BBA01E535D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93D7B5-DE1B-4424-8667-517D058F8080}">
      <dgm:prSet phldrT="[Text]" cust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2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sz="1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7047F7-054C-4AEC-B78B-60EE4D8E86E9}" type="parTrans" cxnId="{668F11F0-E5E5-4DA7-AAE6-76F39D90E866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63B6E8-EA8A-4D2B-B5D6-4FB9F6BB5BAE}" type="sibTrans" cxnId="{668F11F0-E5E5-4DA7-AAE6-76F39D90E866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291469-259B-47CF-985F-48E76CD11EAA}">
      <dgm:prSet phldrT="[Text]" custT="1"/>
      <dgm:spPr/>
      <dgm:t>
        <a:bodyPr/>
        <a:lstStyle/>
        <a:p>
          <a:r>
            <a:rPr lang="bn-BD" sz="1200" b="1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রবীন্দ্রনাথ ঠাকুর</a:t>
          </a:r>
          <a:endParaRPr lang="en-US" sz="1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0A0348-3B54-4813-B479-435AB32D138A}" type="parTrans" cxnId="{EE26A9B4-D0F9-46F8-A594-CBDC748F3528}">
      <dgm:prSet custT="1"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35DD7-3039-4609-9BD8-4F8D3F5F0D41}" type="sibTrans" cxnId="{EE26A9B4-D0F9-46F8-A594-CBDC748F3528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264451-7C5F-45E3-90BC-968F9C3DB0C1}">
      <dgm:prSet phldrT="[Text]" custT="1"/>
      <dgm:spPr/>
      <dgm:t>
        <a:bodyPr/>
        <a:lstStyle/>
        <a:p>
          <a:r>
            <a:rPr lang="bn-BD" sz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সর্বশেষ গল্পঃ “ মুসলমানীর গল্প”</a:t>
          </a:r>
          <a:endParaRPr lang="en-US" sz="1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0099FE-7911-4B96-B30A-EEA1D6F6EEE2}" type="parTrans" cxnId="{B211D978-AFAA-4272-AF9D-02FD68E324A3}">
      <dgm:prSet custT="1"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703B7F-F8CD-48B1-92D5-D2F011BE91BA}" type="sibTrans" cxnId="{B211D978-AFAA-4272-AF9D-02FD68E324A3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6035D5-9964-4370-A0C0-709ADC39B69F}">
      <dgm:prSet phldrT="[Text]" custT="1"/>
      <dgm:spPr/>
      <dgm:t>
        <a:bodyPr/>
        <a:lstStyle/>
        <a:p>
          <a:r>
            <a:rPr lang="bn-BD" sz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উপন্যাসসমূহঃ ‘চোখের বালি’, ‘গোরা’, ‘চতুরঙ্গ’, ‘ঘরে-বাইরে’,</a:t>
          </a:r>
        </a:p>
        <a:p>
          <a:r>
            <a:rPr lang="bn-BD" sz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‘শেষের কবিতা’, ‘যোগাযোগ’।</a:t>
          </a:r>
          <a:endParaRPr lang="en-US" sz="1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C37A95-D3AC-4E0B-B536-3F48C5A2623F}" type="parTrans" cxnId="{FBEAF03B-BB9F-4ABA-893F-5A494A80D78F}">
      <dgm:prSet custT="1"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3024CC-E28E-46C8-A319-A7D4C4BBC024}" type="sibTrans" cxnId="{FBEAF03B-BB9F-4ABA-893F-5A494A80D78F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881C09-916D-4E48-9D69-7DFDB1850982}">
      <dgm:prSet phldrT="[Text]" custT="1"/>
      <dgm:spPr/>
      <dgm:t>
        <a:bodyPr/>
        <a:lstStyle/>
        <a:p>
          <a:r>
            <a:rPr lang="bn-BD" sz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নাটকসমূহঃ ‘রাজা’, ‘অচলায়তন’, ‘ডাকঘর’, ‘মুক্তধারা’, ‘রক্তকরবী’।</a:t>
          </a:r>
          <a:endParaRPr lang="en-US" sz="1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A15F84-8BFA-4929-BF37-E96F14C7C9FF}" type="parTrans" cxnId="{D1E3B754-A25D-4698-A12B-716CFF5CB083}">
      <dgm:prSet custT="1"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633A32-4CDC-46F6-A0E9-53A29BFC219A}" type="sibTrans" cxnId="{D1E3B754-A25D-4698-A12B-716CFF5CB083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4DC96C-2A23-4BF6-8078-84E633A58FF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 ১৮৬১ সাল, ৭ই মে। বাংলা- ১২৬৮ বঙ্গাব্দ ২৫শে বৈশাখ।</a:t>
          </a:r>
          <a:endParaRPr lang="en-US" sz="1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A3A91-F33A-4475-9475-6D50BCAE4CDF}" type="parTrans" cxnId="{5CE8ED34-C2B8-41C8-9B81-444C2F367CEC}">
      <dgm:prSet custT="1"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348BA3-1CFF-4ABA-A2BE-DA1CA868DB0E}" type="sibTrans" cxnId="{5CE8ED34-C2B8-41C8-9B81-444C2F367CEC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69F4C-7189-4D02-A0A5-3A41CDEEB299}">
      <dgm:prSet custT="1"/>
      <dgm:spPr/>
      <dgm:t>
        <a:bodyPr/>
        <a:lstStyle/>
        <a:p>
          <a:r>
            <a:rPr lang="bn-BD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লেখকের আত্মপ্রকাশঃ ১২৮৪ বঙাব্দে মাত্র ষোল বছর বয়সে “ভিখারিনী” গল্প রচনার মাধ্যমে ছোটগল্প লেখক হিসেবে তাঁর আত্মপ্রকাশ ঘটে।</a:t>
          </a:r>
          <a:endParaRPr lang="en-US" sz="1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C3251C-A0D8-43BA-B1DB-306632EAF6AD}" type="parTrans" cxnId="{30FD429F-35A7-4D77-8AF0-4AD911078C11}">
      <dgm:prSet custT="1"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CF4B7-F94E-4340-88F6-2DE011149200}" type="sibTrans" cxnId="{30FD429F-35A7-4D77-8AF0-4AD911078C11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A57A90-0FA9-47B8-B2E3-8756A90DC4BC}">
      <dgm:prSet custT="1"/>
      <dgm:spPr/>
      <dgm:t>
        <a:bodyPr/>
        <a:lstStyle/>
        <a:p>
          <a:r>
            <a:rPr lang="bn-BD" sz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পিতাঃ দেবেন্দ্রনাথ ঠাকুর, মাতাঃ সারদা দেবী।</a:t>
          </a:r>
          <a:endParaRPr lang="en-US" sz="1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946B78-479E-4A06-B241-22E31B546954}" type="parTrans" cxnId="{6CF1C7BB-43C2-4D37-AE53-1F30FFFE2116}">
      <dgm:prSet custT="1"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53091B-1633-429A-BABB-E22E79A958C2}" type="sibTrans" cxnId="{6CF1C7BB-43C2-4D37-AE53-1F30FFFE2116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39A5D1-2D4F-4C0F-8057-04E8AB9FC57E}">
      <dgm:prSet custT="1"/>
      <dgm:spPr>
        <a:solidFill>
          <a:srgbClr val="00CC00"/>
        </a:solidFill>
      </dgm:spPr>
      <dgm:t>
        <a:bodyPr/>
        <a:lstStyle/>
        <a:p>
          <a:r>
            <a:rPr lang="bn-BD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 ১৯৪১ সাল, ৭ই আগস্ট। বাংলা- ১৩৪৮ বঙ্গাব্দ ২২শে শ্রাবণ।</a:t>
          </a:r>
          <a:endParaRPr lang="en-US" sz="1200" dirty="0">
            <a:solidFill>
              <a:schemeClr val="tx1"/>
            </a:solidFill>
          </a:endParaRPr>
        </a:p>
      </dgm:t>
    </dgm:pt>
    <dgm:pt modelId="{135C41F4-905B-4536-A13E-7CAF8FDD40E4}" type="parTrans" cxnId="{8744EC57-5440-4D8B-B88C-54A534BF4453}">
      <dgm:prSet custT="1"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C2784B83-64FD-421F-92E5-FA9783D0E808}" type="sibTrans" cxnId="{8744EC57-5440-4D8B-B88C-54A534BF445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05C666CE-0040-48B1-A9DA-40046F3611C0}" type="pres">
      <dgm:prSet presAssocID="{675515CD-9875-42FF-A36A-D1BBA01E53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39540-20EE-4976-90F9-C1605E02E3CD}" type="pres">
      <dgm:prSet presAssocID="{2D93D7B5-DE1B-4424-8667-517D058F8080}" presName="centerShape" presStyleLbl="node0" presStyleIdx="0" presStyleCnt="1" custScaleX="99987" custScaleY="11894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41C5FEF-683F-438C-9DC0-2FFFF100DF5E}" type="pres">
      <dgm:prSet presAssocID="{A00A0348-3B54-4813-B479-435AB32D138A}" presName="parTrans" presStyleLbl="sibTrans2D1" presStyleIdx="0" presStyleCnt="8"/>
      <dgm:spPr/>
      <dgm:t>
        <a:bodyPr/>
        <a:lstStyle/>
        <a:p>
          <a:endParaRPr lang="en-US"/>
        </a:p>
      </dgm:t>
    </dgm:pt>
    <dgm:pt modelId="{DDDB013E-6BBF-4EC0-9D44-6F9701EEEF70}" type="pres">
      <dgm:prSet presAssocID="{A00A0348-3B54-4813-B479-435AB32D138A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AC806F9-48F0-40A1-ADB1-7C9029A7FCF7}" type="pres">
      <dgm:prSet presAssocID="{19291469-259B-47CF-985F-48E76CD11EAA}" presName="node" presStyleLbl="node1" presStyleIdx="0" presStyleCnt="8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3AA29C-A997-48C9-90C8-4B9C2E23E08D}" type="pres">
      <dgm:prSet presAssocID="{163A3A91-F33A-4475-9475-6D50BCAE4CDF}" presName="parTrans" presStyleLbl="sibTrans2D1" presStyleIdx="1" presStyleCnt="8"/>
      <dgm:spPr/>
      <dgm:t>
        <a:bodyPr/>
        <a:lstStyle/>
        <a:p>
          <a:endParaRPr lang="en-US"/>
        </a:p>
      </dgm:t>
    </dgm:pt>
    <dgm:pt modelId="{327CCFC7-233D-4B99-93C9-A752557C81E4}" type="pres">
      <dgm:prSet presAssocID="{163A3A91-F33A-4475-9475-6D50BCAE4CDF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634E526-9631-4885-9C5B-FBB3B3F4870D}" type="pres">
      <dgm:prSet presAssocID="{E24DC96C-2A23-4BF6-8078-84E633A58FF1}" presName="node" presStyleLbl="node1" presStyleIdx="1" presStyleCnt="8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8F56DAD-768F-4403-BC05-1396D0AE8B4C}" type="pres">
      <dgm:prSet presAssocID="{36946B78-479E-4A06-B241-22E31B546954}" presName="parTrans" presStyleLbl="sibTrans2D1" presStyleIdx="2" presStyleCnt="8"/>
      <dgm:spPr/>
      <dgm:t>
        <a:bodyPr/>
        <a:lstStyle/>
        <a:p>
          <a:endParaRPr lang="en-US"/>
        </a:p>
      </dgm:t>
    </dgm:pt>
    <dgm:pt modelId="{1B5B94F7-AAE4-4E97-91A0-5338B0C890E5}" type="pres">
      <dgm:prSet presAssocID="{36946B78-479E-4A06-B241-22E31B546954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515DB3D4-4F63-4810-A965-888CE584357E}" type="pres">
      <dgm:prSet presAssocID="{D6A57A90-0FA9-47B8-B2E3-8756A90DC4BC}" presName="node" presStyleLbl="node1" presStyleIdx="2" presStyleCnt="8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E13F5DD-298D-4129-AAC2-8EAA7A1C324D}" type="pres">
      <dgm:prSet presAssocID="{80C3251C-A0D8-43BA-B1DB-306632EAF6AD}" presName="parTrans" presStyleLbl="sibTrans2D1" presStyleIdx="3" presStyleCnt="8"/>
      <dgm:spPr/>
      <dgm:t>
        <a:bodyPr/>
        <a:lstStyle/>
        <a:p>
          <a:endParaRPr lang="en-US"/>
        </a:p>
      </dgm:t>
    </dgm:pt>
    <dgm:pt modelId="{6FF4A48F-4392-4EEE-95BB-C3A6864A480A}" type="pres">
      <dgm:prSet presAssocID="{80C3251C-A0D8-43BA-B1DB-306632EAF6AD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F68EF7C2-4115-4A9B-BD64-8202F06E2026}" type="pres">
      <dgm:prSet presAssocID="{89869F4C-7189-4D02-A0A5-3A41CDEEB299}" presName="node" presStyleLbl="node1" presStyleIdx="3" presStyleCnt="8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504A284-534A-4250-9EF7-3EB742890164}" type="pres">
      <dgm:prSet presAssocID="{B60099FE-7911-4B96-B30A-EEA1D6F6EEE2}" presName="parTrans" presStyleLbl="sibTrans2D1" presStyleIdx="4" presStyleCnt="8"/>
      <dgm:spPr/>
      <dgm:t>
        <a:bodyPr/>
        <a:lstStyle/>
        <a:p>
          <a:endParaRPr lang="en-US"/>
        </a:p>
      </dgm:t>
    </dgm:pt>
    <dgm:pt modelId="{E2AA3779-0839-497B-AA07-D29F16081E80}" type="pres">
      <dgm:prSet presAssocID="{B60099FE-7911-4B96-B30A-EEA1D6F6EEE2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7144BAF-8DC6-4436-A6F2-9BB4C6B86623}" type="pres">
      <dgm:prSet presAssocID="{36264451-7C5F-45E3-90BC-968F9C3DB0C1}" presName="node" presStyleLbl="node1" presStyleIdx="4" presStyleCnt="8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F8D75A0-F9DC-4B08-B2FF-3ED8F1FB80E9}" type="pres">
      <dgm:prSet presAssocID="{AFC37A95-D3AC-4E0B-B536-3F48C5A2623F}" presName="parTrans" presStyleLbl="sibTrans2D1" presStyleIdx="5" presStyleCnt="8"/>
      <dgm:spPr/>
      <dgm:t>
        <a:bodyPr/>
        <a:lstStyle/>
        <a:p>
          <a:endParaRPr lang="en-US"/>
        </a:p>
      </dgm:t>
    </dgm:pt>
    <dgm:pt modelId="{CD97B88D-1BB4-47BA-BD94-78F00DF1367E}" type="pres">
      <dgm:prSet presAssocID="{AFC37A95-D3AC-4E0B-B536-3F48C5A2623F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2B5037E-E744-4AF1-8B6E-552673F96DA4}" type="pres">
      <dgm:prSet presAssocID="{9F6035D5-9964-4370-A0C0-709ADC39B69F}" presName="node" presStyleLbl="node1" presStyleIdx="5" presStyleCnt="8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A8B1D02-45FC-4180-B5C7-F3E3BF8C1D0C}" type="pres">
      <dgm:prSet presAssocID="{F3A15F84-8BFA-4929-BF37-E96F14C7C9FF}" presName="parTrans" presStyleLbl="sibTrans2D1" presStyleIdx="6" presStyleCnt="8"/>
      <dgm:spPr/>
      <dgm:t>
        <a:bodyPr/>
        <a:lstStyle/>
        <a:p>
          <a:endParaRPr lang="en-US"/>
        </a:p>
      </dgm:t>
    </dgm:pt>
    <dgm:pt modelId="{3241D0B2-895D-486D-BC41-6C6E6BD91B94}" type="pres">
      <dgm:prSet presAssocID="{F3A15F84-8BFA-4929-BF37-E96F14C7C9F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345597B1-25CD-450D-A93E-C485B9E8ADB1}" type="pres">
      <dgm:prSet presAssocID="{79881C09-916D-4E48-9D69-7DFDB1850982}" presName="node" presStyleLbl="node1" presStyleIdx="6" presStyleCnt="8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09BC026-2BB6-4427-A6C5-5936341A6ADD}" type="pres">
      <dgm:prSet presAssocID="{135C41F4-905B-4536-A13E-7CAF8FDD40E4}" presName="parTrans" presStyleLbl="sibTrans2D1" presStyleIdx="7" presStyleCnt="8"/>
      <dgm:spPr/>
      <dgm:t>
        <a:bodyPr/>
        <a:lstStyle/>
        <a:p>
          <a:endParaRPr lang="en-US"/>
        </a:p>
      </dgm:t>
    </dgm:pt>
    <dgm:pt modelId="{11A2D6BE-8039-4A47-81BF-D19728E738B6}" type="pres">
      <dgm:prSet presAssocID="{135C41F4-905B-4536-A13E-7CAF8FDD40E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009E61E-BD3F-4A19-97FE-7E0D529AD91A}" type="pres">
      <dgm:prSet presAssocID="{F439A5D1-2D4F-4C0F-8057-04E8AB9FC57E}" presName="node" presStyleLbl="node1" presStyleIdx="7" presStyleCnt="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939CE6D7-59BF-45CA-90BC-9F8F993DDAB4}" type="presOf" srcId="{135C41F4-905B-4536-A13E-7CAF8FDD40E4}" destId="{11A2D6BE-8039-4A47-81BF-D19728E738B6}" srcOrd="1" destOrd="0" presId="urn:microsoft.com/office/officeart/2005/8/layout/radial5"/>
    <dgm:cxn modelId="{FED93A0F-8C7B-433D-AD3E-888F5B3AECAE}" type="presOf" srcId="{19291469-259B-47CF-985F-48E76CD11EAA}" destId="{EAC806F9-48F0-40A1-ADB1-7C9029A7FCF7}" srcOrd="0" destOrd="0" presId="urn:microsoft.com/office/officeart/2005/8/layout/radial5"/>
    <dgm:cxn modelId="{668F11F0-E5E5-4DA7-AAE6-76F39D90E866}" srcId="{675515CD-9875-42FF-A36A-D1BBA01E535D}" destId="{2D93D7B5-DE1B-4424-8667-517D058F8080}" srcOrd="0" destOrd="0" parTransId="{1E7047F7-054C-4AEC-B78B-60EE4D8E86E9}" sibTransId="{0B63B6E8-EA8A-4D2B-B5D6-4FB9F6BB5BAE}"/>
    <dgm:cxn modelId="{F88DBD90-AA14-4B1E-B982-CE81394DEADB}" type="presOf" srcId="{E24DC96C-2A23-4BF6-8078-84E633A58FF1}" destId="{3634E526-9631-4885-9C5B-FBB3B3F4870D}" srcOrd="0" destOrd="0" presId="urn:microsoft.com/office/officeart/2005/8/layout/radial5"/>
    <dgm:cxn modelId="{66D5364A-F0BD-4179-A7F7-9C0B7F612B56}" type="presOf" srcId="{F3A15F84-8BFA-4929-BF37-E96F14C7C9FF}" destId="{2A8B1D02-45FC-4180-B5C7-F3E3BF8C1D0C}" srcOrd="0" destOrd="0" presId="urn:microsoft.com/office/officeart/2005/8/layout/radial5"/>
    <dgm:cxn modelId="{30FD429F-35A7-4D77-8AF0-4AD911078C11}" srcId="{2D93D7B5-DE1B-4424-8667-517D058F8080}" destId="{89869F4C-7189-4D02-A0A5-3A41CDEEB299}" srcOrd="3" destOrd="0" parTransId="{80C3251C-A0D8-43BA-B1DB-306632EAF6AD}" sibTransId="{1DCCF4B7-F94E-4340-88F6-2DE011149200}"/>
    <dgm:cxn modelId="{FBEAF03B-BB9F-4ABA-893F-5A494A80D78F}" srcId="{2D93D7B5-DE1B-4424-8667-517D058F8080}" destId="{9F6035D5-9964-4370-A0C0-709ADC39B69F}" srcOrd="5" destOrd="0" parTransId="{AFC37A95-D3AC-4E0B-B536-3F48C5A2623F}" sibTransId="{513024CC-E28E-46C8-A319-A7D4C4BBC024}"/>
    <dgm:cxn modelId="{31FD6ECA-D375-4D5B-B256-EF131EF6D1AB}" type="presOf" srcId="{163A3A91-F33A-4475-9475-6D50BCAE4CDF}" destId="{853AA29C-A997-48C9-90C8-4B9C2E23E08D}" srcOrd="0" destOrd="0" presId="urn:microsoft.com/office/officeart/2005/8/layout/radial5"/>
    <dgm:cxn modelId="{D4F789B8-DFB7-4F2C-8F94-ED4A7C4FDF1C}" type="presOf" srcId="{AFC37A95-D3AC-4E0B-B536-3F48C5A2623F}" destId="{FF8D75A0-F9DC-4B08-B2FF-3ED8F1FB80E9}" srcOrd="0" destOrd="0" presId="urn:microsoft.com/office/officeart/2005/8/layout/radial5"/>
    <dgm:cxn modelId="{5CE8ED34-C2B8-41C8-9B81-444C2F367CEC}" srcId="{2D93D7B5-DE1B-4424-8667-517D058F8080}" destId="{E24DC96C-2A23-4BF6-8078-84E633A58FF1}" srcOrd="1" destOrd="0" parTransId="{163A3A91-F33A-4475-9475-6D50BCAE4CDF}" sibTransId="{13348BA3-1CFF-4ABA-A2BE-DA1CA868DB0E}"/>
    <dgm:cxn modelId="{B211D978-AFAA-4272-AF9D-02FD68E324A3}" srcId="{2D93D7B5-DE1B-4424-8667-517D058F8080}" destId="{36264451-7C5F-45E3-90BC-968F9C3DB0C1}" srcOrd="4" destOrd="0" parTransId="{B60099FE-7911-4B96-B30A-EEA1D6F6EEE2}" sibTransId="{39703B7F-F8CD-48B1-92D5-D2F011BE91BA}"/>
    <dgm:cxn modelId="{6E9D0CB0-A41A-41B5-962D-FA6C1CF7CD92}" type="presOf" srcId="{135C41F4-905B-4536-A13E-7CAF8FDD40E4}" destId="{209BC026-2BB6-4427-A6C5-5936341A6ADD}" srcOrd="0" destOrd="0" presId="urn:microsoft.com/office/officeart/2005/8/layout/radial5"/>
    <dgm:cxn modelId="{B6F13ECA-42DB-4222-A363-5417035AE224}" type="presOf" srcId="{80C3251C-A0D8-43BA-B1DB-306632EAF6AD}" destId="{6FF4A48F-4392-4EEE-95BB-C3A6864A480A}" srcOrd="1" destOrd="0" presId="urn:microsoft.com/office/officeart/2005/8/layout/radial5"/>
    <dgm:cxn modelId="{27E53F2B-5E14-4DEA-BBD3-E04F99DC3B3A}" type="presOf" srcId="{D6A57A90-0FA9-47B8-B2E3-8756A90DC4BC}" destId="{515DB3D4-4F63-4810-A965-888CE584357E}" srcOrd="0" destOrd="0" presId="urn:microsoft.com/office/officeart/2005/8/layout/radial5"/>
    <dgm:cxn modelId="{8744EC57-5440-4D8B-B88C-54A534BF4453}" srcId="{2D93D7B5-DE1B-4424-8667-517D058F8080}" destId="{F439A5D1-2D4F-4C0F-8057-04E8AB9FC57E}" srcOrd="7" destOrd="0" parTransId="{135C41F4-905B-4536-A13E-7CAF8FDD40E4}" sibTransId="{C2784B83-64FD-421F-92E5-FA9783D0E808}"/>
    <dgm:cxn modelId="{A238EB5C-FBC0-4482-B6D7-5B84EB06B20D}" type="presOf" srcId="{89869F4C-7189-4D02-A0A5-3A41CDEEB299}" destId="{F68EF7C2-4115-4A9B-BD64-8202F06E2026}" srcOrd="0" destOrd="0" presId="urn:microsoft.com/office/officeart/2005/8/layout/radial5"/>
    <dgm:cxn modelId="{D1E3B754-A25D-4698-A12B-716CFF5CB083}" srcId="{2D93D7B5-DE1B-4424-8667-517D058F8080}" destId="{79881C09-916D-4E48-9D69-7DFDB1850982}" srcOrd="6" destOrd="0" parTransId="{F3A15F84-8BFA-4929-BF37-E96F14C7C9FF}" sibTransId="{D2633A32-4CDC-46F6-A0E9-53A29BFC219A}"/>
    <dgm:cxn modelId="{C92B71D1-97CC-4031-8D17-5C900B1DC9A6}" type="presOf" srcId="{79881C09-916D-4E48-9D69-7DFDB1850982}" destId="{345597B1-25CD-450D-A93E-C485B9E8ADB1}" srcOrd="0" destOrd="0" presId="urn:microsoft.com/office/officeart/2005/8/layout/radial5"/>
    <dgm:cxn modelId="{AF619860-DA66-4925-AA45-4ADC7CD48C62}" type="presOf" srcId="{80C3251C-A0D8-43BA-B1DB-306632EAF6AD}" destId="{7E13F5DD-298D-4129-AAC2-8EAA7A1C324D}" srcOrd="0" destOrd="0" presId="urn:microsoft.com/office/officeart/2005/8/layout/radial5"/>
    <dgm:cxn modelId="{C3203038-086A-4931-8522-951E8E945AE5}" type="presOf" srcId="{F439A5D1-2D4F-4C0F-8057-04E8AB9FC57E}" destId="{7009E61E-BD3F-4A19-97FE-7E0D529AD91A}" srcOrd="0" destOrd="0" presId="urn:microsoft.com/office/officeart/2005/8/layout/radial5"/>
    <dgm:cxn modelId="{BB0B1D34-634E-4361-A642-317DF3FB8126}" type="presOf" srcId="{B60099FE-7911-4B96-B30A-EEA1D6F6EEE2}" destId="{E504A284-534A-4250-9EF7-3EB742890164}" srcOrd="0" destOrd="0" presId="urn:microsoft.com/office/officeart/2005/8/layout/radial5"/>
    <dgm:cxn modelId="{6CF1C7BB-43C2-4D37-AE53-1F30FFFE2116}" srcId="{2D93D7B5-DE1B-4424-8667-517D058F8080}" destId="{D6A57A90-0FA9-47B8-B2E3-8756A90DC4BC}" srcOrd="2" destOrd="0" parTransId="{36946B78-479E-4A06-B241-22E31B546954}" sibTransId="{6B53091B-1633-429A-BABB-E22E79A958C2}"/>
    <dgm:cxn modelId="{CAAFE8BD-B7C1-4FD5-A56D-3D5112B49203}" type="presOf" srcId="{36946B78-479E-4A06-B241-22E31B546954}" destId="{1B5B94F7-AAE4-4E97-91A0-5338B0C890E5}" srcOrd="1" destOrd="0" presId="urn:microsoft.com/office/officeart/2005/8/layout/radial5"/>
    <dgm:cxn modelId="{A70B0FBB-0F7A-4738-961A-D2AB953A4384}" type="presOf" srcId="{36264451-7C5F-45E3-90BC-968F9C3DB0C1}" destId="{47144BAF-8DC6-4436-A6F2-9BB4C6B86623}" srcOrd="0" destOrd="0" presId="urn:microsoft.com/office/officeart/2005/8/layout/radial5"/>
    <dgm:cxn modelId="{2EC23EA3-C0B8-4FE6-83A0-638D7CCBB91F}" type="presOf" srcId="{2D93D7B5-DE1B-4424-8667-517D058F8080}" destId="{58A39540-20EE-4976-90F9-C1605E02E3CD}" srcOrd="0" destOrd="0" presId="urn:microsoft.com/office/officeart/2005/8/layout/radial5"/>
    <dgm:cxn modelId="{B373F31A-9C39-46B2-B925-CFB6EDBC6D0E}" type="presOf" srcId="{A00A0348-3B54-4813-B479-435AB32D138A}" destId="{DDDB013E-6BBF-4EC0-9D44-6F9701EEEF70}" srcOrd="1" destOrd="0" presId="urn:microsoft.com/office/officeart/2005/8/layout/radial5"/>
    <dgm:cxn modelId="{392D69BA-7580-4DC5-B0D4-16ECD28A51EA}" type="presOf" srcId="{A00A0348-3B54-4813-B479-435AB32D138A}" destId="{241C5FEF-683F-438C-9DC0-2FFFF100DF5E}" srcOrd="0" destOrd="0" presId="urn:microsoft.com/office/officeart/2005/8/layout/radial5"/>
    <dgm:cxn modelId="{89CE63DE-2EB7-422E-8B31-D0CB1867514C}" type="presOf" srcId="{B60099FE-7911-4B96-B30A-EEA1D6F6EEE2}" destId="{E2AA3779-0839-497B-AA07-D29F16081E80}" srcOrd="1" destOrd="0" presId="urn:microsoft.com/office/officeart/2005/8/layout/radial5"/>
    <dgm:cxn modelId="{E3A31413-DA48-435E-9BF1-75FD2E5016BD}" type="presOf" srcId="{F3A15F84-8BFA-4929-BF37-E96F14C7C9FF}" destId="{3241D0B2-895D-486D-BC41-6C6E6BD91B94}" srcOrd="1" destOrd="0" presId="urn:microsoft.com/office/officeart/2005/8/layout/radial5"/>
    <dgm:cxn modelId="{CF933C08-1885-41E3-88C7-F373EF66AC46}" type="presOf" srcId="{9F6035D5-9964-4370-A0C0-709ADC39B69F}" destId="{F2B5037E-E744-4AF1-8B6E-552673F96DA4}" srcOrd="0" destOrd="0" presId="urn:microsoft.com/office/officeart/2005/8/layout/radial5"/>
    <dgm:cxn modelId="{60B7AA76-395E-4D0D-8179-9A68D5C19827}" type="presOf" srcId="{163A3A91-F33A-4475-9475-6D50BCAE4CDF}" destId="{327CCFC7-233D-4B99-93C9-A752557C81E4}" srcOrd="1" destOrd="0" presId="urn:microsoft.com/office/officeart/2005/8/layout/radial5"/>
    <dgm:cxn modelId="{51BE002A-A121-4E03-A6FC-2A94636148A8}" type="presOf" srcId="{AFC37A95-D3AC-4E0B-B536-3F48C5A2623F}" destId="{CD97B88D-1BB4-47BA-BD94-78F00DF1367E}" srcOrd="1" destOrd="0" presId="urn:microsoft.com/office/officeart/2005/8/layout/radial5"/>
    <dgm:cxn modelId="{60F74A51-5ABC-40D9-A73D-DF6E826CBB7B}" type="presOf" srcId="{675515CD-9875-42FF-A36A-D1BBA01E535D}" destId="{05C666CE-0040-48B1-A9DA-40046F3611C0}" srcOrd="0" destOrd="0" presId="urn:microsoft.com/office/officeart/2005/8/layout/radial5"/>
    <dgm:cxn modelId="{EE26A9B4-D0F9-46F8-A594-CBDC748F3528}" srcId="{2D93D7B5-DE1B-4424-8667-517D058F8080}" destId="{19291469-259B-47CF-985F-48E76CD11EAA}" srcOrd="0" destOrd="0" parTransId="{A00A0348-3B54-4813-B479-435AB32D138A}" sibTransId="{29F35DD7-3039-4609-9BD8-4F8D3F5F0D41}"/>
    <dgm:cxn modelId="{153AB45F-3432-472E-B221-5CEE37270F25}" type="presOf" srcId="{36946B78-479E-4A06-B241-22E31B546954}" destId="{48F56DAD-768F-4403-BC05-1396D0AE8B4C}" srcOrd="0" destOrd="0" presId="urn:microsoft.com/office/officeart/2005/8/layout/radial5"/>
    <dgm:cxn modelId="{34D90BD7-DA0A-40E1-8BBF-D14E1A183979}" type="presParOf" srcId="{05C666CE-0040-48B1-A9DA-40046F3611C0}" destId="{58A39540-20EE-4976-90F9-C1605E02E3CD}" srcOrd="0" destOrd="0" presId="urn:microsoft.com/office/officeart/2005/8/layout/radial5"/>
    <dgm:cxn modelId="{0ECDC8D1-836D-4B11-98E7-3777281F885A}" type="presParOf" srcId="{05C666CE-0040-48B1-A9DA-40046F3611C0}" destId="{241C5FEF-683F-438C-9DC0-2FFFF100DF5E}" srcOrd="1" destOrd="0" presId="urn:microsoft.com/office/officeart/2005/8/layout/radial5"/>
    <dgm:cxn modelId="{D598B083-B307-4108-AF18-63A24AE8735B}" type="presParOf" srcId="{241C5FEF-683F-438C-9DC0-2FFFF100DF5E}" destId="{DDDB013E-6BBF-4EC0-9D44-6F9701EEEF70}" srcOrd="0" destOrd="0" presId="urn:microsoft.com/office/officeart/2005/8/layout/radial5"/>
    <dgm:cxn modelId="{5CC6396B-CD14-4FF6-A41B-B00F78174177}" type="presParOf" srcId="{05C666CE-0040-48B1-A9DA-40046F3611C0}" destId="{EAC806F9-48F0-40A1-ADB1-7C9029A7FCF7}" srcOrd="2" destOrd="0" presId="urn:microsoft.com/office/officeart/2005/8/layout/radial5"/>
    <dgm:cxn modelId="{13C8BE8E-94C8-42D8-BEB0-09914FEA24EB}" type="presParOf" srcId="{05C666CE-0040-48B1-A9DA-40046F3611C0}" destId="{853AA29C-A997-48C9-90C8-4B9C2E23E08D}" srcOrd="3" destOrd="0" presId="urn:microsoft.com/office/officeart/2005/8/layout/radial5"/>
    <dgm:cxn modelId="{F550599D-7D5C-4545-98BC-F8B66932BF79}" type="presParOf" srcId="{853AA29C-A997-48C9-90C8-4B9C2E23E08D}" destId="{327CCFC7-233D-4B99-93C9-A752557C81E4}" srcOrd="0" destOrd="0" presId="urn:microsoft.com/office/officeart/2005/8/layout/radial5"/>
    <dgm:cxn modelId="{08AA5C04-0D6B-4010-81D4-4B9CEF38ED8D}" type="presParOf" srcId="{05C666CE-0040-48B1-A9DA-40046F3611C0}" destId="{3634E526-9631-4885-9C5B-FBB3B3F4870D}" srcOrd="4" destOrd="0" presId="urn:microsoft.com/office/officeart/2005/8/layout/radial5"/>
    <dgm:cxn modelId="{6544C38F-2CA9-47DC-8A9C-715CC3C7A4B0}" type="presParOf" srcId="{05C666CE-0040-48B1-A9DA-40046F3611C0}" destId="{48F56DAD-768F-4403-BC05-1396D0AE8B4C}" srcOrd="5" destOrd="0" presId="urn:microsoft.com/office/officeart/2005/8/layout/radial5"/>
    <dgm:cxn modelId="{9928F1E4-1D87-4D33-95C6-82470FACCEFC}" type="presParOf" srcId="{48F56DAD-768F-4403-BC05-1396D0AE8B4C}" destId="{1B5B94F7-AAE4-4E97-91A0-5338B0C890E5}" srcOrd="0" destOrd="0" presId="urn:microsoft.com/office/officeart/2005/8/layout/radial5"/>
    <dgm:cxn modelId="{5A4AE866-E6A4-461A-9DD3-9F76A6204B82}" type="presParOf" srcId="{05C666CE-0040-48B1-A9DA-40046F3611C0}" destId="{515DB3D4-4F63-4810-A965-888CE584357E}" srcOrd="6" destOrd="0" presId="urn:microsoft.com/office/officeart/2005/8/layout/radial5"/>
    <dgm:cxn modelId="{08018179-0835-4EA3-BCDA-AE537409E428}" type="presParOf" srcId="{05C666CE-0040-48B1-A9DA-40046F3611C0}" destId="{7E13F5DD-298D-4129-AAC2-8EAA7A1C324D}" srcOrd="7" destOrd="0" presId="urn:microsoft.com/office/officeart/2005/8/layout/radial5"/>
    <dgm:cxn modelId="{40D608E5-0D85-492E-9843-9ACDD897475C}" type="presParOf" srcId="{7E13F5DD-298D-4129-AAC2-8EAA7A1C324D}" destId="{6FF4A48F-4392-4EEE-95BB-C3A6864A480A}" srcOrd="0" destOrd="0" presId="urn:microsoft.com/office/officeart/2005/8/layout/radial5"/>
    <dgm:cxn modelId="{7FD9F71F-7F40-451C-941A-7490B0939359}" type="presParOf" srcId="{05C666CE-0040-48B1-A9DA-40046F3611C0}" destId="{F68EF7C2-4115-4A9B-BD64-8202F06E2026}" srcOrd="8" destOrd="0" presId="urn:microsoft.com/office/officeart/2005/8/layout/radial5"/>
    <dgm:cxn modelId="{B872A777-CA48-4F7E-9F19-C10376568E5E}" type="presParOf" srcId="{05C666CE-0040-48B1-A9DA-40046F3611C0}" destId="{E504A284-534A-4250-9EF7-3EB742890164}" srcOrd="9" destOrd="0" presId="urn:microsoft.com/office/officeart/2005/8/layout/radial5"/>
    <dgm:cxn modelId="{4CCCF1F6-4A3D-420F-A924-6DCF2D80C432}" type="presParOf" srcId="{E504A284-534A-4250-9EF7-3EB742890164}" destId="{E2AA3779-0839-497B-AA07-D29F16081E80}" srcOrd="0" destOrd="0" presId="urn:microsoft.com/office/officeart/2005/8/layout/radial5"/>
    <dgm:cxn modelId="{AD309AB0-2E9C-46FC-97AD-225D1548E916}" type="presParOf" srcId="{05C666CE-0040-48B1-A9DA-40046F3611C0}" destId="{47144BAF-8DC6-4436-A6F2-9BB4C6B86623}" srcOrd="10" destOrd="0" presId="urn:microsoft.com/office/officeart/2005/8/layout/radial5"/>
    <dgm:cxn modelId="{224DDBDA-BFB5-43AE-894D-A6677743B20E}" type="presParOf" srcId="{05C666CE-0040-48B1-A9DA-40046F3611C0}" destId="{FF8D75A0-F9DC-4B08-B2FF-3ED8F1FB80E9}" srcOrd="11" destOrd="0" presId="urn:microsoft.com/office/officeart/2005/8/layout/radial5"/>
    <dgm:cxn modelId="{D4608B6D-855B-4D33-BEB2-AFD641A801AD}" type="presParOf" srcId="{FF8D75A0-F9DC-4B08-B2FF-3ED8F1FB80E9}" destId="{CD97B88D-1BB4-47BA-BD94-78F00DF1367E}" srcOrd="0" destOrd="0" presId="urn:microsoft.com/office/officeart/2005/8/layout/radial5"/>
    <dgm:cxn modelId="{D5253AC8-C992-4FA5-A375-273A89BBFE47}" type="presParOf" srcId="{05C666CE-0040-48B1-A9DA-40046F3611C0}" destId="{F2B5037E-E744-4AF1-8B6E-552673F96DA4}" srcOrd="12" destOrd="0" presId="urn:microsoft.com/office/officeart/2005/8/layout/radial5"/>
    <dgm:cxn modelId="{B249870E-C037-4A8D-BF3E-2FD8A62FD076}" type="presParOf" srcId="{05C666CE-0040-48B1-A9DA-40046F3611C0}" destId="{2A8B1D02-45FC-4180-B5C7-F3E3BF8C1D0C}" srcOrd="13" destOrd="0" presId="urn:microsoft.com/office/officeart/2005/8/layout/radial5"/>
    <dgm:cxn modelId="{34986EA6-4E9A-4562-8AF0-BD18EAE9A1D5}" type="presParOf" srcId="{2A8B1D02-45FC-4180-B5C7-F3E3BF8C1D0C}" destId="{3241D0B2-895D-486D-BC41-6C6E6BD91B94}" srcOrd="0" destOrd="0" presId="urn:microsoft.com/office/officeart/2005/8/layout/radial5"/>
    <dgm:cxn modelId="{103ECF55-DC76-4A11-9689-AC7674E5EEE9}" type="presParOf" srcId="{05C666CE-0040-48B1-A9DA-40046F3611C0}" destId="{345597B1-25CD-450D-A93E-C485B9E8ADB1}" srcOrd="14" destOrd="0" presId="urn:microsoft.com/office/officeart/2005/8/layout/radial5"/>
    <dgm:cxn modelId="{0BCB98E2-06D5-4CF3-83CF-DFC819E89DF0}" type="presParOf" srcId="{05C666CE-0040-48B1-A9DA-40046F3611C0}" destId="{209BC026-2BB6-4427-A6C5-5936341A6ADD}" srcOrd="15" destOrd="0" presId="urn:microsoft.com/office/officeart/2005/8/layout/radial5"/>
    <dgm:cxn modelId="{78A2BCF1-C137-4C04-B131-B7E00D9FB694}" type="presParOf" srcId="{209BC026-2BB6-4427-A6C5-5936341A6ADD}" destId="{11A2D6BE-8039-4A47-81BF-D19728E738B6}" srcOrd="0" destOrd="0" presId="urn:microsoft.com/office/officeart/2005/8/layout/radial5"/>
    <dgm:cxn modelId="{4D7AA32C-7E76-41F5-A50E-15DCE1D2041C}" type="presParOf" srcId="{05C666CE-0040-48B1-A9DA-40046F3611C0}" destId="{7009E61E-BD3F-4A19-97FE-7E0D529AD91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3F8C-672A-43F9-8B59-1714B7DE596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3258-5D9D-4407-A227-7FDACB624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6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6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9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3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4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8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1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7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3D55-0435-494D-8ECA-B87C376DA6C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5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706"/>
            <a:ext cx="12192000" cy="1272826"/>
            <a:chOff x="0" y="-2706"/>
            <a:chExt cx="12192000" cy="12728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198"/>
              <a:ext cx="8630433" cy="1262922"/>
            </a:xfrm>
            <a:prstGeom prst="rect">
              <a:avLst/>
            </a:prstGeom>
          </p:spPr>
        </p:pic>
        <p:pic>
          <p:nvPicPr>
            <p:cNvPr id="9" name="Picture 8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733" y="-2706"/>
              <a:ext cx="2095267" cy="118108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1315233"/>
            <a:ext cx="12192000" cy="5542766"/>
            <a:chOff x="0" y="725972"/>
            <a:chExt cx="12192000" cy="6132027"/>
          </a:xfrm>
        </p:grpSpPr>
        <p:sp>
          <p:nvSpPr>
            <p:cNvPr id="4" name="Rectangle 3"/>
            <p:cNvSpPr/>
            <p:nvPr/>
          </p:nvSpPr>
          <p:spPr>
            <a:xfrm>
              <a:off x="0" y="725972"/>
              <a:ext cx="12192000" cy="6132027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55221" y="2114669"/>
              <a:ext cx="3465535" cy="33546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5556" y="278742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4269" y="4225343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3264" y="2806278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CC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CC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7606" y="4253408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CC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CC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86" y="1315233"/>
            <a:ext cx="3559556" cy="28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4559" y="2023209"/>
            <a:ext cx="9142824" cy="2862322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শম্ভূনাথ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সেকরার হাতে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পরখ করতে দিয়েছিলেন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অথবা-</a:t>
            </a:r>
            <a:endParaRPr lang="bn-BD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২।‘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মধ্যে আমিই একমাত্র পুরুষ যাহাকে কন্যার বাপ বিবাহ আসর হইতে নিজে ফিরাইয়া দিয়াছে’ বলতে কী বোঝানো হয়েছে?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53648" y="1062681"/>
            <a:ext cx="2138544" cy="514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140359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433" y="2204704"/>
            <a:ext cx="8766005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অনুপমের 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 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জীবিকা নির্বাহ করতেন?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ডাক্তারি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ওকালতি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মাস্টারি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ব্যবসা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13405" y="1240077"/>
            <a:ext cx="1884063" cy="5397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655" y="3539233"/>
            <a:ext cx="8766005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মামাকে ভাগ্য দেবতার প্রধান এজেন্ট বলার কারণ, তার-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প্রতিপত্তি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প্রভাব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বিচক্ষণতা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কূট বুদ্ধি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9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8348" y="2808219"/>
            <a:ext cx="7920940" cy="2062103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“অনুপমের আত্মবিবৃতির সূত্র ধরেই গল্পের নারী কল্যাণী অসামান্য হয়ে উঠেছে। গল্পটিতে পুরুষতন্ত্রের অমানবিকতার স্ফুরণ যেমন ঘটেছে, তেমনি একই সঙ্গে পুরুষের ভাষ্যে নারীর প্রশস্তিও কীর্তিত হয়েছে”- বাক্য দুটির পক্ষে তোমার যুক্তি দাও।</a:t>
            </a:r>
            <a:endParaRPr lang="en-US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5975" y="1716066"/>
            <a:ext cx="2165686" cy="625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062" y="340823"/>
            <a:ext cx="4146116" cy="65812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41039" y="2085474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7926" y="3631469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9180" y="2085473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6068" y="3631469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58832" y="517165"/>
            <a:ext cx="3657600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45499" y="1498867"/>
            <a:ext cx="872480" cy="4619130"/>
            <a:chOff x="5398412" y="1498866"/>
            <a:chExt cx="872480" cy="4619130"/>
          </a:xfrm>
        </p:grpSpPr>
        <p:sp>
          <p:nvSpPr>
            <p:cNvPr id="6" name="Rectangle 5"/>
            <p:cNvSpPr/>
            <p:nvPr/>
          </p:nvSpPr>
          <p:spPr>
            <a:xfrm>
              <a:off x="5398412" y="1498866"/>
              <a:ext cx="860693" cy="300748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5410199" y="3286027"/>
              <a:ext cx="860693" cy="2831969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38193" y="1836618"/>
            <a:ext cx="4122121" cy="413746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96499" y="2220624"/>
              <a:ext cx="1042364" cy="1192576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84077" y="1736203"/>
            <a:ext cx="3109223" cy="4137467"/>
            <a:chOff x="5007678" y="1932498"/>
            <a:chExt cx="2555713" cy="3400907"/>
          </a:xfrm>
        </p:grpSpPr>
        <p:sp>
          <p:nvSpPr>
            <p:cNvPr id="7" name="TextBox 6"/>
            <p:cNvSpPr txBox="1"/>
            <p:nvPr/>
          </p:nvSpPr>
          <p:spPr>
            <a:xfrm>
              <a:off x="5007678" y="3595244"/>
              <a:ext cx="2518006" cy="1290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ণীঃ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আলিম ১ম বর্ষ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বাংলা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 পত্র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এক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119" y="2203967"/>
              <a:ext cx="1040618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74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6" y="992348"/>
            <a:ext cx="4565468" cy="26550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54" y="1078873"/>
            <a:ext cx="5290457" cy="2568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31" y="3647441"/>
            <a:ext cx="4779145" cy="255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47052" y="376528"/>
            <a:ext cx="5243804" cy="61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</a:t>
            </a:r>
            <a:endParaRPr lang="en-US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9252" y="1059600"/>
            <a:ext cx="2864529" cy="59961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2594" y="2112144"/>
            <a:ext cx="6837223" cy="141605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bn-BD" sz="5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অপরিচিতা</a:t>
            </a:r>
            <a:endParaRPr lang="bn-IN" sz="54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3781" y="3981121"/>
            <a:ext cx="3340362" cy="590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bn-BD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4034" y="2173104"/>
            <a:ext cx="6837223" cy="141605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bn-BD" sz="5400" b="1" dirty="0" smtClean="0">
                <a:ln/>
                <a:gradFill flip="none" rotWithShape="1">
                  <a:gsLst>
                    <a:gs pos="11000">
                      <a:srgbClr val="FF0000"/>
                    </a:gs>
                    <a:gs pos="57000">
                      <a:srgbClr val="FFFF00"/>
                    </a:gs>
                    <a:gs pos="74000">
                      <a:srgbClr val="00CC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অপরিচিতা</a:t>
            </a:r>
            <a:endParaRPr lang="bn-IN" sz="5400" b="1" dirty="0">
              <a:ln/>
              <a:gradFill flip="none" rotWithShape="1">
                <a:gsLst>
                  <a:gs pos="11000">
                    <a:srgbClr val="FF0000"/>
                  </a:gs>
                  <a:gs pos="57000">
                    <a:srgbClr val="FFFF00"/>
                  </a:gs>
                  <a:gs pos="74000">
                    <a:srgbClr val="00CC00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5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9954" y="1365336"/>
            <a:ext cx="2377440" cy="54734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3008" y="2276669"/>
            <a:ext cx="9335671" cy="2460356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36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কবিগুরু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bn-BD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 </a:t>
            </a:r>
            <a:r>
              <a:rPr lang="bn-BD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ধারণা লাভ করতে </a:t>
            </a:r>
            <a:r>
              <a:rPr lang="bn-BD" sz="32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bn-BD" sz="32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নির্মমতা</a:t>
            </a:r>
            <a:r>
              <a:rPr lang="en-US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নতুন শব্দের অর্থ অনুধাবন করতে </a:t>
            </a:r>
            <a:r>
              <a:rPr lang="bn-BD" sz="32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32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2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4197877" y="425885"/>
            <a:ext cx="3394958" cy="44004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2290403892"/>
              </p:ext>
            </p:extLst>
          </p:nvPr>
        </p:nvGraphicFramePr>
        <p:xfrm>
          <a:off x="0" y="865929"/>
          <a:ext cx="11343503" cy="551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78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58A39540-20EE-4976-90F9-C1605E02E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9">
                                            <p:graphicEl>
                                              <a:dgm id="{58A39540-20EE-4976-90F9-C1605E02E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241C5FEF-683F-438C-9DC0-2FFFF100D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9">
                                            <p:graphicEl>
                                              <a:dgm id="{241C5FEF-683F-438C-9DC0-2FFFF100D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EAC806F9-48F0-40A1-ADB1-7C9029A7F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9">
                                            <p:graphicEl>
                                              <a:dgm id="{EAC806F9-48F0-40A1-ADB1-7C9029A7F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853AA29C-A997-48C9-90C8-4B9C2E23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9">
                                            <p:graphicEl>
                                              <a:dgm id="{853AA29C-A997-48C9-90C8-4B9C2E23E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634E526-9631-4885-9C5B-FBB3B3F48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9">
                                            <p:graphicEl>
                                              <a:dgm id="{3634E526-9631-4885-9C5B-FBB3B3F48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48F56DAD-768F-4403-BC05-1396D0AE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9">
                                            <p:graphicEl>
                                              <a:dgm id="{48F56DAD-768F-4403-BC05-1396D0AE8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515DB3D4-4F63-4810-A965-888CE5843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9">
                                            <p:graphicEl>
                                              <a:dgm id="{515DB3D4-4F63-4810-A965-888CE5843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7E13F5DD-298D-4129-AAC2-8EAA7A1C3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9">
                                            <p:graphicEl>
                                              <a:dgm id="{7E13F5DD-298D-4129-AAC2-8EAA7A1C3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68EF7C2-4115-4A9B-BD64-8202F06E2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9">
                                            <p:graphicEl>
                                              <a:dgm id="{F68EF7C2-4115-4A9B-BD64-8202F06E2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E504A284-534A-4250-9EF7-3EB742890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9">
                                            <p:graphicEl>
                                              <a:dgm id="{E504A284-534A-4250-9EF7-3EB742890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47144BAF-8DC6-4436-A6F2-9BB4C6B86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9">
                                            <p:graphicEl>
                                              <a:dgm id="{47144BAF-8DC6-4436-A6F2-9BB4C6B86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F8D75A0-F9DC-4B08-B2FF-3ED8F1FB8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9">
                                            <p:graphicEl>
                                              <a:dgm id="{FF8D75A0-F9DC-4B08-B2FF-3ED8F1FB8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2B5037E-E744-4AF1-8B6E-552673F96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9">
                                            <p:graphicEl>
                                              <a:dgm id="{F2B5037E-E744-4AF1-8B6E-552673F96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2A8B1D02-45FC-4180-B5C7-F3E3BF8C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9">
                                            <p:graphicEl>
                                              <a:dgm id="{2A8B1D02-45FC-4180-B5C7-F3E3BF8C1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45597B1-25CD-450D-A93E-C485B9E8A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9">
                                            <p:graphicEl>
                                              <a:dgm id="{345597B1-25CD-450D-A93E-C485B9E8A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209BC026-2BB6-4427-A6C5-5936341A6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9">
                                            <p:graphicEl>
                                              <a:dgm id="{209BC026-2BB6-4427-A6C5-5936341A6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7009E61E-BD3F-4A19-97FE-7E0D529A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59">
                                            <p:graphicEl>
                                              <a:dgm id="{7009E61E-BD3F-4A19-97FE-7E0D529AD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Graphic spid="5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314" y="464741"/>
            <a:ext cx="2746673" cy="547122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bn-IN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6377" y="1361314"/>
            <a:ext cx="8467593" cy="450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21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28" y="1165755"/>
            <a:ext cx="8717125" cy="478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959998" y="463462"/>
            <a:ext cx="2194786" cy="577033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9890" y="617838"/>
            <a:ext cx="4668923" cy="46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শব্দের অর্থ জানি</a:t>
            </a:r>
            <a:endParaRPr lang="en-US" sz="36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9565" y="1408673"/>
            <a:ext cx="4638197" cy="4201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 এক সময় পূর্ণ ফলে </a:t>
            </a:r>
            <a:r>
              <a:rPr lang="bn-BD" sz="2800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 </a:t>
            </a:r>
            <a:r>
              <a:rPr lang="bn-BD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</a:p>
        </p:txBody>
      </p:sp>
      <p:sp>
        <p:nvSpPr>
          <p:cNvPr id="6" name="Pentagon 5"/>
          <p:cNvSpPr/>
          <p:nvPr/>
        </p:nvSpPr>
        <p:spPr>
          <a:xfrm>
            <a:off x="2372503" y="1408673"/>
            <a:ext cx="2483708" cy="432486"/>
          </a:xfrm>
          <a:prstGeom prst="homePlat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১.ফলের মতো </a:t>
            </a:r>
            <a:r>
              <a:rPr lang="bn-BD" sz="28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গুটি-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259565" y="1982850"/>
            <a:ext cx="4638197" cy="4201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সুন্দর অথচ খাওয়ার </a:t>
            </a:r>
            <a:r>
              <a:rPr lang="bn-BD" sz="2800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অনুপযোগী</a:t>
            </a:r>
            <a:r>
              <a:rPr lang="bn-BD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Pentagon 7"/>
          <p:cNvSpPr/>
          <p:nvPr/>
        </p:nvSpPr>
        <p:spPr>
          <a:xfrm>
            <a:off x="2372503" y="1982850"/>
            <a:ext cx="2483708" cy="432486"/>
          </a:xfrm>
          <a:prstGeom prst="homePlat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মাকাল ফল-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9565" y="2557027"/>
            <a:ext cx="4638197" cy="4201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দূর্গা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Pentagon 9"/>
          <p:cNvSpPr/>
          <p:nvPr/>
        </p:nvSpPr>
        <p:spPr>
          <a:xfrm>
            <a:off x="2372503" y="2557027"/>
            <a:ext cx="2483708" cy="432486"/>
          </a:xfrm>
          <a:prstGeom prst="homePlat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৩.অন্নপূর্ণা</a:t>
            </a:r>
            <a:r>
              <a:rPr lang="en-US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9565" y="3131204"/>
            <a:ext cx="4638197" cy="4201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গণেশ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372503" y="3131204"/>
            <a:ext cx="2483708" cy="432486"/>
          </a:xfrm>
          <a:prstGeom prst="homePlat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গজানন</a:t>
            </a:r>
            <a:r>
              <a:rPr lang="en-US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259565" y="3705381"/>
            <a:ext cx="4638197" cy="4201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একমুখ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এককোষ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Pentagon 13"/>
          <p:cNvSpPr/>
          <p:nvPr/>
        </p:nvSpPr>
        <p:spPr>
          <a:xfrm>
            <a:off x="2372503" y="3705381"/>
            <a:ext cx="2483708" cy="432486"/>
          </a:xfrm>
          <a:prstGeom prst="homePlat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৫.গন্ডুষ</a:t>
            </a:r>
            <a:r>
              <a:rPr lang="en-US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259565" y="4279558"/>
            <a:ext cx="4638197" cy="4201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অন্দর</a:t>
            </a:r>
            <a:r>
              <a:rPr lang="bn-BD" sz="2800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মহল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372503" y="4279558"/>
            <a:ext cx="2483708" cy="432486"/>
          </a:xfrm>
          <a:prstGeom prst="homePlat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8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অন্তঃপুর</a:t>
            </a:r>
            <a:r>
              <a:rPr lang="en-US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5259565" y="4853735"/>
            <a:ext cx="4638197" cy="4201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Pentagon 17"/>
          <p:cNvSpPr/>
          <p:nvPr/>
        </p:nvSpPr>
        <p:spPr>
          <a:xfrm>
            <a:off x="2372503" y="4853735"/>
            <a:ext cx="2483708" cy="432486"/>
          </a:xfrm>
          <a:prstGeom prst="homePlat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28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উমেদারি</a:t>
            </a:r>
            <a:r>
              <a:rPr lang="en-US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5259565" y="5427917"/>
            <a:ext cx="4638197" cy="4201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Pentagon 19"/>
          <p:cNvSpPr/>
          <p:nvPr/>
        </p:nvSpPr>
        <p:spPr>
          <a:xfrm>
            <a:off x="2372503" y="5427912"/>
            <a:ext cx="2483708" cy="432486"/>
          </a:xfrm>
          <a:prstGeom prst="homePlat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28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স্বয়ংবরা</a:t>
            </a:r>
            <a:r>
              <a:rPr lang="en-US" sz="2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79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423</Words>
  <Application>Microsoft Office PowerPoint</Application>
  <PresentationFormat>Widescreen</PresentationFormat>
  <Paragraphs>75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আর্দশ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Mizan</dc:creator>
  <cp:lastModifiedBy>HamimKaif</cp:lastModifiedBy>
  <cp:revision>77</cp:revision>
  <dcterms:created xsi:type="dcterms:W3CDTF">2020-04-19T21:25:51Z</dcterms:created>
  <dcterms:modified xsi:type="dcterms:W3CDTF">2022-04-04T08:11:45Z</dcterms:modified>
</cp:coreProperties>
</file>