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A497-2219-41D6-A0A9-A5FD3DAB51B6}" type="datetimeFigureOut">
              <a:rPr lang="en-US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244D-FDDD-4D55-9952-46291E25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9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4774" y="2195810"/>
            <a:ext cx="1166211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9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4" y="191366"/>
            <a:ext cx="3505634" cy="222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4" y="2535381"/>
            <a:ext cx="3465368" cy="1911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0457" y="4561976"/>
            <a:ext cx="2832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খোয়া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Khoa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33" y="49772"/>
            <a:ext cx="2987386" cy="2370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33" y="2535381"/>
            <a:ext cx="2987386" cy="2216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8433" y="4915918"/>
            <a:ext cx="29873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Surki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সুরকি</a:t>
            </a:r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191367"/>
            <a:ext cx="4289711" cy="2839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7818" y="3740727"/>
            <a:ext cx="332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( Timber)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8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6109" cy="322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09" y="0"/>
            <a:ext cx="5732012" cy="3228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9148" y="3341407"/>
            <a:ext cx="2542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Glass (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529"/>
            <a:ext cx="8104908" cy="2822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2906" y="626337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কাঠের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শৈল্পিক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ইমারত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1" y="0"/>
            <a:ext cx="8049491" cy="5527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669" y="5527964"/>
            <a:ext cx="5429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নির্মানে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কাচের</a:t>
            </a:r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2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45808"/>
            <a:ext cx="63315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জবের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স্লাব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" y="1473928"/>
            <a:ext cx="8936182" cy="47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211" y="103856"/>
            <a:ext cx="685826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জব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–২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2739249"/>
            <a:ext cx="6173587" cy="3716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2655609"/>
            <a:ext cx="5072427" cy="38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8935" cy="3576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35" y="0"/>
            <a:ext cx="4996721" cy="3325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898" y="3346821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বার্নিশের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এমারি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পেপার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মসৃন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437"/>
            <a:ext cx="3847234" cy="2308340"/>
          </a:xfrm>
          <a:prstGeom prst="rect">
            <a:avLst/>
          </a:prstGeom>
        </p:spPr>
      </p:pic>
      <p:pic>
        <p:nvPicPr>
          <p:cNvPr id="6" name="Picture 5" descr="Varnished Wood Texture | Flickr - Photo Sharing!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72" y="3803007"/>
            <a:ext cx="4646253" cy="2575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898" y="6400800"/>
            <a:ext cx="361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বার্নিশ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49230" y="6378206"/>
            <a:ext cx="361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বার্নিশ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7" y="2512291"/>
            <a:ext cx="4165600" cy="416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2512291"/>
            <a:ext cx="3919104" cy="3919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927" y="625917"/>
            <a:ext cx="1183235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পলিথিনঃ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সামগ্রী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ঝড়,বৃষ্টি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আদ্রতা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দূরে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পলিথিন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পলিথিন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উপদান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হলেও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পরিবেশর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অস্বীকার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বায়োগ্রেডিবল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পচনশীল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পলিথিন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র্মান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সামগ্রীতে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360218"/>
            <a:ext cx="710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3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104" y="3066118"/>
            <a:ext cx="864523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4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জায়গায়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কাচ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3200" b="1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২।কয়েকটি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সামগ্রীর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0"/>
            <a:ext cx="11324491" cy="6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2875"/>
            <a:ext cx="12192000" cy="6858000"/>
          </a:xfrm>
          <a:prstGeom prst="rect">
            <a:avLst/>
          </a:prstGeom>
          <a:effectLst>
            <a:outerShdw blurRad="736600" sx="26000" sy="26000" algn="ctr" rotWithShape="0">
              <a:srgbClr val="000000">
                <a:alpha val="85000"/>
              </a:srgbClr>
            </a:outerShdw>
            <a:softEdge rad="1168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4350" y="2522637"/>
            <a:ext cx="111585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Md.Al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Helal</a:t>
            </a:r>
            <a:endParaRPr lang="en-US" sz="36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Junior Instructor ( Farm Machinery)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Technical School And College,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Patuakhali</a:t>
            </a:r>
            <a:endParaRPr lang="en-US" sz="36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9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alpha val="58000"/>
                <a:lumMod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26474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963" y="2452255"/>
            <a:ext cx="8756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 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কর্মমুখী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শিক্ষা-১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সময়: ৪৫ মিনিট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sx="94000" sy="94000" algn="ctr" rotWithShape="0">
              <a:schemeClr val="bg1">
                <a:alpha val="69000"/>
              </a:schemeClr>
            </a:outerShdw>
            <a:softEdge rad="736600"/>
          </a:effectLst>
        </p:spPr>
      </p:pic>
    </p:spTree>
    <p:extLst>
      <p:ext uri="{BB962C8B-B14F-4D97-AF65-F5344CB8AC3E}">
        <p14:creationId xmlns:p14="http://schemas.microsoft.com/office/powerpoint/2010/main" val="41564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alpha val="58000"/>
                  <a:lumMod val="99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256" y="2967335"/>
            <a:ext cx="1130950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Building Construction Materials</a:t>
            </a:r>
          </a:p>
          <a:p>
            <a:pPr algn="ctr"/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ইমারত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সামগ্রী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244267"/>
            <a:ext cx="9365673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5209" y="1926326"/>
            <a:ext cx="8592417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ইমারত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সামগ্রী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দেয়ালে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চুনকাম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রঙ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দেয়ালে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রঙ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বার্নিশ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পার্থাক্য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নিরুপন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সর্তকতা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অবলম্বন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আগ্রহী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867" y="2370336"/>
            <a:ext cx="10918374" cy="83099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অনুসন্ধানমুলক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প্রশ্নঃএকটি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বানাতে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সামগ্রী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লাগে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8" y="342900"/>
            <a:ext cx="580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নির্মান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সামগ্রী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1594138"/>
            <a:ext cx="3633054" cy="250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20421671">
            <a:off x="1725720" y="3337749"/>
            <a:ext cx="213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Brick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51" y="905805"/>
            <a:ext cx="3089564" cy="24011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3796" y="3306971"/>
            <a:ext cx="481734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বালি</a:t>
            </a:r>
            <a:r>
              <a:rPr lang="en-US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(Sand)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গাথুনি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প্লাস্টার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মশলা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তৈরিতে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কংক্রিটের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সুক্ষদানা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ইটের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পুরনে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মেঝে,রাস্থা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,ভিত্তি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ভরাট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99" y="664800"/>
            <a:ext cx="3534582" cy="2651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02840" y="3400302"/>
            <a:ext cx="31090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সিমেন্ট</a:t>
            </a:r>
            <a:r>
              <a:rPr lang="en-US" sz="2400" b="1" cap="none" spc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 Cement)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কেজির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" y="243753"/>
            <a:ext cx="3277146" cy="218079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40" y="243753"/>
            <a:ext cx="3257722" cy="2180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565553"/>
            <a:ext cx="55833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 Stone)</a:t>
            </a:r>
          </a:p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প্রকৃতিতে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যায়,ছাদ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সিড়ি,রাস্থা,উড়াল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সেতু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1" y="98763"/>
            <a:ext cx="3364981" cy="246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731944"/>
            <a:ext cx="3959829" cy="222521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049490" y="5123549"/>
            <a:ext cx="3338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লোহা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(Iron)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" y="4276221"/>
            <a:ext cx="3917592" cy="2443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3491346" y="5386786"/>
            <a:ext cx="187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Lime(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4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267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2022-03-10T13:13:45Z</dcterms:created>
  <dcterms:modified xsi:type="dcterms:W3CDTF">2022-04-05T10:20:04Z</dcterms:modified>
</cp:coreProperties>
</file>