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410" r:id="rId3"/>
    <p:sldId id="383" r:id="rId4"/>
    <p:sldId id="285" r:id="rId5"/>
    <p:sldId id="412" r:id="rId6"/>
    <p:sldId id="411" r:id="rId7"/>
    <p:sldId id="393" r:id="rId8"/>
    <p:sldId id="413" r:id="rId9"/>
    <p:sldId id="403" r:id="rId10"/>
    <p:sldId id="394" r:id="rId11"/>
    <p:sldId id="399" r:id="rId12"/>
    <p:sldId id="416" r:id="rId13"/>
    <p:sldId id="417" r:id="rId14"/>
    <p:sldId id="418" r:id="rId15"/>
    <p:sldId id="391" r:id="rId16"/>
    <p:sldId id="404" r:id="rId17"/>
    <p:sldId id="405" r:id="rId18"/>
    <p:sldId id="293" r:id="rId19"/>
    <p:sldId id="4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1CB"/>
    <a:srgbClr val="7ED459"/>
    <a:srgbClr val="014C52"/>
    <a:srgbClr val="A1543D"/>
    <a:srgbClr val="10C2D0"/>
    <a:srgbClr val="B4E69E"/>
    <a:srgbClr val="0075CC"/>
    <a:srgbClr val="EAB200"/>
    <a:srgbClr val="F8A15A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4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jana Amin" userId="99297a8e3bda1a78" providerId="LiveId" clId="{84AF600A-CBF6-47DF-91D5-2F89AB2EA963}"/>
    <pc:docChg chg="modSld">
      <pc:chgData name="Farjana Amin" userId="99297a8e3bda1a78" providerId="LiveId" clId="{84AF600A-CBF6-47DF-91D5-2F89AB2EA963}" dt="2021-10-18T09:18:54.339" v="24" actId="2"/>
      <pc:docMkLst>
        <pc:docMk/>
      </pc:docMkLst>
      <pc:sldChg chg="modSp">
        <pc:chgData name="Farjana Amin" userId="99297a8e3bda1a78" providerId="LiveId" clId="{84AF600A-CBF6-47DF-91D5-2F89AB2EA963}" dt="2021-10-18T09:17:26.378" v="23" actId="20577"/>
        <pc:sldMkLst>
          <pc:docMk/>
          <pc:sldMk cId="341127984" sldId="383"/>
        </pc:sldMkLst>
        <pc:spChg chg="mod">
          <ac:chgData name="Farjana Amin" userId="99297a8e3bda1a78" providerId="LiveId" clId="{84AF600A-CBF6-47DF-91D5-2F89AB2EA963}" dt="2021-10-18T09:17:26.378" v="23" actId="20577"/>
          <ac:spMkLst>
            <pc:docMk/>
            <pc:sldMk cId="341127984" sldId="383"/>
            <ac:spMk id="8" creationId="{FD0A02CD-6C92-4358-B988-D08D941D6F78}"/>
          </ac:spMkLst>
        </pc:spChg>
      </pc:sldChg>
      <pc:sldChg chg="modSp mod">
        <pc:chgData name="Farjana Amin" userId="99297a8e3bda1a78" providerId="LiveId" clId="{84AF600A-CBF6-47DF-91D5-2F89AB2EA963}" dt="2021-10-18T09:18:54.339" v="24" actId="2"/>
        <pc:sldMkLst>
          <pc:docMk/>
          <pc:sldMk cId="3387551015" sldId="403"/>
        </pc:sldMkLst>
        <pc:spChg chg="mod">
          <ac:chgData name="Farjana Amin" userId="99297a8e3bda1a78" providerId="LiveId" clId="{84AF600A-CBF6-47DF-91D5-2F89AB2EA963}" dt="2021-10-18T09:18:54.339" v="24" actId="2"/>
          <ac:spMkLst>
            <pc:docMk/>
            <pc:sldMk cId="3387551015" sldId="403"/>
            <ac:spMk id="24" creationId="{F03E9B7D-8CBE-425F-A488-4FD3DBE995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1FD1A-93EA-44AE-B0A3-E25D5056240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467CA-4779-4C69-8CA5-6F5F74536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67CA-4779-4C69-8CA5-6F5F745360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4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AF1D-EE2E-4288-8A60-309D97022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20519-4FCE-478A-9AF6-33A5F3687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D6AFE-7ABF-41F4-9FA1-C7CA7121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17F79-D929-4930-AE4D-AB4BD7BC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92FB-D019-4B02-B1FE-32A4712A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D4A69-D2CA-4D2A-B8F8-2839CFA3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AA281-B7BF-4125-807F-E0E14D880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67431-07B3-45F2-BADB-264D69C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FE57-1EDB-436B-9DBF-776C9996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5A376-7CF3-4E5D-8EA2-AF9B1D0F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73935-613B-41D7-9C7B-DA3914A93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5E225-98CD-49C8-A434-2783F3182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82066-689C-4859-B9C9-6DAA23C5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C8D5E-F312-4836-89FC-FD0FD440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23042-8E2C-4D7C-B189-BD379E8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1AFA6-9677-418F-9F60-9805074E9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2DA94-ABB4-470C-B5CC-974CA26E0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7A4E4-372E-4CEF-B279-33EEAAB4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2865A-A100-4C20-8FE4-01D1C441CC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F0E6F-5B32-4798-ABEA-1FC09213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AC5E0-9418-4AA4-BB10-92AABD1F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F77B-7611-49CC-9CC2-3063C042D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30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6D6B-8312-400D-B8C3-219E51A6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64A8E-F6A3-446F-8F17-B0CCBC057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CB925-B34A-4F9D-8D44-5D2082A4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2865A-A100-4C20-8FE4-01D1C441CC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B9DB0-BD33-495F-A930-C4ACF7A1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C563A-F4FD-4B68-9DDF-84F3FAEF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F77B-7611-49CC-9CC2-3063C042D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2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778D-3E03-4B89-8F50-946A1A0C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C4CF0-75CF-47FB-959F-5FE9FAA0A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1ED8D-FE27-49DC-9FFF-1F31CAD8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2865A-A100-4C20-8FE4-01D1C441CC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B4C35-8936-49E1-923C-8AACFB14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8549D-B948-489F-A44D-B8FA77E5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F77B-7611-49CC-9CC2-3063C042D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42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2D45-2B7B-4BCC-A716-F75AD31BA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BB161-0CF7-4027-9703-EBF4EEEE3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4B6F2-85EB-4499-B30D-3091281CC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F8168-6604-4E3C-A6D8-93F6C8366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2865A-A100-4C20-8FE4-01D1C441CC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85E9A-8C1E-484F-B075-5F0D03D1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4DD15-3697-48F7-BE77-3163CBEB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F77B-7611-49CC-9CC2-3063C042D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75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7F2-E8A0-4971-9C51-D9BD773D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8855C-C9DE-4E71-96B3-5040154DF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36E27-3BC7-451E-8218-6277F12B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BFE51-11C2-446B-93DF-EDF5A2235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9CF59-BB0B-4537-96D4-9DA875EC9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C21AED-16AD-4001-B944-C5AB2889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2865A-A100-4C20-8FE4-01D1C441CC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626EF-4D9A-444E-8C7E-BDC37E3C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0F94E-56A1-483F-AC59-B059685E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F77B-7611-49CC-9CC2-3063C042D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375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49B9-531F-4FA7-BE45-ED3312B0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21984-8896-47E6-BA3B-B82EBEA1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2865A-A100-4C20-8FE4-01D1C441CC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CB1DF-960A-428A-9F40-FD23045F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FF9B7-BD70-4C84-9937-D824FE2E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F77B-7611-49CC-9CC2-3063C042D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340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226680F6-FD7C-4A99-AA7C-EE8A4A27BBD9}"/>
              </a:ext>
            </a:extLst>
          </p:cNvPr>
          <p:cNvSpPr/>
          <p:nvPr userDrawn="1"/>
        </p:nvSpPr>
        <p:spPr>
          <a:xfrm>
            <a:off x="0" y="0"/>
            <a:ext cx="12292149" cy="6858000"/>
          </a:xfrm>
          <a:prstGeom prst="frame">
            <a:avLst>
              <a:gd name="adj1" fmla="val 2405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DB34544-658B-44B5-B49B-7E99C54A1E3A}"/>
              </a:ext>
            </a:extLst>
          </p:cNvPr>
          <p:cNvSpPr/>
          <p:nvPr userDrawn="1"/>
        </p:nvSpPr>
        <p:spPr>
          <a:xfrm>
            <a:off x="261257" y="246015"/>
            <a:ext cx="11769633" cy="6246223"/>
          </a:xfrm>
          <a:prstGeom prst="frame">
            <a:avLst>
              <a:gd name="adj1" fmla="val 2150"/>
            </a:avLst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6E906-4834-49BD-A8F7-89547C322938}"/>
              </a:ext>
            </a:extLst>
          </p:cNvPr>
          <p:cNvSpPr txBox="1"/>
          <p:nvPr userDrawn="1"/>
        </p:nvSpPr>
        <p:spPr>
          <a:xfrm>
            <a:off x="8608424" y="6267345"/>
            <a:ext cx="267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China Khatoon</a:t>
            </a:r>
          </a:p>
        </p:txBody>
      </p:sp>
    </p:spTree>
    <p:extLst>
      <p:ext uri="{BB962C8B-B14F-4D97-AF65-F5344CB8AC3E}">
        <p14:creationId xmlns:p14="http://schemas.microsoft.com/office/powerpoint/2010/main" val="243026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8C8D-01F6-40B2-8C87-7EA31AEF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ECC85-FFB1-4BA6-AD81-01FFB32B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DC523-EAC4-4FC5-A07A-120A556B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C9D18-4E1C-4969-B579-480B0898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2865A-A100-4C20-8FE4-01D1C441CC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57F01-59A5-47B2-95AF-C5D94B3B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ECC8E-B35C-4020-BE89-FA7DE9ED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F77B-7611-49CC-9CC2-3063C042D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5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B143-0F5B-4450-9DA4-280EB4EA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1551-BAD3-487D-A985-E5218721A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4C93-1E7D-4944-BA00-EF694255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CA1A4-F03F-4CAA-87FB-57E97F7C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ABCFD-FB2C-4BCD-AFD7-AFB65718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B9A6-76C9-4932-8E2E-2201CD26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0B3D3-8443-4850-970F-389292BA2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35168-88C4-4DCD-9E4B-3BCFC57EA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09D9D-F6EA-4C2A-9019-1E8371D8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2865A-A100-4C20-8FE4-01D1C441CC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A0C27-5497-40EA-8E0C-E532344D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CBF92-E6BF-4503-90F7-2DC12EFF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F77B-7611-49CC-9CC2-3063C042D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317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53A2-9F6E-432F-9E8C-130DFF47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73412-9629-4FE9-AFA5-5DD743E6A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1474B-1B08-41D3-9B87-50F3FB1C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2865A-A100-4C20-8FE4-01D1C441CC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5A609-0D77-4606-A03E-0EC91346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DC1EF-3751-4026-B5BA-C3D38744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F77B-7611-49CC-9CC2-3063C042D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744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095F8-2124-4907-9A4F-989A122A5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F9F8E-5EC1-441A-BF27-15553375F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8DC0C-5F50-4417-8A16-D42C377B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2865A-A100-4C20-8FE4-01D1C441CC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ED9E9-8BBF-41D0-A6DE-6EAEE542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6C9CA-4AA9-4FFD-BD7E-4C55BC69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F77B-7611-49CC-9CC2-3063C042D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75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2732-9C38-426D-9AA2-50436E7F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785BF-431B-4943-9B9C-89653989F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64CAD-ED23-4DE6-8EA7-0B653E6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F2F28-ABFE-4AD6-9B2D-AB7D41A7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8C17-1193-4B6A-AB5D-AEBC0BCC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76C0-F32C-4645-991B-15E6A629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93E07-03DB-4DE3-B7FF-7C543E643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274C8-9E4F-416F-82B0-AC741E326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AC599-3769-454A-9D6A-F1F137B5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51824-4381-4FB7-833E-11C2DBAD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ECFD-36F3-4DA1-A788-C0595185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2238-4F40-492E-8E09-86A80362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B3FAA-9034-4575-977D-5CEBB5447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921B0-F04A-48F8-9D35-18158802C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F3093-F5DE-48DE-905C-527E6DB3B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C579C-F315-4918-BA8C-6A59BB822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D8F06-C064-4325-B85A-43B50612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47370-84BC-4944-BBF8-33A90E15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FB992-E8D5-4972-AA3B-16CFE544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69A72-8670-42FD-9794-D258CD88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10EBF-D78E-4997-86A5-D6BD796C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7A311-2884-4789-996D-0CE9D6EF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01DC3-4F20-47D5-8921-EFB4332C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831304-81D3-487A-A164-7F5FA8AC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5759-FF9D-4363-B93B-F6A0D491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0034C-51E5-41E4-B7C8-9D83FFB9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D567-2BC2-49C2-81EE-FF9E9614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DC7C-0616-47C0-909E-7EC31EBBD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B9871-9A5F-48B1-B3D0-D04B8D589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9F6AC-B560-462D-8209-E84D2BD5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6B7C9-FF49-4223-9329-67351C47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A43B6-A560-49BF-BB56-5A3D5A37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E86A-93AB-4269-B9FA-45D1FE6F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7D6F9-CA8C-43A8-8381-113152CBF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A9EE7-0F82-41E9-9FD4-09B7C1A7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8F993-DBFF-4264-8FF8-062CD0F4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2E54AC-81C3-4768-B269-4403C3CB4ED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D747D-E1A8-4570-B6FF-95DD2518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21E02-17A0-4FB1-9663-0EAF82CA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FECEE-C199-44A5-B098-3C520672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0B7C737-3507-4B92-A9EE-1B216364098A}"/>
              </a:ext>
            </a:extLst>
          </p:cNvPr>
          <p:cNvSpPr/>
          <p:nvPr userDrawn="1"/>
        </p:nvSpPr>
        <p:spPr>
          <a:xfrm>
            <a:off x="202223" y="193431"/>
            <a:ext cx="11790485" cy="6453554"/>
          </a:xfrm>
          <a:prstGeom prst="frame">
            <a:avLst>
              <a:gd name="adj1" fmla="val 920"/>
            </a:avLst>
          </a:prstGeom>
          <a:solidFill>
            <a:srgbClr val="7ED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6693F66-B83A-4BE0-8692-E9B6F56557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59"/>
            </a:avLst>
          </a:prstGeom>
          <a:solidFill>
            <a:srgbClr val="01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CEC18-79B4-4B37-8CB8-8E442E11C123}"/>
              </a:ext>
            </a:extLst>
          </p:cNvPr>
          <p:cNvSpPr txBox="1"/>
          <p:nvPr userDrawn="1"/>
        </p:nvSpPr>
        <p:spPr>
          <a:xfrm>
            <a:off x="10526791" y="6289964"/>
            <a:ext cx="15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ফারজানাা আমিন</a:t>
            </a:r>
          </a:p>
        </p:txBody>
      </p:sp>
    </p:spTree>
    <p:extLst>
      <p:ext uri="{BB962C8B-B14F-4D97-AF65-F5344CB8AC3E}">
        <p14:creationId xmlns:p14="http://schemas.microsoft.com/office/powerpoint/2010/main" val="1972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B02D9-3E73-426D-9690-DF670E05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B34B5-9A78-4B1B-A4D1-248B58D8C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FCAC2-517B-480B-8ED2-67680D06F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2865A-A100-4C20-8FE4-01D1C441CC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98A21-D7B4-4608-A5FB-AA494F5F0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CFBFE-80B3-4E34-83B7-740075945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5F77B-7611-49CC-9CC2-3063C042D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3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2.png"/><Relationship Id="rId18" Type="http://schemas.microsoft.com/office/2007/relationships/hdphoto" Target="../media/hdphoto10.wdp"/><Relationship Id="rId26" Type="http://schemas.microsoft.com/office/2007/relationships/hdphoto" Target="../media/hdphoto13.wdp"/><Relationship Id="rId3" Type="http://schemas.microsoft.com/office/2007/relationships/hdphoto" Target="../media/hdphoto3.wdp"/><Relationship Id="rId21" Type="http://schemas.microsoft.com/office/2007/relationships/hdphoto" Target="../media/hdphoto11.wdp"/><Relationship Id="rId7" Type="http://schemas.openxmlformats.org/officeDocument/2006/relationships/image" Target="../media/image29.png"/><Relationship Id="rId12" Type="http://schemas.microsoft.com/office/2007/relationships/hdphoto" Target="../media/hdphoto7.wdp"/><Relationship Id="rId17" Type="http://schemas.openxmlformats.org/officeDocument/2006/relationships/image" Target="../media/image34.png"/><Relationship Id="rId25" Type="http://schemas.openxmlformats.org/officeDocument/2006/relationships/image" Target="../media/image39.png"/><Relationship Id="rId2" Type="http://schemas.openxmlformats.org/officeDocument/2006/relationships/image" Target="../media/image26.png"/><Relationship Id="rId16" Type="http://schemas.microsoft.com/office/2007/relationships/hdphoto" Target="../media/hdphoto9.wdp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24" Type="http://schemas.microsoft.com/office/2007/relationships/hdphoto" Target="../media/hdphoto12.wdp"/><Relationship Id="rId5" Type="http://schemas.microsoft.com/office/2007/relationships/hdphoto" Target="../media/hdphoto4.wdp"/><Relationship Id="rId15" Type="http://schemas.openxmlformats.org/officeDocument/2006/relationships/image" Target="../media/image33.png"/><Relationship Id="rId23" Type="http://schemas.openxmlformats.org/officeDocument/2006/relationships/image" Target="../media/image38.png"/><Relationship Id="rId10" Type="http://schemas.microsoft.com/office/2007/relationships/hdphoto" Target="../media/hdphoto6.wdp"/><Relationship Id="rId19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microsoft.com/office/2007/relationships/hdphoto" Target="../media/hdphoto8.wdp"/><Relationship Id="rId22" Type="http://schemas.openxmlformats.org/officeDocument/2006/relationships/image" Target="../media/image37.gif"/><Relationship Id="rId27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60620" y="2857480"/>
            <a:ext cx="973157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dirty="0" err="1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143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72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1430"/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dirty="0" smtClean="0">
                <a:ln w="11430"/>
                <a:latin typeface="NikoshBAN" pitchFamily="2" charset="0"/>
                <a:cs typeface="NikoshBAN" pitchFamily="2" charset="0"/>
              </a:rPr>
              <a:t>   </a:t>
            </a:r>
            <a:r>
              <a:rPr lang="en-US" sz="7200" dirty="0">
                <a:ln w="11430"/>
                <a:latin typeface="NikoshBAN" pitchFamily="2" charset="0"/>
                <a:cs typeface="NikoshBAN" pitchFamily="2" charset="0"/>
              </a:rPr>
              <a:t>সবাইকে স্বাগত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7" y="369114"/>
            <a:ext cx="2836764" cy="2488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06" y="369114"/>
            <a:ext cx="2836764" cy="2488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137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05178-60C5-4D31-87F2-6F3B7EF1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087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55D9D6-23BC-4FC2-8CBE-35E3AB3FDE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857" l="0" r="98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578" y="3658546"/>
            <a:ext cx="1184405" cy="1056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6326E2-B292-4DFE-B757-3764093A9D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64952" y="3560250"/>
            <a:ext cx="665065" cy="1154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870A7C-B982-4027-97C0-EC58E7ABF6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351" y="3187769"/>
            <a:ext cx="1807054" cy="1265291"/>
          </a:xfrm>
          <a:prstGeom prst="rect">
            <a:avLst/>
          </a:prstGeom>
        </p:spPr>
      </p:pic>
      <p:pic>
        <p:nvPicPr>
          <p:cNvPr id="1026" name="Picture 2" descr="Illustration Of Cute Cartoon Tiger. Royalty Free Cliparts, Vectors, And  Stock Illustration. Image 100677319.">
            <a:extLst>
              <a:ext uri="{FF2B5EF4-FFF2-40B4-BE49-F238E27FC236}">
                <a16:creationId xmlns:a16="http://schemas.microsoft.com/office/drawing/2014/main" id="{F359E5DE-F691-40D0-A293-75B57B7B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3769" r="99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3716" y="2780523"/>
            <a:ext cx="1939250" cy="193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DD2DE5-775F-4E11-A0DC-7CE4619AD0F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77" b="99385" l="0" r="100000">
                        <a14:foregroundMark x1="37798" y1="72538" x2="39646" y2="98538"/>
                        <a14:foregroundMark x1="26867" y1="27308" x2="29946" y2="22769"/>
                        <a14:foregroundMark x1="49038" y1="20077" x2="54811" y2="26846"/>
                        <a14:foregroundMark x1="35797" y1="4154" x2="40185" y2="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084" y="2504093"/>
            <a:ext cx="1055345" cy="1056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9CC04E-7CB5-4020-9B25-A8174B6676F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77" b="99385" l="0" r="100000">
                        <a14:foregroundMark x1="24486" y1="72538" x2="26729" y2="98538"/>
                        <a14:foregroundMark x1="11215" y1="27308" x2="14953" y2="22769"/>
                        <a14:foregroundMark x1="38131" y1="20077" x2="45140" y2="26846"/>
                        <a14:foregroundMark x1="22056" y1="4154" x2="27383" y2="3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792" y="2405797"/>
            <a:ext cx="869538" cy="10561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C68C6D-7EB7-43C2-9F56-556EBA587D8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935" r="96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0430"/>
          <a:stretch/>
        </p:blipFill>
        <p:spPr>
          <a:xfrm>
            <a:off x="4976216" y="3056948"/>
            <a:ext cx="2030346" cy="1085561"/>
          </a:xfrm>
          <a:prstGeom prst="rect">
            <a:avLst/>
          </a:prstGeom>
        </p:spPr>
      </p:pic>
      <p:pic>
        <p:nvPicPr>
          <p:cNvPr id="16" name="Picture 8" descr="Monkey Cartoon Free Photo Png Clipart - Cartoon Monkey Hanging From Tree,  Transparent Png - 786x1027(#2629178) - PngFind">
            <a:extLst>
              <a:ext uri="{FF2B5EF4-FFF2-40B4-BE49-F238E27FC236}">
                <a16:creationId xmlns:a16="http://schemas.microsoft.com/office/drawing/2014/main" id="{41078914-BD46-42AE-9BB0-C002F93D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46" b="97019" l="833" r="97262">
                        <a14:foregroundMark x1="34286" y1="7136" x2="34762" y2="11743"/>
                        <a14:foregroundMark x1="18214" y1="20325" x2="4762" y2="23848"/>
                        <a14:foregroundMark x1="14881" y1="12737" x2="15714" y2="15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67" y="68033"/>
            <a:ext cx="1427171" cy="188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DF07641A-3255-4E1A-B0D7-0C9ACDE36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6652" y="228776"/>
            <a:ext cx="1210910" cy="17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F527C9E-278E-470B-800A-EE73552BA640}"/>
              </a:ext>
            </a:extLst>
          </p:cNvPr>
          <p:cNvSpPr/>
          <p:nvPr/>
        </p:nvSpPr>
        <p:spPr>
          <a:xfrm>
            <a:off x="1399197" y="3560250"/>
            <a:ext cx="2078170" cy="148342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0E753F-30BD-4B78-A4EC-70722135E73C}"/>
              </a:ext>
            </a:extLst>
          </p:cNvPr>
          <p:cNvSpPr/>
          <p:nvPr/>
        </p:nvSpPr>
        <p:spPr>
          <a:xfrm>
            <a:off x="1645084" y="2274240"/>
            <a:ext cx="1467767" cy="121278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5879830-1A49-4053-9B8E-419561A36AF5}"/>
              </a:ext>
            </a:extLst>
          </p:cNvPr>
          <p:cNvSpPr/>
          <p:nvPr/>
        </p:nvSpPr>
        <p:spPr>
          <a:xfrm>
            <a:off x="4926629" y="2912977"/>
            <a:ext cx="2078170" cy="1294545"/>
          </a:xfrm>
          <a:prstGeom prst="roundRect">
            <a:avLst>
              <a:gd name="adj" fmla="val 31696"/>
            </a:avLst>
          </a:prstGeom>
          <a:noFill/>
          <a:ln w="57150">
            <a:solidFill>
              <a:srgbClr val="AF1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A0148DC-A616-4755-9AA3-9097B659C836}"/>
              </a:ext>
            </a:extLst>
          </p:cNvPr>
          <p:cNvSpPr/>
          <p:nvPr/>
        </p:nvSpPr>
        <p:spPr>
          <a:xfrm>
            <a:off x="121355" y="119896"/>
            <a:ext cx="6726533" cy="1258462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CFA466-FC3F-42D8-8E64-C42B8CDF099E}"/>
              </a:ext>
            </a:extLst>
          </p:cNvPr>
          <p:cNvSpPr txBox="1"/>
          <p:nvPr/>
        </p:nvSpPr>
        <p:spPr>
          <a:xfrm>
            <a:off x="144862" y="292767"/>
            <a:ext cx="559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1B7BC9-9F71-44F2-AE1A-8128FE4CE876}"/>
              </a:ext>
            </a:extLst>
          </p:cNvPr>
          <p:cNvSpPr txBox="1"/>
          <p:nvPr/>
        </p:nvSpPr>
        <p:spPr>
          <a:xfrm>
            <a:off x="29244" y="274967"/>
            <a:ext cx="722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জোড়া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CDB706-3F00-48DB-8FCC-74BB48108399}"/>
              </a:ext>
            </a:extLst>
          </p:cNvPr>
          <p:cNvSpPr txBox="1"/>
          <p:nvPr/>
        </p:nvSpPr>
        <p:spPr>
          <a:xfrm>
            <a:off x="49357" y="151857"/>
            <a:ext cx="7502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জোড়া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6C5BE4-097A-42BC-9BFA-B81B45BC3DAF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17" b="100000" l="0" r="100000">
                        <a14:backgroundMark x1="15242" y1="49004" x2="50427" y2="74326"/>
                        <a14:backgroundMark x1="50142" y1="80070" x2="61966" y2="89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919" y="0"/>
            <a:ext cx="4225082" cy="520033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CD1F288-CB78-49CA-AC73-C349E2E0BFEE}"/>
              </a:ext>
            </a:extLst>
          </p:cNvPr>
          <p:cNvSpPr/>
          <p:nvPr/>
        </p:nvSpPr>
        <p:spPr>
          <a:xfrm>
            <a:off x="8004748" y="2880634"/>
            <a:ext cx="2643894" cy="1647181"/>
          </a:xfrm>
          <a:prstGeom prst="ellipse">
            <a:avLst/>
          </a:prstGeom>
          <a:noFill/>
          <a:ln w="57150">
            <a:solidFill>
              <a:srgbClr val="F41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A4BC58-52D4-497A-84CA-EFA8F624D510}"/>
              </a:ext>
            </a:extLst>
          </p:cNvPr>
          <p:cNvSpPr/>
          <p:nvPr/>
        </p:nvSpPr>
        <p:spPr>
          <a:xfrm>
            <a:off x="4093382" y="4350662"/>
            <a:ext cx="6699421" cy="1258463"/>
          </a:xfrm>
          <a:custGeom>
            <a:avLst/>
            <a:gdLst>
              <a:gd name="connsiteX0" fmla="*/ 0 w 6454068"/>
              <a:gd name="connsiteY0" fmla="*/ 435147 h 870293"/>
              <a:gd name="connsiteX1" fmla="*/ 3227034 w 6454068"/>
              <a:gd name="connsiteY1" fmla="*/ 0 h 870293"/>
              <a:gd name="connsiteX2" fmla="*/ 6454068 w 6454068"/>
              <a:gd name="connsiteY2" fmla="*/ 435147 h 870293"/>
              <a:gd name="connsiteX3" fmla="*/ 3227034 w 6454068"/>
              <a:gd name="connsiteY3" fmla="*/ 870294 h 870293"/>
              <a:gd name="connsiteX4" fmla="*/ 0 w 6454068"/>
              <a:gd name="connsiteY4" fmla="*/ 435147 h 870293"/>
              <a:gd name="connsiteX0" fmla="*/ 93116 w 6547184"/>
              <a:gd name="connsiteY0" fmla="*/ 448412 h 896824"/>
              <a:gd name="connsiteX1" fmla="*/ 3320150 w 6547184"/>
              <a:gd name="connsiteY1" fmla="*/ 13265 h 896824"/>
              <a:gd name="connsiteX2" fmla="*/ 6547184 w 6547184"/>
              <a:gd name="connsiteY2" fmla="*/ 448412 h 896824"/>
              <a:gd name="connsiteX3" fmla="*/ 3320150 w 6547184"/>
              <a:gd name="connsiteY3" fmla="*/ 883559 h 896824"/>
              <a:gd name="connsiteX4" fmla="*/ 93116 w 6547184"/>
              <a:gd name="connsiteY4" fmla="*/ 448412 h 896824"/>
              <a:gd name="connsiteX0" fmla="*/ 93116 w 6661110"/>
              <a:gd name="connsiteY0" fmla="*/ 448412 h 896824"/>
              <a:gd name="connsiteX1" fmla="*/ 3320150 w 6661110"/>
              <a:gd name="connsiteY1" fmla="*/ 13265 h 896824"/>
              <a:gd name="connsiteX2" fmla="*/ 6547184 w 6661110"/>
              <a:gd name="connsiteY2" fmla="*/ 448412 h 896824"/>
              <a:gd name="connsiteX3" fmla="*/ 3320150 w 6661110"/>
              <a:gd name="connsiteY3" fmla="*/ 883559 h 896824"/>
              <a:gd name="connsiteX4" fmla="*/ 93116 w 6661110"/>
              <a:gd name="connsiteY4" fmla="*/ 448412 h 896824"/>
              <a:gd name="connsiteX0" fmla="*/ 93116 w 6661110"/>
              <a:gd name="connsiteY0" fmla="*/ 448412 h 896824"/>
              <a:gd name="connsiteX1" fmla="*/ 3320150 w 6661110"/>
              <a:gd name="connsiteY1" fmla="*/ 13265 h 896824"/>
              <a:gd name="connsiteX2" fmla="*/ 6547184 w 6661110"/>
              <a:gd name="connsiteY2" fmla="*/ 448412 h 896824"/>
              <a:gd name="connsiteX3" fmla="*/ 3320150 w 6661110"/>
              <a:gd name="connsiteY3" fmla="*/ 883559 h 896824"/>
              <a:gd name="connsiteX4" fmla="*/ 93116 w 6661110"/>
              <a:gd name="connsiteY4" fmla="*/ 448412 h 896824"/>
              <a:gd name="connsiteX0" fmla="*/ 93116 w 6711680"/>
              <a:gd name="connsiteY0" fmla="*/ 448412 h 896824"/>
              <a:gd name="connsiteX1" fmla="*/ 3320150 w 6711680"/>
              <a:gd name="connsiteY1" fmla="*/ 13265 h 896824"/>
              <a:gd name="connsiteX2" fmla="*/ 6547184 w 6711680"/>
              <a:gd name="connsiteY2" fmla="*/ 448412 h 896824"/>
              <a:gd name="connsiteX3" fmla="*/ 3320150 w 6711680"/>
              <a:gd name="connsiteY3" fmla="*/ 883559 h 896824"/>
              <a:gd name="connsiteX4" fmla="*/ 93116 w 6711680"/>
              <a:gd name="connsiteY4" fmla="*/ 448412 h 8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1680" h="896824">
                <a:moveTo>
                  <a:pt x="93116" y="448412"/>
                </a:moveTo>
                <a:cubicBezTo>
                  <a:pt x="643622" y="-118484"/>
                  <a:pt x="1537908" y="13265"/>
                  <a:pt x="3320150" y="13265"/>
                </a:cubicBezTo>
                <a:cubicBezTo>
                  <a:pt x="5102392" y="13265"/>
                  <a:pt x="7172335" y="144206"/>
                  <a:pt x="6547184" y="448412"/>
                </a:cubicBezTo>
                <a:cubicBezTo>
                  <a:pt x="7340287" y="792545"/>
                  <a:pt x="5102392" y="883559"/>
                  <a:pt x="3320150" y="883559"/>
                </a:cubicBezTo>
                <a:cubicBezTo>
                  <a:pt x="1537908" y="883559"/>
                  <a:pt x="-457390" y="1015308"/>
                  <a:pt x="93116" y="448412"/>
                </a:cubicBezTo>
                <a:close/>
              </a:path>
            </a:pathLst>
          </a:cu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0BF05-8A3B-4B34-9CE8-85855EBB03B6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93" b="89163" l="6468" r="89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0440" y="4268907"/>
            <a:ext cx="861527" cy="870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1266B0B-5055-4C5B-8866-703718A8992C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288" b="89216" l="2557" r="92257">
                        <a14:foregroundMark x1="50986" y1="27778" x2="52009" y2="11765"/>
                        <a14:foregroundMark x1="57122" y1="21242" x2="58875" y2="2288"/>
                        <a14:foregroundMark x1="41125" y1="29739" x2="38349" y2="1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367" y="4936601"/>
            <a:ext cx="8503669" cy="2126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900BA6-BC17-4BA3-8C21-FC8AE79A80F7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93" b="89163" l="6468" r="89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6636" y="4408765"/>
            <a:ext cx="861527" cy="87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7F2EA2-DEEE-4566-928D-EE37F0657222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081" y="24"/>
            <a:ext cx="1461540" cy="6857336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E9B7F5A-AC0F-4485-91C3-25232CDBDB44}"/>
              </a:ext>
            </a:extLst>
          </p:cNvPr>
          <p:cNvSpPr/>
          <p:nvPr/>
        </p:nvSpPr>
        <p:spPr>
          <a:xfrm>
            <a:off x="5675707" y="4443978"/>
            <a:ext cx="1897921" cy="102400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AA8082-5A7E-492F-83BC-BD8DAC02D689}"/>
              </a:ext>
            </a:extLst>
          </p:cNvPr>
          <p:cNvSpPr txBox="1"/>
          <p:nvPr/>
        </p:nvSpPr>
        <p:spPr>
          <a:xfrm>
            <a:off x="4214" y="124807"/>
            <a:ext cx="7958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 জোড়া =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২টি+২টি+২টি+২টি+২টি+২টি=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১২টি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0EAAF41-E920-44FE-80C2-7B0974E594E8}"/>
              </a:ext>
            </a:extLst>
          </p:cNvPr>
          <p:cNvSpPr/>
          <p:nvPr/>
        </p:nvSpPr>
        <p:spPr>
          <a:xfrm>
            <a:off x="6731125" y="233651"/>
            <a:ext cx="2160673" cy="1880836"/>
          </a:xfrm>
          <a:prstGeom prst="roundRect">
            <a:avLst>
              <a:gd name="adj" fmla="val 2183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52409 0.026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11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0 L -0.52408 0.0263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11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3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75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0"/>
                            </p:stCondLst>
                            <p:childTnLst>
                              <p:par>
                                <p:cTn id="68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9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0"/>
                            </p:stCondLst>
                            <p:childTnLst>
                              <p:par>
                                <p:cTn id="7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5" grpId="0"/>
      <p:bldP spid="25" grpId="1"/>
      <p:bldP spid="26" grpId="0"/>
      <p:bldP spid="26" grpId="1"/>
      <p:bldP spid="27" grpId="0"/>
      <p:bldP spid="27" grpId="1"/>
      <p:bldP spid="18" grpId="0" animBg="1"/>
      <p:bldP spid="18" grpId="1" animBg="1"/>
      <p:bldP spid="23" grpId="0" animBg="1"/>
      <p:bldP spid="23" grpId="1" animBg="1"/>
      <p:bldP spid="29" grpId="0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296" y="553073"/>
            <a:ext cx="652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9629" y="1242877"/>
            <a:ext cx="343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543" y="1932680"/>
            <a:ext cx="578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২+২+২= ৬টি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1310"/>
            <a:ext cx="11876468" cy="1156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99795"/>
            <a:ext cx="11887200" cy="1156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4FBABE"/>
              </a:clrFrom>
              <a:clrTo>
                <a:srgbClr val="4FBA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3451444"/>
            <a:ext cx="2819132" cy="28191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8918" y="3883050"/>
            <a:ext cx="3987383" cy="223362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4FBABE"/>
              </a:clrFrom>
              <a:clrTo>
                <a:srgbClr val="4FBA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28" y="3629833"/>
            <a:ext cx="2819132" cy="281913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386713" y="4202592"/>
            <a:ext cx="3987383" cy="223362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4FBABE"/>
              </a:clrFrom>
              <a:clrTo>
                <a:srgbClr val="4FBA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47" y="3936631"/>
            <a:ext cx="2819132" cy="2819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4FBABE"/>
              </a:clrFrom>
              <a:clrTo>
                <a:srgbClr val="4FBA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92" y="3923887"/>
            <a:ext cx="2819132" cy="28191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4FBABE"/>
              </a:clrFrom>
              <a:clrTo>
                <a:srgbClr val="4FBA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25" y="3285855"/>
            <a:ext cx="2819132" cy="28191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4FBABE"/>
              </a:clrFrom>
              <a:clrTo>
                <a:srgbClr val="4FBA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95" y="3611743"/>
            <a:ext cx="2819132" cy="281913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384828" y="3859160"/>
            <a:ext cx="3643101" cy="223362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1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51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01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 animBg="1"/>
      <p:bldP spid="1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54546"/>
            <a:ext cx="11925836" cy="6581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8" y="872141"/>
            <a:ext cx="1611279" cy="2447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19" y="518055"/>
            <a:ext cx="1611279" cy="24475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2824" y="386217"/>
            <a:ext cx="2809374" cy="22609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`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48" y="872141"/>
            <a:ext cx="1611279" cy="244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70" y="922373"/>
            <a:ext cx="1611279" cy="244751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20774" y="518055"/>
            <a:ext cx="2809374" cy="22609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`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31991" y="450250"/>
            <a:ext cx="2809374" cy="22609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`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79" y="837447"/>
            <a:ext cx="1611279" cy="2447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99" y="598870"/>
            <a:ext cx="1611279" cy="24475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06" y="760614"/>
            <a:ext cx="1611279" cy="2447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6" y="760614"/>
            <a:ext cx="1611279" cy="244751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079606" y="327712"/>
            <a:ext cx="2809374" cy="22609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`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1008" y="3777047"/>
            <a:ext cx="6494647" cy="707886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5461" y="3783770"/>
            <a:ext cx="4132654" cy="707886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35517" y="3800161"/>
            <a:ext cx="6445628" cy="707886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২+২+২+২= ৮টি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45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41668"/>
            <a:ext cx="11912957" cy="65553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ECFE3"/>
              </a:clrFrom>
              <a:clrTo>
                <a:srgbClr val="AEC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7" y="-9235"/>
            <a:ext cx="3640397" cy="2050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ECFE3"/>
              </a:clrFrom>
              <a:clrTo>
                <a:srgbClr val="AEC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52" y="930062"/>
            <a:ext cx="3640397" cy="20507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20447523">
            <a:off x="675645" y="674989"/>
            <a:ext cx="2764276" cy="166050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ECFE3"/>
              </a:clrFrom>
              <a:clrTo>
                <a:srgbClr val="AEC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26" y="-33519"/>
            <a:ext cx="3640397" cy="2050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ECFE3"/>
              </a:clrFrom>
              <a:clrTo>
                <a:srgbClr val="AEC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7" y="486255"/>
            <a:ext cx="3640397" cy="205075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0441320">
            <a:off x="3309806" y="546321"/>
            <a:ext cx="2764276" cy="12693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ECFE3"/>
              </a:clrFrom>
              <a:clrTo>
                <a:srgbClr val="AEC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53" y="1040419"/>
            <a:ext cx="3640397" cy="205075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20441320">
            <a:off x="3391875" y="1808467"/>
            <a:ext cx="3484701" cy="13754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ECFE3"/>
              </a:clrFrom>
              <a:clrTo>
                <a:srgbClr val="AEC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38" y="1829006"/>
            <a:ext cx="3640397" cy="20507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ECFE3"/>
              </a:clrFrom>
              <a:clrTo>
                <a:srgbClr val="AEC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16" y="227556"/>
            <a:ext cx="3640397" cy="20507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ECFE3"/>
              </a:clrFrom>
              <a:clrTo>
                <a:srgbClr val="AEC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4" y="1057265"/>
            <a:ext cx="3640397" cy="205075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 rot="18524079">
            <a:off x="6898578" y="377508"/>
            <a:ext cx="1740482" cy="246127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ECFE3"/>
              </a:clrFrom>
              <a:clrTo>
                <a:srgbClr val="AEC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87" y="148527"/>
            <a:ext cx="3640397" cy="20507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ECFE3"/>
              </a:clrFrom>
              <a:clrTo>
                <a:srgbClr val="AEC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772" y="930062"/>
            <a:ext cx="3640397" cy="2050757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 rot="17985479">
            <a:off x="9575487" y="-16704"/>
            <a:ext cx="1481928" cy="314952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32151" y="4175580"/>
            <a:ext cx="6376972" cy="707886"/>
          </a:xfrm>
          <a:prstGeom prst="rect">
            <a:avLst/>
          </a:prstGeom>
          <a:solidFill>
            <a:srgbClr val="FFCC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9143" y="4175580"/>
            <a:ext cx="4142992" cy="707886"/>
          </a:xfrm>
          <a:prstGeom prst="rect">
            <a:avLst/>
          </a:prstGeom>
          <a:solidFill>
            <a:srgbClr val="FFCC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7677" y="4152191"/>
            <a:ext cx="8701548" cy="707886"/>
          </a:xfrm>
          <a:prstGeom prst="rect">
            <a:avLst/>
          </a:prstGeom>
          <a:solidFill>
            <a:srgbClr val="FFCC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২+২+২+২+২= ১০টি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20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1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5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8CA8FB-299A-4E31-AF3E-E9DF4EF28662}"/>
              </a:ext>
            </a:extLst>
          </p:cNvPr>
          <p:cNvSpPr/>
          <p:nvPr/>
        </p:nvSpPr>
        <p:spPr>
          <a:xfrm>
            <a:off x="6096000" y="228600"/>
            <a:ext cx="5829300" cy="635317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588C56-9C62-4E28-82C9-B321CA89B799}"/>
              </a:ext>
            </a:extLst>
          </p:cNvPr>
          <p:cNvSpPr/>
          <p:nvPr/>
        </p:nvSpPr>
        <p:spPr>
          <a:xfrm>
            <a:off x="6090162" y="263905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8184FBD7-226D-4412-9120-B5016E8FB5EA}"/>
              </a:ext>
            </a:extLst>
          </p:cNvPr>
          <p:cNvSpPr/>
          <p:nvPr/>
        </p:nvSpPr>
        <p:spPr>
          <a:xfrm>
            <a:off x="5986390" y="261378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67E0F1-589A-490A-A80C-207D4C79464E}"/>
              </a:ext>
            </a:extLst>
          </p:cNvPr>
          <p:cNvSpPr/>
          <p:nvPr/>
        </p:nvSpPr>
        <p:spPr>
          <a:xfrm>
            <a:off x="6090162" y="47905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51C5D64-3931-443E-A2E4-D7629FAC5CA8}"/>
              </a:ext>
            </a:extLst>
          </p:cNvPr>
          <p:cNvSpPr/>
          <p:nvPr/>
        </p:nvSpPr>
        <p:spPr>
          <a:xfrm>
            <a:off x="5986390" y="47653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F890E-DE9A-4737-AFF2-0DAB1896C2D3}"/>
              </a:ext>
            </a:extLst>
          </p:cNvPr>
          <p:cNvSpPr/>
          <p:nvPr/>
        </p:nvSpPr>
        <p:spPr>
          <a:xfrm>
            <a:off x="6096000" y="69421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BBE225F-0206-4985-89A3-8EB45DF356C5}"/>
              </a:ext>
            </a:extLst>
          </p:cNvPr>
          <p:cNvSpPr/>
          <p:nvPr/>
        </p:nvSpPr>
        <p:spPr>
          <a:xfrm>
            <a:off x="5992228" y="69168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51FFC0-89B0-44AB-9AB6-BB27AE0C6816}"/>
              </a:ext>
            </a:extLst>
          </p:cNvPr>
          <p:cNvSpPr/>
          <p:nvPr/>
        </p:nvSpPr>
        <p:spPr>
          <a:xfrm>
            <a:off x="6090162" y="924217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D463730-9D5B-435E-8108-71131968FE85}"/>
              </a:ext>
            </a:extLst>
          </p:cNvPr>
          <p:cNvSpPr/>
          <p:nvPr/>
        </p:nvSpPr>
        <p:spPr>
          <a:xfrm>
            <a:off x="5986390" y="921690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9BD6C0-689D-4D61-AE92-A1A1D11B05CF}"/>
              </a:ext>
            </a:extLst>
          </p:cNvPr>
          <p:cNvSpPr/>
          <p:nvPr/>
        </p:nvSpPr>
        <p:spPr>
          <a:xfrm>
            <a:off x="6086565" y="115422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90B7E9F-A2AC-4736-909F-F33B72BE7788}"/>
              </a:ext>
            </a:extLst>
          </p:cNvPr>
          <p:cNvSpPr/>
          <p:nvPr/>
        </p:nvSpPr>
        <p:spPr>
          <a:xfrm>
            <a:off x="5982793" y="115169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E8789E-0588-4D34-9376-E6B7AA1BE204}"/>
              </a:ext>
            </a:extLst>
          </p:cNvPr>
          <p:cNvSpPr/>
          <p:nvPr/>
        </p:nvSpPr>
        <p:spPr>
          <a:xfrm>
            <a:off x="6086565" y="137833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FCD0877-8490-44E4-BC58-D955F23F3228}"/>
              </a:ext>
            </a:extLst>
          </p:cNvPr>
          <p:cNvSpPr/>
          <p:nvPr/>
        </p:nvSpPr>
        <p:spPr>
          <a:xfrm>
            <a:off x="5982793" y="137580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9627CF-B863-4A71-BABE-070DD5CA38C5}"/>
              </a:ext>
            </a:extLst>
          </p:cNvPr>
          <p:cNvSpPr/>
          <p:nvPr/>
        </p:nvSpPr>
        <p:spPr>
          <a:xfrm>
            <a:off x="6096000" y="161422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8B76333-1AF2-41B1-B966-344A81CCE673}"/>
              </a:ext>
            </a:extLst>
          </p:cNvPr>
          <p:cNvSpPr/>
          <p:nvPr/>
        </p:nvSpPr>
        <p:spPr>
          <a:xfrm>
            <a:off x="5992228" y="161170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A6F1F8-51AB-4AC7-8C10-5D3C4F7BE58F}"/>
              </a:ext>
            </a:extLst>
          </p:cNvPr>
          <p:cNvSpPr/>
          <p:nvPr/>
        </p:nvSpPr>
        <p:spPr>
          <a:xfrm>
            <a:off x="6086565" y="183947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738C18-9E85-49BD-A4CA-CE88D6709C20}"/>
              </a:ext>
            </a:extLst>
          </p:cNvPr>
          <p:cNvSpPr/>
          <p:nvPr/>
        </p:nvSpPr>
        <p:spPr>
          <a:xfrm>
            <a:off x="5982793" y="183694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F16A76-1798-4C7D-BAC0-AC103265B706}"/>
              </a:ext>
            </a:extLst>
          </p:cNvPr>
          <p:cNvSpPr/>
          <p:nvPr/>
        </p:nvSpPr>
        <p:spPr>
          <a:xfrm>
            <a:off x="6086565" y="2069486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A5AA3BC3-F90C-4A12-9DFC-5F23C4B6D5A4}"/>
              </a:ext>
            </a:extLst>
          </p:cNvPr>
          <p:cNvSpPr/>
          <p:nvPr/>
        </p:nvSpPr>
        <p:spPr>
          <a:xfrm>
            <a:off x="5982793" y="2066959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237D89-F91A-46F3-A0CD-60F45C22614C}"/>
              </a:ext>
            </a:extLst>
          </p:cNvPr>
          <p:cNvSpPr/>
          <p:nvPr/>
        </p:nvSpPr>
        <p:spPr>
          <a:xfrm>
            <a:off x="6096000" y="2291157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872C8BE6-316B-4689-A85A-D309140EF6D2}"/>
              </a:ext>
            </a:extLst>
          </p:cNvPr>
          <p:cNvSpPr/>
          <p:nvPr/>
        </p:nvSpPr>
        <p:spPr>
          <a:xfrm>
            <a:off x="5992228" y="2288630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965902-EADE-4807-AD5A-27BB9959ABF9}"/>
              </a:ext>
            </a:extLst>
          </p:cNvPr>
          <p:cNvSpPr/>
          <p:nvPr/>
        </p:nvSpPr>
        <p:spPr>
          <a:xfrm>
            <a:off x="6086565" y="251640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1BBA41AF-6221-4E67-8158-B264DC87E9C5}"/>
              </a:ext>
            </a:extLst>
          </p:cNvPr>
          <p:cNvSpPr/>
          <p:nvPr/>
        </p:nvSpPr>
        <p:spPr>
          <a:xfrm>
            <a:off x="5982793" y="251387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79A218-0AC3-49DF-98E2-9A3DFBB20BB0}"/>
              </a:ext>
            </a:extLst>
          </p:cNvPr>
          <p:cNvSpPr/>
          <p:nvPr/>
        </p:nvSpPr>
        <p:spPr>
          <a:xfrm>
            <a:off x="6086565" y="2746414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85117E1E-CFB9-4D0C-AA33-7D654F69F7C0}"/>
              </a:ext>
            </a:extLst>
          </p:cNvPr>
          <p:cNvSpPr/>
          <p:nvPr/>
        </p:nvSpPr>
        <p:spPr>
          <a:xfrm>
            <a:off x="5982793" y="2743887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8E51F8-2D39-406A-A152-5D33376DDA71}"/>
              </a:ext>
            </a:extLst>
          </p:cNvPr>
          <p:cNvSpPr/>
          <p:nvPr/>
        </p:nvSpPr>
        <p:spPr>
          <a:xfrm>
            <a:off x="6086565" y="2962320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A16C3DB-5260-4C5C-A3FB-E3DA4765A418}"/>
              </a:ext>
            </a:extLst>
          </p:cNvPr>
          <p:cNvSpPr/>
          <p:nvPr/>
        </p:nvSpPr>
        <p:spPr>
          <a:xfrm>
            <a:off x="5982793" y="2959793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626BF0-6049-4917-B022-3E82F6C81D4A}"/>
              </a:ext>
            </a:extLst>
          </p:cNvPr>
          <p:cNvSpPr/>
          <p:nvPr/>
        </p:nvSpPr>
        <p:spPr>
          <a:xfrm>
            <a:off x="6086565" y="3186432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32EBB0ED-1804-4BCB-AEBE-629800D3B642}"/>
              </a:ext>
            </a:extLst>
          </p:cNvPr>
          <p:cNvSpPr/>
          <p:nvPr/>
        </p:nvSpPr>
        <p:spPr>
          <a:xfrm>
            <a:off x="5982793" y="3183905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0FC73A-00D5-460F-9B2D-F302D36F894C}"/>
              </a:ext>
            </a:extLst>
          </p:cNvPr>
          <p:cNvSpPr/>
          <p:nvPr/>
        </p:nvSpPr>
        <p:spPr>
          <a:xfrm>
            <a:off x="6096000" y="3422328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B6370B8E-B217-42D4-B508-0AED6CDF8B0F}"/>
              </a:ext>
            </a:extLst>
          </p:cNvPr>
          <p:cNvSpPr/>
          <p:nvPr/>
        </p:nvSpPr>
        <p:spPr>
          <a:xfrm>
            <a:off x="5992228" y="3419801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044F808-C86F-4800-A86D-01A78B5123DF}"/>
              </a:ext>
            </a:extLst>
          </p:cNvPr>
          <p:cNvSpPr/>
          <p:nvPr/>
        </p:nvSpPr>
        <p:spPr>
          <a:xfrm>
            <a:off x="6086565" y="3647572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3C5F1B41-EFC5-41DD-8AD7-EA7E5BDFB819}"/>
              </a:ext>
            </a:extLst>
          </p:cNvPr>
          <p:cNvSpPr/>
          <p:nvPr/>
        </p:nvSpPr>
        <p:spPr>
          <a:xfrm>
            <a:off x="5982793" y="3645045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7D3FAA-57F4-4FFE-8DFC-A80A52B647D4}"/>
              </a:ext>
            </a:extLst>
          </p:cNvPr>
          <p:cNvSpPr/>
          <p:nvPr/>
        </p:nvSpPr>
        <p:spPr>
          <a:xfrm>
            <a:off x="6086565" y="3877585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1DDB72F-34D7-4B32-8A4F-AB0D4128513E}"/>
              </a:ext>
            </a:extLst>
          </p:cNvPr>
          <p:cNvSpPr/>
          <p:nvPr/>
        </p:nvSpPr>
        <p:spPr>
          <a:xfrm>
            <a:off x="5982793" y="3875058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28ECE8-1E28-4E7B-A54F-03443A083F68}"/>
              </a:ext>
            </a:extLst>
          </p:cNvPr>
          <p:cNvSpPr/>
          <p:nvPr/>
        </p:nvSpPr>
        <p:spPr>
          <a:xfrm>
            <a:off x="6096000" y="4099256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7F6452D6-3FE0-44A6-B1AE-838999D7C6F5}"/>
              </a:ext>
            </a:extLst>
          </p:cNvPr>
          <p:cNvSpPr/>
          <p:nvPr/>
        </p:nvSpPr>
        <p:spPr>
          <a:xfrm>
            <a:off x="5992228" y="4096729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53098-B125-442C-B297-8D4EB7B1BE91}"/>
              </a:ext>
            </a:extLst>
          </p:cNvPr>
          <p:cNvSpPr/>
          <p:nvPr/>
        </p:nvSpPr>
        <p:spPr>
          <a:xfrm>
            <a:off x="6086565" y="4324500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026CBF1E-31D0-41F4-8A1B-CC60A6380534}"/>
              </a:ext>
            </a:extLst>
          </p:cNvPr>
          <p:cNvSpPr/>
          <p:nvPr/>
        </p:nvSpPr>
        <p:spPr>
          <a:xfrm>
            <a:off x="5982793" y="4321973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615150-B05D-458C-B1FD-7203E348F436}"/>
              </a:ext>
            </a:extLst>
          </p:cNvPr>
          <p:cNvSpPr/>
          <p:nvPr/>
        </p:nvSpPr>
        <p:spPr>
          <a:xfrm>
            <a:off x="6086565" y="455451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7B166C15-D578-4A39-9D06-BDB786540C9B}"/>
              </a:ext>
            </a:extLst>
          </p:cNvPr>
          <p:cNvSpPr/>
          <p:nvPr/>
        </p:nvSpPr>
        <p:spPr>
          <a:xfrm>
            <a:off x="5982793" y="455198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64FCA7-4C7A-452F-BCAE-3CE9009B9868}"/>
              </a:ext>
            </a:extLst>
          </p:cNvPr>
          <p:cNvSpPr/>
          <p:nvPr/>
        </p:nvSpPr>
        <p:spPr>
          <a:xfrm>
            <a:off x="6084401" y="477871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438B7A78-1259-4523-BABA-6EF8A90503A8}"/>
              </a:ext>
            </a:extLst>
          </p:cNvPr>
          <p:cNvSpPr/>
          <p:nvPr/>
        </p:nvSpPr>
        <p:spPr>
          <a:xfrm>
            <a:off x="5980629" y="477618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26C19F-2EA8-46A9-9A43-A7D0F71EC268}"/>
              </a:ext>
            </a:extLst>
          </p:cNvPr>
          <p:cNvSpPr/>
          <p:nvPr/>
        </p:nvSpPr>
        <p:spPr>
          <a:xfrm>
            <a:off x="6084401" y="500282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130C23DD-B50C-46D0-807F-9E6C27D76D8A}"/>
              </a:ext>
            </a:extLst>
          </p:cNvPr>
          <p:cNvSpPr/>
          <p:nvPr/>
        </p:nvSpPr>
        <p:spPr>
          <a:xfrm>
            <a:off x="5980629" y="500029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099A64-3146-4BED-A268-FCF70F0BF63E}"/>
              </a:ext>
            </a:extLst>
          </p:cNvPr>
          <p:cNvSpPr/>
          <p:nvPr/>
        </p:nvSpPr>
        <p:spPr>
          <a:xfrm>
            <a:off x="6093836" y="5238719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2C2DD457-BA41-469E-B099-6935A2618AB8}"/>
              </a:ext>
            </a:extLst>
          </p:cNvPr>
          <p:cNvSpPr/>
          <p:nvPr/>
        </p:nvSpPr>
        <p:spPr>
          <a:xfrm>
            <a:off x="5990064" y="5236192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7832D32-CC75-4C5C-84E3-8EEBE08ECE5A}"/>
              </a:ext>
            </a:extLst>
          </p:cNvPr>
          <p:cNvSpPr/>
          <p:nvPr/>
        </p:nvSpPr>
        <p:spPr>
          <a:xfrm>
            <a:off x="6084401" y="5463963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2A437839-F0D9-4EC9-B75C-2F7E730D49B6}"/>
              </a:ext>
            </a:extLst>
          </p:cNvPr>
          <p:cNvSpPr/>
          <p:nvPr/>
        </p:nvSpPr>
        <p:spPr>
          <a:xfrm>
            <a:off x="5980629" y="5461436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DF38D12-D6AE-4729-93F1-81D044B2B260}"/>
              </a:ext>
            </a:extLst>
          </p:cNvPr>
          <p:cNvSpPr/>
          <p:nvPr/>
        </p:nvSpPr>
        <p:spPr>
          <a:xfrm>
            <a:off x="6084401" y="5693976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47553B30-D6DD-439A-9F6E-D8EFDC52A968}"/>
              </a:ext>
            </a:extLst>
          </p:cNvPr>
          <p:cNvSpPr/>
          <p:nvPr/>
        </p:nvSpPr>
        <p:spPr>
          <a:xfrm>
            <a:off x="5980629" y="5691449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8D383FF-1DAB-4E5B-A619-0BD6ADF8C907}"/>
              </a:ext>
            </a:extLst>
          </p:cNvPr>
          <p:cNvSpPr/>
          <p:nvPr/>
        </p:nvSpPr>
        <p:spPr>
          <a:xfrm>
            <a:off x="6093836" y="5915647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64FC7DEF-781E-4F92-A1FE-8F920A9FB9B2}"/>
              </a:ext>
            </a:extLst>
          </p:cNvPr>
          <p:cNvSpPr/>
          <p:nvPr/>
        </p:nvSpPr>
        <p:spPr>
          <a:xfrm>
            <a:off x="5990064" y="5913120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28E789C-1335-4E3B-9F94-D9EB544BDFC3}"/>
              </a:ext>
            </a:extLst>
          </p:cNvPr>
          <p:cNvSpPr/>
          <p:nvPr/>
        </p:nvSpPr>
        <p:spPr>
          <a:xfrm>
            <a:off x="6084401" y="6140891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51AF2320-900A-4BA2-8852-785931F5C0E5}"/>
              </a:ext>
            </a:extLst>
          </p:cNvPr>
          <p:cNvSpPr/>
          <p:nvPr/>
        </p:nvSpPr>
        <p:spPr>
          <a:xfrm>
            <a:off x="5980629" y="6138364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04B382-9E14-4B3A-8DE4-1B7B520B84AF}"/>
              </a:ext>
            </a:extLst>
          </p:cNvPr>
          <p:cNvSpPr/>
          <p:nvPr/>
        </p:nvSpPr>
        <p:spPr>
          <a:xfrm>
            <a:off x="6084401" y="6370904"/>
            <a:ext cx="207544" cy="108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E91782FE-2D90-461A-900F-3674083102FA}"/>
              </a:ext>
            </a:extLst>
          </p:cNvPr>
          <p:cNvSpPr/>
          <p:nvPr/>
        </p:nvSpPr>
        <p:spPr>
          <a:xfrm>
            <a:off x="5980629" y="6368377"/>
            <a:ext cx="207544" cy="182376"/>
          </a:xfrm>
          <a:prstGeom prst="arc">
            <a:avLst>
              <a:gd name="adj1" fmla="val 5194632"/>
              <a:gd name="adj2" fmla="val 517746"/>
            </a:avLst>
          </a:prstGeom>
          <a:ln w="50800">
            <a:gradFill flip="none" rotWithShape="1">
              <a:gsLst>
                <a:gs pos="0">
                  <a:schemeClr val="tx1"/>
                </a:gs>
                <a:gs pos="31000">
                  <a:schemeClr val="bg1"/>
                </a:gs>
                <a:gs pos="62000">
                  <a:schemeClr val="bg2">
                    <a:lumMod val="7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68D2D8A-6535-4C80-B4D6-8393DBB26264}"/>
              </a:ext>
            </a:extLst>
          </p:cNvPr>
          <p:cNvSpPr txBox="1"/>
          <p:nvPr/>
        </p:nvSpPr>
        <p:spPr>
          <a:xfrm>
            <a:off x="1020745" y="2305398"/>
            <a:ext cx="381401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4800" b="1" cap="all" dirty="0">
                <a:ln w="0"/>
                <a:solidFill>
                  <a:srgbClr val="0B3B2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পাঠ্যবইয়ের ২০ নং পৃষ্ঠা একটু দেখি।</a:t>
            </a:r>
          </a:p>
        </p:txBody>
      </p:sp>
    </p:spTree>
    <p:extLst>
      <p:ext uri="{BB962C8B-B14F-4D97-AF65-F5344CB8AC3E}">
        <p14:creationId xmlns:p14="http://schemas.microsoft.com/office/powerpoint/2010/main" val="31769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92EA4306-A8E1-495C-97A6-B26B85BAF385}"/>
              </a:ext>
            </a:extLst>
          </p:cNvPr>
          <p:cNvSpPr txBox="1"/>
          <p:nvPr/>
        </p:nvSpPr>
        <p:spPr>
          <a:xfrm>
            <a:off x="4468274" y="799652"/>
            <a:ext cx="290591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00D602C9-B8B8-4495-B398-7CDF8AB8E227}"/>
              </a:ext>
            </a:extLst>
          </p:cNvPr>
          <p:cNvSpPr txBox="1"/>
          <p:nvPr/>
        </p:nvSpPr>
        <p:spPr>
          <a:xfrm>
            <a:off x="6200624" y="2688503"/>
            <a:ext cx="369554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EBE9E465-25A1-46B6-896C-17383EEC18B7}"/>
              </a:ext>
            </a:extLst>
          </p:cNvPr>
          <p:cNvSpPr txBox="1"/>
          <p:nvPr/>
        </p:nvSpPr>
        <p:spPr>
          <a:xfrm>
            <a:off x="4225326" y="4684507"/>
            <a:ext cx="362081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0EB4D4B2-32C7-47B9-8620-0D51590D9943}"/>
              </a:ext>
            </a:extLst>
          </p:cNvPr>
          <p:cNvSpPr txBox="1"/>
          <p:nvPr/>
        </p:nvSpPr>
        <p:spPr>
          <a:xfrm>
            <a:off x="816048" y="1690976"/>
            <a:ext cx="365222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45016C2B-DE69-4380-B7FC-85A12449A124}"/>
              </a:ext>
            </a:extLst>
          </p:cNvPr>
          <p:cNvSpPr txBox="1"/>
          <p:nvPr/>
        </p:nvSpPr>
        <p:spPr>
          <a:xfrm>
            <a:off x="661075" y="5814932"/>
            <a:ext cx="3110498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8C939FB1-1413-46B8-9B3E-CCA293DC57C5}"/>
              </a:ext>
            </a:extLst>
          </p:cNvPr>
          <p:cNvSpPr txBox="1"/>
          <p:nvPr/>
        </p:nvSpPr>
        <p:spPr>
          <a:xfrm>
            <a:off x="816049" y="3726188"/>
            <a:ext cx="568593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৪         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3395C3-1F45-420C-8663-96892F2BBC37}"/>
              </a:ext>
            </a:extLst>
          </p:cNvPr>
          <p:cNvSpPr txBox="1"/>
          <p:nvPr/>
        </p:nvSpPr>
        <p:spPr>
          <a:xfrm>
            <a:off x="7727667" y="337743"/>
            <a:ext cx="4277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 দুইটি করে নিয়ে জোড়া তৈরি করে আমরা এভাবে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পারি।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E7B5AD-BAE5-4F8D-BDD8-65AA3352E0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77" y="2415544"/>
            <a:ext cx="5767723" cy="12781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8888653-8746-448B-B01A-A045E93113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4" y="490033"/>
            <a:ext cx="3676246" cy="12650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A4F208-E14F-42A3-AE55-56C37C7B49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41" y="4668784"/>
            <a:ext cx="3456732" cy="11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256A7-B7F1-4797-80A9-26D9D8EA3604}"/>
              </a:ext>
            </a:extLst>
          </p:cNvPr>
          <p:cNvSpPr txBox="1"/>
          <p:nvPr/>
        </p:nvSpPr>
        <p:spPr>
          <a:xfrm>
            <a:off x="9235433" y="574648"/>
            <a:ext cx="295656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১0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AD87A9-E154-4120-9565-706D7249F4CC}"/>
              </a:ext>
            </a:extLst>
          </p:cNvPr>
          <p:cNvSpPr txBox="1"/>
          <p:nvPr/>
        </p:nvSpPr>
        <p:spPr>
          <a:xfrm>
            <a:off x="816048" y="1690976"/>
            <a:ext cx="8278603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৪        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10 </a:t>
            </a: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B426ABE6-6313-4763-8530-DBD693595D80}"/>
              </a:ext>
            </a:extLst>
          </p:cNvPr>
          <p:cNvSpPr txBox="1"/>
          <p:nvPr/>
        </p:nvSpPr>
        <p:spPr>
          <a:xfrm>
            <a:off x="445400" y="3594049"/>
            <a:ext cx="7357009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D1E900-DF06-42B1-80B4-982CABF29F90}"/>
              </a:ext>
            </a:extLst>
          </p:cNvPr>
          <p:cNvSpPr txBox="1"/>
          <p:nvPr/>
        </p:nvSpPr>
        <p:spPr>
          <a:xfrm>
            <a:off x="7533293" y="2684513"/>
            <a:ext cx="457679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AC449652-2E88-4491-9CFC-359C4732C36E}"/>
              </a:ext>
            </a:extLst>
          </p:cNvPr>
          <p:cNvSpPr txBox="1"/>
          <p:nvPr/>
        </p:nvSpPr>
        <p:spPr>
          <a:xfrm>
            <a:off x="661074" y="5814932"/>
            <a:ext cx="355559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:a16="http://schemas.microsoft.com/office/drawing/2014/main" id="{F1EB5B2B-34B0-4BBD-9279-AACF14762A83}"/>
              </a:ext>
            </a:extLst>
          </p:cNvPr>
          <p:cNvSpPr txBox="1"/>
          <p:nvPr/>
        </p:nvSpPr>
        <p:spPr>
          <a:xfrm>
            <a:off x="4216670" y="4702246"/>
            <a:ext cx="272982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BBE00E-73E5-4FD6-B3DD-638DBE7ABBC1}"/>
              </a:ext>
            </a:extLst>
          </p:cNvPr>
          <p:cNvSpPr txBox="1"/>
          <p:nvPr/>
        </p:nvSpPr>
        <p:spPr>
          <a:xfrm>
            <a:off x="7533293" y="4478270"/>
            <a:ext cx="4277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 দুইটি করে নিয়ে জোড়া তৈরি করে আমরা এভাবে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পারি।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B27B89F-52A1-4DA7-BF2D-41AC1DFB24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46" y="464405"/>
            <a:ext cx="8800999" cy="11775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C10A306-AE11-44D5-9C9A-C831DCB02F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6" y="2511319"/>
            <a:ext cx="7055367" cy="113055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A4DB7AD-0C9B-4065-BD24-B75ECE05E2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00" y="4613041"/>
            <a:ext cx="3510780" cy="11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3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9" grpId="0" animBg="1"/>
      <p:bldP spid="40" grpId="0" animBg="1"/>
      <p:bldP spid="41" grpId="0" animBg="1"/>
      <p:bldP spid="54" grpId="0" animBg="1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54FBEEB4-8C44-4B6F-8E4E-1AE44CB0CCEA}"/>
              </a:ext>
            </a:extLst>
          </p:cNvPr>
          <p:cNvSpPr txBox="1"/>
          <p:nvPr/>
        </p:nvSpPr>
        <p:spPr>
          <a:xfrm>
            <a:off x="5885757" y="2841766"/>
            <a:ext cx="5957198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তোমা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দুইটি করে কী কী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আছে 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র নাম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খাতায় লিখে নিয়ে আসবে।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8E8D3F-ED13-42C2-85C3-DC489A7F0EEB}"/>
              </a:ext>
            </a:extLst>
          </p:cNvPr>
          <p:cNvSpPr/>
          <p:nvPr/>
        </p:nvSpPr>
        <p:spPr>
          <a:xfrm>
            <a:off x="6539575" y="805772"/>
            <a:ext cx="262924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FDDFC-65B3-489A-9D3A-92B70879EE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00" y="1838224"/>
            <a:ext cx="5638457" cy="3447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F1A4F0-BA3F-4FB5-AA58-D527C2598E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47" y="3998146"/>
            <a:ext cx="5426110" cy="20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বিভিন্ন জেলার সূর্যমুখী ফুলের বাগান - ট্রাভেল বাংলাদেশ">
            <a:extLst>
              <a:ext uri="{FF2B5EF4-FFF2-40B4-BE49-F238E27FC236}">
                <a16:creationId xmlns:a16="http://schemas.microsoft.com/office/drawing/2014/main" id="{8905930B-F7C0-40CB-A347-E88BC91E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49627" cy="685800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346007" y="1265183"/>
            <a:ext cx="4181475" cy="5715000"/>
            <a:chOff x="-346007" y="1265183"/>
            <a:chExt cx="4181475" cy="5715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007" y="1265183"/>
              <a:ext cx="4181475" cy="5715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77912" y="1822234"/>
              <a:ext cx="129277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ধ</a:t>
              </a:r>
              <a:endParaRPr kumimoji="0" lang="en-GB" sz="1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91483" y="2137541"/>
            <a:ext cx="4181475" cy="5715000"/>
            <a:chOff x="2691483" y="2137541"/>
            <a:chExt cx="4181475" cy="5715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483" y="2137541"/>
              <a:ext cx="4181475" cy="571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756638" y="2920577"/>
              <a:ext cx="129277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ন্য</a:t>
              </a:r>
              <a:endPara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51939" y="1143000"/>
            <a:ext cx="4181475" cy="5715000"/>
            <a:chOff x="5651939" y="1143000"/>
            <a:chExt cx="4181475" cy="5715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939" y="1143000"/>
              <a:ext cx="4181475" cy="5715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6830" y="1916830"/>
              <a:ext cx="129277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বা</a:t>
              </a:r>
              <a:endPara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42801" y="1727638"/>
            <a:ext cx="4181475" cy="5715000"/>
            <a:chOff x="8742801" y="1727638"/>
            <a:chExt cx="4181475" cy="5715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2801" y="1727638"/>
              <a:ext cx="4181475" cy="5715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991074" y="2400679"/>
              <a:ext cx="129277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দ </a:t>
              </a:r>
              <a:endPara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6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6CFFCA-25D0-42B8-99B8-D142B0E998C0}"/>
              </a:ext>
            </a:extLst>
          </p:cNvPr>
          <p:cNvSpPr/>
          <p:nvPr/>
        </p:nvSpPr>
        <p:spPr>
          <a:xfrm>
            <a:off x="5312229" y="5670663"/>
            <a:ext cx="6525842" cy="334847"/>
          </a:xfrm>
          <a:prstGeom prst="rect">
            <a:avLst/>
          </a:prstGeom>
          <a:solidFill>
            <a:srgbClr val="7ED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6CFFCA-25D0-42B8-99B8-D142B0E998C0}"/>
              </a:ext>
            </a:extLst>
          </p:cNvPr>
          <p:cNvSpPr/>
          <p:nvPr/>
        </p:nvSpPr>
        <p:spPr>
          <a:xfrm>
            <a:off x="3063376" y="6005510"/>
            <a:ext cx="8774694" cy="457201"/>
          </a:xfrm>
          <a:prstGeom prst="rect">
            <a:avLst/>
          </a:prstGeom>
          <a:gradFill>
            <a:gsLst>
              <a:gs pos="22000">
                <a:srgbClr val="014C52"/>
              </a:gs>
              <a:gs pos="98000">
                <a:srgbClr val="1BB68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34365" y="1482440"/>
            <a:ext cx="9905322" cy="5200080"/>
            <a:chOff x="271334" y="642257"/>
            <a:chExt cx="5280380" cy="5279571"/>
          </a:xfrm>
        </p:grpSpPr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FCC370FE-8144-4C34-B403-287573A964DB}"/>
                </a:ext>
              </a:extLst>
            </p:cNvPr>
            <p:cNvSpPr/>
            <p:nvPr/>
          </p:nvSpPr>
          <p:spPr>
            <a:xfrm>
              <a:off x="271334" y="642257"/>
              <a:ext cx="5280380" cy="5279571"/>
            </a:xfrm>
            <a:prstGeom prst="donut">
              <a:avLst>
                <a:gd name="adj" fmla="val 5608"/>
              </a:avLst>
            </a:prstGeom>
            <a:solidFill>
              <a:srgbClr val="014C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0F72ACC8-A686-4045-91A0-1B4373B0C361}"/>
                </a:ext>
              </a:extLst>
            </p:cNvPr>
            <p:cNvSpPr/>
            <p:nvPr/>
          </p:nvSpPr>
          <p:spPr>
            <a:xfrm>
              <a:off x="544286" y="936172"/>
              <a:ext cx="4713514" cy="4701241"/>
            </a:xfrm>
            <a:prstGeom prst="donut">
              <a:avLst>
                <a:gd name="adj" fmla="val 6299"/>
              </a:avLst>
            </a:prstGeom>
            <a:solidFill>
              <a:srgbClr val="7ED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0A02CD-6C92-4358-B988-D08D941D6F78}"/>
              </a:ext>
            </a:extLst>
          </p:cNvPr>
          <p:cNvSpPr txBox="1"/>
          <p:nvPr/>
        </p:nvSpPr>
        <p:spPr>
          <a:xfrm>
            <a:off x="2659797" y="2774430"/>
            <a:ext cx="7454458" cy="26161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শাহজাহান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কবীর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চান্দুয়াইল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কলমাকান্দা,নেত্রকোণা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7729" y="261408"/>
            <a:ext cx="5742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GB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7" y="369114"/>
            <a:ext cx="2836764" cy="2488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43" y="79624"/>
            <a:ext cx="2836764" cy="2488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12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47AA98-88B6-45C2-A764-2B1276E5E7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457" y="265554"/>
            <a:ext cx="5139636" cy="630801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5B2019EA-331B-434F-A68B-C481F30BACE9}"/>
              </a:ext>
            </a:extLst>
          </p:cNvPr>
          <p:cNvSpPr/>
          <p:nvPr/>
        </p:nvSpPr>
        <p:spPr>
          <a:xfrm>
            <a:off x="193251" y="220981"/>
            <a:ext cx="1650789" cy="1600200"/>
          </a:xfrm>
          <a:custGeom>
            <a:avLst/>
            <a:gdLst>
              <a:gd name="connsiteX0" fmla="*/ 0 w 1216152"/>
              <a:gd name="connsiteY0" fmla="*/ 914400 h 914400"/>
              <a:gd name="connsiteX1" fmla="*/ 740225 w 1216152"/>
              <a:gd name="connsiteY1" fmla="*/ 0 h 914400"/>
              <a:gd name="connsiteX2" fmla="*/ 1216152 w 1216152"/>
              <a:gd name="connsiteY2" fmla="*/ 0 h 914400"/>
              <a:gd name="connsiteX3" fmla="*/ 475927 w 1216152"/>
              <a:gd name="connsiteY3" fmla="*/ 914400 h 914400"/>
              <a:gd name="connsiteX4" fmla="*/ 0 w 1216152"/>
              <a:gd name="connsiteY4" fmla="*/ 914400 h 914400"/>
              <a:gd name="connsiteX0" fmla="*/ 0 w 1172609"/>
              <a:gd name="connsiteY0" fmla="*/ 653143 h 914400"/>
              <a:gd name="connsiteX1" fmla="*/ 696682 w 1172609"/>
              <a:gd name="connsiteY1" fmla="*/ 0 h 914400"/>
              <a:gd name="connsiteX2" fmla="*/ 1172609 w 1172609"/>
              <a:gd name="connsiteY2" fmla="*/ 0 h 914400"/>
              <a:gd name="connsiteX3" fmla="*/ 432384 w 1172609"/>
              <a:gd name="connsiteY3" fmla="*/ 914400 h 914400"/>
              <a:gd name="connsiteX4" fmla="*/ 0 w 1172609"/>
              <a:gd name="connsiteY4" fmla="*/ 653143 h 914400"/>
              <a:gd name="connsiteX0" fmla="*/ 0 w 1172609"/>
              <a:gd name="connsiteY0" fmla="*/ 653143 h 1404257"/>
              <a:gd name="connsiteX1" fmla="*/ 696682 w 1172609"/>
              <a:gd name="connsiteY1" fmla="*/ 0 h 1404257"/>
              <a:gd name="connsiteX2" fmla="*/ 1172609 w 1172609"/>
              <a:gd name="connsiteY2" fmla="*/ 0 h 1404257"/>
              <a:gd name="connsiteX3" fmla="*/ 62270 w 1172609"/>
              <a:gd name="connsiteY3" fmla="*/ 1404257 h 1404257"/>
              <a:gd name="connsiteX4" fmla="*/ 0 w 1172609"/>
              <a:gd name="connsiteY4" fmla="*/ 653143 h 1404257"/>
              <a:gd name="connsiteX0" fmla="*/ 0 w 1553609"/>
              <a:gd name="connsiteY0" fmla="*/ 664029 h 1415143"/>
              <a:gd name="connsiteX1" fmla="*/ 696682 w 1553609"/>
              <a:gd name="connsiteY1" fmla="*/ 10886 h 1415143"/>
              <a:gd name="connsiteX2" fmla="*/ 1553609 w 1553609"/>
              <a:gd name="connsiteY2" fmla="*/ 0 h 1415143"/>
              <a:gd name="connsiteX3" fmla="*/ 62270 w 1553609"/>
              <a:gd name="connsiteY3" fmla="*/ 1415143 h 1415143"/>
              <a:gd name="connsiteX4" fmla="*/ 0 w 1553609"/>
              <a:gd name="connsiteY4" fmla="*/ 664029 h 1415143"/>
              <a:gd name="connsiteX0" fmla="*/ 35702 w 1589311"/>
              <a:gd name="connsiteY0" fmla="*/ 664029 h 1425703"/>
              <a:gd name="connsiteX1" fmla="*/ 732384 w 1589311"/>
              <a:gd name="connsiteY1" fmla="*/ 10886 h 1425703"/>
              <a:gd name="connsiteX2" fmla="*/ 1589311 w 1589311"/>
              <a:gd name="connsiteY2" fmla="*/ 0 h 1425703"/>
              <a:gd name="connsiteX3" fmla="*/ 0 w 1589311"/>
              <a:gd name="connsiteY3" fmla="*/ 1425703 h 1425703"/>
              <a:gd name="connsiteX4" fmla="*/ 35702 w 1589311"/>
              <a:gd name="connsiteY4" fmla="*/ 664029 h 1425703"/>
              <a:gd name="connsiteX0" fmla="*/ 0 w 1553609"/>
              <a:gd name="connsiteY0" fmla="*/ 664029 h 1478507"/>
              <a:gd name="connsiteX1" fmla="*/ 696682 w 1553609"/>
              <a:gd name="connsiteY1" fmla="*/ 10886 h 1478507"/>
              <a:gd name="connsiteX2" fmla="*/ 1553609 w 1553609"/>
              <a:gd name="connsiteY2" fmla="*/ 0 h 1478507"/>
              <a:gd name="connsiteX3" fmla="*/ 18726 w 1553609"/>
              <a:gd name="connsiteY3" fmla="*/ 1478507 h 1478507"/>
              <a:gd name="connsiteX4" fmla="*/ 0 w 1553609"/>
              <a:gd name="connsiteY4" fmla="*/ 664029 h 14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609" h="1478507">
                <a:moveTo>
                  <a:pt x="0" y="664029"/>
                </a:moveTo>
                <a:lnTo>
                  <a:pt x="696682" y="10886"/>
                </a:lnTo>
                <a:lnTo>
                  <a:pt x="1553609" y="0"/>
                </a:lnTo>
                <a:lnTo>
                  <a:pt x="18726" y="1478507"/>
                </a:lnTo>
                <a:lnTo>
                  <a:pt x="0" y="664029"/>
                </a:lnTo>
                <a:close/>
              </a:path>
            </a:pathLst>
          </a:custGeom>
          <a:gradFill>
            <a:gsLst>
              <a:gs pos="37000">
                <a:srgbClr val="A88721"/>
              </a:gs>
              <a:gs pos="0">
                <a:schemeClr val="accent4">
                  <a:lumMod val="60000"/>
                  <a:lumOff val="40000"/>
                </a:schemeClr>
              </a:gs>
              <a:gs pos="63000">
                <a:schemeClr val="accent4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61FA61EE-A0B1-47A9-B7F2-A9422B751B89}"/>
              </a:ext>
            </a:extLst>
          </p:cNvPr>
          <p:cNvSpPr/>
          <p:nvPr/>
        </p:nvSpPr>
        <p:spPr>
          <a:xfrm rot="5400000">
            <a:off x="201278" y="244820"/>
            <a:ext cx="879266" cy="89532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673AC68-A6DE-4629-9020-03A65E9B75DC}"/>
              </a:ext>
            </a:extLst>
          </p:cNvPr>
          <p:cNvSpPr/>
          <p:nvPr/>
        </p:nvSpPr>
        <p:spPr>
          <a:xfrm>
            <a:off x="8828315" y="5014056"/>
            <a:ext cx="3228217" cy="1589944"/>
          </a:xfrm>
          <a:custGeom>
            <a:avLst/>
            <a:gdLst>
              <a:gd name="connsiteX0" fmla="*/ 0 w 2884715"/>
              <a:gd name="connsiteY0" fmla="*/ 1393372 h 1393372"/>
              <a:gd name="connsiteX1" fmla="*/ 1442358 w 2884715"/>
              <a:gd name="connsiteY1" fmla="*/ 0 h 1393372"/>
              <a:gd name="connsiteX2" fmla="*/ 2884715 w 2884715"/>
              <a:gd name="connsiteY2" fmla="*/ 1393372 h 1393372"/>
              <a:gd name="connsiteX3" fmla="*/ 0 w 2884715"/>
              <a:gd name="connsiteY3" fmla="*/ 1393372 h 1393372"/>
              <a:gd name="connsiteX0" fmla="*/ 0 w 3004458"/>
              <a:gd name="connsiteY0" fmla="*/ 1393372 h 1415144"/>
              <a:gd name="connsiteX1" fmla="*/ 1442358 w 3004458"/>
              <a:gd name="connsiteY1" fmla="*/ 0 h 1415144"/>
              <a:gd name="connsiteX2" fmla="*/ 3004458 w 3004458"/>
              <a:gd name="connsiteY2" fmla="*/ 1415144 h 1415144"/>
              <a:gd name="connsiteX3" fmla="*/ 0 w 3004458"/>
              <a:gd name="connsiteY3" fmla="*/ 1393372 h 1415144"/>
              <a:gd name="connsiteX0" fmla="*/ 0 w 3004458"/>
              <a:gd name="connsiteY0" fmla="*/ 1400630 h 1422402"/>
              <a:gd name="connsiteX1" fmla="*/ 1445986 w 3004458"/>
              <a:gd name="connsiteY1" fmla="*/ 0 h 1422402"/>
              <a:gd name="connsiteX2" fmla="*/ 3004458 w 3004458"/>
              <a:gd name="connsiteY2" fmla="*/ 1422402 h 1422402"/>
              <a:gd name="connsiteX3" fmla="*/ 0 w 3004458"/>
              <a:gd name="connsiteY3" fmla="*/ 1400630 h 142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4458" h="1422402">
                <a:moveTo>
                  <a:pt x="0" y="1400630"/>
                </a:moveTo>
                <a:lnTo>
                  <a:pt x="1445986" y="0"/>
                </a:lnTo>
                <a:lnTo>
                  <a:pt x="3004458" y="1422402"/>
                </a:lnTo>
                <a:lnTo>
                  <a:pt x="0" y="140063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AADBB3A-B158-4708-90C7-390B06C951BD}"/>
              </a:ext>
            </a:extLst>
          </p:cNvPr>
          <p:cNvSpPr/>
          <p:nvPr/>
        </p:nvSpPr>
        <p:spPr>
          <a:xfrm>
            <a:off x="8072810" y="4247140"/>
            <a:ext cx="3156858" cy="2307772"/>
          </a:xfrm>
          <a:prstGeom prst="parallelogram">
            <a:avLst>
              <a:gd name="adj" fmla="val 9923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2000">
                <a:schemeClr val="accent4">
                  <a:lumMod val="75000"/>
                </a:schemeClr>
              </a:gs>
              <a:gs pos="83000">
                <a:schemeClr val="accent4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A11F37B-D5D8-49E5-BE0B-6EB6E96E9F54}"/>
              </a:ext>
            </a:extLst>
          </p:cNvPr>
          <p:cNvSpPr/>
          <p:nvPr/>
        </p:nvSpPr>
        <p:spPr>
          <a:xfrm rot="16200000">
            <a:off x="9666029" y="4227059"/>
            <a:ext cx="3058889" cy="1596813"/>
          </a:xfrm>
          <a:custGeom>
            <a:avLst/>
            <a:gdLst>
              <a:gd name="connsiteX0" fmla="*/ 0 w 2797629"/>
              <a:gd name="connsiteY0" fmla="*/ 1599146 h 1599146"/>
              <a:gd name="connsiteX1" fmla="*/ 1398815 w 2797629"/>
              <a:gd name="connsiteY1" fmla="*/ 0 h 1599146"/>
              <a:gd name="connsiteX2" fmla="*/ 2797629 w 2797629"/>
              <a:gd name="connsiteY2" fmla="*/ 1599146 h 1599146"/>
              <a:gd name="connsiteX3" fmla="*/ 0 w 2797629"/>
              <a:gd name="connsiteY3" fmla="*/ 1599146 h 1599146"/>
              <a:gd name="connsiteX0" fmla="*/ 0 w 2982688"/>
              <a:gd name="connsiteY0" fmla="*/ 1599146 h 1599146"/>
              <a:gd name="connsiteX1" fmla="*/ 1398815 w 2982688"/>
              <a:gd name="connsiteY1" fmla="*/ 0 h 1599146"/>
              <a:gd name="connsiteX2" fmla="*/ 2982688 w 2982688"/>
              <a:gd name="connsiteY2" fmla="*/ 1577378 h 1599146"/>
              <a:gd name="connsiteX3" fmla="*/ 0 w 2982688"/>
              <a:gd name="connsiteY3" fmla="*/ 1599146 h 1599146"/>
              <a:gd name="connsiteX0" fmla="*/ 0 w 3015345"/>
              <a:gd name="connsiteY0" fmla="*/ 1577375 h 1577378"/>
              <a:gd name="connsiteX1" fmla="*/ 1431472 w 3015345"/>
              <a:gd name="connsiteY1" fmla="*/ 0 h 1577378"/>
              <a:gd name="connsiteX2" fmla="*/ 3015345 w 3015345"/>
              <a:gd name="connsiteY2" fmla="*/ 1577378 h 1577378"/>
              <a:gd name="connsiteX3" fmla="*/ 0 w 3015345"/>
              <a:gd name="connsiteY3" fmla="*/ 1577375 h 1577378"/>
              <a:gd name="connsiteX0" fmla="*/ 0 w 3058889"/>
              <a:gd name="connsiteY0" fmla="*/ 1577378 h 1577378"/>
              <a:gd name="connsiteX1" fmla="*/ 1475016 w 3058889"/>
              <a:gd name="connsiteY1" fmla="*/ 0 h 1577378"/>
              <a:gd name="connsiteX2" fmla="*/ 3058889 w 3058889"/>
              <a:gd name="connsiteY2" fmla="*/ 1577378 h 1577378"/>
              <a:gd name="connsiteX3" fmla="*/ 0 w 3058889"/>
              <a:gd name="connsiteY3" fmla="*/ 1577378 h 15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889" h="1577378">
                <a:moveTo>
                  <a:pt x="0" y="1577378"/>
                </a:moveTo>
                <a:lnTo>
                  <a:pt x="1475016" y="0"/>
                </a:lnTo>
                <a:lnTo>
                  <a:pt x="3058889" y="1577378"/>
                </a:lnTo>
                <a:lnTo>
                  <a:pt x="0" y="15773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7A9F92-7C33-470D-9712-147B37813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2641" y="4245988"/>
            <a:ext cx="1180611" cy="1756879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537B24D8-BC07-448B-9683-87012427C5D9}"/>
              </a:ext>
            </a:extLst>
          </p:cNvPr>
          <p:cNvSpPr/>
          <p:nvPr/>
        </p:nvSpPr>
        <p:spPr>
          <a:xfrm rot="16200000">
            <a:off x="3560867" y="3242705"/>
            <a:ext cx="3263240" cy="3461654"/>
          </a:xfrm>
          <a:custGeom>
            <a:avLst/>
            <a:gdLst>
              <a:gd name="connsiteX0" fmla="*/ 0 w 2419597"/>
              <a:gd name="connsiteY0" fmla="*/ 942185 h 942185"/>
              <a:gd name="connsiteX1" fmla="*/ 0 w 2419597"/>
              <a:gd name="connsiteY1" fmla="*/ 0 h 942185"/>
              <a:gd name="connsiteX2" fmla="*/ 2419597 w 2419597"/>
              <a:gd name="connsiteY2" fmla="*/ 942185 h 942185"/>
              <a:gd name="connsiteX3" fmla="*/ 0 w 2419597"/>
              <a:gd name="connsiteY3" fmla="*/ 942185 h 942185"/>
              <a:gd name="connsiteX0" fmla="*/ 21771 w 2441368"/>
              <a:gd name="connsiteY0" fmla="*/ 2509728 h 2509728"/>
              <a:gd name="connsiteX1" fmla="*/ 0 w 2441368"/>
              <a:gd name="connsiteY1" fmla="*/ 0 h 2509728"/>
              <a:gd name="connsiteX2" fmla="*/ 2441368 w 2441368"/>
              <a:gd name="connsiteY2" fmla="*/ 2509728 h 2509728"/>
              <a:gd name="connsiteX3" fmla="*/ 21771 w 2441368"/>
              <a:gd name="connsiteY3" fmla="*/ 2509728 h 25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1368" h="2509728">
                <a:moveTo>
                  <a:pt x="21771" y="2509728"/>
                </a:moveTo>
                <a:lnTo>
                  <a:pt x="0" y="0"/>
                </a:lnTo>
                <a:lnTo>
                  <a:pt x="2441368" y="2509728"/>
                </a:lnTo>
                <a:lnTo>
                  <a:pt x="21771" y="2509728"/>
                </a:lnTo>
                <a:close/>
              </a:path>
            </a:pathLst>
          </a:custGeom>
          <a:gradFill>
            <a:gsLst>
              <a:gs pos="61000">
                <a:schemeClr val="accent4">
                  <a:lumMod val="50000"/>
                </a:schemeClr>
              </a:gs>
              <a:gs pos="26000">
                <a:srgbClr val="423200"/>
              </a:gs>
              <a:gs pos="98000">
                <a:srgbClr val="82C35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1559" y="2580589"/>
            <a:ext cx="6227380" cy="39929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DFB8C6-16E6-4F82-85CB-68FE803817DA}"/>
              </a:ext>
            </a:extLst>
          </p:cNvPr>
          <p:cNvSpPr/>
          <p:nvPr/>
        </p:nvSpPr>
        <p:spPr>
          <a:xfrm>
            <a:off x="556056" y="3016742"/>
            <a:ext cx="6019088" cy="2800767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as-IN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as-IN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as-IN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en-US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as-IN" sz="44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অধ্যায়ঃ 0</a:t>
            </a:r>
            <a:r>
              <a:rPr lang="en-US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৪</a:t>
            </a:r>
          </a:p>
          <a:p>
            <a:pPr lvl="0" algn="ctr"/>
            <a:r>
              <a:rPr lang="as-IN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জোড়ায় সাজানো</a:t>
            </a:r>
            <a:endParaRPr lang="as-IN" sz="44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37" y="234381"/>
            <a:ext cx="2836764" cy="2488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08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1" grpId="0" animBg="1"/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 rot="221689">
            <a:off x="10851365" y="3258770"/>
            <a:ext cx="1133341" cy="1043189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 rot="221689">
            <a:off x="3602969" y="2535311"/>
            <a:ext cx="1133341" cy="1043189"/>
          </a:xfrm>
          <a:prstGeom prst="ellipse">
            <a:avLst/>
          </a:prstGeom>
          <a:solidFill>
            <a:srgbClr val="FA386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 rot="221689">
            <a:off x="2753259" y="2447969"/>
            <a:ext cx="1133341" cy="1043189"/>
          </a:xfrm>
          <a:prstGeom prst="ellipse">
            <a:avLst/>
          </a:prstGeom>
          <a:solidFill>
            <a:srgbClr val="F889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0534" y="296214"/>
            <a:ext cx="3950262" cy="769441"/>
          </a:xfrm>
          <a:prstGeom prst="rect">
            <a:avLst/>
          </a:prstGeom>
          <a:solidFill>
            <a:srgbClr val="FFCCCC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1462" y="1275798"/>
            <a:ext cx="7328405" cy="646331"/>
          </a:xfrm>
          <a:prstGeom prst="rect">
            <a:avLst/>
          </a:prstGeom>
          <a:solidFill>
            <a:srgbClr val="99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85" y="2793170"/>
            <a:ext cx="3088445" cy="3088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89">
            <a:off x="1318531" y="1382434"/>
            <a:ext cx="1876425" cy="2428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21689">
            <a:off x="3050844" y="2458293"/>
            <a:ext cx="759586" cy="110799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21689">
            <a:off x="3791934" y="2470571"/>
            <a:ext cx="75958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 rot="221689">
            <a:off x="4545833" y="2569664"/>
            <a:ext cx="1133341" cy="1043189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21689">
            <a:off x="4706457" y="2494049"/>
            <a:ext cx="75958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2" name="Oval 11"/>
          <p:cNvSpPr/>
          <p:nvPr/>
        </p:nvSpPr>
        <p:spPr>
          <a:xfrm rot="221689">
            <a:off x="5454418" y="2644530"/>
            <a:ext cx="1133341" cy="1043189"/>
          </a:xfrm>
          <a:prstGeom prst="ellipse">
            <a:avLst/>
          </a:prstGeom>
          <a:solidFill>
            <a:srgbClr val="3D46F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21689">
            <a:off x="5671792" y="2597827"/>
            <a:ext cx="75958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14" name="Oval 13"/>
          <p:cNvSpPr/>
          <p:nvPr/>
        </p:nvSpPr>
        <p:spPr>
          <a:xfrm rot="221689">
            <a:off x="6345627" y="2667288"/>
            <a:ext cx="1133341" cy="1043189"/>
          </a:xfrm>
          <a:prstGeom prst="ellipse">
            <a:avLst/>
          </a:prstGeom>
          <a:solidFill>
            <a:srgbClr val="F42C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21689">
            <a:off x="6603478" y="2676581"/>
            <a:ext cx="75958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6" name="Oval 15"/>
          <p:cNvSpPr/>
          <p:nvPr/>
        </p:nvSpPr>
        <p:spPr>
          <a:xfrm rot="221689">
            <a:off x="7213770" y="2499096"/>
            <a:ext cx="1133341" cy="1043189"/>
          </a:xfrm>
          <a:prstGeom prst="ellipse">
            <a:avLst/>
          </a:prstGeom>
          <a:solidFill>
            <a:srgbClr val="AEF53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21689">
            <a:off x="7425479" y="2520259"/>
            <a:ext cx="75958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 rot="221689">
            <a:off x="8190907" y="2441869"/>
            <a:ext cx="1133341" cy="1043189"/>
          </a:xfrm>
          <a:prstGeom prst="ellipse">
            <a:avLst/>
          </a:prstGeom>
          <a:solidFill>
            <a:srgbClr val="F05D4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21689">
            <a:off x="8380856" y="2462872"/>
            <a:ext cx="75958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 rot="221689">
            <a:off x="9078926" y="2652012"/>
            <a:ext cx="1133341" cy="1043189"/>
          </a:xfrm>
          <a:prstGeom prst="ellipse">
            <a:avLst/>
          </a:prstGeom>
          <a:solidFill>
            <a:srgbClr val="3BECF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21689">
            <a:off x="9313329" y="2622677"/>
            <a:ext cx="75958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22" name="Oval 21"/>
          <p:cNvSpPr/>
          <p:nvPr/>
        </p:nvSpPr>
        <p:spPr>
          <a:xfrm rot="221689">
            <a:off x="9971846" y="2967863"/>
            <a:ext cx="1133341" cy="1043189"/>
          </a:xfrm>
          <a:prstGeom prst="ellipse">
            <a:avLst/>
          </a:prstGeom>
          <a:solidFill>
            <a:srgbClr val="FEACC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21689">
            <a:off x="10206879" y="2998534"/>
            <a:ext cx="75958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24" name="TextBox 23"/>
          <p:cNvSpPr txBox="1"/>
          <p:nvPr/>
        </p:nvSpPr>
        <p:spPr>
          <a:xfrm rot="221689">
            <a:off x="10818440" y="3215748"/>
            <a:ext cx="1343628" cy="110799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8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9091" y="520262"/>
            <a:ext cx="5460256" cy="2758966"/>
          </a:xfrm>
          <a:prstGeom prst="rect">
            <a:avLst/>
          </a:prstGeom>
          <a:solidFill>
            <a:srgbClr val="D6F1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0" y="435358"/>
            <a:ext cx="3051066" cy="2995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80" y="520262"/>
            <a:ext cx="3051066" cy="2995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09575" y="520262"/>
            <a:ext cx="5451501" cy="2743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74" y="501458"/>
            <a:ext cx="2796573" cy="2796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28" y="466889"/>
            <a:ext cx="2796573" cy="2796573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740980" y="3901373"/>
            <a:ext cx="4887310" cy="141889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২ </a:t>
            </a:r>
            <a:r>
              <a:rPr lang="en-US" sz="4400" b="1" dirty="0" err="1" smtClean="0">
                <a:solidFill>
                  <a:srgbClr val="FF0000"/>
                </a:solidFill>
              </a:rPr>
              <a:t>টি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মার্বেল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371963" y="3901372"/>
            <a:ext cx="4887310" cy="141889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২ </a:t>
            </a:r>
            <a:r>
              <a:rPr lang="en-US" sz="4400" b="1" dirty="0" err="1" smtClean="0">
                <a:solidFill>
                  <a:srgbClr val="FF0000"/>
                </a:solidFill>
              </a:rPr>
              <a:t>টি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ছাতা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79609AA-B62B-490E-A6EA-2DEE83AA7D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9" y="251927"/>
            <a:ext cx="11692501" cy="635207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3B3E74-3B56-4830-BB55-F0FB02A11364}"/>
              </a:ext>
            </a:extLst>
          </p:cNvPr>
          <p:cNvSpPr/>
          <p:nvPr/>
        </p:nvSpPr>
        <p:spPr>
          <a:xfrm>
            <a:off x="6309360" y="5146766"/>
            <a:ext cx="5303520" cy="100584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6F99C8-2126-4CB3-9305-1CFB6A3A52E3}"/>
              </a:ext>
            </a:extLst>
          </p:cNvPr>
          <p:cNvSpPr/>
          <p:nvPr/>
        </p:nvSpPr>
        <p:spPr>
          <a:xfrm>
            <a:off x="3785937" y="3901440"/>
            <a:ext cx="2310063" cy="22511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AF3BC-90E5-4420-B761-1149F1C68611}"/>
              </a:ext>
            </a:extLst>
          </p:cNvPr>
          <p:cNvSpPr/>
          <p:nvPr/>
        </p:nvSpPr>
        <p:spPr>
          <a:xfrm>
            <a:off x="5377448" y="1587633"/>
            <a:ext cx="1704340" cy="96306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FDA1C-8C6E-4224-8FA9-64DF0C4EC6AD}"/>
              </a:ext>
            </a:extLst>
          </p:cNvPr>
          <p:cNvSpPr/>
          <p:nvPr/>
        </p:nvSpPr>
        <p:spPr>
          <a:xfrm>
            <a:off x="8823158" y="1727199"/>
            <a:ext cx="2688122" cy="2861103"/>
          </a:xfrm>
          <a:prstGeom prst="rect">
            <a:avLst/>
          </a:prstGeom>
          <a:noFill/>
          <a:ln w="57150">
            <a:solidFill>
              <a:srgbClr val="F41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36E920-8299-49A9-A72E-8790D2FCB487}"/>
              </a:ext>
            </a:extLst>
          </p:cNvPr>
          <p:cNvSpPr/>
          <p:nvPr/>
        </p:nvSpPr>
        <p:spPr>
          <a:xfrm>
            <a:off x="6031832" y="641684"/>
            <a:ext cx="822960" cy="938169"/>
          </a:xfrm>
          <a:prstGeom prst="ellipse">
            <a:avLst/>
          </a:prstGeom>
          <a:noFill/>
          <a:ln w="57150">
            <a:solidFill>
              <a:srgbClr val="AF1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EF4F57-5024-4160-9AA7-38C812B7505E}"/>
              </a:ext>
            </a:extLst>
          </p:cNvPr>
          <p:cNvSpPr/>
          <p:nvPr/>
        </p:nvSpPr>
        <p:spPr>
          <a:xfrm>
            <a:off x="495300" y="2153920"/>
            <a:ext cx="1323340" cy="183642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1676F1-9ED7-4AE9-8E88-223FF3CFE04E}"/>
              </a:ext>
            </a:extLst>
          </p:cNvPr>
          <p:cNvSpPr txBox="1"/>
          <p:nvPr/>
        </p:nvSpPr>
        <p:spPr>
          <a:xfrm>
            <a:off x="6178940" y="5326520"/>
            <a:ext cx="531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B02AD0-E2CE-4231-AEA0-A5D33E1326CB}"/>
              </a:ext>
            </a:extLst>
          </p:cNvPr>
          <p:cNvSpPr txBox="1"/>
          <p:nvPr/>
        </p:nvSpPr>
        <p:spPr>
          <a:xfrm>
            <a:off x="5377448" y="5272987"/>
            <a:ext cx="623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ছবি ২টি করে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CC9366-9E8D-40D7-88A4-1F227A0AFC94}"/>
              </a:ext>
            </a:extLst>
          </p:cNvPr>
          <p:cNvSpPr txBox="1"/>
          <p:nvPr/>
        </p:nvSpPr>
        <p:spPr>
          <a:xfrm>
            <a:off x="5043948" y="5272986"/>
            <a:ext cx="673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অবস্থাকে আমরা জোড়া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F9E0B5-AA8B-4E76-B26C-F2A2E6E88176}"/>
              </a:ext>
            </a:extLst>
          </p:cNvPr>
          <p:cNvSpPr txBox="1"/>
          <p:nvPr/>
        </p:nvSpPr>
        <p:spPr>
          <a:xfrm>
            <a:off x="6486922" y="236887"/>
            <a:ext cx="546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4" grpId="1" animBg="1"/>
      <p:bldP spid="9" grpId="0" animBg="1"/>
      <p:bldP spid="9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22" grpId="0"/>
      <p:bldP spid="22" grpId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8532" y="2781836"/>
            <a:ext cx="11968972" cy="3889420"/>
          </a:xfrm>
          <a:custGeom>
            <a:avLst/>
            <a:gdLst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52349 w 11951594"/>
              <a:gd name="connsiteY6" fmla="*/ 3644721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372045 w 11951594"/>
              <a:gd name="connsiteY9" fmla="*/ 3541690 h 3889420"/>
              <a:gd name="connsiteX10" fmla="*/ 11333408 w 11951594"/>
              <a:gd name="connsiteY10" fmla="*/ 3503054 h 3889420"/>
              <a:gd name="connsiteX11" fmla="*/ 11140225 w 11951594"/>
              <a:gd name="connsiteY11" fmla="*/ 3374265 h 3889420"/>
              <a:gd name="connsiteX12" fmla="*/ 11062952 w 11951594"/>
              <a:gd name="connsiteY12" fmla="*/ 3309871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006884 w 11951594"/>
              <a:gd name="connsiteY26" fmla="*/ 2923504 h 3889420"/>
              <a:gd name="connsiteX27" fmla="*/ 9813701 w 11951594"/>
              <a:gd name="connsiteY27" fmla="*/ 2846231 h 3889420"/>
              <a:gd name="connsiteX28" fmla="*/ 9762186 w 11951594"/>
              <a:gd name="connsiteY28" fmla="*/ 2807594 h 3889420"/>
              <a:gd name="connsiteX29" fmla="*/ 9646276 w 11951594"/>
              <a:gd name="connsiteY29" fmla="*/ 2756079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17487 w 11951594"/>
              <a:gd name="connsiteY32" fmla="*/ 2678806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18242 w 11951594"/>
              <a:gd name="connsiteY36" fmla="*/ 2498502 h 3889420"/>
              <a:gd name="connsiteX37" fmla="*/ 9079605 w 11951594"/>
              <a:gd name="connsiteY37" fmla="*/ 2459865 h 3889420"/>
              <a:gd name="connsiteX38" fmla="*/ 9066727 w 11951594"/>
              <a:gd name="connsiteY38" fmla="*/ 2421228 h 3889420"/>
              <a:gd name="connsiteX39" fmla="*/ 9028090 w 11951594"/>
              <a:gd name="connsiteY39" fmla="*/ 2343955 h 3889420"/>
              <a:gd name="connsiteX40" fmla="*/ 9002332 w 11951594"/>
              <a:gd name="connsiteY40" fmla="*/ 2228045 h 3889420"/>
              <a:gd name="connsiteX41" fmla="*/ 8989453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52349 w 11951594"/>
              <a:gd name="connsiteY6" fmla="*/ 3644721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372045 w 11951594"/>
              <a:gd name="connsiteY9" fmla="*/ 3541690 h 3889420"/>
              <a:gd name="connsiteX10" fmla="*/ 11333408 w 11951594"/>
              <a:gd name="connsiteY10" fmla="*/ 3503054 h 3889420"/>
              <a:gd name="connsiteX11" fmla="*/ 11140225 w 11951594"/>
              <a:gd name="connsiteY11" fmla="*/ 3374265 h 3889420"/>
              <a:gd name="connsiteX12" fmla="*/ 11062952 w 11951594"/>
              <a:gd name="connsiteY12" fmla="*/ 3309871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006884 w 11951594"/>
              <a:gd name="connsiteY26" fmla="*/ 2923504 h 3889420"/>
              <a:gd name="connsiteX27" fmla="*/ 9813701 w 11951594"/>
              <a:gd name="connsiteY27" fmla="*/ 2846231 h 3889420"/>
              <a:gd name="connsiteX28" fmla="*/ 9762186 w 11951594"/>
              <a:gd name="connsiteY28" fmla="*/ 2807594 h 3889420"/>
              <a:gd name="connsiteX29" fmla="*/ 9646276 w 11951594"/>
              <a:gd name="connsiteY29" fmla="*/ 2756079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17487 w 11951594"/>
              <a:gd name="connsiteY32" fmla="*/ 2678806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18242 w 11951594"/>
              <a:gd name="connsiteY36" fmla="*/ 2498502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28090 w 11951594"/>
              <a:gd name="connsiteY39" fmla="*/ 2343955 h 3889420"/>
              <a:gd name="connsiteX40" fmla="*/ 9002332 w 11951594"/>
              <a:gd name="connsiteY40" fmla="*/ 2228045 h 3889420"/>
              <a:gd name="connsiteX41" fmla="*/ 8989453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52349 w 11951594"/>
              <a:gd name="connsiteY6" fmla="*/ 3644721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372045 w 11951594"/>
              <a:gd name="connsiteY9" fmla="*/ 3541690 h 3889420"/>
              <a:gd name="connsiteX10" fmla="*/ 11333408 w 11951594"/>
              <a:gd name="connsiteY10" fmla="*/ 3503054 h 3889420"/>
              <a:gd name="connsiteX11" fmla="*/ 11140225 w 11951594"/>
              <a:gd name="connsiteY11" fmla="*/ 3374265 h 3889420"/>
              <a:gd name="connsiteX12" fmla="*/ 11062952 w 11951594"/>
              <a:gd name="connsiteY12" fmla="*/ 3309871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006884 w 11951594"/>
              <a:gd name="connsiteY26" fmla="*/ 2923504 h 3889420"/>
              <a:gd name="connsiteX27" fmla="*/ 9813701 w 11951594"/>
              <a:gd name="connsiteY27" fmla="*/ 2846231 h 3889420"/>
              <a:gd name="connsiteX28" fmla="*/ 9762186 w 11951594"/>
              <a:gd name="connsiteY28" fmla="*/ 2807594 h 3889420"/>
              <a:gd name="connsiteX29" fmla="*/ 9646276 w 11951594"/>
              <a:gd name="connsiteY29" fmla="*/ 2756079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17487 w 11951594"/>
              <a:gd name="connsiteY32" fmla="*/ 2678806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28090 w 11951594"/>
              <a:gd name="connsiteY39" fmla="*/ 2343955 h 3889420"/>
              <a:gd name="connsiteX40" fmla="*/ 9002332 w 11951594"/>
              <a:gd name="connsiteY40" fmla="*/ 2228045 h 3889420"/>
              <a:gd name="connsiteX41" fmla="*/ 8989453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52349 w 11951594"/>
              <a:gd name="connsiteY6" fmla="*/ 3644721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372045 w 11951594"/>
              <a:gd name="connsiteY9" fmla="*/ 3541690 h 3889420"/>
              <a:gd name="connsiteX10" fmla="*/ 11333408 w 11951594"/>
              <a:gd name="connsiteY10" fmla="*/ 3503054 h 3889420"/>
              <a:gd name="connsiteX11" fmla="*/ 11140225 w 11951594"/>
              <a:gd name="connsiteY11" fmla="*/ 3374265 h 3889420"/>
              <a:gd name="connsiteX12" fmla="*/ 11062952 w 11951594"/>
              <a:gd name="connsiteY12" fmla="*/ 3309871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006884 w 11951594"/>
              <a:gd name="connsiteY26" fmla="*/ 2923504 h 3889420"/>
              <a:gd name="connsiteX27" fmla="*/ 9813701 w 11951594"/>
              <a:gd name="connsiteY27" fmla="*/ 2846231 h 3889420"/>
              <a:gd name="connsiteX28" fmla="*/ 9762186 w 11951594"/>
              <a:gd name="connsiteY28" fmla="*/ 2807594 h 3889420"/>
              <a:gd name="connsiteX29" fmla="*/ 9646276 w 11951594"/>
              <a:gd name="connsiteY29" fmla="*/ 2756079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17487 w 11951594"/>
              <a:gd name="connsiteY32" fmla="*/ 2678806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8989453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52349 w 11951594"/>
              <a:gd name="connsiteY6" fmla="*/ 3644721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372045 w 11951594"/>
              <a:gd name="connsiteY9" fmla="*/ 3541690 h 3889420"/>
              <a:gd name="connsiteX10" fmla="*/ 11333408 w 11951594"/>
              <a:gd name="connsiteY10" fmla="*/ 3503054 h 3889420"/>
              <a:gd name="connsiteX11" fmla="*/ 11140225 w 11951594"/>
              <a:gd name="connsiteY11" fmla="*/ 3374265 h 3889420"/>
              <a:gd name="connsiteX12" fmla="*/ 11062952 w 11951594"/>
              <a:gd name="connsiteY12" fmla="*/ 3309871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006884 w 11951594"/>
              <a:gd name="connsiteY26" fmla="*/ 2923504 h 3889420"/>
              <a:gd name="connsiteX27" fmla="*/ 9813701 w 11951594"/>
              <a:gd name="connsiteY27" fmla="*/ 2846231 h 3889420"/>
              <a:gd name="connsiteX28" fmla="*/ 9762186 w 11951594"/>
              <a:gd name="connsiteY28" fmla="*/ 2807594 h 3889420"/>
              <a:gd name="connsiteX29" fmla="*/ 9646276 w 11951594"/>
              <a:gd name="connsiteY29" fmla="*/ 2756079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17487 w 11951594"/>
              <a:gd name="connsiteY32" fmla="*/ 2678806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52349 w 11951594"/>
              <a:gd name="connsiteY6" fmla="*/ 3644721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372045 w 11951594"/>
              <a:gd name="connsiteY9" fmla="*/ 3541690 h 3889420"/>
              <a:gd name="connsiteX10" fmla="*/ 11333408 w 11951594"/>
              <a:gd name="connsiteY10" fmla="*/ 3503054 h 3889420"/>
              <a:gd name="connsiteX11" fmla="*/ 11140225 w 11951594"/>
              <a:gd name="connsiteY11" fmla="*/ 3374265 h 3889420"/>
              <a:gd name="connsiteX12" fmla="*/ 11062952 w 11951594"/>
              <a:gd name="connsiteY12" fmla="*/ 3309871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006884 w 11951594"/>
              <a:gd name="connsiteY26" fmla="*/ 2923504 h 3889420"/>
              <a:gd name="connsiteX27" fmla="*/ 9813701 w 11951594"/>
              <a:gd name="connsiteY27" fmla="*/ 2846231 h 3889420"/>
              <a:gd name="connsiteX28" fmla="*/ 9762186 w 11951594"/>
              <a:gd name="connsiteY28" fmla="*/ 2807594 h 3889420"/>
              <a:gd name="connsiteX29" fmla="*/ 9646276 w 11951594"/>
              <a:gd name="connsiteY29" fmla="*/ 2756079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81882 w 11951594"/>
              <a:gd name="connsiteY32" fmla="*/ 2665927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52349 w 11951594"/>
              <a:gd name="connsiteY6" fmla="*/ 3644721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372045 w 11951594"/>
              <a:gd name="connsiteY9" fmla="*/ 3541690 h 3889420"/>
              <a:gd name="connsiteX10" fmla="*/ 11333408 w 11951594"/>
              <a:gd name="connsiteY10" fmla="*/ 3503054 h 3889420"/>
              <a:gd name="connsiteX11" fmla="*/ 11140225 w 11951594"/>
              <a:gd name="connsiteY11" fmla="*/ 3374265 h 3889420"/>
              <a:gd name="connsiteX12" fmla="*/ 11062952 w 11951594"/>
              <a:gd name="connsiteY12" fmla="*/ 3309871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006884 w 11951594"/>
              <a:gd name="connsiteY26" fmla="*/ 2923504 h 3889420"/>
              <a:gd name="connsiteX27" fmla="*/ 9813701 w 11951594"/>
              <a:gd name="connsiteY27" fmla="*/ 2846231 h 3889420"/>
              <a:gd name="connsiteX28" fmla="*/ 9762186 w 11951594"/>
              <a:gd name="connsiteY28" fmla="*/ 2807594 h 3889420"/>
              <a:gd name="connsiteX29" fmla="*/ 9723549 w 11951594"/>
              <a:gd name="connsiteY29" fmla="*/ 2691685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81882 w 11951594"/>
              <a:gd name="connsiteY32" fmla="*/ 2665927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52349 w 11951594"/>
              <a:gd name="connsiteY6" fmla="*/ 3644721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372045 w 11951594"/>
              <a:gd name="connsiteY9" fmla="*/ 3541690 h 3889420"/>
              <a:gd name="connsiteX10" fmla="*/ 11333408 w 11951594"/>
              <a:gd name="connsiteY10" fmla="*/ 3503054 h 3889420"/>
              <a:gd name="connsiteX11" fmla="*/ 11140225 w 11951594"/>
              <a:gd name="connsiteY11" fmla="*/ 3374265 h 3889420"/>
              <a:gd name="connsiteX12" fmla="*/ 11062952 w 11951594"/>
              <a:gd name="connsiteY12" fmla="*/ 3309871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006884 w 11951594"/>
              <a:gd name="connsiteY26" fmla="*/ 2923504 h 3889420"/>
              <a:gd name="connsiteX27" fmla="*/ 9813701 w 11951594"/>
              <a:gd name="connsiteY27" fmla="*/ 2846231 h 3889420"/>
              <a:gd name="connsiteX28" fmla="*/ 9903854 w 11951594"/>
              <a:gd name="connsiteY28" fmla="*/ 2794715 h 3889420"/>
              <a:gd name="connsiteX29" fmla="*/ 9723549 w 11951594"/>
              <a:gd name="connsiteY29" fmla="*/ 2691685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81882 w 11951594"/>
              <a:gd name="connsiteY32" fmla="*/ 2665927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52349 w 11951594"/>
              <a:gd name="connsiteY6" fmla="*/ 3644721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372045 w 11951594"/>
              <a:gd name="connsiteY9" fmla="*/ 3541690 h 3889420"/>
              <a:gd name="connsiteX10" fmla="*/ 11333408 w 11951594"/>
              <a:gd name="connsiteY10" fmla="*/ 3503054 h 3889420"/>
              <a:gd name="connsiteX11" fmla="*/ 11140225 w 11951594"/>
              <a:gd name="connsiteY11" fmla="*/ 3374265 h 3889420"/>
              <a:gd name="connsiteX12" fmla="*/ 11062952 w 11951594"/>
              <a:gd name="connsiteY12" fmla="*/ 3309871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006884 w 11951594"/>
              <a:gd name="connsiteY26" fmla="*/ 2923504 h 3889420"/>
              <a:gd name="connsiteX27" fmla="*/ 9813701 w 11951594"/>
              <a:gd name="connsiteY27" fmla="*/ 2846231 h 3889420"/>
              <a:gd name="connsiteX28" fmla="*/ 10006885 w 11951594"/>
              <a:gd name="connsiteY28" fmla="*/ 2781836 h 3889420"/>
              <a:gd name="connsiteX29" fmla="*/ 9723549 w 11951594"/>
              <a:gd name="connsiteY29" fmla="*/ 2691685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81882 w 11951594"/>
              <a:gd name="connsiteY32" fmla="*/ 2665927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52349 w 11951594"/>
              <a:gd name="connsiteY6" fmla="*/ 3644721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372045 w 11951594"/>
              <a:gd name="connsiteY9" fmla="*/ 3541690 h 3889420"/>
              <a:gd name="connsiteX10" fmla="*/ 11333408 w 11951594"/>
              <a:gd name="connsiteY10" fmla="*/ 3503054 h 3889420"/>
              <a:gd name="connsiteX11" fmla="*/ 11140225 w 11951594"/>
              <a:gd name="connsiteY11" fmla="*/ 3374265 h 3889420"/>
              <a:gd name="connsiteX12" fmla="*/ 11062952 w 11951594"/>
              <a:gd name="connsiteY12" fmla="*/ 3309871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109915 w 11951594"/>
              <a:gd name="connsiteY26" fmla="*/ 2833351 h 3889420"/>
              <a:gd name="connsiteX27" fmla="*/ 9813701 w 11951594"/>
              <a:gd name="connsiteY27" fmla="*/ 2846231 h 3889420"/>
              <a:gd name="connsiteX28" fmla="*/ 10006885 w 11951594"/>
              <a:gd name="connsiteY28" fmla="*/ 2781836 h 3889420"/>
              <a:gd name="connsiteX29" fmla="*/ 9723549 w 11951594"/>
              <a:gd name="connsiteY29" fmla="*/ 2691685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81882 w 11951594"/>
              <a:gd name="connsiteY32" fmla="*/ 2665927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52349 w 11951594"/>
              <a:gd name="connsiteY6" fmla="*/ 3644721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372045 w 11951594"/>
              <a:gd name="connsiteY9" fmla="*/ 3541690 h 3889420"/>
              <a:gd name="connsiteX10" fmla="*/ 11333408 w 11951594"/>
              <a:gd name="connsiteY10" fmla="*/ 3503054 h 3889420"/>
              <a:gd name="connsiteX11" fmla="*/ 11140225 w 11951594"/>
              <a:gd name="connsiteY11" fmla="*/ 3335628 h 3889420"/>
              <a:gd name="connsiteX12" fmla="*/ 11062952 w 11951594"/>
              <a:gd name="connsiteY12" fmla="*/ 3309871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109915 w 11951594"/>
              <a:gd name="connsiteY26" fmla="*/ 2833351 h 3889420"/>
              <a:gd name="connsiteX27" fmla="*/ 9813701 w 11951594"/>
              <a:gd name="connsiteY27" fmla="*/ 2846231 h 3889420"/>
              <a:gd name="connsiteX28" fmla="*/ 10006885 w 11951594"/>
              <a:gd name="connsiteY28" fmla="*/ 2781836 h 3889420"/>
              <a:gd name="connsiteX29" fmla="*/ 9723549 w 11951594"/>
              <a:gd name="connsiteY29" fmla="*/ 2691685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81882 w 11951594"/>
              <a:gd name="connsiteY32" fmla="*/ 2665927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52349 w 11951594"/>
              <a:gd name="connsiteY6" fmla="*/ 3644721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372045 w 11951594"/>
              <a:gd name="connsiteY9" fmla="*/ 3541690 h 3889420"/>
              <a:gd name="connsiteX10" fmla="*/ 11333408 w 11951594"/>
              <a:gd name="connsiteY10" fmla="*/ 3503054 h 3889420"/>
              <a:gd name="connsiteX11" fmla="*/ 11140225 w 11951594"/>
              <a:gd name="connsiteY11" fmla="*/ 3335628 h 3889420"/>
              <a:gd name="connsiteX12" fmla="*/ 11075831 w 11951594"/>
              <a:gd name="connsiteY12" fmla="*/ 3271235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109915 w 11951594"/>
              <a:gd name="connsiteY26" fmla="*/ 2833351 h 3889420"/>
              <a:gd name="connsiteX27" fmla="*/ 9813701 w 11951594"/>
              <a:gd name="connsiteY27" fmla="*/ 2846231 h 3889420"/>
              <a:gd name="connsiteX28" fmla="*/ 10006885 w 11951594"/>
              <a:gd name="connsiteY28" fmla="*/ 2781836 h 3889420"/>
              <a:gd name="connsiteX29" fmla="*/ 9723549 w 11951594"/>
              <a:gd name="connsiteY29" fmla="*/ 2691685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81882 w 11951594"/>
              <a:gd name="connsiteY32" fmla="*/ 2665927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52349 w 11951594"/>
              <a:gd name="connsiteY6" fmla="*/ 3644721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372045 w 11951594"/>
              <a:gd name="connsiteY9" fmla="*/ 3541690 h 3889420"/>
              <a:gd name="connsiteX10" fmla="*/ 11346287 w 11951594"/>
              <a:gd name="connsiteY10" fmla="*/ 3451538 h 3889420"/>
              <a:gd name="connsiteX11" fmla="*/ 11140225 w 11951594"/>
              <a:gd name="connsiteY11" fmla="*/ 3335628 h 3889420"/>
              <a:gd name="connsiteX12" fmla="*/ 11075831 w 11951594"/>
              <a:gd name="connsiteY12" fmla="*/ 3271235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109915 w 11951594"/>
              <a:gd name="connsiteY26" fmla="*/ 2833351 h 3889420"/>
              <a:gd name="connsiteX27" fmla="*/ 9813701 w 11951594"/>
              <a:gd name="connsiteY27" fmla="*/ 2846231 h 3889420"/>
              <a:gd name="connsiteX28" fmla="*/ 10006885 w 11951594"/>
              <a:gd name="connsiteY28" fmla="*/ 2781836 h 3889420"/>
              <a:gd name="connsiteX29" fmla="*/ 9723549 w 11951594"/>
              <a:gd name="connsiteY29" fmla="*/ 2691685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81882 w 11951594"/>
              <a:gd name="connsiteY32" fmla="*/ 2665927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52349 w 11951594"/>
              <a:gd name="connsiteY6" fmla="*/ 3644721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462198 w 11951594"/>
              <a:gd name="connsiteY9" fmla="*/ 3464417 h 3889420"/>
              <a:gd name="connsiteX10" fmla="*/ 11346287 w 11951594"/>
              <a:gd name="connsiteY10" fmla="*/ 3451538 h 3889420"/>
              <a:gd name="connsiteX11" fmla="*/ 11140225 w 11951594"/>
              <a:gd name="connsiteY11" fmla="*/ 3335628 h 3889420"/>
              <a:gd name="connsiteX12" fmla="*/ 11075831 w 11951594"/>
              <a:gd name="connsiteY12" fmla="*/ 3271235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109915 w 11951594"/>
              <a:gd name="connsiteY26" fmla="*/ 2833351 h 3889420"/>
              <a:gd name="connsiteX27" fmla="*/ 9813701 w 11951594"/>
              <a:gd name="connsiteY27" fmla="*/ 2846231 h 3889420"/>
              <a:gd name="connsiteX28" fmla="*/ 10006885 w 11951594"/>
              <a:gd name="connsiteY28" fmla="*/ 2781836 h 3889420"/>
              <a:gd name="connsiteX29" fmla="*/ 9723549 w 11951594"/>
              <a:gd name="connsiteY29" fmla="*/ 2691685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81882 w 11951594"/>
              <a:gd name="connsiteY32" fmla="*/ 2665927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668259 w 11951594"/>
              <a:gd name="connsiteY4" fmla="*/ 3721994 h 3889420"/>
              <a:gd name="connsiteX5" fmla="*/ 11603865 w 11951594"/>
              <a:gd name="connsiteY5" fmla="*/ 3683358 h 3889420"/>
              <a:gd name="connsiteX6" fmla="*/ 11590985 w 11951594"/>
              <a:gd name="connsiteY6" fmla="*/ 3567448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462198 w 11951594"/>
              <a:gd name="connsiteY9" fmla="*/ 3464417 h 3889420"/>
              <a:gd name="connsiteX10" fmla="*/ 11346287 w 11951594"/>
              <a:gd name="connsiteY10" fmla="*/ 3451538 h 3889420"/>
              <a:gd name="connsiteX11" fmla="*/ 11140225 w 11951594"/>
              <a:gd name="connsiteY11" fmla="*/ 3335628 h 3889420"/>
              <a:gd name="connsiteX12" fmla="*/ 11075831 w 11951594"/>
              <a:gd name="connsiteY12" fmla="*/ 3271235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109915 w 11951594"/>
              <a:gd name="connsiteY26" fmla="*/ 2833351 h 3889420"/>
              <a:gd name="connsiteX27" fmla="*/ 9813701 w 11951594"/>
              <a:gd name="connsiteY27" fmla="*/ 2846231 h 3889420"/>
              <a:gd name="connsiteX28" fmla="*/ 10006885 w 11951594"/>
              <a:gd name="connsiteY28" fmla="*/ 2781836 h 3889420"/>
              <a:gd name="connsiteX29" fmla="*/ 9723549 w 11951594"/>
              <a:gd name="connsiteY29" fmla="*/ 2691685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81882 w 11951594"/>
              <a:gd name="connsiteY32" fmla="*/ 2665927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732653 w 11951594"/>
              <a:gd name="connsiteY4" fmla="*/ 3696236 h 3889420"/>
              <a:gd name="connsiteX5" fmla="*/ 11603865 w 11951594"/>
              <a:gd name="connsiteY5" fmla="*/ 3683358 h 3889420"/>
              <a:gd name="connsiteX6" fmla="*/ 11590985 w 11951594"/>
              <a:gd name="connsiteY6" fmla="*/ 3567448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462198 w 11951594"/>
              <a:gd name="connsiteY9" fmla="*/ 3464417 h 3889420"/>
              <a:gd name="connsiteX10" fmla="*/ 11346287 w 11951594"/>
              <a:gd name="connsiteY10" fmla="*/ 3451538 h 3889420"/>
              <a:gd name="connsiteX11" fmla="*/ 11140225 w 11951594"/>
              <a:gd name="connsiteY11" fmla="*/ 3335628 h 3889420"/>
              <a:gd name="connsiteX12" fmla="*/ 11075831 w 11951594"/>
              <a:gd name="connsiteY12" fmla="*/ 3271235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045521 w 11951594"/>
              <a:gd name="connsiteY25" fmla="*/ 2949262 h 3889420"/>
              <a:gd name="connsiteX26" fmla="*/ 10109915 w 11951594"/>
              <a:gd name="connsiteY26" fmla="*/ 2833351 h 3889420"/>
              <a:gd name="connsiteX27" fmla="*/ 9813701 w 11951594"/>
              <a:gd name="connsiteY27" fmla="*/ 2846231 h 3889420"/>
              <a:gd name="connsiteX28" fmla="*/ 10006885 w 11951594"/>
              <a:gd name="connsiteY28" fmla="*/ 2781836 h 3889420"/>
              <a:gd name="connsiteX29" fmla="*/ 9723549 w 11951594"/>
              <a:gd name="connsiteY29" fmla="*/ 2691685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81882 w 11951594"/>
              <a:gd name="connsiteY32" fmla="*/ 2665927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732653 w 11951594"/>
              <a:gd name="connsiteY4" fmla="*/ 3696236 h 3889420"/>
              <a:gd name="connsiteX5" fmla="*/ 11603865 w 11951594"/>
              <a:gd name="connsiteY5" fmla="*/ 3683358 h 3889420"/>
              <a:gd name="connsiteX6" fmla="*/ 11590985 w 11951594"/>
              <a:gd name="connsiteY6" fmla="*/ 3567448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462198 w 11951594"/>
              <a:gd name="connsiteY9" fmla="*/ 3464417 h 3889420"/>
              <a:gd name="connsiteX10" fmla="*/ 11346287 w 11951594"/>
              <a:gd name="connsiteY10" fmla="*/ 3451538 h 3889420"/>
              <a:gd name="connsiteX11" fmla="*/ 11140225 w 11951594"/>
              <a:gd name="connsiteY11" fmla="*/ 3335628 h 3889420"/>
              <a:gd name="connsiteX12" fmla="*/ 11075831 w 11951594"/>
              <a:gd name="connsiteY12" fmla="*/ 3271235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174310 w 11951594"/>
              <a:gd name="connsiteY25" fmla="*/ 2962141 h 3889420"/>
              <a:gd name="connsiteX26" fmla="*/ 10109915 w 11951594"/>
              <a:gd name="connsiteY26" fmla="*/ 2833351 h 3889420"/>
              <a:gd name="connsiteX27" fmla="*/ 9813701 w 11951594"/>
              <a:gd name="connsiteY27" fmla="*/ 2846231 h 3889420"/>
              <a:gd name="connsiteX28" fmla="*/ 10006885 w 11951594"/>
              <a:gd name="connsiteY28" fmla="*/ 2781836 h 3889420"/>
              <a:gd name="connsiteX29" fmla="*/ 9723549 w 11951594"/>
              <a:gd name="connsiteY29" fmla="*/ 2691685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81882 w 11951594"/>
              <a:gd name="connsiteY32" fmla="*/ 2665927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94704 w 11951594"/>
              <a:gd name="connsiteY89" fmla="*/ 283335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732653 w 11951594"/>
              <a:gd name="connsiteY4" fmla="*/ 3696236 h 3889420"/>
              <a:gd name="connsiteX5" fmla="*/ 11603865 w 11951594"/>
              <a:gd name="connsiteY5" fmla="*/ 3683358 h 3889420"/>
              <a:gd name="connsiteX6" fmla="*/ 11590985 w 11951594"/>
              <a:gd name="connsiteY6" fmla="*/ 3567448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462198 w 11951594"/>
              <a:gd name="connsiteY9" fmla="*/ 3464417 h 3889420"/>
              <a:gd name="connsiteX10" fmla="*/ 11346287 w 11951594"/>
              <a:gd name="connsiteY10" fmla="*/ 3451538 h 3889420"/>
              <a:gd name="connsiteX11" fmla="*/ 11140225 w 11951594"/>
              <a:gd name="connsiteY11" fmla="*/ 3335628 h 3889420"/>
              <a:gd name="connsiteX12" fmla="*/ 11075831 w 11951594"/>
              <a:gd name="connsiteY12" fmla="*/ 3271235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174310 w 11951594"/>
              <a:gd name="connsiteY25" fmla="*/ 2962141 h 3889420"/>
              <a:gd name="connsiteX26" fmla="*/ 10109915 w 11951594"/>
              <a:gd name="connsiteY26" fmla="*/ 2833351 h 3889420"/>
              <a:gd name="connsiteX27" fmla="*/ 9813701 w 11951594"/>
              <a:gd name="connsiteY27" fmla="*/ 2846231 h 3889420"/>
              <a:gd name="connsiteX28" fmla="*/ 10006885 w 11951594"/>
              <a:gd name="connsiteY28" fmla="*/ 2781836 h 3889420"/>
              <a:gd name="connsiteX29" fmla="*/ 9723549 w 11951594"/>
              <a:gd name="connsiteY29" fmla="*/ 2691685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81882 w 11951594"/>
              <a:gd name="connsiteY32" fmla="*/ 2665927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133341 w 11951594"/>
              <a:gd name="connsiteY88" fmla="*/ 296214 h 3889420"/>
              <a:gd name="connsiteX89" fmla="*/ 1081825 w 11951594"/>
              <a:gd name="connsiteY89" fmla="*/ 218941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  <a:gd name="connsiteX0" fmla="*/ 12879 w 11951594"/>
              <a:gd name="connsiteY0" fmla="*/ 64394 h 3889420"/>
              <a:gd name="connsiteX1" fmla="*/ 25758 w 11951594"/>
              <a:gd name="connsiteY1" fmla="*/ 3889420 h 3889420"/>
              <a:gd name="connsiteX2" fmla="*/ 11951594 w 11951594"/>
              <a:gd name="connsiteY2" fmla="*/ 3889420 h 3889420"/>
              <a:gd name="connsiteX3" fmla="*/ 11797048 w 11951594"/>
              <a:gd name="connsiteY3" fmla="*/ 3734873 h 3889420"/>
              <a:gd name="connsiteX4" fmla="*/ 11732653 w 11951594"/>
              <a:gd name="connsiteY4" fmla="*/ 3696236 h 3889420"/>
              <a:gd name="connsiteX5" fmla="*/ 11603865 w 11951594"/>
              <a:gd name="connsiteY5" fmla="*/ 3683358 h 3889420"/>
              <a:gd name="connsiteX6" fmla="*/ 11590985 w 11951594"/>
              <a:gd name="connsiteY6" fmla="*/ 3567448 h 3889420"/>
              <a:gd name="connsiteX7" fmla="*/ 11513713 w 11951594"/>
              <a:gd name="connsiteY7" fmla="*/ 3618963 h 3889420"/>
              <a:gd name="connsiteX8" fmla="*/ 11475076 w 11951594"/>
              <a:gd name="connsiteY8" fmla="*/ 3580327 h 3889420"/>
              <a:gd name="connsiteX9" fmla="*/ 11462198 w 11951594"/>
              <a:gd name="connsiteY9" fmla="*/ 3464417 h 3889420"/>
              <a:gd name="connsiteX10" fmla="*/ 11346287 w 11951594"/>
              <a:gd name="connsiteY10" fmla="*/ 3451538 h 3889420"/>
              <a:gd name="connsiteX11" fmla="*/ 11140225 w 11951594"/>
              <a:gd name="connsiteY11" fmla="*/ 3335628 h 3889420"/>
              <a:gd name="connsiteX12" fmla="*/ 11075831 w 11951594"/>
              <a:gd name="connsiteY12" fmla="*/ 3271235 h 3889420"/>
              <a:gd name="connsiteX13" fmla="*/ 11011436 w 11951594"/>
              <a:gd name="connsiteY13" fmla="*/ 3284113 h 3889420"/>
              <a:gd name="connsiteX14" fmla="*/ 10985679 w 11951594"/>
              <a:gd name="connsiteY14" fmla="*/ 3245476 h 3889420"/>
              <a:gd name="connsiteX15" fmla="*/ 10947042 w 11951594"/>
              <a:gd name="connsiteY15" fmla="*/ 3232597 h 3889420"/>
              <a:gd name="connsiteX16" fmla="*/ 10882648 w 11951594"/>
              <a:gd name="connsiteY16" fmla="*/ 3193961 h 3889420"/>
              <a:gd name="connsiteX17" fmla="*/ 10728101 w 11951594"/>
              <a:gd name="connsiteY17" fmla="*/ 3129566 h 3889420"/>
              <a:gd name="connsiteX18" fmla="*/ 10599313 w 11951594"/>
              <a:gd name="connsiteY18" fmla="*/ 3078051 h 3889420"/>
              <a:gd name="connsiteX19" fmla="*/ 10560676 w 11951594"/>
              <a:gd name="connsiteY19" fmla="*/ 3065172 h 3889420"/>
              <a:gd name="connsiteX20" fmla="*/ 10444766 w 11951594"/>
              <a:gd name="connsiteY20" fmla="*/ 3052293 h 3889420"/>
              <a:gd name="connsiteX21" fmla="*/ 10406129 w 11951594"/>
              <a:gd name="connsiteY21" fmla="*/ 3039414 h 3889420"/>
              <a:gd name="connsiteX22" fmla="*/ 10341735 w 11951594"/>
              <a:gd name="connsiteY22" fmla="*/ 3013656 h 3889420"/>
              <a:gd name="connsiteX23" fmla="*/ 10251583 w 11951594"/>
              <a:gd name="connsiteY23" fmla="*/ 3000778 h 3889420"/>
              <a:gd name="connsiteX24" fmla="*/ 10212946 w 11951594"/>
              <a:gd name="connsiteY24" fmla="*/ 2975020 h 3889420"/>
              <a:gd name="connsiteX25" fmla="*/ 10174310 w 11951594"/>
              <a:gd name="connsiteY25" fmla="*/ 2962141 h 3889420"/>
              <a:gd name="connsiteX26" fmla="*/ 10109915 w 11951594"/>
              <a:gd name="connsiteY26" fmla="*/ 2833351 h 3889420"/>
              <a:gd name="connsiteX27" fmla="*/ 9813701 w 11951594"/>
              <a:gd name="connsiteY27" fmla="*/ 2846231 h 3889420"/>
              <a:gd name="connsiteX28" fmla="*/ 10006885 w 11951594"/>
              <a:gd name="connsiteY28" fmla="*/ 2781836 h 3889420"/>
              <a:gd name="connsiteX29" fmla="*/ 9723549 w 11951594"/>
              <a:gd name="connsiteY29" fmla="*/ 2691685 h 3889420"/>
              <a:gd name="connsiteX30" fmla="*/ 9594760 w 11951594"/>
              <a:gd name="connsiteY30" fmla="*/ 2717442 h 3889420"/>
              <a:gd name="connsiteX31" fmla="*/ 9556124 w 11951594"/>
              <a:gd name="connsiteY31" fmla="*/ 2704563 h 3889420"/>
              <a:gd name="connsiteX32" fmla="*/ 9581882 w 11951594"/>
              <a:gd name="connsiteY32" fmla="*/ 2665927 h 3889420"/>
              <a:gd name="connsiteX33" fmla="*/ 9337183 w 11951594"/>
              <a:gd name="connsiteY33" fmla="*/ 2627290 h 3889420"/>
              <a:gd name="connsiteX34" fmla="*/ 9221273 w 11951594"/>
              <a:gd name="connsiteY34" fmla="*/ 2601533 h 3889420"/>
              <a:gd name="connsiteX35" fmla="*/ 9131121 w 11951594"/>
              <a:gd name="connsiteY35" fmla="*/ 2537138 h 3889420"/>
              <a:gd name="connsiteX36" fmla="*/ 9182636 w 11951594"/>
              <a:gd name="connsiteY36" fmla="*/ 2472744 h 3889420"/>
              <a:gd name="connsiteX37" fmla="*/ 9079605 w 11951594"/>
              <a:gd name="connsiteY37" fmla="*/ 2459865 h 3889420"/>
              <a:gd name="connsiteX38" fmla="*/ 9118242 w 11951594"/>
              <a:gd name="connsiteY38" fmla="*/ 2421228 h 3889420"/>
              <a:gd name="connsiteX39" fmla="*/ 9066727 w 11951594"/>
              <a:gd name="connsiteY39" fmla="*/ 2331076 h 3889420"/>
              <a:gd name="connsiteX40" fmla="*/ 9002332 w 11951594"/>
              <a:gd name="connsiteY40" fmla="*/ 2228045 h 3889420"/>
              <a:gd name="connsiteX41" fmla="*/ 9028089 w 11951594"/>
              <a:gd name="connsiteY41" fmla="*/ 2189409 h 3889420"/>
              <a:gd name="connsiteX42" fmla="*/ 8937938 w 11951594"/>
              <a:gd name="connsiteY42" fmla="*/ 2060620 h 3889420"/>
              <a:gd name="connsiteX43" fmla="*/ 8847786 w 11951594"/>
              <a:gd name="connsiteY43" fmla="*/ 1983347 h 3889420"/>
              <a:gd name="connsiteX44" fmla="*/ 8641724 w 11951594"/>
              <a:gd name="connsiteY44" fmla="*/ 1970468 h 3889420"/>
              <a:gd name="connsiteX45" fmla="*/ 8049296 w 11951594"/>
              <a:gd name="connsiteY45" fmla="*/ 1957589 h 3889420"/>
              <a:gd name="connsiteX46" fmla="*/ 7946265 w 11951594"/>
              <a:gd name="connsiteY46" fmla="*/ 1880316 h 3889420"/>
              <a:gd name="connsiteX47" fmla="*/ 7907628 w 11951594"/>
              <a:gd name="connsiteY47" fmla="*/ 1854558 h 3889420"/>
              <a:gd name="connsiteX48" fmla="*/ 7881870 w 11951594"/>
              <a:gd name="connsiteY48" fmla="*/ 1712890 h 3889420"/>
              <a:gd name="connsiteX49" fmla="*/ 7868991 w 11951594"/>
              <a:gd name="connsiteY49" fmla="*/ 1674254 h 3889420"/>
              <a:gd name="connsiteX50" fmla="*/ 7856113 w 11951594"/>
              <a:gd name="connsiteY50" fmla="*/ 1622738 h 3889420"/>
              <a:gd name="connsiteX51" fmla="*/ 7830355 w 11951594"/>
              <a:gd name="connsiteY51" fmla="*/ 1545465 h 3889420"/>
              <a:gd name="connsiteX52" fmla="*/ 7804597 w 11951594"/>
              <a:gd name="connsiteY52" fmla="*/ 1262130 h 3889420"/>
              <a:gd name="connsiteX53" fmla="*/ 7778839 w 11951594"/>
              <a:gd name="connsiteY53" fmla="*/ 1197735 h 3889420"/>
              <a:gd name="connsiteX54" fmla="*/ 7765960 w 11951594"/>
              <a:gd name="connsiteY54" fmla="*/ 1146220 h 3889420"/>
              <a:gd name="connsiteX55" fmla="*/ 7727324 w 11951594"/>
              <a:gd name="connsiteY55" fmla="*/ 1120462 h 3889420"/>
              <a:gd name="connsiteX56" fmla="*/ 7637172 w 11951594"/>
              <a:gd name="connsiteY56" fmla="*/ 1068947 h 3889420"/>
              <a:gd name="connsiteX57" fmla="*/ 7598535 w 11951594"/>
              <a:gd name="connsiteY57" fmla="*/ 1043189 h 3889420"/>
              <a:gd name="connsiteX58" fmla="*/ 7456867 w 11951594"/>
              <a:gd name="connsiteY58" fmla="*/ 1017431 h 3889420"/>
              <a:gd name="connsiteX59" fmla="*/ 7392473 w 11951594"/>
              <a:gd name="connsiteY59" fmla="*/ 991673 h 3889420"/>
              <a:gd name="connsiteX60" fmla="*/ 6864439 w 11951594"/>
              <a:gd name="connsiteY60" fmla="*/ 953037 h 3889420"/>
              <a:gd name="connsiteX61" fmla="*/ 6774287 w 11951594"/>
              <a:gd name="connsiteY61" fmla="*/ 940158 h 3889420"/>
              <a:gd name="connsiteX62" fmla="*/ 6684135 w 11951594"/>
              <a:gd name="connsiteY62" fmla="*/ 914400 h 3889420"/>
              <a:gd name="connsiteX63" fmla="*/ 6375042 w 11951594"/>
              <a:gd name="connsiteY63" fmla="*/ 875763 h 3889420"/>
              <a:gd name="connsiteX64" fmla="*/ 6323527 w 11951594"/>
              <a:gd name="connsiteY64" fmla="*/ 862885 h 3889420"/>
              <a:gd name="connsiteX65" fmla="*/ 6040191 w 11951594"/>
              <a:gd name="connsiteY65" fmla="*/ 824248 h 3889420"/>
              <a:gd name="connsiteX66" fmla="*/ 5962918 w 11951594"/>
              <a:gd name="connsiteY66" fmla="*/ 798490 h 3889420"/>
              <a:gd name="connsiteX67" fmla="*/ 5834129 w 11951594"/>
              <a:gd name="connsiteY67" fmla="*/ 746975 h 3889420"/>
              <a:gd name="connsiteX68" fmla="*/ 5756856 w 11951594"/>
              <a:gd name="connsiteY68" fmla="*/ 734096 h 3889420"/>
              <a:gd name="connsiteX69" fmla="*/ 5525036 w 11951594"/>
              <a:gd name="connsiteY69" fmla="*/ 682580 h 3889420"/>
              <a:gd name="connsiteX70" fmla="*/ 5486400 w 11951594"/>
              <a:gd name="connsiteY70" fmla="*/ 656823 h 3889420"/>
              <a:gd name="connsiteX71" fmla="*/ 5396248 w 11951594"/>
              <a:gd name="connsiteY71" fmla="*/ 618186 h 3889420"/>
              <a:gd name="connsiteX72" fmla="*/ 5344732 w 11951594"/>
              <a:gd name="connsiteY72" fmla="*/ 579549 h 3889420"/>
              <a:gd name="connsiteX73" fmla="*/ 5190186 w 11951594"/>
              <a:gd name="connsiteY73" fmla="*/ 540913 h 3889420"/>
              <a:gd name="connsiteX74" fmla="*/ 5151549 w 11951594"/>
              <a:gd name="connsiteY74" fmla="*/ 528034 h 3889420"/>
              <a:gd name="connsiteX75" fmla="*/ 4713667 w 11951594"/>
              <a:gd name="connsiteY75" fmla="*/ 515155 h 3889420"/>
              <a:gd name="connsiteX76" fmla="*/ 4468969 w 11951594"/>
              <a:gd name="connsiteY76" fmla="*/ 502276 h 3889420"/>
              <a:gd name="connsiteX77" fmla="*/ 3580327 w 11951594"/>
              <a:gd name="connsiteY77" fmla="*/ 515155 h 3889420"/>
              <a:gd name="connsiteX78" fmla="*/ 3503053 w 11951594"/>
              <a:gd name="connsiteY78" fmla="*/ 528034 h 3889420"/>
              <a:gd name="connsiteX79" fmla="*/ 3284113 w 11951594"/>
              <a:gd name="connsiteY79" fmla="*/ 515155 h 3889420"/>
              <a:gd name="connsiteX80" fmla="*/ 3116687 w 11951594"/>
              <a:gd name="connsiteY80" fmla="*/ 489397 h 3889420"/>
              <a:gd name="connsiteX81" fmla="*/ 3052293 w 11951594"/>
              <a:gd name="connsiteY81" fmla="*/ 476518 h 3889420"/>
              <a:gd name="connsiteX82" fmla="*/ 2833352 w 11951594"/>
              <a:gd name="connsiteY82" fmla="*/ 450761 h 3889420"/>
              <a:gd name="connsiteX83" fmla="*/ 2781836 w 11951594"/>
              <a:gd name="connsiteY83" fmla="*/ 437882 h 3889420"/>
              <a:gd name="connsiteX84" fmla="*/ 2717442 w 11951594"/>
              <a:gd name="connsiteY84" fmla="*/ 425003 h 3889420"/>
              <a:gd name="connsiteX85" fmla="*/ 2640169 w 11951594"/>
              <a:gd name="connsiteY85" fmla="*/ 399245 h 3889420"/>
              <a:gd name="connsiteX86" fmla="*/ 2434107 w 11951594"/>
              <a:gd name="connsiteY86" fmla="*/ 386366 h 3889420"/>
              <a:gd name="connsiteX87" fmla="*/ 2382591 w 11951594"/>
              <a:gd name="connsiteY87" fmla="*/ 309093 h 3889420"/>
              <a:gd name="connsiteX88" fmla="*/ 1249251 w 11951594"/>
              <a:gd name="connsiteY88" fmla="*/ 206062 h 3889420"/>
              <a:gd name="connsiteX89" fmla="*/ 1081825 w 11951594"/>
              <a:gd name="connsiteY89" fmla="*/ 218941 h 3889420"/>
              <a:gd name="connsiteX90" fmla="*/ 824248 w 11951594"/>
              <a:gd name="connsiteY90" fmla="*/ 193183 h 3889420"/>
              <a:gd name="connsiteX91" fmla="*/ 759853 w 11951594"/>
              <a:gd name="connsiteY91" fmla="*/ 154547 h 3889420"/>
              <a:gd name="connsiteX92" fmla="*/ 618186 w 11951594"/>
              <a:gd name="connsiteY92" fmla="*/ 90152 h 3889420"/>
              <a:gd name="connsiteX93" fmla="*/ 566670 w 11951594"/>
              <a:gd name="connsiteY93" fmla="*/ 77273 h 3889420"/>
              <a:gd name="connsiteX94" fmla="*/ 489397 w 11951594"/>
              <a:gd name="connsiteY94" fmla="*/ 51516 h 3889420"/>
              <a:gd name="connsiteX95" fmla="*/ 437882 w 11951594"/>
              <a:gd name="connsiteY95" fmla="*/ 38637 h 3889420"/>
              <a:gd name="connsiteX96" fmla="*/ 373487 w 11951594"/>
              <a:gd name="connsiteY96" fmla="*/ 12879 h 3889420"/>
              <a:gd name="connsiteX97" fmla="*/ 334851 w 11951594"/>
              <a:gd name="connsiteY97" fmla="*/ 0 h 3889420"/>
              <a:gd name="connsiteX98" fmla="*/ 0 w 11951594"/>
              <a:gd name="connsiteY98" fmla="*/ 12879 h 3889420"/>
              <a:gd name="connsiteX99" fmla="*/ 12879 w 11951594"/>
              <a:gd name="connsiteY99" fmla="*/ 64394 h 388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951594" h="3889420">
                <a:moveTo>
                  <a:pt x="12879" y="64394"/>
                </a:moveTo>
                <a:lnTo>
                  <a:pt x="25758" y="3889420"/>
                </a:lnTo>
                <a:lnTo>
                  <a:pt x="11951594" y="3889420"/>
                </a:lnTo>
                <a:lnTo>
                  <a:pt x="11797048" y="3734873"/>
                </a:lnTo>
                <a:cubicBezTo>
                  <a:pt x="11754118" y="3730580"/>
                  <a:pt x="11774340" y="3707352"/>
                  <a:pt x="11732653" y="3696236"/>
                </a:cubicBezTo>
                <a:cubicBezTo>
                  <a:pt x="11708466" y="3689786"/>
                  <a:pt x="11627476" y="3704823"/>
                  <a:pt x="11603865" y="3683358"/>
                </a:cubicBezTo>
                <a:cubicBezTo>
                  <a:pt x="11580254" y="3661893"/>
                  <a:pt x="11608452" y="3579924"/>
                  <a:pt x="11590985" y="3567448"/>
                </a:cubicBezTo>
                <a:cubicBezTo>
                  <a:pt x="11578390" y="3558451"/>
                  <a:pt x="11533031" y="3616817"/>
                  <a:pt x="11513713" y="3618963"/>
                </a:cubicBezTo>
                <a:cubicBezTo>
                  <a:pt x="11494395" y="3621109"/>
                  <a:pt x="11483662" y="3606085"/>
                  <a:pt x="11475076" y="3580327"/>
                </a:cubicBezTo>
                <a:cubicBezTo>
                  <a:pt x="11466490" y="3554569"/>
                  <a:pt x="11487887" y="3472980"/>
                  <a:pt x="11462198" y="3464417"/>
                </a:cubicBezTo>
                <a:cubicBezTo>
                  <a:pt x="11423561" y="3460124"/>
                  <a:pt x="11399949" y="3473003"/>
                  <a:pt x="11346287" y="3451538"/>
                </a:cubicBezTo>
                <a:cubicBezTo>
                  <a:pt x="11292625" y="3430073"/>
                  <a:pt x="11185301" y="3365678"/>
                  <a:pt x="11140225" y="3335628"/>
                </a:cubicBezTo>
                <a:cubicBezTo>
                  <a:pt x="11095149" y="3305578"/>
                  <a:pt x="11097296" y="3279821"/>
                  <a:pt x="11075831" y="3271235"/>
                </a:cubicBezTo>
                <a:cubicBezTo>
                  <a:pt x="11054366" y="3262649"/>
                  <a:pt x="11028608" y="3292699"/>
                  <a:pt x="11011436" y="3284113"/>
                </a:cubicBezTo>
                <a:cubicBezTo>
                  <a:pt x="11002850" y="3271234"/>
                  <a:pt x="10997766" y="3255145"/>
                  <a:pt x="10985679" y="3245476"/>
                </a:cubicBezTo>
                <a:cubicBezTo>
                  <a:pt x="10975078" y="3236995"/>
                  <a:pt x="10959184" y="3238668"/>
                  <a:pt x="10947042" y="3232597"/>
                </a:cubicBezTo>
                <a:cubicBezTo>
                  <a:pt x="10924653" y="3221403"/>
                  <a:pt x="10905297" y="3204619"/>
                  <a:pt x="10882648" y="3193961"/>
                </a:cubicBezTo>
                <a:cubicBezTo>
                  <a:pt x="10832151" y="3170198"/>
                  <a:pt x="10779100" y="3152232"/>
                  <a:pt x="10728101" y="3129566"/>
                </a:cubicBezTo>
                <a:cubicBezTo>
                  <a:pt x="10573328" y="3060778"/>
                  <a:pt x="10716670" y="3111582"/>
                  <a:pt x="10599313" y="3078051"/>
                </a:cubicBezTo>
                <a:cubicBezTo>
                  <a:pt x="10586260" y="3074321"/>
                  <a:pt x="10574067" y="3067404"/>
                  <a:pt x="10560676" y="3065172"/>
                </a:cubicBezTo>
                <a:cubicBezTo>
                  <a:pt x="10522330" y="3058781"/>
                  <a:pt x="10483403" y="3056586"/>
                  <a:pt x="10444766" y="3052293"/>
                </a:cubicBezTo>
                <a:cubicBezTo>
                  <a:pt x="10431887" y="3048000"/>
                  <a:pt x="10418840" y="3044181"/>
                  <a:pt x="10406129" y="3039414"/>
                </a:cubicBezTo>
                <a:cubicBezTo>
                  <a:pt x="10384483" y="3031297"/>
                  <a:pt x="10364163" y="3019263"/>
                  <a:pt x="10341735" y="3013656"/>
                </a:cubicBezTo>
                <a:cubicBezTo>
                  <a:pt x="10312286" y="3006294"/>
                  <a:pt x="10281634" y="3005071"/>
                  <a:pt x="10251583" y="3000778"/>
                </a:cubicBezTo>
                <a:cubicBezTo>
                  <a:pt x="10238704" y="2992192"/>
                  <a:pt x="10225825" y="2981459"/>
                  <a:pt x="10212946" y="2975020"/>
                </a:cubicBezTo>
                <a:cubicBezTo>
                  <a:pt x="10200067" y="2968581"/>
                  <a:pt x="10190227" y="2964131"/>
                  <a:pt x="10174310" y="2962141"/>
                </a:cubicBezTo>
                <a:cubicBezTo>
                  <a:pt x="10161431" y="2953555"/>
                  <a:pt x="10170017" y="2852669"/>
                  <a:pt x="10109915" y="2833351"/>
                </a:cubicBezTo>
                <a:cubicBezTo>
                  <a:pt x="10049814" y="2814033"/>
                  <a:pt x="9830873" y="2854817"/>
                  <a:pt x="9813701" y="2846231"/>
                </a:cubicBezTo>
                <a:cubicBezTo>
                  <a:pt x="9796529" y="2837645"/>
                  <a:pt x="10021910" y="2807594"/>
                  <a:pt x="10006885" y="2781836"/>
                </a:cubicBezTo>
                <a:cubicBezTo>
                  <a:pt x="9991860" y="2756078"/>
                  <a:pt x="9792237" y="2702417"/>
                  <a:pt x="9723549" y="2691685"/>
                </a:cubicBezTo>
                <a:cubicBezTo>
                  <a:pt x="9654862" y="2680953"/>
                  <a:pt x="9622664" y="2715296"/>
                  <a:pt x="9594760" y="2717442"/>
                </a:cubicBezTo>
                <a:cubicBezTo>
                  <a:pt x="9566856" y="2719588"/>
                  <a:pt x="9558270" y="2713149"/>
                  <a:pt x="9556124" y="2704563"/>
                </a:cubicBezTo>
                <a:cubicBezTo>
                  <a:pt x="9553978" y="2695977"/>
                  <a:pt x="9596026" y="2672213"/>
                  <a:pt x="9581882" y="2665927"/>
                </a:cubicBezTo>
                <a:cubicBezTo>
                  <a:pt x="9539937" y="2647285"/>
                  <a:pt x="9397284" y="2638022"/>
                  <a:pt x="9337183" y="2627290"/>
                </a:cubicBezTo>
                <a:cubicBezTo>
                  <a:pt x="9277082" y="2616558"/>
                  <a:pt x="9303541" y="2628954"/>
                  <a:pt x="9221273" y="2601533"/>
                </a:cubicBezTo>
                <a:cubicBezTo>
                  <a:pt x="9203653" y="2589787"/>
                  <a:pt x="9137560" y="2558603"/>
                  <a:pt x="9131121" y="2537138"/>
                </a:cubicBezTo>
                <a:cubicBezTo>
                  <a:pt x="9124682" y="2515673"/>
                  <a:pt x="9190166" y="2484039"/>
                  <a:pt x="9182636" y="2472744"/>
                </a:cubicBezTo>
                <a:cubicBezTo>
                  <a:pt x="9172533" y="2457589"/>
                  <a:pt x="9092484" y="2472744"/>
                  <a:pt x="9079605" y="2459865"/>
                </a:cubicBezTo>
                <a:cubicBezTo>
                  <a:pt x="9075312" y="2446986"/>
                  <a:pt x="9120388" y="2442693"/>
                  <a:pt x="9118242" y="2421228"/>
                </a:cubicBezTo>
                <a:cubicBezTo>
                  <a:pt x="9116096" y="2399763"/>
                  <a:pt x="9086045" y="2363273"/>
                  <a:pt x="9066727" y="2331076"/>
                </a:cubicBezTo>
                <a:cubicBezTo>
                  <a:pt x="9047409" y="2298879"/>
                  <a:pt x="9008772" y="2251656"/>
                  <a:pt x="9002332" y="2228045"/>
                </a:cubicBezTo>
                <a:cubicBezTo>
                  <a:pt x="8995892" y="2204434"/>
                  <a:pt x="9031381" y="2202579"/>
                  <a:pt x="9028089" y="2189409"/>
                </a:cubicBezTo>
                <a:cubicBezTo>
                  <a:pt x="9009085" y="2113390"/>
                  <a:pt x="8967989" y="2094964"/>
                  <a:pt x="8937938" y="2060620"/>
                </a:cubicBezTo>
                <a:cubicBezTo>
                  <a:pt x="8907888" y="2026276"/>
                  <a:pt x="8863148" y="1986419"/>
                  <a:pt x="8847786" y="1983347"/>
                </a:cubicBezTo>
                <a:cubicBezTo>
                  <a:pt x="8780301" y="1969850"/>
                  <a:pt x="8710510" y="1972687"/>
                  <a:pt x="8641724" y="1970468"/>
                </a:cubicBezTo>
                <a:cubicBezTo>
                  <a:pt x="8444304" y="1964100"/>
                  <a:pt x="8246772" y="1961882"/>
                  <a:pt x="8049296" y="1957589"/>
                </a:cubicBezTo>
                <a:cubicBezTo>
                  <a:pt x="7961947" y="1899356"/>
                  <a:pt x="8068635" y="1972093"/>
                  <a:pt x="7946265" y="1880316"/>
                </a:cubicBezTo>
                <a:cubicBezTo>
                  <a:pt x="7933882" y="1871029"/>
                  <a:pt x="7920507" y="1863144"/>
                  <a:pt x="7907628" y="1854558"/>
                </a:cubicBezTo>
                <a:cubicBezTo>
                  <a:pt x="7878092" y="1765949"/>
                  <a:pt x="7910996" y="1873082"/>
                  <a:pt x="7881870" y="1712890"/>
                </a:cubicBezTo>
                <a:cubicBezTo>
                  <a:pt x="7879442" y="1699534"/>
                  <a:pt x="7872720" y="1687307"/>
                  <a:pt x="7868991" y="1674254"/>
                </a:cubicBezTo>
                <a:cubicBezTo>
                  <a:pt x="7864128" y="1657235"/>
                  <a:pt x="7861199" y="1639692"/>
                  <a:pt x="7856113" y="1622738"/>
                </a:cubicBezTo>
                <a:cubicBezTo>
                  <a:pt x="7848311" y="1596732"/>
                  <a:pt x="7830355" y="1545465"/>
                  <a:pt x="7830355" y="1545465"/>
                </a:cubicBezTo>
                <a:cubicBezTo>
                  <a:pt x="7827910" y="1506346"/>
                  <a:pt x="7824213" y="1334056"/>
                  <a:pt x="7804597" y="1262130"/>
                </a:cubicBezTo>
                <a:cubicBezTo>
                  <a:pt x="7798514" y="1239826"/>
                  <a:pt x="7786150" y="1219667"/>
                  <a:pt x="7778839" y="1197735"/>
                </a:cubicBezTo>
                <a:cubicBezTo>
                  <a:pt x="7773242" y="1180943"/>
                  <a:pt x="7775778" y="1160947"/>
                  <a:pt x="7765960" y="1146220"/>
                </a:cubicBezTo>
                <a:cubicBezTo>
                  <a:pt x="7757374" y="1133341"/>
                  <a:pt x="7739215" y="1130371"/>
                  <a:pt x="7727324" y="1120462"/>
                </a:cubicBezTo>
                <a:cubicBezTo>
                  <a:pt x="7661558" y="1065656"/>
                  <a:pt x="7720558" y="1089792"/>
                  <a:pt x="7637172" y="1068947"/>
                </a:cubicBezTo>
                <a:cubicBezTo>
                  <a:pt x="7624293" y="1060361"/>
                  <a:pt x="7613361" y="1047637"/>
                  <a:pt x="7598535" y="1043189"/>
                </a:cubicBezTo>
                <a:cubicBezTo>
                  <a:pt x="7330396" y="962747"/>
                  <a:pt x="7631399" y="1075609"/>
                  <a:pt x="7456867" y="1017431"/>
                </a:cubicBezTo>
                <a:cubicBezTo>
                  <a:pt x="7434935" y="1010120"/>
                  <a:pt x="7414901" y="997280"/>
                  <a:pt x="7392473" y="991673"/>
                </a:cubicBezTo>
                <a:cubicBezTo>
                  <a:pt x="7208506" y="945682"/>
                  <a:pt x="7071960" y="959954"/>
                  <a:pt x="6864439" y="953037"/>
                </a:cubicBezTo>
                <a:cubicBezTo>
                  <a:pt x="6834388" y="948744"/>
                  <a:pt x="6804053" y="946111"/>
                  <a:pt x="6774287" y="940158"/>
                </a:cubicBezTo>
                <a:cubicBezTo>
                  <a:pt x="6682542" y="921809"/>
                  <a:pt x="6796174" y="930406"/>
                  <a:pt x="6684135" y="914400"/>
                </a:cubicBezTo>
                <a:cubicBezTo>
                  <a:pt x="6668176" y="912120"/>
                  <a:pt x="6441634" y="887870"/>
                  <a:pt x="6375042" y="875763"/>
                </a:cubicBezTo>
                <a:cubicBezTo>
                  <a:pt x="6357627" y="872597"/>
                  <a:pt x="6340924" y="866147"/>
                  <a:pt x="6323527" y="862885"/>
                </a:cubicBezTo>
                <a:cubicBezTo>
                  <a:pt x="6173345" y="834726"/>
                  <a:pt x="6182185" y="838448"/>
                  <a:pt x="6040191" y="824248"/>
                </a:cubicBezTo>
                <a:cubicBezTo>
                  <a:pt x="6014433" y="815662"/>
                  <a:pt x="5987203" y="810632"/>
                  <a:pt x="5962918" y="798490"/>
                </a:cubicBezTo>
                <a:cubicBezTo>
                  <a:pt x="5909625" y="771844"/>
                  <a:pt x="5897786" y="762889"/>
                  <a:pt x="5834129" y="746975"/>
                </a:cubicBezTo>
                <a:cubicBezTo>
                  <a:pt x="5808796" y="740642"/>
                  <a:pt x="5782614" y="738389"/>
                  <a:pt x="5756856" y="734096"/>
                </a:cubicBezTo>
                <a:cubicBezTo>
                  <a:pt x="5621403" y="652823"/>
                  <a:pt x="5768989" y="728320"/>
                  <a:pt x="5525036" y="682580"/>
                </a:cubicBezTo>
                <a:cubicBezTo>
                  <a:pt x="5509823" y="679728"/>
                  <a:pt x="5500244" y="663745"/>
                  <a:pt x="5486400" y="656823"/>
                </a:cubicBezTo>
                <a:cubicBezTo>
                  <a:pt x="5398767" y="613007"/>
                  <a:pt x="5503438" y="685180"/>
                  <a:pt x="5396248" y="618186"/>
                </a:cubicBezTo>
                <a:cubicBezTo>
                  <a:pt x="5378046" y="606809"/>
                  <a:pt x="5363931" y="589148"/>
                  <a:pt x="5344732" y="579549"/>
                </a:cubicBezTo>
                <a:cubicBezTo>
                  <a:pt x="5282278" y="548322"/>
                  <a:pt x="5256162" y="555574"/>
                  <a:pt x="5190186" y="540913"/>
                </a:cubicBezTo>
                <a:cubicBezTo>
                  <a:pt x="5176934" y="537968"/>
                  <a:pt x="5165105" y="528767"/>
                  <a:pt x="5151549" y="528034"/>
                </a:cubicBezTo>
                <a:cubicBezTo>
                  <a:pt x="5005738" y="520152"/>
                  <a:pt x="4859587" y="520661"/>
                  <a:pt x="4713667" y="515155"/>
                </a:cubicBezTo>
                <a:cubicBezTo>
                  <a:pt x="4632046" y="512075"/>
                  <a:pt x="4550535" y="506569"/>
                  <a:pt x="4468969" y="502276"/>
                </a:cubicBezTo>
                <a:lnTo>
                  <a:pt x="3580327" y="515155"/>
                </a:lnTo>
                <a:cubicBezTo>
                  <a:pt x="3554223" y="515851"/>
                  <a:pt x="3529166" y="528034"/>
                  <a:pt x="3503053" y="528034"/>
                </a:cubicBezTo>
                <a:cubicBezTo>
                  <a:pt x="3429947" y="528034"/>
                  <a:pt x="3357093" y="519448"/>
                  <a:pt x="3284113" y="515155"/>
                </a:cubicBezTo>
                <a:lnTo>
                  <a:pt x="3116687" y="489397"/>
                </a:lnTo>
                <a:cubicBezTo>
                  <a:pt x="3095095" y="485798"/>
                  <a:pt x="3073982" y="479476"/>
                  <a:pt x="3052293" y="476518"/>
                </a:cubicBezTo>
                <a:cubicBezTo>
                  <a:pt x="2979483" y="466590"/>
                  <a:pt x="2906332" y="459347"/>
                  <a:pt x="2833352" y="450761"/>
                </a:cubicBezTo>
                <a:cubicBezTo>
                  <a:pt x="2816180" y="446468"/>
                  <a:pt x="2799115" y="441722"/>
                  <a:pt x="2781836" y="437882"/>
                </a:cubicBezTo>
                <a:cubicBezTo>
                  <a:pt x="2760468" y="433133"/>
                  <a:pt x="2738560" y="430763"/>
                  <a:pt x="2717442" y="425003"/>
                </a:cubicBezTo>
                <a:cubicBezTo>
                  <a:pt x="2691248" y="417859"/>
                  <a:pt x="2667071" y="402913"/>
                  <a:pt x="2640169" y="399245"/>
                </a:cubicBezTo>
                <a:cubicBezTo>
                  <a:pt x="2571979" y="389946"/>
                  <a:pt x="2502794" y="390659"/>
                  <a:pt x="2434107" y="386366"/>
                </a:cubicBezTo>
                <a:cubicBezTo>
                  <a:pt x="2427129" y="365432"/>
                  <a:pt x="2580067" y="339144"/>
                  <a:pt x="2382591" y="309093"/>
                </a:cubicBezTo>
                <a:cubicBezTo>
                  <a:pt x="2185115" y="279042"/>
                  <a:pt x="1665668" y="210355"/>
                  <a:pt x="1249251" y="206062"/>
                </a:cubicBezTo>
                <a:cubicBezTo>
                  <a:pt x="1236372" y="201769"/>
                  <a:pt x="1152659" y="221087"/>
                  <a:pt x="1081825" y="218941"/>
                </a:cubicBezTo>
                <a:cubicBezTo>
                  <a:pt x="1010991" y="216795"/>
                  <a:pt x="877910" y="203915"/>
                  <a:pt x="824248" y="193183"/>
                </a:cubicBezTo>
                <a:cubicBezTo>
                  <a:pt x="770586" y="182451"/>
                  <a:pt x="781735" y="166704"/>
                  <a:pt x="759853" y="154547"/>
                </a:cubicBezTo>
                <a:cubicBezTo>
                  <a:pt x="723887" y="134566"/>
                  <a:pt x="649707" y="101614"/>
                  <a:pt x="618186" y="90152"/>
                </a:cubicBezTo>
                <a:cubicBezTo>
                  <a:pt x="601551" y="84103"/>
                  <a:pt x="583624" y="82359"/>
                  <a:pt x="566670" y="77273"/>
                </a:cubicBezTo>
                <a:cubicBezTo>
                  <a:pt x="540664" y="69471"/>
                  <a:pt x="515737" y="58101"/>
                  <a:pt x="489397" y="51516"/>
                </a:cubicBezTo>
                <a:cubicBezTo>
                  <a:pt x="472225" y="47223"/>
                  <a:pt x="454674" y="44234"/>
                  <a:pt x="437882" y="38637"/>
                </a:cubicBezTo>
                <a:cubicBezTo>
                  <a:pt x="415950" y="31326"/>
                  <a:pt x="395134" y="20997"/>
                  <a:pt x="373487" y="12879"/>
                </a:cubicBezTo>
                <a:cubicBezTo>
                  <a:pt x="360776" y="8112"/>
                  <a:pt x="347730" y="4293"/>
                  <a:pt x="334851" y="0"/>
                </a:cubicBezTo>
                <a:cubicBezTo>
                  <a:pt x="51547" y="14165"/>
                  <a:pt x="163240" y="12879"/>
                  <a:pt x="0" y="12879"/>
                </a:cubicBezTo>
                <a:lnTo>
                  <a:pt x="12879" y="6439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15910" y="131035"/>
            <a:ext cx="11951594" cy="3232597"/>
          </a:xfrm>
          <a:custGeom>
            <a:avLst/>
            <a:gdLst>
              <a:gd name="connsiteX0" fmla="*/ 0 w 11951594"/>
              <a:gd name="connsiteY0" fmla="*/ 0 h 3232597"/>
              <a:gd name="connsiteX1" fmla="*/ 11925836 w 11951594"/>
              <a:gd name="connsiteY1" fmla="*/ 12878 h 3232597"/>
              <a:gd name="connsiteX2" fmla="*/ 11951594 w 11951594"/>
              <a:gd name="connsiteY2" fmla="*/ 2884867 h 3232597"/>
              <a:gd name="connsiteX3" fmla="*/ 11887200 w 11951594"/>
              <a:gd name="connsiteY3" fmla="*/ 2859109 h 3232597"/>
              <a:gd name="connsiteX4" fmla="*/ 11694017 w 11951594"/>
              <a:gd name="connsiteY4" fmla="*/ 2871988 h 3232597"/>
              <a:gd name="connsiteX5" fmla="*/ 11616744 w 11951594"/>
              <a:gd name="connsiteY5" fmla="*/ 2910625 h 3232597"/>
              <a:gd name="connsiteX6" fmla="*/ 11565228 w 11951594"/>
              <a:gd name="connsiteY6" fmla="*/ 2923504 h 3232597"/>
              <a:gd name="connsiteX7" fmla="*/ 11397803 w 11951594"/>
              <a:gd name="connsiteY7" fmla="*/ 2949262 h 3232597"/>
              <a:gd name="connsiteX8" fmla="*/ 11346287 w 11951594"/>
              <a:gd name="connsiteY8" fmla="*/ 2962140 h 3232597"/>
              <a:gd name="connsiteX9" fmla="*/ 11256135 w 11951594"/>
              <a:gd name="connsiteY9" fmla="*/ 2975019 h 3232597"/>
              <a:gd name="connsiteX10" fmla="*/ 10972800 w 11951594"/>
              <a:gd name="connsiteY10" fmla="*/ 2975019 h 3232597"/>
              <a:gd name="connsiteX11" fmla="*/ 10689465 w 11951594"/>
              <a:gd name="connsiteY11" fmla="*/ 2949262 h 3232597"/>
              <a:gd name="connsiteX12" fmla="*/ 10522039 w 11951594"/>
              <a:gd name="connsiteY12" fmla="*/ 2910625 h 3232597"/>
              <a:gd name="connsiteX13" fmla="*/ 10367493 w 11951594"/>
              <a:gd name="connsiteY13" fmla="*/ 2897746 h 3232597"/>
              <a:gd name="connsiteX14" fmla="*/ 10290220 w 11951594"/>
              <a:gd name="connsiteY14" fmla="*/ 2884867 h 3232597"/>
              <a:gd name="connsiteX15" fmla="*/ 9710670 w 11951594"/>
              <a:gd name="connsiteY15" fmla="*/ 2871988 h 3232597"/>
              <a:gd name="connsiteX16" fmla="*/ 9195515 w 11951594"/>
              <a:gd name="connsiteY16" fmla="*/ 2884867 h 3232597"/>
              <a:gd name="connsiteX17" fmla="*/ 9105363 w 11951594"/>
              <a:gd name="connsiteY17" fmla="*/ 2897746 h 3232597"/>
              <a:gd name="connsiteX18" fmla="*/ 9002332 w 11951594"/>
              <a:gd name="connsiteY18" fmla="*/ 2910625 h 3232597"/>
              <a:gd name="connsiteX19" fmla="*/ 8796270 w 11951594"/>
              <a:gd name="connsiteY19" fmla="*/ 2936383 h 3232597"/>
              <a:gd name="connsiteX20" fmla="*/ 8693239 w 11951594"/>
              <a:gd name="connsiteY20" fmla="*/ 2962140 h 3232597"/>
              <a:gd name="connsiteX21" fmla="*/ 8667482 w 11951594"/>
              <a:gd name="connsiteY21" fmla="*/ 3000777 h 3232597"/>
              <a:gd name="connsiteX22" fmla="*/ 8628845 w 11951594"/>
              <a:gd name="connsiteY22" fmla="*/ 3013656 h 3232597"/>
              <a:gd name="connsiteX23" fmla="*/ 8564451 w 11951594"/>
              <a:gd name="connsiteY23" fmla="*/ 3039414 h 3232597"/>
              <a:gd name="connsiteX24" fmla="*/ 8371267 w 11951594"/>
              <a:gd name="connsiteY24" fmla="*/ 3090929 h 3232597"/>
              <a:gd name="connsiteX25" fmla="*/ 8293994 w 11951594"/>
              <a:gd name="connsiteY25" fmla="*/ 3116687 h 3232597"/>
              <a:gd name="connsiteX26" fmla="*/ 8255358 w 11951594"/>
              <a:gd name="connsiteY26" fmla="*/ 3129566 h 3232597"/>
              <a:gd name="connsiteX27" fmla="*/ 7637172 w 11951594"/>
              <a:gd name="connsiteY27" fmla="*/ 3052293 h 3232597"/>
              <a:gd name="connsiteX28" fmla="*/ 7405352 w 11951594"/>
              <a:gd name="connsiteY28" fmla="*/ 3039414 h 3232597"/>
              <a:gd name="connsiteX29" fmla="*/ 6800045 w 11951594"/>
              <a:gd name="connsiteY29" fmla="*/ 2962140 h 3232597"/>
              <a:gd name="connsiteX30" fmla="*/ 6542467 w 11951594"/>
              <a:gd name="connsiteY30" fmla="*/ 2936383 h 3232597"/>
              <a:gd name="connsiteX31" fmla="*/ 6503831 w 11951594"/>
              <a:gd name="connsiteY31" fmla="*/ 2949262 h 3232597"/>
              <a:gd name="connsiteX32" fmla="*/ 6439436 w 11951594"/>
              <a:gd name="connsiteY32" fmla="*/ 3039414 h 3232597"/>
              <a:gd name="connsiteX33" fmla="*/ 6503831 w 11951594"/>
              <a:gd name="connsiteY33" fmla="*/ 3052293 h 3232597"/>
              <a:gd name="connsiteX34" fmla="*/ 6697014 w 11951594"/>
              <a:gd name="connsiteY34" fmla="*/ 3026535 h 3232597"/>
              <a:gd name="connsiteX35" fmla="*/ 6877318 w 11951594"/>
              <a:gd name="connsiteY35" fmla="*/ 3000777 h 3232597"/>
              <a:gd name="connsiteX36" fmla="*/ 7057622 w 11951594"/>
              <a:gd name="connsiteY36" fmla="*/ 3013656 h 3232597"/>
              <a:gd name="connsiteX37" fmla="*/ 7083380 w 11951594"/>
              <a:gd name="connsiteY37" fmla="*/ 3052293 h 3232597"/>
              <a:gd name="connsiteX38" fmla="*/ 7212169 w 11951594"/>
              <a:gd name="connsiteY38" fmla="*/ 3103808 h 3232597"/>
              <a:gd name="connsiteX39" fmla="*/ 7431110 w 11951594"/>
              <a:gd name="connsiteY39" fmla="*/ 3090929 h 3232597"/>
              <a:gd name="connsiteX40" fmla="*/ 7482625 w 11951594"/>
              <a:gd name="connsiteY40" fmla="*/ 3078050 h 3232597"/>
              <a:gd name="connsiteX41" fmla="*/ 7637172 w 11951594"/>
              <a:gd name="connsiteY41" fmla="*/ 3065171 h 3232597"/>
              <a:gd name="connsiteX42" fmla="*/ 7856113 w 11951594"/>
              <a:gd name="connsiteY42" fmla="*/ 3078050 h 3232597"/>
              <a:gd name="connsiteX43" fmla="*/ 7894749 w 11951594"/>
              <a:gd name="connsiteY43" fmla="*/ 3090929 h 3232597"/>
              <a:gd name="connsiteX44" fmla="*/ 8087932 w 11951594"/>
              <a:gd name="connsiteY44" fmla="*/ 3129566 h 3232597"/>
              <a:gd name="connsiteX45" fmla="*/ 7894749 w 11951594"/>
              <a:gd name="connsiteY45" fmla="*/ 3116687 h 3232597"/>
              <a:gd name="connsiteX46" fmla="*/ 7521262 w 11951594"/>
              <a:gd name="connsiteY46" fmla="*/ 3103808 h 3232597"/>
              <a:gd name="connsiteX47" fmla="*/ 7289442 w 11951594"/>
              <a:gd name="connsiteY47" fmla="*/ 3090929 h 3232597"/>
              <a:gd name="connsiteX48" fmla="*/ 7147775 w 11951594"/>
              <a:gd name="connsiteY48" fmla="*/ 3065171 h 3232597"/>
              <a:gd name="connsiteX49" fmla="*/ 7031865 w 11951594"/>
              <a:gd name="connsiteY49" fmla="*/ 3052293 h 3232597"/>
              <a:gd name="connsiteX50" fmla="*/ 6954591 w 11951594"/>
              <a:gd name="connsiteY50" fmla="*/ 3026535 h 3232597"/>
              <a:gd name="connsiteX51" fmla="*/ 6709893 w 11951594"/>
              <a:gd name="connsiteY51" fmla="*/ 3052293 h 3232597"/>
              <a:gd name="connsiteX52" fmla="*/ 6658377 w 11951594"/>
              <a:gd name="connsiteY52" fmla="*/ 3078050 h 3232597"/>
              <a:gd name="connsiteX53" fmla="*/ 6529589 w 11951594"/>
              <a:gd name="connsiteY53" fmla="*/ 3103808 h 3232597"/>
              <a:gd name="connsiteX54" fmla="*/ 6091707 w 11951594"/>
              <a:gd name="connsiteY54" fmla="*/ 3116687 h 3232597"/>
              <a:gd name="connsiteX55" fmla="*/ 5834129 w 11951594"/>
              <a:gd name="connsiteY55" fmla="*/ 3142445 h 3232597"/>
              <a:gd name="connsiteX56" fmla="*/ 5679583 w 11951594"/>
              <a:gd name="connsiteY56" fmla="*/ 3168202 h 3232597"/>
              <a:gd name="connsiteX57" fmla="*/ 5293217 w 11951594"/>
              <a:gd name="connsiteY57" fmla="*/ 3193960 h 3232597"/>
              <a:gd name="connsiteX58" fmla="*/ 5061397 w 11951594"/>
              <a:gd name="connsiteY58" fmla="*/ 3232597 h 3232597"/>
              <a:gd name="connsiteX59" fmla="*/ 2910625 w 11951594"/>
              <a:gd name="connsiteY59" fmla="*/ 3219718 h 3232597"/>
              <a:gd name="connsiteX60" fmla="*/ 2859110 w 11951594"/>
              <a:gd name="connsiteY60" fmla="*/ 3206839 h 3232597"/>
              <a:gd name="connsiteX61" fmla="*/ 2665927 w 11951594"/>
              <a:gd name="connsiteY61" fmla="*/ 3155324 h 3232597"/>
              <a:gd name="connsiteX62" fmla="*/ 2614411 w 11951594"/>
              <a:gd name="connsiteY62" fmla="*/ 3116687 h 3232597"/>
              <a:gd name="connsiteX63" fmla="*/ 2498501 w 11951594"/>
              <a:gd name="connsiteY63" fmla="*/ 3090929 h 3232597"/>
              <a:gd name="connsiteX64" fmla="*/ 2446986 w 11951594"/>
              <a:gd name="connsiteY64" fmla="*/ 3078050 h 3232597"/>
              <a:gd name="connsiteX65" fmla="*/ 2408349 w 11951594"/>
              <a:gd name="connsiteY65" fmla="*/ 3065171 h 3232597"/>
              <a:gd name="connsiteX66" fmla="*/ 2240924 w 11951594"/>
              <a:gd name="connsiteY66" fmla="*/ 3039414 h 3232597"/>
              <a:gd name="connsiteX67" fmla="*/ 2150772 w 11951594"/>
              <a:gd name="connsiteY67" fmla="*/ 3000777 h 3232597"/>
              <a:gd name="connsiteX68" fmla="*/ 2034862 w 11951594"/>
              <a:gd name="connsiteY68" fmla="*/ 2975019 h 3232597"/>
              <a:gd name="connsiteX69" fmla="*/ 1970467 w 11951594"/>
              <a:gd name="connsiteY69" fmla="*/ 2949262 h 3232597"/>
              <a:gd name="connsiteX70" fmla="*/ 1622738 w 11951594"/>
              <a:gd name="connsiteY70" fmla="*/ 2936383 h 3232597"/>
              <a:gd name="connsiteX71" fmla="*/ 1429555 w 11951594"/>
              <a:gd name="connsiteY71" fmla="*/ 2897746 h 3232597"/>
              <a:gd name="connsiteX72" fmla="*/ 1326524 w 11951594"/>
              <a:gd name="connsiteY72" fmla="*/ 2871988 h 3232597"/>
              <a:gd name="connsiteX73" fmla="*/ 1120462 w 11951594"/>
              <a:gd name="connsiteY73" fmla="*/ 2846231 h 3232597"/>
              <a:gd name="connsiteX74" fmla="*/ 1068946 w 11951594"/>
              <a:gd name="connsiteY74" fmla="*/ 2833352 h 3232597"/>
              <a:gd name="connsiteX75" fmla="*/ 1004552 w 11951594"/>
              <a:gd name="connsiteY75" fmla="*/ 2820473 h 3232597"/>
              <a:gd name="connsiteX76" fmla="*/ 631065 w 11951594"/>
              <a:gd name="connsiteY76" fmla="*/ 2820473 h 3232597"/>
              <a:gd name="connsiteX77" fmla="*/ 347729 w 11951594"/>
              <a:gd name="connsiteY77" fmla="*/ 2794715 h 3232597"/>
              <a:gd name="connsiteX78" fmla="*/ 218941 w 11951594"/>
              <a:gd name="connsiteY78" fmla="*/ 2768957 h 3232597"/>
              <a:gd name="connsiteX79" fmla="*/ 141667 w 11951594"/>
              <a:gd name="connsiteY79" fmla="*/ 2756078 h 3232597"/>
              <a:gd name="connsiteX80" fmla="*/ 38636 w 11951594"/>
              <a:gd name="connsiteY80" fmla="*/ 2730321 h 3232597"/>
              <a:gd name="connsiteX81" fmla="*/ 12879 w 11951594"/>
              <a:gd name="connsiteY81" fmla="*/ 2717442 h 3232597"/>
              <a:gd name="connsiteX82" fmla="*/ 0 w 11951594"/>
              <a:gd name="connsiteY82" fmla="*/ 0 h 3232597"/>
              <a:gd name="connsiteX0" fmla="*/ 0 w 11951594"/>
              <a:gd name="connsiteY0" fmla="*/ 0 h 3232597"/>
              <a:gd name="connsiteX1" fmla="*/ 11925836 w 11951594"/>
              <a:gd name="connsiteY1" fmla="*/ 12878 h 3232597"/>
              <a:gd name="connsiteX2" fmla="*/ 11951594 w 11951594"/>
              <a:gd name="connsiteY2" fmla="*/ 2884867 h 3232597"/>
              <a:gd name="connsiteX3" fmla="*/ 11887200 w 11951594"/>
              <a:gd name="connsiteY3" fmla="*/ 2859109 h 3232597"/>
              <a:gd name="connsiteX4" fmla="*/ 11694017 w 11951594"/>
              <a:gd name="connsiteY4" fmla="*/ 2871988 h 3232597"/>
              <a:gd name="connsiteX5" fmla="*/ 11616744 w 11951594"/>
              <a:gd name="connsiteY5" fmla="*/ 2910625 h 3232597"/>
              <a:gd name="connsiteX6" fmla="*/ 11565228 w 11951594"/>
              <a:gd name="connsiteY6" fmla="*/ 2923504 h 3232597"/>
              <a:gd name="connsiteX7" fmla="*/ 11397803 w 11951594"/>
              <a:gd name="connsiteY7" fmla="*/ 2949262 h 3232597"/>
              <a:gd name="connsiteX8" fmla="*/ 11346287 w 11951594"/>
              <a:gd name="connsiteY8" fmla="*/ 2962140 h 3232597"/>
              <a:gd name="connsiteX9" fmla="*/ 11256135 w 11951594"/>
              <a:gd name="connsiteY9" fmla="*/ 2975019 h 3232597"/>
              <a:gd name="connsiteX10" fmla="*/ 10972800 w 11951594"/>
              <a:gd name="connsiteY10" fmla="*/ 2975019 h 3232597"/>
              <a:gd name="connsiteX11" fmla="*/ 10689465 w 11951594"/>
              <a:gd name="connsiteY11" fmla="*/ 2949262 h 3232597"/>
              <a:gd name="connsiteX12" fmla="*/ 10522039 w 11951594"/>
              <a:gd name="connsiteY12" fmla="*/ 2910625 h 3232597"/>
              <a:gd name="connsiteX13" fmla="*/ 10367493 w 11951594"/>
              <a:gd name="connsiteY13" fmla="*/ 2897746 h 3232597"/>
              <a:gd name="connsiteX14" fmla="*/ 10290220 w 11951594"/>
              <a:gd name="connsiteY14" fmla="*/ 2884867 h 3232597"/>
              <a:gd name="connsiteX15" fmla="*/ 9710670 w 11951594"/>
              <a:gd name="connsiteY15" fmla="*/ 2871988 h 3232597"/>
              <a:gd name="connsiteX16" fmla="*/ 9195515 w 11951594"/>
              <a:gd name="connsiteY16" fmla="*/ 2884867 h 3232597"/>
              <a:gd name="connsiteX17" fmla="*/ 9105363 w 11951594"/>
              <a:gd name="connsiteY17" fmla="*/ 2897746 h 3232597"/>
              <a:gd name="connsiteX18" fmla="*/ 9002332 w 11951594"/>
              <a:gd name="connsiteY18" fmla="*/ 2910625 h 3232597"/>
              <a:gd name="connsiteX19" fmla="*/ 8796270 w 11951594"/>
              <a:gd name="connsiteY19" fmla="*/ 2936383 h 3232597"/>
              <a:gd name="connsiteX20" fmla="*/ 8693239 w 11951594"/>
              <a:gd name="connsiteY20" fmla="*/ 2962140 h 3232597"/>
              <a:gd name="connsiteX21" fmla="*/ 8667482 w 11951594"/>
              <a:gd name="connsiteY21" fmla="*/ 3000777 h 3232597"/>
              <a:gd name="connsiteX22" fmla="*/ 8628845 w 11951594"/>
              <a:gd name="connsiteY22" fmla="*/ 3013656 h 3232597"/>
              <a:gd name="connsiteX23" fmla="*/ 8564451 w 11951594"/>
              <a:gd name="connsiteY23" fmla="*/ 3039414 h 3232597"/>
              <a:gd name="connsiteX24" fmla="*/ 8371267 w 11951594"/>
              <a:gd name="connsiteY24" fmla="*/ 3090929 h 3232597"/>
              <a:gd name="connsiteX25" fmla="*/ 8293994 w 11951594"/>
              <a:gd name="connsiteY25" fmla="*/ 3116687 h 3232597"/>
              <a:gd name="connsiteX26" fmla="*/ 8255358 w 11951594"/>
              <a:gd name="connsiteY26" fmla="*/ 3129566 h 3232597"/>
              <a:gd name="connsiteX27" fmla="*/ 7637172 w 11951594"/>
              <a:gd name="connsiteY27" fmla="*/ 3052293 h 3232597"/>
              <a:gd name="connsiteX28" fmla="*/ 7405352 w 11951594"/>
              <a:gd name="connsiteY28" fmla="*/ 3039414 h 3232597"/>
              <a:gd name="connsiteX29" fmla="*/ 6800045 w 11951594"/>
              <a:gd name="connsiteY29" fmla="*/ 2962140 h 3232597"/>
              <a:gd name="connsiteX30" fmla="*/ 6645498 w 11951594"/>
              <a:gd name="connsiteY30" fmla="*/ 3065172 h 3232597"/>
              <a:gd name="connsiteX31" fmla="*/ 6503831 w 11951594"/>
              <a:gd name="connsiteY31" fmla="*/ 2949262 h 3232597"/>
              <a:gd name="connsiteX32" fmla="*/ 6439436 w 11951594"/>
              <a:gd name="connsiteY32" fmla="*/ 3039414 h 3232597"/>
              <a:gd name="connsiteX33" fmla="*/ 6503831 w 11951594"/>
              <a:gd name="connsiteY33" fmla="*/ 3052293 h 3232597"/>
              <a:gd name="connsiteX34" fmla="*/ 6697014 w 11951594"/>
              <a:gd name="connsiteY34" fmla="*/ 3026535 h 3232597"/>
              <a:gd name="connsiteX35" fmla="*/ 6877318 w 11951594"/>
              <a:gd name="connsiteY35" fmla="*/ 3000777 h 3232597"/>
              <a:gd name="connsiteX36" fmla="*/ 7057622 w 11951594"/>
              <a:gd name="connsiteY36" fmla="*/ 3013656 h 3232597"/>
              <a:gd name="connsiteX37" fmla="*/ 7083380 w 11951594"/>
              <a:gd name="connsiteY37" fmla="*/ 3052293 h 3232597"/>
              <a:gd name="connsiteX38" fmla="*/ 7212169 w 11951594"/>
              <a:gd name="connsiteY38" fmla="*/ 3103808 h 3232597"/>
              <a:gd name="connsiteX39" fmla="*/ 7431110 w 11951594"/>
              <a:gd name="connsiteY39" fmla="*/ 3090929 h 3232597"/>
              <a:gd name="connsiteX40" fmla="*/ 7482625 w 11951594"/>
              <a:gd name="connsiteY40" fmla="*/ 3078050 h 3232597"/>
              <a:gd name="connsiteX41" fmla="*/ 7637172 w 11951594"/>
              <a:gd name="connsiteY41" fmla="*/ 3065171 h 3232597"/>
              <a:gd name="connsiteX42" fmla="*/ 7856113 w 11951594"/>
              <a:gd name="connsiteY42" fmla="*/ 3078050 h 3232597"/>
              <a:gd name="connsiteX43" fmla="*/ 7894749 w 11951594"/>
              <a:gd name="connsiteY43" fmla="*/ 3090929 h 3232597"/>
              <a:gd name="connsiteX44" fmla="*/ 8087932 w 11951594"/>
              <a:gd name="connsiteY44" fmla="*/ 3129566 h 3232597"/>
              <a:gd name="connsiteX45" fmla="*/ 7894749 w 11951594"/>
              <a:gd name="connsiteY45" fmla="*/ 3116687 h 3232597"/>
              <a:gd name="connsiteX46" fmla="*/ 7521262 w 11951594"/>
              <a:gd name="connsiteY46" fmla="*/ 3103808 h 3232597"/>
              <a:gd name="connsiteX47" fmla="*/ 7289442 w 11951594"/>
              <a:gd name="connsiteY47" fmla="*/ 3090929 h 3232597"/>
              <a:gd name="connsiteX48" fmla="*/ 7147775 w 11951594"/>
              <a:gd name="connsiteY48" fmla="*/ 3065171 h 3232597"/>
              <a:gd name="connsiteX49" fmla="*/ 7031865 w 11951594"/>
              <a:gd name="connsiteY49" fmla="*/ 3052293 h 3232597"/>
              <a:gd name="connsiteX50" fmla="*/ 6954591 w 11951594"/>
              <a:gd name="connsiteY50" fmla="*/ 3026535 h 3232597"/>
              <a:gd name="connsiteX51" fmla="*/ 6709893 w 11951594"/>
              <a:gd name="connsiteY51" fmla="*/ 3052293 h 3232597"/>
              <a:gd name="connsiteX52" fmla="*/ 6658377 w 11951594"/>
              <a:gd name="connsiteY52" fmla="*/ 3078050 h 3232597"/>
              <a:gd name="connsiteX53" fmla="*/ 6529589 w 11951594"/>
              <a:gd name="connsiteY53" fmla="*/ 3103808 h 3232597"/>
              <a:gd name="connsiteX54" fmla="*/ 6091707 w 11951594"/>
              <a:gd name="connsiteY54" fmla="*/ 3116687 h 3232597"/>
              <a:gd name="connsiteX55" fmla="*/ 5834129 w 11951594"/>
              <a:gd name="connsiteY55" fmla="*/ 3142445 h 3232597"/>
              <a:gd name="connsiteX56" fmla="*/ 5679583 w 11951594"/>
              <a:gd name="connsiteY56" fmla="*/ 3168202 h 3232597"/>
              <a:gd name="connsiteX57" fmla="*/ 5293217 w 11951594"/>
              <a:gd name="connsiteY57" fmla="*/ 3193960 h 3232597"/>
              <a:gd name="connsiteX58" fmla="*/ 5061397 w 11951594"/>
              <a:gd name="connsiteY58" fmla="*/ 3232597 h 3232597"/>
              <a:gd name="connsiteX59" fmla="*/ 2910625 w 11951594"/>
              <a:gd name="connsiteY59" fmla="*/ 3219718 h 3232597"/>
              <a:gd name="connsiteX60" fmla="*/ 2859110 w 11951594"/>
              <a:gd name="connsiteY60" fmla="*/ 3206839 h 3232597"/>
              <a:gd name="connsiteX61" fmla="*/ 2665927 w 11951594"/>
              <a:gd name="connsiteY61" fmla="*/ 3155324 h 3232597"/>
              <a:gd name="connsiteX62" fmla="*/ 2614411 w 11951594"/>
              <a:gd name="connsiteY62" fmla="*/ 3116687 h 3232597"/>
              <a:gd name="connsiteX63" fmla="*/ 2498501 w 11951594"/>
              <a:gd name="connsiteY63" fmla="*/ 3090929 h 3232597"/>
              <a:gd name="connsiteX64" fmla="*/ 2446986 w 11951594"/>
              <a:gd name="connsiteY64" fmla="*/ 3078050 h 3232597"/>
              <a:gd name="connsiteX65" fmla="*/ 2408349 w 11951594"/>
              <a:gd name="connsiteY65" fmla="*/ 3065171 h 3232597"/>
              <a:gd name="connsiteX66" fmla="*/ 2240924 w 11951594"/>
              <a:gd name="connsiteY66" fmla="*/ 3039414 h 3232597"/>
              <a:gd name="connsiteX67" fmla="*/ 2150772 w 11951594"/>
              <a:gd name="connsiteY67" fmla="*/ 3000777 h 3232597"/>
              <a:gd name="connsiteX68" fmla="*/ 2034862 w 11951594"/>
              <a:gd name="connsiteY68" fmla="*/ 2975019 h 3232597"/>
              <a:gd name="connsiteX69" fmla="*/ 1970467 w 11951594"/>
              <a:gd name="connsiteY69" fmla="*/ 2949262 h 3232597"/>
              <a:gd name="connsiteX70" fmla="*/ 1622738 w 11951594"/>
              <a:gd name="connsiteY70" fmla="*/ 2936383 h 3232597"/>
              <a:gd name="connsiteX71" fmla="*/ 1429555 w 11951594"/>
              <a:gd name="connsiteY71" fmla="*/ 2897746 h 3232597"/>
              <a:gd name="connsiteX72" fmla="*/ 1326524 w 11951594"/>
              <a:gd name="connsiteY72" fmla="*/ 2871988 h 3232597"/>
              <a:gd name="connsiteX73" fmla="*/ 1120462 w 11951594"/>
              <a:gd name="connsiteY73" fmla="*/ 2846231 h 3232597"/>
              <a:gd name="connsiteX74" fmla="*/ 1068946 w 11951594"/>
              <a:gd name="connsiteY74" fmla="*/ 2833352 h 3232597"/>
              <a:gd name="connsiteX75" fmla="*/ 1004552 w 11951594"/>
              <a:gd name="connsiteY75" fmla="*/ 2820473 h 3232597"/>
              <a:gd name="connsiteX76" fmla="*/ 631065 w 11951594"/>
              <a:gd name="connsiteY76" fmla="*/ 2820473 h 3232597"/>
              <a:gd name="connsiteX77" fmla="*/ 347729 w 11951594"/>
              <a:gd name="connsiteY77" fmla="*/ 2794715 h 3232597"/>
              <a:gd name="connsiteX78" fmla="*/ 218941 w 11951594"/>
              <a:gd name="connsiteY78" fmla="*/ 2768957 h 3232597"/>
              <a:gd name="connsiteX79" fmla="*/ 141667 w 11951594"/>
              <a:gd name="connsiteY79" fmla="*/ 2756078 h 3232597"/>
              <a:gd name="connsiteX80" fmla="*/ 38636 w 11951594"/>
              <a:gd name="connsiteY80" fmla="*/ 2730321 h 3232597"/>
              <a:gd name="connsiteX81" fmla="*/ 12879 w 11951594"/>
              <a:gd name="connsiteY81" fmla="*/ 2717442 h 3232597"/>
              <a:gd name="connsiteX82" fmla="*/ 0 w 11951594"/>
              <a:gd name="connsiteY82" fmla="*/ 0 h 3232597"/>
              <a:gd name="connsiteX0" fmla="*/ 0 w 11951594"/>
              <a:gd name="connsiteY0" fmla="*/ 0 h 3232597"/>
              <a:gd name="connsiteX1" fmla="*/ 11925836 w 11951594"/>
              <a:gd name="connsiteY1" fmla="*/ 12878 h 3232597"/>
              <a:gd name="connsiteX2" fmla="*/ 11951594 w 11951594"/>
              <a:gd name="connsiteY2" fmla="*/ 2884867 h 3232597"/>
              <a:gd name="connsiteX3" fmla="*/ 11887200 w 11951594"/>
              <a:gd name="connsiteY3" fmla="*/ 2859109 h 3232597"/>
              <a:gd name="connsiteX4" fmla="*/ 11694017 w 11951594"/>
              <a:gd name="connsiteY4" fmla="*/ 2871988 h 3232597"/>
              <a:gd name="connsiteX5" fmla="*/ 11616744 w 11951594"/>
              <a:gd name="connsiteY5" fmla="*/ 2910625 h 3232597"/>
              <a:gd name="connsiteX6" fmla="*/ 11565228 w 11951594"/>
              <a:gd name="connsiteY6" fmla="*/ 2923504 h 3232597"/>
              <a:gd name="connsiteX7" fmla="*/ 11397803 w 11951594"/>
              <a:gd name="connsiteY7" fmla="*/ 2949262 h 3232597"/>
              <a:gd name="connsiteX8" fmla="*/ 11346287 w 11951594"/>
              <a:gd name="connsiteY8" fmla="*/ 2962140 h 3232597"/>
              <a:gd name="connsiteX9" fmla="*/ 11256135 w 11951594"/>
              <a:gd name="connsiteY9" fmla="*/ 2975019 h 3232597"/>
              <a:gd name="connsiteX10" fmla="*/ 10972800 w 11951594"/>
              <a:gd name="connsiteY10" fmla="*/ 2975019 h 3232597"/>
              <a:gd name="connsiteX11" fmla="*/ 10689465 w 11951594"/>
              <a:gd name="connsiteY11" fmla="*/ 2949262 h 3232597"/>
              <a:gd name="connsiteX12" fmla="*/ 10522039 w 11951594"/>
              <a:gd name="connsiteY12" fmla="*/ 2910625 h 3232597"/>
              <a:gd name="connsiteX13" fmla="*/ 10367493 w 11951594"/>
              <a:gd name="connsiteY13" fmla="*/ 2897746 h 3232597"/>
              <a:gd name="connsiteX14" fmla="*/ 10290220 w 11951594"/>
              <a:gd name="connsiteY14" fmla="*/ 2884867 h 3232597"/>
              <a:gd name="connsiteX15" fmla="*/ 9710670 w 11951594"/>
              <a:gd name="connsiteY15" fmla="*/ 2871988 h 3232597"/>
              <a:gd name="connsiteX16" fmla="*/ 9195515 w 11951594"/>
              <a:gd name="connsiteY16" fmla="*/ 2884867 h 3232597"/>
              <a:gd name="connsiteX17" fmla="*/ 9105363 w 11951594"/>
              <a:gd name="connsiteY17" fmla="*/ 2897746 h 3232597"/>
              <a:gd name="connsiteX18" fmla="*/ 9002332 w 11951594"/>
              <a:gd name="connsiteY18" fmla="*/ 2910625 h 3232597"/>
              <a:gd name="connsiteX19" fmla="*/ 8796270 w 11951594"/>
              <a:gd name="connsiteY19" fmla="*/ 2936383 h 3232597"/>
              <a:gd name="connsiteX20" fmla="*/ 8693239 w 11951594"/>
              <a:gd name="connsiteY20" fmla="*/ 2962140 h 3232597"/>
              <a:gd name="connsiteX21" fmla="*/ 8667482 w 11951594"/>
              <a:gd name="connsiteY21" fmla="*/ 3000777 h 3232597"/>
              <a:gd name="connsiteX22" fmla="*/ 8628845 w 11951594"/>
              <a:gd name="connsiteY22" fmla="*/ 3013656 h 3232597"/>
              <a:gd name="connsiteX23" fmla="*/ 8564451 w 11951594"/>
              <a:gd name="connsiteY23" fmla="*/ 3039414 h 3232597"/>
              <a:gd name="connsiteX24" fmla="*/ 8371267 w 11951594"/>
              <a:gd name="connsiteY24" fmla="*/ 3090929 h 3232597"/>
              <a:gd name="connsiteX25" fmla="*/ 8293994 w 11951594"/>
              <a:gd name="connsiteY25" fmla="*/ 3116687 h 3232597"/>
              <a:gd name="connsiteX26" fmla="*/ 8255358 w 11951594"/>
              <a:gd name="connsiteY26" fmla="*/ 3129566 h 3232597"/>
              <a:gd name="connsiteX27" fmla="*/ 7637172 w 11951594"/>
              <a:gd name="connsiteY27" fmla="*/ 3052293 h 3232597"/>
              <a:gd name="connsiteX28" fmla="*/ 7405352 w 11951594"/>
              <a:gd name="connsiteY28" fmla="*/ 3039414 h 3232597"/>
              <a:gd name="connsiteX29" fmla="*/ 6800045 w 11951594"/>
              <a:gd name="connsiteY29" fmla="*/ 2962140 h 3232597"/>
              <a:gd name="connsiteX30" fmla="*/ 6645498 w 11951594"/>
              <a:gd name="connsiteY30" fmla="*/ 3065172 h 3232597"/>
              <a:gd name="connsiteX31" fmla="*/ 6555346 w 11951594"/>
              <a:gd name="connsiteY31" fmla="*/ 3103808 h 3232597"/>
              <a:gd name="connsiteX32" fmla="*/ 6439436 w 11951594"/>
              <a:gd name="connsiteY32" fmla="*/ 3039414 h 3232597"/>
              <a:gd name="connsiteX33" fmla="*/ 6503831 w 11951594"/>
              <a:gd name="connsiteY33" fmla="*/ 3052293 h 3232597"/>
              <a:gd name="connsiteX34" fmla="*/ 6697014 w 11951594"/>
              <a:gd name="connsiteY34" fmla="*/ 3026535 h 3232597"/>
              <a:gd name="connsiteX35" fmla="*/ 6877318 w 11951594"/>
              <a:gd name="connsiteY35" fmla="*/ 3000777 h 3232597"/>
              <a:gd name="connsiteX36" fmla="*/ 7057622 w 11951594"/>
              <a:gd name="connsiteY36" fmla="*/ 3013656 h 3232597"/>
              <a:gd name="connsiteX37" fmla="*/ 7083380 w 11951594"/>
              <a:gd name="connsiteY37" fmla="*/ 3052293 h 3232597"/>
              <a:gd name="connsiteX38" fmla="*/ 7212169 w 11951594"/>
              <a:gd name="connsiteY38" fmla="*/ 3103808 h 3232597"/>
              <a:gd name="connsiteX39" fmla="*/ 7431110 w 11951594"/>
              <a:gd name="connsiteY39" fmla="*/ 3090929 h 3232597"/>
              <a:gd name="connsiteX40" fmla="*/ 7482625 w 11951594"/>
              <a:gd name="connsiteY40" fmla="*/ 3078050 h 3232597"/>
              <a:gd name="connsiteX41" fmla="*/ 7637172 w 11951594"/>
              <a:gd name="connsiteY41" fmla="*/ 3065171 h 3232597"/>
              <a:gd name="connsiteX42" fmla="*/ 7856113 w 11951594"/>
              <a:gd name="connsiteY42" fmla="*/ 3078050 h 3232597"/>
              <a:gd name="connsiteX43" fmla="*/ 7894749 w 11951594"/>
              <a:gd name="connsiteY43" fmla="*/ 3090929 h 3232597"/>
              <a:gd name="connsiteX44" fmla="*/ 8087932 w 11951594"/>
              <a:gd name="connsiteY44" fmla="*/ 3129566 h 3232597"/>
              <a:gd name="connsiteX45" fmla="*/ 7894749 w 11951594"/>
              <a:gd name="connsiteY45" fmla="*/ 3116687 h 3232597"/>
              <a:gd name="connsiteX46" fmla="*/ 7521262 w 11951594"/>
              <a:gd name="connsiteY46" fmla="*/ 3103808 h 3232597"/>
              <a:gd name="connsiteX47" fmla="*/ 7289442 w 11951594"/>
              <a:gd name="connsiteY47" fmla="*/ 3090929 h 3232597"/>
              <a:gd name="connsiteX48" fmla="*/ 7147775 w 11951594"/>
              <a:gd name="connsiteY48" fmla="*/ 3065171 h 3232597"/>
              <a:gd name="connsiteX49" fmla="*/ 7031865 w 11951594"/>
              <a:gd name="connsiteY49" fmla="*/ 3052293 h 3232597"/>
              <a:gd name="connsiteX50" fmla="*/ 6954591 w 11951594"/>
              <a:gd name="connsiteY50" fmla="*/ 3026535 h 3232597"/>
              <a:gd name="connsiteX51" fmla="*/ 6709893 w 11951594"/>
              <a:gd name="connsiteY51" fmla="*/ 3052293 h 3232597"/>
              <a:gd name="connsiteX52" fmla="*/ 6658377 w 11951594"/>
              <a:gd name="connsiteY52" fmla="*/ 3078050 h 3232597"/>
              <a:gd name="connsiteX53" fmla="*/ 6529589 w 11951594"/>
              <a:gd name="connsiteY53" fmla="*/ 3103808 h 3232597"/>
              <a:gd name="connsiteX54" fmla="*/ 6091707 w 11951594"/>
              <a:gd name="connsiteY54" fmla="*/ 3116687 h 3232597"/>
              <a:gd name="connsiteX55" fmla="*/ 5834129 w 11951594"/>
              <a:gd name="connsiteY55" fmla="*/ 3142445 h 3232597"/>
              <a:gd name="connsiteX56" fmla="*/ 5679583 w 11951594"/>
              <a:gd name="connsiteY56" fmla="*/ 3168202 h 3232597"/>
              <a:gd name="connsiteX57" fmla="*/ 5293217 w 11951594"/>
              <a:gd name="connsiteY57" fmla="*/ 3193960 h 3232597"/>
              <a:gd name="connsiteX58" fmla="*/ 5061397 w 11951594"/>
              <a:gd name="connsiteY58" fmla="*/ 3232597 h 3232597"/>
              <a:gd name="connsiteX59" fmla="*/ 2910625 w 11951594"/>
              <a:gd name="connsiteY59" fmla="*/ 3219718 h 3232597"/>
              <a:gd name="connsiteX60" fmla="*/ 2859110 w 11951594"/>
              <a:gd name="connsiteY60" fmla="*/ 3206839 h 3232597"/>
              <a:gd name="connsiteX61" fmla="*/ 2665927 w 11951594"/>
              <a:gd name="connsiteY61" fmla="*/ 3155324 h 3232597"/>
              <a:gd name="connsiteX62" fmla="*/ 2614411 w 11951594"/>
              <a:gd name="connsiteY62" fmla="*/ 3116687 h 3232597"/>
              <a:gd name="connsiteX63" fmla="*/ 2498501 w 11951594"/>
              <a:gd name="connsiteY63" fmla="*/ 3090929 h 3232597"/>
              <a:gd name="connsiteX64" fmla="*/ 2446986 w 11951594"/>
              <a:gd name="connsiteY64" fmla="*/ 3078050 h 3232597"/>
              <a:gd name="connsiteX65" fmla="*/ 2408349 w 11951594"/>
              <a:gd name="connsiteY65" fmla="*/ 3065171 h 3232597"/>
              <a:gd name="connsiteX66" fmla="*/ 2240924 w 11951594"/>
              <a:gd name="connsiteY66" fmla="*/ 3039414 h 3232597"/>
              <a:gd name="connsiteX67" fmla="*/ 2150772 w 11951594"/>
              <a:gd name="connsiteY67" fmla="*/ 3000777 h 3232597"/>
              <a:gd name="connsiteX68" fmla="*/ 2034862 w 11951594"/>
              <a:gd name="connsiteY68" fmla="*/ 2975019 h 3232597"/>
              <a:gd name="connsiteX69" fmla="*/ 1970467 w 11951594"/>
              <a:gd name="connsiteY69" fmla="*/ 2949262 h 3232597"/>
              <a:gd name="connsiteX70" fmla="*/ 1622738 w 11951594"/>
              <a:gd name="connsiteY70" fmla="*/ 2936383 h 3232597"/>
              <a:gd name="connsiteX71" fmla="*/ 1429555 w 11951594"/>
              <a:gd name="connsiteY71" fmla="*/ 2897746 h 3232597"/>
              <a:gd name="connsiteX72" fmla="*/ 1326524 w 11951594"/>
              <a:gd name="connsiteY72" fmla="*/ 2871988 h 3232597"/>
              <a:gd name="connsiteX73" fmla="*/ 1120462 w 11951594"/>
              <a:gd name="connsiteY73" fmla="*/ 2846231 h 3232597"/>
              <a:gd name="connsiteX74" fmla="*/ 1068946 w 11951594"/>
              <a:gd name="connsiteY74" fmla="*/ 2833352 h 3232597"/>
              <a:gd name="connsiteX75" fmla="*/ 1004552 w 11951594"/>
              <a:gd name="connsiteY75" fmla="*/ 2820473 h 3232597"/>
              <a:gd name="connsiteX76" fmla="*/ 631065 w 11951594"/>
              <a:gd name="connsiteY76" fmla="*/ 2820473 h 3232597"/>
              <a:gd name="connsiteX77" fmla="*/ 347729 w 11951594"/>
              <a:gd name="connsiteY77" fmla="*/ 2794715 h 3232597"/>
              <a:gd name="connsiteX78" fmla="*/ 218941 w 11951594"/>
              <a:gd name="connsiteY78" fmla="*/ 2768957 h 3232597"/>
              <a:gd name="connsiteX79" fmla="*/ 141667 w 11951594"/>
              <a:gd name="connsiteY79" fmla="*/ 2756078 h 3232597"/>
              <a:gd name="connsiteX80" fmla="*/ 38636 w 11951594"/>
              <a:gd name="connsiteY80" fmla="*/ 2730321 h 3232597"/>
              <a:gd name="connsiteX81" fmla="*/ 12879 w 11951594"/>
              <a:gd name="connsiteY81" fmla="*/ 2717442 h 3232597"/>
              <a:gd name="connsiteX82" fmla="*/ 0 w 11951594"/>
              <a:gd name="connsiteY82" fmla="*/ 0 h 3232597"/>
              <a:gd name="connsiteX0" fmla="*/ 0 w 11951594"/>
              <a:gd name="connsiteY0" fmla="*/ 0 h 3232597"/>
              <a:gd name="connsiteX1" fmla="*/ 11925836 w 11951594"/>
              <a:gd name="connsiteY1" fmla="*/ 12878 h 3232597"/>
              <a:gd name="connsiteX2" fmla="*/ 11951594 w 11951594"/>
              <a:gd name="connsiteY2" fmla="*/ 2884867 h 3232597"/>
              <a:gd name="connsiteX3" fmla="*/ 11887200 w 11951594"/>
              <a:gd name="connsiteY3" fmla="*/ 2859109 h 3232597"/>
              <a:gd name="connsiteX4" fmla="*/ 11694017 w 11951594"/>
              <a:gd name="connsiteY4" fmla="*/ 2871988 h 3232597"/>
              <a:gd name="connsiteX5" fmla="*/ 11616744 w 11951594"/>
              <a:gd name="connsiteY5" fmla="*/ 2910625 h 3232597"/>
              <a:gd name="connsiteX6" fmla="*/ 11565228 w 11951594"/>
              <a:gd name="connsiteY6" fmla="*/ 2923504 h 3232597"/>
              <a:gd name="connsiteX7" fmla="*/ 11397803 w 11951594"/>
              <a:gd name="connsiteY7" fmla="*/ 2949262 h 3232597"/>
              <a:gd name="connsiteX8" fmla="*/ 11346287 w 11951594"/>
              <a:gd name="connsiteY8" fmla="*/ 2962140 h 3232597"/>
              <a:gd name="connsiteX9" fmla="*/ 11256135 w 11951594"/>
              <a:gd name="connsiteY9" fmla="*/ 2975019 h 3232597"/>
              <a:gd name="connsiteX10" fmla="*/ 10972800 w 11951594"/>
              <a:gd name="connsiteY10" fmla="*/ 2975019 h 3232597"/>
              <a:gd name="connsiteX11" fmla="*/ 10689465 w 11951594"/>
              <a:gd name="connsiteY11" fmla="*/ 2949262 h 3232597"/>
              <a:gd name="connsiteX12" fmla="*/ 10522039 w 11951594"/>
              <a:gd name="connsiteY12" fmla="*/ 2910625 h 3232597"/>
              <a:gd name="connsiteX13" fmla="*/ 10367493 w 11951594"/>
              <a:gd name="connsiteY13" fmla="*/ 2897746 h 3232597"/>
              <a:gd name="connsiteX14" fmla="*/ 10290220 w 11951594"/>
              <a:gd name="connsiteY14" fmla="*/ 2884867 h 3232597"/>
              <a:gd name="connsiteX15" fmla="*/ 9710670 w 11951594"/>
              <a:gd name="connsiteY15" fmla="*/ 2871988 h 3232597"/>
              <a:gd name="connsiteX16" fmla="*/ 9195515 w 11951594"/>
              <a:gd name="connsiteY16" fmla="*/ 2884867 h 3232597"/>
              <a:gd name="connsiteX17" fmla="*/ 9105363 w 11951594"/>
              <a:gd name="connsiteY17" fmla="*/ 2897746 h 3232597"/>
              <a:gd name="connsiteX18" fmla="*/ 9002332 w 11951594"/>
              <a:gd name="connsiteY18" fmla="*/ 2910625 h 3232597"/>
              <a:gd name="connsiteX19" fmla="*/ 8796270 w 11951594"/>
              <a:gd name="connsiteY19" fmla="*/ 2936383 h 3232597"/>
              <a:gd name="connsiteX20" fmla="*/ 8693239 w 11951594"/>
              <a:gd name="connsiteY20" fmla="*/ 2962140 h 3232597"/>
              <a:gd name="connsiteX21" fmla="*/ 8667482 w 11951594"/>
              <a:gd name="connsiteY21" fmla="*/ 3000777 h 3232597"/>
              <a:gd name="connsiteX22" fmla="*/ 8628845 w 11951594"/>
              <a:gd name="connsiteY22" fmla="*/ 3013656 h 3232597"/>
              <a:gd name="connsiteX23" fmla="*/ 8564451 w 11951594"/>
              <a:gd name="connsiteY23" fmla="*/ 3039414 h 3232597"/>
              <a:gd name="connsiteX24" fmla="*/ 8371267 w 11951594"/>
              <a:gd name="connsiteY24" fmla="*/ 3090929 h 3232597"/>
              <a:gd name="connsiteX25" fmla="*/ 8293994 w 11951594"/>
              <a:gd name="connsiteY25" fmla="*/ 3116687 h 3232597"/>
              <a:gd name="connsiteX26" fmla="*/ 8255358 w 11951594"/>
              <a:gd name="connsiteY26" fmla="*/ 3129566 h 3232597"/>
              <a:gd name="connsiteX27" fmla="*/ 7637172 w 11951594"/>
              <a:gd name="connsiteY27" fmla="*/ 3052293 h 3232597"/>
              <a:gd name="connsiteX28" fmla="*/ 7405352 w 11951594"/>
              <a:gd name="connsiteY28" fmla="*/ 3039414 h 3232597"/>
              <a:gd name="connsiteX29" fmla="*/ 6800045 w 11951594"/>
              <a:gd name="connsiteY29" fmla="*/ 2962140 h 3232597"/>
              <a:gd name="connsiteX30" fmla="*/ 6645498 w 11951594"/>
              <a:gd name="connsiteY30" fmla="*/ 3065172 h 3232597"/>
              <a:gd name="connsiteX31" fmla="*/ 6555346 w 11951594"/>
              <a:gd name="connsiteY31" fmla="*/ 3103808 h 3232597"/>
              <a:gd name="connsiteX32" fmla="*/ 6439436 w 11951594"/>
              <a:gd name="connsiteY32" fmla="*/ 3039414 h 3232597"/>
              <a:gd name="connsiteX33" fmla="*/ 6503831 w 11951594"/>
              <a:gd name="connsiteY33" fmla="*/ 3052293 h 3232597"/>
              <a:gd name="connsiteX34" fmla="*/ 6697014 w 11951594"/>
              <a:gd name="connsiteY34" fmla="*/ 3026535 h 3232597"/>
              <a:gd name="connsiteX35" fmla="*/ 6877318 w 11951594"/>
              <a:gd name="connsiteY35" fmla="*/ 3000777 h 3232597"/>
              <a:gd name="connsiteX36" fmla="*/ 7057622 w 11951594"/>
              <a:gd name="connsiteY36" fmla="*/ 3013656 h 3232597"/>
              <a:gd name="connsiteX37" fmla="*/ 7083380 w 11951594"/>
              <a:gd name="connsiteY37" fmla="*/ 3052293 h 3232597"/>
              <a:gd name="connsiteX38" fmla="*/ 7212169 w 11951594"/>
              <a:gd name="connsiteY38" fmla="*/ 3103808 h 3232597"/>
              <a:gd name="connsiteX39" fmla="*/ 7431110 w 11951594"/>
              <a:gd name="connsiteY39" fmla="*/ 3090929 h 3232597"/>
              <a:gd name="connsiteX40" fmla="*/ 7482625 w 11951594"/>
              <a:gd name="connsiteY40" fmla="*/ 3078050 h 3232597"/>
              <a:gd name="connsiteX41" fmla="*/ 7637172 w 11951594"/>
              <a:gd name="connsiteY41" fmla="*/ 3065171 h 3232597"/>
              <a:gd name="connsiteX42" fmla="*/ 7856113 w 11951594"/>
              <a:gd name="connsiteY42" fmla="*/ 3078050 h 3232597"/>
              <a:gd name="connsiteX43" fmla="*/ 7894749 w 11951594"/>
              <a:gd name="connsiteY43" fmla="*/ 3090929 h 3232597"/>
              <a:gd name="connsiteX44" fmla="*/ 8087932 w 11951594"/>
              <a:gd name="connsiteY44" fmla="*/ 3129566 h 3232597"/>
              <a:gd name="connsiteX45" fmla="*/ 7894749 w 11951594"/>
              <a:gd name="connsiteY45" fmla="*/ 3116687 h 3232597"/>
              <a:gd name="connsiteX46" fmla="*/ 7521262 w 11951594"/>
              <a:gd name="connsiteY46" fmla="*/ 3103808 h 3232597"/>
              <a:gd name="connsiteX47" fmla="*/ 7289442 w 11951594"/>
              <a:gd name="connsiteY47" fmla="*/ 3090929 h 3232597"/>
              <a:gd name="connsiteX48" fmla="*/ 7147775 w 11951594"/>
              <a:gd name="connsiteY48" fmla="*/ 3065171 h 3232597"/>
              <a:gd name="connsiteX49" fmla="*/ 7031865 w 11951594"/>
              <a:gd name="connsiteY49" fmla="*/ 3052293 h 3232597"/>
              <a:gd name="connsiteX50" fmla="*/ 6954591 w 11951594"/>
              <a:gd name="connsiteY50" fmla="*/ 3026535 h 3232597"/>
              <a:gd name="connsiteX51" fmla="*/ 6812924 w 11951594"/>
              <a:gd name="connsiteY51" fmla="*/ 3103809 h 3232597"/>
              <a:gd name="connsiteX52" fmla="*/ 6658377 w 11951594"/>
              <a:gd name="connsiteY52" fmla="*/ 3078050 h 3232597"/>
              <a:gd name="connsiteX53" fmla="*/ 6529589 w 11951594"/>
              <a:gd name="connsiteY53" fmla="*/ 3103808 h 3232597"/>
              <a:gd name="connsiteX54" fmla="*/ 6091707 w 11951594"/>
              <a:gd name="connsiteY54" fmla="*/ 3116687 h 3232597"/>
              <a:gd name="connsiteX55" fmla="*/ 5834129 w 11951594"/>
              <a:gd name="connsiteY55" fmla="*/ 3142445 h 3232597"/>
              <a:gd name="connsiteX56" fmla="*/ 5679583 w 11951594"/>
              <a:gd name="connsiteY56" fmla="*/ 3168202 h 3232597"/>
              <a:gd name="connsiteX57" fmla="*/ 5293217 w 11951594"/>
              <a:gd name="connsiteY57" fmla="*/ 3193960 h 3232597"/>
              <a:gd name="connsiteX58" fmla="*/ 5061397 w 11951594"/>
              <a:gd name="connsiteY58" fmla="*/ 3232597 h 3232597"/>
              <a:gd name="connsiteX59" fmla="*/ 2910625 w 11951594"/>
              <a:gd name="connsiteY59" fmla="*/ 3219718 h 3232597"/>
              <a:gd name="connsiteX60" fmla="*/ 2859110 w 11951594"/>
              <a:gd name="connsiteY60" fmla="*/ 3206839 h 3232597"/>
              <a:gd name="connsiteX61" fmla="*/ 2665927 w 11951594"/>
              <a:gd name="connsiteY61" fmla="*/ 3155324 h 3232597"/>
              <a:gd name="connsiteX62" fmla="*/ 2614411 w 11951594"/>
              <a:gd name="connsiteY62" fmla="*/ 3116687 h 3232597"/>
              <a:gd name="connsiteX63" fmla="*/ 2498501 w 11951594"/>
              <a:gd name="connsiteY63" fmla="*/ 3090929 h 3232597"/>
              <a:gd name="connsiteX64" fmla="*/ 2446986 w 11951594"/>
              <a:gd name="connsiteY64" fmla="*/ 3078050 h 3232597"/>
              <a:gd name="connsiteX65" fmla="*/ 2408349 w 11951594"/>
              <a:gd name="connsiteY65" fmla="*/ 3065171 h 3232597"/>
              <a:gd name="connsiteX66" fmla="*/ 2240924 w 11951594"/>
              <a:gd name="connsiteY66" fmla="*/ 3039414 h 3232597"/>
              <a:gd name="connsiteX67" fmla="*/ 2150772 w 11951594"/>
              <a:gd name="connsiteY67" fmla="*/ 3000777 h 3232597"/>
              <a:gd name="connsiteX68" fmla="*/ 2034862 w 11951594"/>
              <a:gd name="connsiteY68" fmla="*/ 2975019 h 3232597"/>
              <a:gd name="connsiteX69" fmla="*/ 1970467 w 11951594"/>
              <a:gd name="connsiteY69" fmla="*/ 2949262 h 3232597"/>
              <a:gd name="connsiteX70" fmla="*/ 1622738 w 11951594"/>
              <a:gd name="connsiteY70" fmla="*/ 2936383 h 3232597"/>
              <a:gd name="connsiteX71" fmla="*/ 1429555 w 11951594"/>
              <a:gd name="connsiteY71" fmla="*/ 2897746 h 3232597"/>
              <a:gd name="connsiteX72" fmla="*/ 1326524 w 11951594"/>
              <a:gd name="connsiteY72" fmla="*/ 2871988 h 3232597"/>
              <a:gd name="connsiteX73" fmla="*/ 1120462 w 11951594"/>
              <a:gd name="connsiteY73" fmla="*/ 2846231 h 3232597"/>
              <a:gd name="connsiteX74" fmla="*/ 1068946 w 11951594"/>
              <a:gd name="connsiteY74" fmla="*/ 2833352 h 3232597"/>
              <a:gd name="connsiteX75" fmla="*/ 1004552 w 11951594"/>
              <a:gd name="connsiteY75" fmla="*/ 2820473 h 3232597"/>
              <a:gd name="connsiteX76" fmla="*/ 631065 w 11951594"/>
              <a:gd name="connsiteY76" fmla="*/ 2820473 h 3232597"/>
              <a:gd name="connsiteX77" fmla="*/ 347729 w 11951594"/>
              <a:gd name="connsiteY77" fmla="*/ 2794715 h 3232597"/>
              <a:gd name="connsiteX78" fmla="*/ 218941 w 11951594"/>
              <a:gd name="connsiteY78" fmla="*/ 2768957 h 3232597"/>
              <a:gd name="connsiteX79" fmla="*/ 141667 w 11951594"/>
              <a:gd name="connsiteY79" fmla="*/ 2756078 h 3232597"/>
              <a:gd name="connsiteX80" fmla="*/ 38636 w 11951594"/>
              <a:gd name="connsiteY80" fmla="*/ 2730321 h 3232597"/>
              <a:gd name="connsiteX81" fmla="*/ 12879 w 11951594"/>
              <a:gd name="connsiteY81" fmla="*/ 2717442 h 3232597"/>
              <a:gd name="connsiteX82" fmla="*/ 0 w 11951594"/>
              <a:gd name="connsiteY82" fmla="*/ 0 h 3232597"/>
              <a:gd name="connsiteX0" fmla="*/ 0 w 11951594"/>
              <a:gd name="connsiteY0" fmla="*/ 0 h 3232597"/>
              <a:gd name="connsiteX1" fmla="*/ 11925836 w 11951594"/>
              <a:gd name="connsiteY1" fmla="*/ 12878 h 3232597"/>
              <a:gd name="connsiteX2" fmla="*/ 11951594 w 11951594"/>
              <a:gd name="connsiteY2" fmla="*/ 2884867 h 3232597"/>
              <a:gd name="connsiteX3" fmla="*/ 11887200 w 11951594"/>
              <a:gd name="connsiteY3" fmla="*/ 2859109 h 3232597"/>
              <a:gd name="connsiteX4" fmla="*/ 11694017 w 11951594"/>
              <a:gd name="connsiteY4" fmla="*/ 2871988 h 3232597"/>
              <a:gd name="connsiteX5" fmla="*/ 11616744 w 11951594"/>
              <a:gd name="connsiteY5" fmla="*/ 2910625 h 3232597"/>
              <a:gd name="connsiteX6" fmla="*/ 11565228 w 11951594"/>
              <a:gd name="connsiteY6" fmla="*/ 2923504 h 3232597"/>
              <a:gd name="connsiteX7" fmla="*/ 11397803 w 11951594"/>
              <a:gd name="connsiteY7" fmla="*/ 2949262 h 3232597"/>
              <a:gd name="connsiteX8" fmla="*/ 11346287 w 11951594"/>
              <a:gd name="connsiteY8" fmla="*/ 2962140 h 3232597"/>
              <a:gd name="connsiteX9" fmla="*/ 11256135 w 11951594"/>
              <a:gd name="connsiteY9" fmla="*/ 2975019 h 3232597"/>
              <a:gd name="connsiteX10" fmla="*/ 10972800 w 11951594"/>
              <a:gd name="connsiteY10" fmla="*/ 2975019 h 3232597"/>
              <a:gd name="connsiteX11" fmla="*/ 10689465 w 11951594"/>
              <a:gd name="connsiteY11" fmla="*/ 2949262 h 3232597"/>
              <a:gd name="connsiteX12" fmla="*/ 10522039 w 11951594"/>
              <a:gd name="connsiteY12" fmla="*/ 2910625 h 3232597"/>
              <a:gd name="connsiteX13" fmla="*/ 10367493 w 11951594"/>
              <a:gd name="connsiteY13" fmla="*/ 2897746 h 3232597"/>
              <a:gd name="connsiteX14" fmla="*/ 10290220 w 11951594"/>
              <a:gd name="connsiteY14" fmla="*/ 2884867 h 3232597"/>
              <a:gd name="connsiteX15" fmla="*/ 9710670 w 11951594"/>
              <a:gd name="connsiteY15" fmla="*/ 2871988 h 3232597"/>
              <a:gd name="connsiteX16" fmla="*/ 9195515 w 11951594"/>
              <a:gd name="connsiteY16" fmla="*/ 2884867 h 3232597"/>
              <a:gd name="connsiteX17" fmla="*/ 9105363 w 11951594"/>
              <a:gd name="connsiteY17" fmla="*/ 2897746 h 3232597"/>
              <a:gd name="connsiteX18" fmla="*/ 9002332 w 11951594"/>
              <a:gd name="connsiteY18" fmla="*/ 2910625 h 3232597"/>
              <a:gd name="connsiteX19" fmla="*/ 8796270 w 11951594"/>
              <a:gd name="connsiteY19" fmla="*/ 2936383 h 3232597"/>
              <a:gd name="connsiteX20" fmla="*/ 8693239 w 11951594"/>
              <a:gd name="connsiteY20" fmla="*/ 2962140 h 3232597"/>
              <a:gd name="connsiteX21" fmla="*/ 8667482 w 11951594"/>
              <a:gd name="connsiteY21" fmla="*/ 3000777 h 3232597"/>
              <a:gd name="connsiteX22" fmla="*/ 8628845 w 11951594"/>
              <a:gd name="connsiteY22" fmla="*/ 3013656 h 3232597"/>
              <a:gd name="connsiteX23" fmla="*/ 8564451 w 11951594"/>
              <a:gd name="connsiteY23" fmla="*/ 3039414 h 3232597"/>
              <a:gd name="connsiteX24" fmla="*/ 8371267 w 11951594"/>
              <a:gd name="connsiteY24" fmla="*/ 3090929 h 3232597"/>
              <a:gd name="connsiteX25" fmla="*/ 8293994 w 11951594"/>
              <a:gd name="connsiteY25" fmla="*/ 3116687 h 3232597"/>
              <a:gd name="connsiteX26" fmla="*/ 8255358 w 11951594"/>
              <a:gd name="connsiteY26" fmla="*/ 3129566 h 3232597"/>
              <a:gd name="connsiteX27" fmla="*/ 7637172 w 11951594"/>
              <a:gd name="connsiteY27" fmla="*/ 3052293 h 3232597"/>
              <a:gd name="connsiteX28" fmla="*/ 7405352 w 11951594"/>
              <a:gd name="connsiteY28" fmla="*/ 3039414 h 3232597"/>
              <a:gd name="connsiteX29" fmla="*/ 6800045 w 11951594"/>
              <a:gd name="connsiteY29" fmla="*/ 2962140 h 3232597"/>
              <a:gd name="connsiteX30" fmla="*/ 6645498 w 11951594"/>
              <a:gd name="connsiteY30" fmla="*/ 3065172 h 3232597"/>
              <a:gd name="connsiteX31" fmla="*/ 6555346 w 11951594"/>
              <a:gd name="connsiteY31" fmla="*/ 3103808 h 3232597"/>
              <a:gd name="connsiteX32" fmla="*/ 6439436 w 11951594"/>
              <a:gd name="connsiteY32" fmla="*/ 3039414 h 3232597"/>
              <a:gd name="connsiteX33" fmla="*/ 6503831 w 11951594"/>
              <a:gd name="connsiteY33" fmla="*/ 3052293 h 3232597"/>
              <a:gd name="connsiteX34" fmla="*/ 6697014 w 11951594"/>
              <a:gd name="connsiteY34" fmla="*/ 3026535 h 3232597"/>
              <a:gd name="connsiteX35" fmla="*/ 6877318 w 11951594"/>
              <a:gd name="connsiteY35" fmla="*/ 3000777 h 3232597"/>
              <a:gd name="connsiteX36" fmla="*/ 7057622 w 11951594"/>
              <a:gd name="connsiteY36" fmla="*/ 3013656 h 3232597"/>
              <a:gd name="connsiteX37" fmla="*/ 7083380 w 11951594"/>
              <a:gd name="connsiteY37" fmla="*/ 3052293 h 3232597"/>
              <a:gd name="connsiteX38" fmla="*/ 7212169 w 11951594"/>
              <a:gd name="connsiteY38" fmla="*/ 3103808 h 3232597"/>
              <a:gd name="connsiteX39" fmla="*/ 7431110 w 11951594"/>
              <a:gd name="connsiteY39" fmla="*/ 3090929 h 3232597"/>
              <a:gd name="connsiteX40" fmla="*/ 7482625 w 11951594"/>
              <a:gd name="connsiteY40" fmla="*/ 3078050 h 3232597"/>
              <a:gd name="connsiteX41" fmla="*/ 7637172 w 11951594"/>
              <a:gd name="connsiteY41" fmla="*/ 3065171 h 3232597"/>
              <a:gd name="connsiteX42" fmla="*/ 7856113 w 11951594"/>
              <a:gd name="connsiteY42" fmla="*/ 3078050 h 3232597"/>
              <a:gd name="connsiteX43" fmla="*/ 7894749 w 11951594"/>
              <a:gd name="connsiteY43" fmla="*/ 3090929 h 3232597"/>
              <a:gd name="connsiteX44" fmla="*/ 8087932 w 11951594"/>
              <a:gd name="connsiteY44" fmla="*/ 3129566 h 3232597"/>
              <a:gd name="connsiteX45" fmla="*/ 7894749 w 11951594"/>
              <a:gd name="connsiteY45" fmla="*/ 3116687 h 3232597"/>
              <a:gd name="connsiteX46" fmla="*/ 7521262 w 11951594"/>
              <a:gd name="connsiteY46" fmla="*/ 3103808 h 3232597"/>
              <a:gd name="connsiteX47" fmla="*/ 7289442 w 11951594"/>
              <a:gd name="connsiteY47" fmla="*/ 3090929 h 3232597"/>
              <a:gd name="connsiteX48" fmla="*/ 7147775 w 11951594"/>
              <a:gd name="connsiteY48" fmla="*/ 3065171 h 3232597"/>
              <a:gd name="connsiteX49" fmla="*/ 7031865 w 11951594"/>
              <a:gd name="connsiteY49" fmla="*/ 3052293 h 3232597"/>
              <a:gd name="connsiteX50" fmla="*/ 7018985 w 11951594"/>
              <a:gd name="connsiteY50" fmla="*/ 3129566 h 3232597"/>
              <a:gd name="connsiteX51" fmla="*/ 6812924 w 11951594"/>
              <a:gd name="connsiteY51" fmla="*/ 3103809 h 3232597"/>
              <a:gd name="connsiteX52" fmla="*/ 6658377 w 11951594"/>
              <a:gd name="connsiteY52" fmla="*/ 3078050 h 3232597"/>
              <a:gd name="connsiteX53" fmla="*/ 6529589 w 11951594"/>
              <a:gd name="connsiteY53" fmla="*/ 3103808 h 3232597"/>
              <a:gd name="connsiteX54" fmla="*/ 6091707 w 11951594"/>
              <a:gd name="connsiteY54" fmla="*/ 3116687 h 3232597"/>
              <a:gd name="connsiteX55" fmla="*/ 5834129 w 11951594"/>
              <a:gd name="connsiteY55" fmla="*/ 3142445 h 3232597"/>
              <a:gd name="connsiteX56" fmla="*/ 5679583 w 11951594"/>
              <a:gd name="connsiteY56" fmla="*/ 3168202 h 3232597"/>
              <a:gd name="connsiteX57" fmla="*/ 5293217 w 11951594"/>
              <a:gd name="connsiteY57" fmla="*/ 3193960 h 3232597"/>
              <a:gd name="connsiteX58" fmla="*/ 5061397 w 11951594"/>
              <a:gd name="connsiteY58" fmla="*/ 3232597 h 3232597"/>
              <a:gd name="connsiteX59" fmla="*/ 2910625 w 11951594"/>
              <a:gd name="connsiteY59" fmla="*/ 3219718 h 3232597"/>
              <a:gd name="connsiteX60" fmla="*/ 2859110 w 11951594"/>
              <a:gd name="connsiteY60" fmla="*/ 3206839 h 3232597"/>
              <a:gd name="connsiteX61" fmla="*/ 2665927 w 11951594"/>
              <a:gd name="connsiteY61" fmla="*/ 3155324 h 3232597"/>
              <a:gd name="connsiteX62" fmla="*/ 2614411 w 11951594"/>
              <a:gd name="connsiteY62" fmla="*/ 3116687 h 3232597"/>
              <a:gd name="connsiteX63" fmla="*/ 2498501 w 11951594"/>
              <a:gd name="connsiteY63" fmla="*/ 3090929 h 3232597"/>
              <a:gd name="connsiteX64" fmla="*/ 2446986 w 11951594"/>
              <a:gd name="connsiteY64" fmla="*/ 3078050 h 3232597"/>
              <a:gd name="connsiteX65" fmla="*/ 2408349 w 11951594"/>
              <a:gd name="connsiteY65" fmla="*/ 3065171 h 3232597"/>
              <a:gd name="connsiteX66" fmla="*/ 2240924 w 11951594"/>
              <a:gd name="connsiteY66" fmla="*/ 3039414 h 3232597"/>
              <a:gd name="connsiteX67" fmla="*/ 2150772 w 11951594"/>
              <a:gd name="connsiteY67" fmla="*/ 3000777 h 3232597"/>
              <a:gd name="connsiteX68" fmla="*/ 2034862 w 11951594"/>
              <a:gd name="connsiteY68" fmla="*/ 2975019 h 3232597"/>
              <a:gd name="connsiteX69" fmla="*/ 1970467 w 11951594"/>
              <a:gd name="connsiteY69" fmla="*/ 2949262 h 3232597"/>
              <a:gd name="connsiteX70" fmla="*/ 1622738 w 11951594"/>
              <a:gd name="connsiteY70" fmla="*/ 2936383 h 3232597"/>
              <a:gd name="connsiteX71" fmla="*/ 1429555 w 11951594"/>
              <a:gd name="connsiteY71" fmla="*/ 2897746 h 3232597"/>
              <a:gd name="connsiteX72" fmla="*/ 1326524 w 11951594"/>
              <a:gd name="connsiteY72" fmla="*/ 2871988 h 3232597"/>
              <a:gd name="connsiteX73" fmla="*/ 1120462 w 11951594"/>
              <a:gd name="connsiteY73" fmla="*/ 2846231 h 3232597"/>
              <a:gd name="connsiteX74" fmla="*/ 1068946 w 11951594"/>
              <a:gd name="connsiteY74" fmla="*/ 2833352 h 3232597"/>
              <a:gd name="connsiteX75" fmla="*/ 1004552 w 11951594"/>
              <a:gd name="connsiteY75" fmla="*/ 2820473 h 3232597"/>
              <a:gd name="connsiteX76" fmla="*/ 631065 w 11951594"/>
              <a:gd name="connsiteY76" fmla="*/ 2820473 h 3232597"/>
              <a:gd name="connsiteX77" fmla="*/ 347729 w 11951594"/>
              <a:gd name="connsiteY77" fmla="*/ 2794715 h 3232597"/>
              <a:gd name="connsiteX78" fmla="*/ 218941 w 11951594"/>
              <a:gd name="connsiteY78" fmla="*/ 2768957 h 3232597"/>
              <a:gd name="connsiteX79" fmla="*/ 141667 w 11951594"/>
              <a:gd name="connsiteY79" fmla="*/ 2756078 h 3232597"/>
              <a:gd name="connsiteX80" fmla="*/ 38636 w 11951594"/>
              <a:gd name="connsiteY80" fmla="*/ 2730321 h 3232597"/>
              <a:gd name="connsiteX81" fmla="*/ 12879 w 11951594"/>
              <a:gd name="connsiteY81" fmla="*/ 2717442 h 3232597"/>
              <a:gd name="connsiteX82" fmla="*/ 0 w 11951594"/>
              <a:gd name="connsiteY82" fmla="*/ 0 h 3232597"/>
              <a:gd name="connsiteX0" fmla="*/ 0 w 11951594"/>
              <a:gd name="connsiteY0" fmla="*/ 0 h 3232597"/>
              <a:gd name="connsiteX1" fmla="*/ 11925836 w 11951594"/>
              <a:gd name="connsiteY1" fmla="*/ 12878 h 3232597"/>
              <a:gd name="connsiteX2" fmla="*/ 11951594 w 11951594"/>
              <a:gd name="connsiteY2" fmla="*/ 2884867 h 3232597"/>
              <a:gd name="connsiteX3" fmla="*/ 11887200 w 11951594"/>
              <a:gd name="connsiteY3" fmla="*/ 2859109 h 3232597"/>
              <a:gd name="connsiteX4" fmla="*/ 11694017 w 11951594"/>
              <a:gd name="connsiteY4" fmla="*/ 2871988 h 3232597"/>
              <a:gd name="connsiteX5" fmla="*/ 11616744 w 11951594"/>
              <a:gd name="connsiteY5" fmla="*/ 2910625 h 3232597"/>
              <a:gd name="connsiteX6" fmla="*/ 11565228 w 11951594"/>
              <a:gd name="connsiteY6" fmla="*/ 2923504 h 3232597"/>
              <a:gd name="connsiteX7" fmla="*/ 11397803 w 11951594"/>
              <a:gd name="connsiteY7" fmla="*/ 2949262 h 3232597"/>
              <a:gd name="connsiteX8" fmla="*/ 11346287 w 11951594"/>
              <a:gd name="connsiteY8" fmla="*/ 2962140 h 3232597"/>
              <a:gd name="connsiteX9" fmla="*/ 11256135 w 11951594"/>
              <a:gd name="connsiteY9" fmla="*/ 2975019 h 3232597"/>
              <a:gd name="connsiteX10" fmla="*/ 10972800 w 11951594"/>
              <a:gd name="connsiteY10" fmla="*/ 2975019 h 3232597"/>
              <a:gd name="connsiteX11" fmla="*/ 10689465 w 11951594"/>
              <a:gd name="connsiteY11" fmla="*/ 2949262 h 3232597"/>
              <a:gd name="connsiteX12" fmla="*/ 10522039 w 11951594"/>
              <a:gd name="connsiteY12" fmla="*/ 2910625 h 3232597"/>
              <a:gd name="connsiteX13" fmla="*/ 10367493 w 11951594"/>
              <a:gd name="connsiteY13" fmla="*/ 2897746 h 3232597"/>
              <a:gd name="connsiteX14" fmla="*/ 10290220 w 11951594"/>
              <a:gd name="connsiteY14" fmla="*/ 2884867 h 3232597"/>
              <a:gd name="connsiteX15" fmla="*/ 9710670 w 11951594"/>
              <a:gd name="connsiteY15" fmla="*/ 2871988 h 3232597"/>
              <a:gd name="connsiteX16" fmla="*/ 9195515 w 11951594"/>
              <a:gd name="connsiteY16" fmla="*/ 2884867 h 3232597"/>
              <a:gd name="connsiteX17" fmla="*/ 9105363 w 11951594"/>
              <a:gd name="connsiteY17" fmla="*/ 2897746 h 3232597"/>
              <a:gd name="connsiteX18" fmla="*/ 9002332 w 11951594"/>
              <a:gd name="connsiteY18" fmla="*/ 2910625 h 3232597"/>
              <a:gd name="connsiteX19" fmla="*/ 8796270 w 11951594"/>
              <a:gd name="connsiteY19" fmla="*/ 2936383 h 3232597"/>
              <a:gd name="connsiteX20" fmla="*/ 8693239 w 11951594"/>
              <a:gd name="connsiteY20" fmla="*/ 2962140 h 3232597"/>
              <a:gd name="connsiteX21" fmla="*/ 8667482 w 11951594"/>
              <a:gd name="connsiteY21" fmla="*/ 3000777 h 3232597"/>
              <a:gd name="connsiteX22" fmla="*/ 8628845 w 11951594"/>
              <a:gd name="connsiteY22" fmla="*/ 3013656 h 3232597"/>
              <a:gd name="connsiteX23" fmla="*/ 8564451 w 11951594"/>
              <a:gd name="connsiteY23" fmla="*/ 3039414 h 3232597"/>
              <a:gd name="connsiteX24" fmla="*/ 8371267 w 11951594"/>
              <a:gd name="connsiteY24" fmla="*/ 3090929 h 3232597"/>
              <a:gd name="connsiteX25" fmla="*/ 8293994 w 11951594"/>
              <a:gd name="connsiteY25" fmla="*/ 3116687 h 3232597"/>
              <a:gd name="connsiteX26" fmla="*/ 8255358 w 11951594"/>
              <a:gd name="connsiteY26" fmla="*/ 3129566 h 3232597"/>
              <a:gd name="connsiteX27" fmla="*/ 7637172 w 11951594"/>
              <a:gd name="connsiteY27" fmla="*/ 3052293 h 3232597"/>
              <a:gd name="connsiteX28" fmla="*/ 7405352 w 11951594"/>
              <a:gd name="connsiteY28" fmla="*/ 3039414 h 3232597"/>
              <a:gd name="connsiteX29" fmla="*/ 6800045 w 11951594"/>
              <a:gd name="connsiteY29" fmla="*/ 2962140 h 3232597"/>
              <a:gd name="connsiteX30" fmla="*/ 6645498 w 11951594"/>
              <a:gd name="connsiteY30" fmla="*/ 3065172 h 3232597"/>
              <a:gd name="connsiteX31" fmla="*/ 6555346 w 11951594"/>
              <a:gd name="connsiteY31" fmla="*/ 3103808 h 3232597"/>
              <a:gd name="connsiteX32" fmla="*/ 6439436 w 11951594"/>
              <a:gd name="connsiteY32" fmla="*/ 3039414 h 3232597"/>
              <a:gd name="connsiteX33" fmla="*/ 6503831 w 11951594"/>
              <a:gd name="connsiteY33" fmla="*/ 3052293 h 3232597"/>
              <a:gd name="connsiteX34" fmla="*/ 6761409 w 11951594"/>
              <a:gd name="connsiteY34" fmla="*/ 3078050 h 3232597"/>
              <a:gd name="connsiteX35" fmla="*/ 6877318 w 11951594"/>
              <a:gd name="connsiteY35" fmla="*/ 3000777 h 3232597"/>
              <a:gd name="connsiteX36" fmla="*/ 7057622 w 11951594"/>
              <a:gd name="connsiteY36" fmla="*/ 3013656 h 3232597"/>
              <a:gd name="connsiteX37" fmla="*/ 7083380 w 11951594"/>
              <a:gd name="connsiteY37" fmla="*/ 3052293 h 3232597"/>
              <a:gd name="connsiteX38" fmla="*/ 7212169 w 11951594"/>
              <a:gd name="connsiteY38" fmla="*/ 3103808 h 3232597"/>
              <a:gd name="connsiteX39" fmla="*/ 7431110 w 11951594"/>
              <a:gd name="connsiteY39" fmla="*/ 3090929 h 3232597"/>
              <a:gd name="connsiteX40" fmla="*/ 7482625 w 11951594"/>
              <a:gd name="connsiteY40" fmla="*/ 3078050 h 3232597"/>
              <a:gd name="connsiteX41" fmla="*/ 7637172 w 11951594"/>
              <a:gd name="connsiteY41" fmla="*/ 3065171 h 3232597"/>
              <a:gd name="connsiteX42" fmla="*/ 7856113 w 11951594"/>
              <a:gd name="connsiteY42" fmla="*/ 3078050 h 3232597"/>
              <a:gd name="connsiteX43" fmla="*/ 7894749 w 11951594"/>
              <a:gd name="connsiteY43" fmla="*/ 3090929 h 3232597"/>
              <a:gd name="connsiteX44" fmla="*/ 8087932 w 11951594"/>
              <a:gd name="connsiteY44" fmla="*/ 3129566 h 3232597"/>
              <a:gd name="connsiteX45" fmla="*/ 7894749 w 11951594"/>
              <a:gd name="connsiteY45" fmla="*/ 3116687 h 3232597"/>
              <a:gd name="connsiteX46" fmla="*/ 7521262 w 11951594"/>
              <a:gd name="connsiteY46" fmla="*/ 3103808 h 3232597"/>
              <a:gd name="connsiteX47" fmla="*/ 7289442 w 11951594"/>
              <a:gd name="connsiteY47" fmla="*/ 3090929 h 3232597"/>
              <a:gd name="connsiteX48" fmla="*/ 7147775 w 11951594"/>
              <a:gd name="connsiteY48" fmla="*/ 3065171 h 3232597"/>
              <a:gd name="connsiteX49" fmla="*/ 7031865 w 11951594"/>
              <a:gd name="connsiteY49" fmla="*/ 3052293 h 3232597"/>
              <a:gd name="connsiteX50" fmla="*/ 7018985 w 11951594"/>
              <a:gd name="connsiteY50" fmla="*/ 3129566 h 3232597"/>
              <a:gd name="connsiteX51" fmla="*/ 6812924 w 11951594"/>
              <a:gd name="connsiteY51" fmla="*/ 3103809 h 3232597"/>
              <a:gd name="connsiteX52" fmla="*/ 6658377 w 11951594"/>
              <a:gd name="connsiteY52" fmla="*/ 3078050 h 3232597"/>
              <a:gd name="connsiteX53" fmla="*/ 6529589 w 11951594"/>
              <a:gd name="connsiteY53" fmla="*/ 3103808 h 3232597"/>
              <a:gd name="connsiteX54" fmla="*/ 6091707 w 11951594"/>
              <a:gd name="connsiteY54" fmla="*/ 3116687 h 3232597"/>
              <a:gd name="connsiteX55" fmla="*/ 5834129 w 11951594"/>
              <a:gd name="connsiteY55" fmla="*/ 3142445 h 3232597"/>
              <a:gd name="connsiteX56" fmla="*/ 5679583 w 11951594"/>
              <a:gd name="connsiteY56" fmla="*/ 3168202 h 3232597"/>
              <a:gd name="connsiteX57" fmla="*/ 5293217 w 11951594"/>
              <a:gd name="connsiteY57" fmla="*/ 3193960 h 3232597"/>
              <a:gd name="connsiteX58" fmla="*/ 5061397 w 11951594"/>
              <a:gd name="connsiteY58" fmla="*/ 3232597 h 3232597"/>
              <a:gd name="connsiteX59" fmla="*/ 2910625 w 11951594"/>
              <a:gd name="connsiteY59" fmla="*/ 3219718 h 3232597"/>
              <a:gd name="connsiteX60" fmla="*/ 2859110 w 11951594"/>
              <a:gd name="connsiteY60" fmla="*/ 3206839 h 3232597"/>
              <a:gd name="connsiteX61" fmla="*/ 2665927 w 11951594"/>
              <a:gd name="connsiteY61" fmla="*/ 3155324 h 3232597"/>
              <a:gd name="connsiteX62" fmla="*/ 2614411 w 11951594"/>
              <a:gd name="connsiteY62" fmla="*/ 3116687 h 3232597"/>
              <a:gd name="connsiteX63" fmla="*/ 2498501 w 11951594"/>
              <a:gd name="connsiteY63" fmla="*/ 3090929 h 3232597"/>
              <a:gd name="connsiteX64" fmla="*/ 2446986 w 11951594"/>
              <a:gd name="connsiteY64" fmla="*/ 3078050 h 3232597"/>
              <a:gd name="connsiteX65" fmla="*/ 2408349 w 11951594"/>
              <a:gd name="connsiteY65" fmla="*/ 3065171 h 3232597"/>
              <a:gd name="connsiteX66" fmla="*/ 2240924 w 11951594"/>
              <a:gd name="connsiteY66" fmla="*/ 3039414 h 3232597"/>
              <a:gd name="connsiteX67" fmla="*/ 2150772 w 11951594"/>
              <a:gd name="connsiteY67" fmla="*/ 3000777 h 3232597"/>
              <a:gd name="connsiteX68" fmla="*/ 2034862 w 11951594"/>
              <a:gd name="connsiteY68" fmla="*/ 2975019 h 3232597"/>
              <a:gd name="connsiteX69" fmla="*/ 1970467 w 11951594"/>
              <a:gd name="connsiteY69" fmla="*/ 2949262 h 3232597"/>
              <a:gd name="connsiteX70" fmla="*/ 1622738 w 11951594"/>
              <a:gd name="connsiteY70" fmla="*/ 2936383 h 3232597"/>
              <a:gd name="connsiteX71" fmla="*/ 1429555 w 11951594"/>
              <a:gd name="connsiteY71" fmla="*/ 2897746 h 3232597"/>
              <a:gd name="connsiteX72" fmla="*/ 1326524 w 11951594"/>
              <a:gd name="connsiteY72" fmla="*/ 2871988 h 3232597"/>
              <a:gd name="connsiteX73" fmla="*/ 1120462 w 11951594"/>
              <a:gd name="connsiteY73" fmla="*/ 2846231 h 3232597"/>
              <a:gd name="connsiteX74" fmla="*/ 1068946 w 11951594"/>
              <a:gd name="connsiteY74" fmla="*/ 2833352 h 3232597"/>
              <a:gd name="connsiteX75" fmla="*/ 1004552 w 11951594"/>
              <a:gd name="connsiteY75" fmla="*/ 2820473 h 3232597"/>
              <a:gd name="connsiteX76" fmla="*/ 631065 w 11951594"/>
              <a:gd name="connsiteY76" fmla="*/ 2820473 h 3232597"/>
              <a:gd name="connsiteX77" fmla="*/ 347729 w 11951594"/>
              <a:gd name="connsiteY77" fmla="*/ 2794715 h 3232597"/>
              <a:gd name="connsiteX78" fmla="*/ 218941 w 11951594"/>
              <a:gd name="connsiteY78" fmla="*/ 2768957 h 3232597"/>
              <a:gd name="connsiteX79" fmla="*/ 141667 w 11951594"/>
              <a:gd name="connsiteY79" fmla="*/ 2756078 h 3232597"/>
              <a:gd name="connsiteX80" fmla="*/ 38636 w 11951594"/>
              <a:gd name="connsiteY80" fmla="*/ 2730321 h 3232597"/>
              <a:gd name="connsiteX81" fmla="*/ 12879 w 11951594"/>
              <a:gd name="connsiteY81" fmla="*/ 2717442 h 3232597"/>
              <a:gd name="connsiteX82" fmla="*/ 0 w 11951594"/>
              <a:gd name="connsiteY82" fmla="*/ 0 h 3232597"/>
              <a:gd name="connsiteX0" fmla="*/ 0 w 11951594"/>
              <a:gd name="connsiteY0" fmla="*/ 0 h 3232597"/>
              <a:gd name="connsiteX1" fmla="*/ 11925836 w 11951594"/>
              <a:gd name="connsiteY1" fmla="*/ 12878 h 3232597"/>
              <a:gd name="connsiteX2" fmla="*/ 11951594 w 11951594"/>
              <a:gd name="connsiteY2" fmla="*/ 2884867 h 3232597"/>
              <a:gd name="connsiteX3" fmla="*/ 11887200 w 11951594"/>
              <a:gd name="connsiteY3" fmla="*/ 2859109 h 3232597"/>
              <a:gd name="connsiteX4" fmla="*/ 11694017 w 11951594"/>
              <a:gd name="connsiteY4" fmla="*/ 2871988 h 3232597"/>
              <a:gd name="connsiteX5" fmla="*/ 11616744 w 11951594"/>
              <a:gd name="connsiteY5" fmla="*/ 2910625 h 3232597"/>
              <a:gd name="connsiteX6" fmla="*/ 11565228 w 11951594"/>
              <a:gd name="connsiteY6" fmla="*/ 2923504 h 3232597"/>
              <a:gd name="connsiteX7" fmla="*/ 11397803 w 11951594"/>
              <a:gd name="connsiteY7" fmla="*/ 2949262 h 3232597"/>
              <a:gd name="connsiteX8" fmla="*/ 11346287 w 11951594"/>
              <a:gd name="connsiteY8" fmla="*/ 2962140 h 3232597"/>
              <a:gd name="connsiteX9" fmla="*/ 11256135 w 11951594"/>
              <a:gd name="connsiteY9" fmla="*/ 2975019 h 3232597"/>
              <a:gd name="connsiteX10" fmla="*/ 10972800 w 11951594"/>
              <a:gd name="connsiteY10" fmla="*/ 2975019 h 3232597"/>
              <a:gd name="connsiteX11" fmla="*/ 10689465 w 11951594"/>
              <a:gd name="connsiteY11" fmla="*/ 2949262 h 3232597"/>
              <a:gd name="connsiteX12" fmla="*/ 10522039 w 11951594"/>
              <a:gd name="connsiteY12" fmla="*/ 2910625 h 3232597"/>
              <a:gd name="connsiteX13" fmla="*/ 10367493 w 11951594"/>
              <a:gd name="connsiteY13" fmla="*/ 2897746 h 3232597"/>
              <a:gd name="connsiteX14" fmla="*/ 10212947 w 11951594"/>
              <a:gd name="connsiteY14" fmla="*/ 2975020 h 3232597"/>
              <a:gd name="connsiteX15" fmla="*/ 9710670 w 11951594"/>
              <a:gd name="connsiteY15" fmla="*/ 2871988 h 3232597"/>
              <a:gd name="connsiteX16" fmla="*/ 9195515 w 11951594"/>
              <a:gd name="connsiteY16" fmla="*/ 2884867 h 3232597"/>
              <a:gd name="connsiteX17" fmla="*/ 9105363 w 11951594"/>
              <a:gd name="connsiteY17" fmla="*/ 2897746 h 3232597"/>
              <a:gd name="connsiteX18" fmla="*/ 9002332 w 11951594"/>
              <a:gd name="connsiteY18" fmla="*/ 2910625 h 3232597"/>
              <a:gd name="connsiteX19" fmla="*/ 8796270 w 11951594"/>
              <a:gd name="connsiteY19" fmla="*/ 2936383 h 3232597"/>
              <a:gd name="connsiteX20" fmla="*/ 8693239 w 11951594"/>
              <a:gd name="connsiteY20" fmla="*/ 2962140 h 3232597"/>
              <a:gd name="connsiteX21" fmla="*/ 8667482 w 11951594"/>
              <a:gd name="connsiteY21" fmla="*/ 3000777 h 3232597"/>
              <a:gd name="connsiteX22" fmla="*/ 8628845 w 11951594"/>
              <a:gd name="connsiteY22" fmla="*/ 3013656 h 3232597"/>
              <a:gd name="connsiteX23" fmla="*/ 8564451 w 11951594"/>
              <a:gd name="connsiteY23" fmla="*/ 3039414 h 3232597"/>
              <a:gd name="connsiteX24" fmla="*/ 8371267 w 11951594"/>
              <a:gd name="connsiteY24" fmla="*/ 3090929 h 3232597"/>
              <a:gd name="connsiteX25" fmla="*/ 8293994 w 11951594"/>
              <a:gd name="connsiteY25" fmla="*/ 3116687 h 3232597"/>
              <a:gd name="connsiteX26" fmla="*/ 8255358 w 11951594"/>
              <a:gd name="connsiteY26" fmla="*/ 3129566 h 3232597"/>
              <a:gd name="connsiteX27" fmla="*/ 7637172 w 11951594"/>
              <a:gd name="connsiteY27" fmla="*/ 3052293 h 3232597"/>
              <a:gd name="connsiteX28" fmla="*/ 7405352 w 11951594"/>
              <a:gd name="connsiteY28" fmla="*/ 3039414 h 3232597"/>
              <a:gd name="connsiteX29" fmla="*/ 6800045 w 11951594"/>
              <a:gd name="connsiteY29" fmla="*/ 2962140 h 3232597"/>
              <a:gd name="connsiteX30" fmla="*/ 6645498 w 11951594"/>
              <a:gd name="connsiteY30" fmla="*/ 3065172 h 3232597"/>
              <a:gd name="connsiteX31" fmla="*/ 6555346 w 11951594"/>
              <a:gd name="connsiteY31" fmla="*/ 3103808 h 3232597"/>
              <a:gd name="connsiteX32" fmla="*/ 6439436 w 11951594"/>
              <a:gd name="connsiteY32" fmla="*/ 3039414 h 3232597"/>
              <a:gd name="connsiteX33" fmla="*/ 6503831 w 11951594"/>
              <a:gd name="connsiteY33" fmla="*/ 3052293 h 3232597"/>
              <a:gd name="connsiteX34" fmla="*/ 6761409 w 11951594"/>
              <a:gd name="connsiteY34" fmla="*/ 3078050 h 3232597"/>
              <a:gd name="connsiteX35" fmla="*/ 6877318 w 11951594"/>
              <a:gd name="connsiteY35" fmla="*/ 3000777 h 3232597"/>
              <a:gd name="connsiteX36" fmla="*/ 7057622 w 11951594"/>
              <a:gd name="connsiteY36" fmla="*/ 3013656 h 3232597"/>
              <a:gd name="connsiteX37" fmla="*/ 7083380 w 11951594"/>
              <a:gd name="connsiteY37" fmla="*/ 3052293 h 3232597"/>
              <a:gd name="connsiteX38" fmla="*/ 7212169 w 11951594"/>
              <a:gd name="connsiteY38" fmla="*/ 3103808 h 3232597"/>
              <a:gd name="connsiteX39" fmla="*/ 7431110 w 11951594"/>
              <a:gd name="connsiteY39" fmla="*/ 3090929 h 3232597"/>
              <a:gd name="connsiteX40" fmla="*/ 7482625 w 11951594"/>
              <a:gd name="connsiteY40" fmla="*/ 3078050 h 3232597"/>
              <a:gd name="connsiteX41" fmla="*/ 7637172 w 11951594"/>
              <a:gd name="connsiteY41" fmla="*/ 3065171 h 3232597"/>
              <a:gd name="connsiteX42" fmla="*/ 7856113 w 11951594"/>
              <a:gd name="connsiteY42" fmla="*/ 3078050 h 3232597"/>
              <a:gd name="connsiteX43" fmla="*/ 7894749 w 11951594"/>
              <a:gd name="connsiteY43" fmla="*/ 3090929 h 3232597"/>
              <a:gd name="connsiteX44" fmla="*/ 8087932 w 11951594"/>
              <a:gd name="connsiteY44" fmla="*/ 3129566 h 3232597"/>
              <a:gd name="connsiteX45" fmla="*/ 7894749 w 11951594"/>
              <a:gd name="connsiteY45" fmla="*/ 3116687 h 3232597"/>
              <a:gd name="connsiteX46" fmla="*/ 7521262 w 11951594"/>
              <a:gd name="connsiteY46" fmla="*/ 3103808 h 3232597"/>
              <a:gd name="connsiteX47" fmla="*/ 7289442 w 11951594"/>
              <a:gd name="connsiteY47" fmla="*/ 3090929 h 3232597"/>
              <a:gd name="connsiteX48" fmla="*/ 7147775 w 11951594"/>
              <a:gd name="connsiteY48" fmla="*/ 3065171 h 3232597"/>
              <a:gd name="connsiteX49" fmla="*/ 7031865 w 11951594"/>
              <a:gd name="connsiteY49" fmla="*/ 3052293 h 3232597"/>
              <a:gd name="connsiteX50" fmla="*/ 7018985 w 11951594"/>
              <a:gd name="connsiteY50" fmla="*/ 3129566 h 3232597"/>
              <a:gd name="connsiteX51" fmla="*/ 6812924 w 11951594"/>
              <a:gd name="connsiteY51" fmla="*/ 3103809 h 3232597"/>
              <a:gd name="connsiteX52" fmla="*/ 6658377 w 11951594"/>
              <a:gd name="connsiteY52" fmla="*/ 3078050 h 3232597"/>
              <a:gd name="connsiteX53" fmla="*/ 6529589 w 11951594"/>
              <a:gd name="connsiteY53" fmla="*/ 3103808 h 3232597"/>
              <a:gd name="connsiteX54" fmla="*/ 6091707 w 11951594"/>
              <a:gd name="connsiteY54" fmla="*/ 3116687 h 3232597"/>
              <a:gd name="connsiteX55" fmla="*/ 5834129 w 11951594"/>
              <a:gd name="connsiteY55" fmla="*/ 3142445 h 3232597"/>
              <a:gd name="connsiteX56" fmla="*/ 5679583 w 11951594"/>
              <a:gd name="connsiteY56" fmla="*/ 3168202 h 3232597"/>
              <a:gd name="connsiteX57" fmla="*/ 5293217 w 11951594"/>
              <a:gd name="connsiteY57" fmla="*/ 3193960 h 3232597"/>
              <a:gd name="connsiteX58" fmla="*/ 5061397 w 11951594"/>
              <a:gd name="connsiteY58" fmla="*/ 3232597 h 3232597"/>
              <a:gd name="connsiteX59" fmla="*/ 2910625 w 11951594"/>
              <a:gd name="connsiteY59" fmla="*/ 3219718 h 3232597"/>
              <a:gd name="connsiteX60" fmla="*/ 2859110 w 11951594"/>
              <a:gd name="connsiteY60" fmla="*/ 3206839 h 3232597"/>
              <a:gd name="connsiteX61" fmla="*/ 2665927 w 11951594"/>
              <a:gd name="connsiteY61" fmla="*/ 3155324 h 3232597"/>
              <a:gd name="connsiteX62" fmla="*/ 2614411 w 11951594"/>
              <a:gd name="connsiteY62" fmla="*/ 3116687 h 3232597"/>
              <a:gd name="connsiteX63" fmla="*/ 2498501 w 11951594"/>
              <a:gd name="connsiteY63" fmla="*/ 3090929 h 3232597"/>
              <a:gd name="connsiteX64" fmla="*/ 2446986 w 11951594"/>
              <a:gd name="connsiteY64" fmla="*/ 3078050 h 3232597"/>
              <a:gd name="connsiteX65" fmla="*/ 2408349 w 11951594"/>
              <a:gd name="connsiteY65" fmla="*/ 3065171 h 3232597"/>
              <a:gd name="connsiteX66" fmla="*/ 2240924 w 11951594"/>
              <a:gd name="connsiteY66" fmla="*/ 3039414 h 3232597"/>
              <a:gd name="connsiteX67" fmla="*/ 2150772 w 11951594"/>
              <a:gd name="connsiteY67" fmla="*/ 3000777 h 3232597"/>
              <a:gd name="connsiteX68" fmla="*/ 2034862 w 11951594"/>
              <a:gd name="connsiteY68" fmla="*/ 2975019 h 3232597"/>
              <a:gd name="connsiteX69" fmla="*/ 1970467 w 11951594"/>
              <a:gd name="connsiteY69" fmla="*/ 2949262 h 3232597"/>
              <a:gd name="connsiteX70" fmla="*/ 1622738 w 11951594"/>
              <a:gd name="connsiteY70" fmla="*/ 2936383 h 3232597"/>
              <a:gd name="connsiteX71" fmla="*/ 1429555 w 11951594"/>
              <a:gd name="connsiteY71" fmla="*/ 2897746 h 3232597"/>
              <a:gd name="connsiteX72" fmla="*/ 1326524 w 11951594"/>
              <a:gd name="connsiteY72" fmla="*/ 2871988 h 3232597"/>
              <a:gd name="connsiteX73" fmla="*/ 1120462 w 11951594"/>
              <a:gd name="connsiteY73" fmla="*/ 2846231 h 3232597"/>
              <a:gd name="connsiteX74" fmla="*/ 1068946 w 11951594"/>
              <a:gd name="connsiteY74" fmla="*/ 2833352 h 3232597"/>
              <a:gd name="connsiteX75" fmla="*/ 1004552 w 11951594"/>
              <a:gd name="connsiteY75" fmla="*/ 2820473 h 3232597"/>
              <a:gd name="connsiteX76" fmla="*/ 631065 w 11951594"/>
              <a:gd name="connsiteY76" fmla="*/ 2820473 h 3232597"/>
              <a:gd name="connsiteX77" fmla="*/ 347729 w 11951594"/>
              <a:gd name="connsiteY77" fmla="*/ 2794715 h 3232597"/>
              <a:gd name="connsiteX78" fmla="*/ 218941 w 11951594"/>
              <a:gd name="connsiteY78" fmla="*/ 2768957 h 3232597"/>
              <a:gd name="connsiteX79" fmla="*/ 141667 w 11951594"/>
              <a:gd name="connsiteY79" fmla="*/ 2756078 h 3232597"/>
              <a:gd name="connsiteX80" fmla="*/ 38636 w 11951594"/>
              <a:gd name="connsiteY80" fmla="*/ 2730321 h 3232597"/>
              <a:gd name="connsiteX81" fmla="*/ 12879 w 11951594"/>
              <a:gd name="connsiteY81" fmla="*/ 2717442 h 3232597"/>
              <a:gd name="connsiteX82" fmla="*/ 0 w 11951594"/>
              <a:gd name="connsiteY82" fmla="*/ 0 h 323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1951594" h="3232597">
                <a:moveTo>
                  <a:pt x="0" y="0"/>
                </a:moveTo>
                <a:lnTo>
                  <a:pt x="11925836" y="12878"/>
                </a:lnTo>
                <a:lnTo>
                  <a:pt x="11951594" y="2884867"/>
                </a:lnTo>
                <a:lnTo>
                  <a:pt x="11887200" y="2859109"/>
                </a:lnTo>
                <a:cubicBezTo>
                  <a:pt x="11822806" y="2863402"/>
                  <a:pt x="11758160" y="2864861"/>
                  <a:pt x="11694017" y="2871988"/>
                </a:cubicBezTo>
                <a:cubicBezTo>
                  <a:pt x="11645174" y="2877415"/>
                  <a:pt x="11661570" y="2891413"/>
                  <a:pt x="11616744" y="2910625"/>
                </a:cubicBezTo>
                <a:cubicBezTo>
                  <a:pt x="11600475" y="2917598"/>
                  <a:pt x="11582585" y="2920033"/>
                  <a:pt x="11565228" y="2923504"/>
                </a:cubicBezTo>
                <a:cubicBezTo>
                  <a:pt x="11440785" y="2948393"/>
                  <a:pt x="11533832" y="2924530"/>
                  <a:pt x="11397803" y="2949262"/>
                </a:cubicBezTo>
                <a:cubicBezTo>
                  <a:pt x="11380388" y="2952428"/>
                  <a:pt x="11363702" y="2958974"/>
                  <a:pt x="11346287" y="2962140"/>
                </a:cubicBezTo>
                <a:cubicBezTo>
                  <a:pt x="11316421" y="2967570"/>
                  <a:pt x="11286186" y="2970726"/>
                  <a:pt x="11256135" y="2975019"/>
                </a:cubicBezTo>
                <a:cubicBezTo>
                  <a:pt x="11141081" y="3013370"/>
                  <a:pt x="11224616" y="2990758"/>
                  <a:pt x="10972800" y="2975019"/>
                </a:cubicBezTo>
                <a:cubicBezTo>
                  <a:pt x="10827802" y="2965957"/>
                  <a:pt x="10818510" y="2963599"/>
                  <a:pt x="10689465" y="2949262"/>
                </a:cubicBezTo>
                <a:cubicBezTo>
                  <a:pt x="10629858" y="2929393"/>
                  <a:pt x="10597826" y="2916941"/>
                  <a:pt x="10522039" y="2910625"/>
                </a:cubicBezTo>
                <a:cubicBezTo>
                  <a:pt x="10470524" y="2906332"/>
                  <a:pt x="10419008" y="2887014"/>
                  <a:pt x="10367493" y="2897746"/>
                </a:cubicBezTo>
                <a:cubicBezTo>
                  <a:pt x="10315978" y="2908478"/>
                  <a:pt x="10239040" y="2976043"/>
                  <a:pt x="10212947" y="2975020"/>
                </a:cubicBezTo>
                <a:cubicBezTo>
                  <a:pt x="10019864" y="2967448"/>
                  <a:pt x="9903853" y="2876281"/>
                  <a:pt x="9710670" y="2871988"/>
                </a:cubicBezTo>
                <a:lnTo>
                  <a:pt x="9195515" y="2884867"/>
                </a:lnTo>
                <a:cubicBezTo>
                  <a:pt x="9165187" y="2886158"/>
                  <a:pt x="9135452" y="2893734"/>
                  <a:pt x="9105363" y="2897746"/>
                </a:cubicBezTo>
                <a:lnTo>
                  <a:pt x="9002332" y="2910625"/>
                </a:lnTo>
                <a:cubicBezTo>
                  <a:pt x="8861367" y="2945867"/>
                  <a:pt x="9083232" y="2893339"/>
                  <a:pt x="8796270" y="2936383"/>
                </a:cubicBezTo>
                <a:cubicBezTo>
                  <a:pt x="8761261" y="2941634"/>
                  <a:pt x="8693239" y="2962140"/>
                  <a:pt x="8693239" y="2962140"/>
                </a:cubicBezTo>
                <a:cubicBezTo>
                  <a:pt x="8684653" y="2975019"/>
                  <a:pt x="8679569" y="2991108"/>
                  <a:pt x="8667482" y="3000777"/>
                </a:cubicBezTo>
                <a:cubicBezTo>
                  <a:pt x="8656881" y="3009258"/>
                  <a:pt x="8641556" y="3008889"/>
                  <a:pt x="8628845" y="3013656"/>
                </a:cubicBezTo>
                <a:cubicBezTo>
                  <a:pt x="8607199" y="3021773"/>
                  <a:pt x="8586222" y="3031639"/>
                  <a:pt x="8564451" y="3039414"/>
                </a:cubicBezTo>
                <a:cubicBezTo>
                  <a:pt x="8441356" y="3083376"/>
                  <a:pt x="8477436" y="3073234"/>
                  <a:pt x="8371267" y="3090929"/>
                </a:cubicBezTo>
                <a:lnTo>
                  <a:pt x="8293994" y="3116687"/>
                </a:lnTo>
                <a:lnTo>
                  <a:pt x="8255358" y="3129566"/>
                </a:lnTo>
                <a:lnTo>
                  <a:pt x="7637172" y="3052293"/>
                </a:lnTo>
                <a:cubicBezTo>
                  <a:pt x="7560211" y="3044130"/>
                  <a:pt x="7482300" y="3047701"/>
                  <a:pt x="7405352" y="3039414"/>
                </a:cubicBezTo>
                <a:cubicBezTo>
                  <a:pt x="7203115" y="3017634"/>
                  <a:pt x="6926687" y="2957847"/>
                  <a:pt x="6800045" y="2962140"/>
                </a:cubicBezTo>
                <a:cubicBezTo>
                  <a:pt x="6673403" y="2966433"/>
                  <a:pt x="6731357" y="3073758"/>
                  <a:pt x="6645498" y="3065172"/>
                </a:cubicBezTo>
                <a:cubicBezTo>
                  <a:pt x="6632619" y="3069465"/>
                  <a:pt x="6589690" y="3108101"/>
                  <a:pt x="6555346" y="3103808"/>
                </a:cubicBezTo>
                <a:cubicBezTo>
                  <a:pt x="6521002" y="3099515"/>
                  <a:pt x="6451182" y="3021794"/>
                  <a:pt x="6439436" y="3039414"/>
                </a:cubicBezTo>
                <a:cubicBezTo>
                  <a:pt x="6460901" y="3043707"/>
                  <a:pt x="6450169" y="3045854"/>
                  <a:pt x="6503831" y="3052293"/>
                </a:cubicBezTo>
                <a:cubicBezTo>
                  <a:pt x="6557493" y="3058732"/>
                  <a:pt x="6686056" y="3091751"/>
                  <a:pt x="6761409" y="3078050"/>
                </a:cubicBezTo>
                <a:cubicBezTo>
                  <a:pt x="6843112" y="3063195"/>
                  <a:pt x="6787755" y="3011973"/>
                  <a:pt x="6877318" y="3000777"/>
                </a:cubicBezTo>
                <a:cubicBezTo>
                  <a:pt x="6937419" y="3005070"/>
                  <a:pt x="6999167" y="2999042"/>
                  <a:pt x="7057622" y="3013656"/>
                </a:cubicBezTo>
                <a:cubicBezTo>
                  <a:pt x="7072638" y="3017410"/>
                  <a:pt x="7071628" y="3042220"/>
                  <a:pt x="7083380" y="3052293"/>
                </a:cubicBezTo>
                <a:cubicBezTo>
                  <a:pt x="7134001" y="3095682"/>
                  <a:pt x="7151688" y="3091712"/>
                  <a:pt x="7212169" y="3103808"/>
                </a:cubicBezTo>
                <a:cubicBezTo>
                  <a:pt x="7285149" y="3099515"/>
                  <a:pt x="7358333" y="3097860"/>
                  <a:pt x="7431110" y="3090929"/>
                </a:cubicBezTo>
                <a:cubicBezTo>
                  <a:pt x="7448730" y="3089251"/>
                  <a:pt x="7465062" y="3080245"/>
                  <a:pt x="7482625" y="3078050"/>
                </a:cubicBezTo>
                <a:cubicBezTo>
                  <a:pt x="7533920" y="3071638"/>
                  <a:pt x="7585656" y="3069464"/>
                  <a:pt x="7637172" y="3065171"/>
                </a:cubicBezTo>
                <a:cubicBezTo>
                  <a:pt x="7710152" y="3069464"/>
                  <a:pt x="7783369" y="3070776"/>
                  <a:pt x="7856113" y="3078050"/>
                </a:cubicBezTo>
                <a:cubicBezTo>
                  <a:pt x="7869621" y="3079401"/>
                  <a:pt x="7881497" y="3087984"/>
                  <a:pt x="7894749" y="3090929"/>
                </a:cubicBezTo>
                <a:cubicBezTo>
                  <a:pt x="7958855" y="3105175"/>
                  <a:pt x="8153456" y="3133934"/>
                  <a:pt x="8087932" y="3129566"/>
                </a:cubicBezTo>
                <a:cubicBezTo>
                  <a:pt x="8023538" y="3125273"/>
                  <a:pt x="7959220" y="3119618"/>
                  <a:pt x="7894749" y="3116687"/>
                </a:cubicBezTo>
                <a:cubicBezTo>
                  <a:pt x="7770308" y="3111031"/>
                  <a:pt x="7645719" y="3109104"/>
                  <a:pt x="7521262" y="3103808"/>
                </a:cubicBezTo>
                <a:cubicBezTo>
                  <a:pt x="7443939" y="3100518"/>
                  <a:pt x="7366715" y="3095222"/>
                  <a:pt x="7289442" y="3090929"/>
                </a:cubicBezTo>
                <a:cubicBezTo>
                  <a:pt x="7242220" y="3082343"/>
                  <a:pt x="7195241" y="3072291"/>
                  <a:pt x="7147775" y="3065171"/>
                </a:cubicBezTo>
                <a:cubicBezTo>
                  <a:pt x="7109331" y="3059404"/>
                  <a:pt x="7053330" y="3041561"/>
                  <a:pt x="7031865" y="3052293"/>
                </a:cubicBezTo>
                <a:cubicBezTo>
                  <a:pt x="7010400" y="3063026"/>
                  <a:pt x="7055475" y="3120980"/>
                  <a:pt x="7018985" y="3129566"/>
                </a:cubicBezTo>
                <a:cubicBezTo>
                  <a:pt x="6982495" y="3138152"/>
                  <a:pt x="6873025" y="3112395"/>
                  <a:pt x="6812924" y="3103809"/>
                </a:cubicBezTo>
                <a:cubicBezTo>
                  <a:pt x="6752823" y="3095223"/>
                  <a:pt x="6705599" y="3078050"/>
                  <a:pt x="6658377" y="3078050"/>
                </a:cubicBezTo>
                <a:cubicBezTo>
                  <a:pt x="6611155" y="3078050"/>
                  <a:pt x="6546711" y="3102952"/>
                  <a:pt x="6529589" y="3103808"/>
                </a:cubicBezTo>
                <a:cubicBezTo>
                  <a:pt x="6383747" y="3111100"/>
                  <a:pt x="6237668" y="3112394"/>
                  <a:pt x="6091707" y="3116687"/>
                </a:cubicBezTo>
                <a:cubicBezTo>
                  <a:pt x="5975335" y="3155478"/>
                  <a:pt x="6111751" y="3113726"/>
                  <a:pt x="5834129" y="3142445"/>
                </a:cubicBezTo>
                <a:cubicBezTo>
                  <a:pt x="5782180" y="3147819"/>
                  <a:pt x="5731693" y="3164728"/>
                  <a:pt x="5679583" y="3168202"/>
                </a:cubicBezTo>
                <a:lnTo>
                  <a:pt x="5293217" y="3193960"/>
                </a:lnTo>
                <a:cubicBezTo>
                  <a:pt x="5166903" y="3236065"/>
                  <a:pt x="5243001" y="3217463"/>
                  <a:pt x="5061397" y="3232597"/>
                </a:cubicBezTo>
                <a:lnTo>
                  <a:pt x="2910625" y="3219718"/>
                </a:lnTo>
                <a:cubicBezTo>
                  <a:pt x="2892926" y="3219511"/>
                  <a:pt x="2876129" y="3211702"/>
                  <a:pt x="2859110" y="3206839"/>
                </a:cubicBezTo>
                <a:cubicBezTo>
                  <a:pt x="2684401" y="3156922"/>
                  <a:pt x="2786458" y="3179429"/>
                  <a:pt x="2665927" y="3155324"/>
                </a:cubicBezTo>
                <a:cubicBezTo>
                  <a:pt x="2648755" y="3142445"/>
                  <a:pt x="2633610" y="3126287"/>
                  <a:pt x="2614411" y="3116687"/>
                </a:cubicBezTo>
                <a:cubicBezTo>
                  <a:pt x="2601846" y="3110405"/>
                  <a:pt x="2505818" y="3092555"/>
                  <a:pt x="2498501" y="3090929"/>
                </a:cubicBezTo>
                <a:cubicBezTo>
                  <a:pt x="2481222" y="3087089"/>
                  <a:pt x="2464005" y="3082913"/>
                  <a:pt x="2446986" y="3078050"/>
                </a:cubicBezTo>
                <a:cubicBezTo>
                  <a:pt x="2433933" y="3074320"/>
                  <a:pt x="2421519" y="3068463"/>
                  <a:pt x="2408349" y="3065171"/>
                </a:cubicBezTo>
                <a:cubicBezTo>
                  <a:pt x="2349356" y="3050423"/>
                  <a:pt x="2303473" y="3047233"/>
                  <a:pt x="2240924" y="3039414"/>
                </a:cubicBezTo>
                <a:cubicBezTo>
                  <a:pt x="2049039" y="2975452"/>
                  <a:pt x="2405394" y="3096261"/>
                  <a:pt x="2150772" y="3000777"/>
                </a:cubicBezTo>
                <a:cubicBezTo>
                  <a:pt x="2111140" y="2985915"/>
                  <a:pt x="2075654" y="2987256"/>
                  <a:pt x="2034862" y="2975019"/>
                </a:cubicBezTo>
                <a:cubicBezTo>
                  <a:pt x="2012719" y="2968376"/>
                  <a:pt x="1993484" y="2951420"/>
                  <a:pt x="1970467" y="2949262"/>
                </a:cubicBezTo>
                <a:cubicBezTo>
                  <a:pt x="1854984" y="2938436"/>
                  <a:pt x="1738648" y="2940676"/>
                  <a:pt x="1622738" y="2936383"/>
                </a:cubicBezTo>
                <a:cubicBezTo>
                  <a:pt x="1467002" y="2884470"/>
                  <a:pt x="1631989" y="2933470"/>
                  <a:pt x="1429555" y="2897746"/>
                </a:cubicBezTo>
                <a:cubicBezTo>
                  <a:pt x="1394693" y="2891594"/>
                  <a:pt x="1361708" y="2875897"/>
                  <a:pt x="1326524" y="2871988"/>
                </a:cubicBezTo>
                <a:cubicBezTo>
                  <a:pt x="1271234" y="2865845"/>
                  <a:pt x="1178203" y="2856729"/>
                  <a:pt x="1120462" y="2846231"/>
                </a:cubicBezTo>
                <a:cubicBezTo>
                  <a:pt x="1103047" y="2843065"/>
                  <a:pt x="1086225" y="2837192"/>
                  <a:pt x="1068946" y="2833352"/>
                </a:cubicBezTo>
                <a:cubicBezTo>
                  <a:pt x="1047578" y="2828603"/>
                  <a:pt x="1026017" y="2824766"/>
                  <a:pt x="1004552" y="2820473"/>
                </a:cubicBezTo>
                <a:cubicBezTo>
                  <a:pt x="798757" y="2837623"/>
                  <a:pt x="871055" y="2838934"/>
                  <a:pt x="631065" y="2820473"/>
                </a:cubicBezTo>
                <a:cubicBezTo>
                  <a:pt x="536510" y="2813199"/>
                  <a:pt x="347729" y="2794715"/>
                  <a:pt x="347729" y="2794715"/>
                </a:cubicBezTo>
                <a:cubicBezTo>
                  <a:pt x="304800" y="2786129"/>
                  <a:pt x="262125" y="2776154"/>
                  <a:pt x="218941" y="2768957"/>
                </a:cubicBezTo>
                <a:lnTo>
                  <a:pt x="141667" y="2756078"/>
                </a:lnTo>
                <a:cubicBezTo>
                  <a:pt x="99702" y="2748448"/>
                  <a:pt x="75873" y="2745216"/>
                  <a:pt x="38636" y="2730321"/>
                </a:cubicBezTo>
                <a:cubicBezTo>
                  <a:pt x="29723" y="2726756"/>
                  <a:pt x="21465" y="2721735"/>
                  <a:pt x="12879" y="2717442"/>
                </a:cubicBezTo>
                <a:lnTo>
                  <a:pt x="0" y="0"/>
                </a:lnTo>
                <a:close/>
              </a:path>
            </a:pathLst>
          </a:custGeom>
          <a:solidFill>
            <a:srgbClr val="8F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864" y="1667815"/>
            <a:ext cx="5003441" cy="500344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485799" y="2987618"/>
            <a:ext cx="6639774" cy="3683638"/>
          </a:xfrm>
          <a:custGeom>
            <a:avLst/>
            <a:gdLst>
              <a:gd name="connsiteX0" fmla="*/ 32912 w 6639774"/>
              <a:gd name="connsiteY0" fmla="*/ 429880 h 3713992"/>
              <a:gd name="connsiteX1" fmla="*/ 32912 w 6639774"/>
              <a:gd name="connsiteY1" fmla="*/ 429880 h 3713992"/>
              <a:gd name="connsiteX2" fmla="*/ 161700 w 6639774"/>
              <a:gd name="connsiteY2" fmla="*/ 520032 h 3713992"/>
              <a:gd name="connsiteX3" fmla="*/ 200337 w 6639774"/>
              <a:gd name="connsiteY3" fmla="*/ 558668 h 3713992"/>
              <a:gd name="connsiteX4" fmla="*/ 251853 w 6639774"/>
              <a:gd name="connsiteY4" fmla="*/ 571547 h 3713992"/>
              <a:gd name="connsiteX5" fmla="*/ 354884 w 6639774"/>
              <a:gd name="connsiteY5" fmla="*/ 623063 h 3713992"/>
              <a:gd name="connsiteX6" fmla="*/ 445036 w 6639774"/>
              <a:gd name="connsiteY6" fmla="*/ 648821 h 3713992"/>
              <a:gd name="connsiteX7" fmla="*/ 522309 w 6639774"/>
              <a:gd name="connsiteY7" fmla="*/ 661699 h 3713992"/>
              <a:gd name="connsiteX8" fmla="*/ 560946 w 6639774"/>
              <a:gd name="connsiteY8" fmla="*/ 674578 h 3713992"/>
              <a:gd name="connsiteX9" fmla="*/ 625340 w 6639774"/>
              <a:gd name="connsiteY9" fmla="*/ 687457 h 3713992"/>
              <a:gd name="connsiteX10" fmla="*/ 960191 w 6639774"/>
              <a:gd name="connsiteY10" fmla="*/ 738973 h 3713992"/>
              <a:gd name="connsiteX11" fmla="*/ 1269284 w 6639774"/>
              <a:gd name="connsiteY11" fmla="*/ 790488 h 3713992"/>
              <a:gd name="connsiteX12" fmla="*/ 1501103 w 6639774"/>
              <a:gd name="connsiteY12" fmla="*/ 816246 h 3713992"/>
              <a:gd name="connsiteX13" fmla="*/ 1707165 w 6639774"/>
              <a:gd name="connsiteY13" fmla="*/ 854882 h 3713992"/>
              <a:gd name="connsiteX14" fmla="*/ 1771560 w 6639774"/>
              <a:gd name="connsiteY14" fmla="*/ 867761 h 3713992"/>
              <a:gd name="connsiteX15" fmla="*/ 1977622 w 6639774"/>
              <a:gd name="connsiteY15" fmla="*/ 893519 h 3713992"/>
              <a:gd name="connsiteX16" fmla="*/ 2016258 w 6639774"/>
              <a:gd name="connsiteY16" fmla="*/ 906398 h 3713992"/>
              <a:gd name="connsiteX17" fmla="*/ 2145047 w 6639774"/>
              <a:gd name="connsiteY17" fmla="*/ 932156 h 3713992"/>
              <a:gd name="connsiteX18" fmla="*/ 2183684 w 6639774"/>
              <a:gd name="connsiteY18" fmla="*/ 957913 h 3713992"/>
              <a:gd name="connsiteX19" fmla="*/ 2235199 w 6639774"/>
              <a:gd name="connsiteY19" fmla="*/ 970792 h 3713992"/>
              <a:gd name="connsiteX20" fmla="*/ 2402624 w 6639774"/>
              <a:gd name="connsiteY20" fmla="*/ 1151097 h 3713992"/>
              <a:gd name="connsiteX21" fmla="*/ 2415503 w 6639774"/>
              <a:gd name="connsiteY21" fmla="*/ 1189733 h 3713992"/>
              <a:gd name="connsiteX22" fmla="*/ 2441261 w 6639774"/>
              <a:gd name="connsiteY22" fmla="*/ 1241249 h 3713992"/>
              <a:gd name="connsiteX23" fmla="*/ 2428382 w 6639774"/>
              <a:gd name="connsiteY23" fmla="*/ 1434432 h 3713992"/>
              <a:gd name="connsiteX24" fmla="*/ 2402624 w 6639774"/>
              <a:gd name="connsiteY24" fmla="*/ 1511705 h 3713992"/>
              <a:gd name="connsiteX25" fmla="*/ 2415503 w 6639774"/>
              <a:gd name="connsiteY25" fmla="*/ 1627615 h 3713992"/>
              <a:gd name="connsiteX26" fmla="*/ 2467019 w 6639774"/>
              <a:gd name="connsiteY26" fmla="*/ 1704888 h 3713992"/>
              <a:gd name="connsiteX27" fmla="*/ 2492777 w 6639774"/>
              <a:gd name="connsiteY27" fmla="*/ 1743525 h 3713992"/>
              <a:gd name="connsiteX28" fmla="*/ 2544292 w 6639774"/>
              <a:gd name="connsiteY28" fmla="*/ 1769282 h 3713992"/>
              <a:gd name="connsiteX29" fmla="*/ 2582929 w 6639774"/>
              <a:gd name="connsiteY29" fmla="*/ 1795040 h 3713992"/>
              <a:gd name="connsiteX30" fmla="*/ 2634444 w 6639774"/>
              <a:gd name="connsiteY30" fmla="*/ 1807919 h 3713992"/>
              <a:gd name="connsiteX31" fmla="*/ 2801869 w 6639774"/>
              <a:gd name="connsiteY31" fmla="*/ 1885192 h 3713992"/>
              <a:gd name="connsiteX32" fmla="*/ 2969295 w 6639774"/>
              <a:gd name="connsiteY32" fmla="*/ 1898071 h 3713992"/>
              <a:gd name="connsiteX33" fmla="*/ 3226872 w 6639774"/>
              <a:gd name="connsiteY33" fmla="*/ 1936708 h 3713992"/>
              <a:gd name="connsiteX34" fmla="*/ 3432934 w 6639774"/>
              <a:gd name="connsiteY34" fmla="*/ 1949587 h 3713992"/>
              <a:gd name="connsiteX35" fmla="*/ 3484450 w 6639774"/>
              <a:gd name="connsiteY35" fmla="*/ 1975344 h 3713992"/>
              <a:gd name="connsiteX36" fmla="*/ 3523086 w 6639774"/>
              <a:gd name="connsiteY36" fmla="*/ 1988223 h 3713992"/>
              <a:gd name="connsiteX37" fmla="*/ 3626117 w 6639774"/>
              <a:gd name="connsiteY37" fmla="*/ 2065497 h 3713992"/>
              <a:gd name="connsiteX38" fmla="*/ 3690512 w 6639774"/>
              <a:gd name="connsiteY38" fmla="*/ 2207164 h 3713992"/>
              <a:gd name="connsiteX39" fmla="*/ 3729148 w 6639774"/>
              <a:gd name="connsiteY39" fmla="*/ 2271559 h 3713992"/>
              <a:gd name="connsiteX40" fmla="*/ 3780664 w 6639774"/>
              <a:gd name="connsiteY40" fmla="*/ 2374590 h 3713992"/>
              <a:gd name="connsiteX41" fmla="*/ 3870816 w 6639774"/>
              <a:gd name="connsiteY41" fmla="*/ 2477621 h 3713992"/>
              <a:gd name="connsiteX42" fmla="*/ 3909453 w 6639774"/>
              <a:gd name="connsiteY42" fmla="*/ 2516257 h 3713992"/>
              <a:gd name="connsiteX43" fmla="*/ 3948089 w 6639774"/>
              <a:gd name="connsiteY43" fmla="*/ 2529136 h 3713992"/>
              <a:gd name="connsiteX44" fmla="*/ 4102636 w 6639774"/>
              <a:gd name="connsiteY44" fmla="*/ 2554894 h 3713992"/>
              <a:gd name="connsiteX45" fmla="*/ 4360213 w 6639774"/>
              <a:gd name="connsiteY45" fmla="*/ 2619288 h 3713992"/>
              <a:gd name="connsiteX46" fmla="*/ 4476123 w 6639774"/>
              <a:gd name="connsiteY46" fmla="*/ 2670804 h 3713992"/>
              <a:gd name="connsiteX47" fmla="*/ 4604912 w 6639774"/>
              <a:gd name="connsiteY47" fmla="*/ 2709440 h 3713992"/>
              <a:gd name="connsiteX48" fmla="*/ 4772337 w 6639774"/>
              <a:gd name="connsiteY48" fmla="*/ 2773835 h 3713992"/>
              <a:gd name="connsiteX49" fmla="*/ 4810974 w 6639774"/>
              <a:gd name="connsiteY49" fmla="*/ 2786713 h 3713992"/>
              <a:gd name="connsiteX50" fmla="*/ 4862489 w 6639774"/>
              <a:gd name="connsiteY50" fmla="*/ 2812471 h 3713992"/>
              <a:gd name="connsiteX51" fmla="*/ 5042793 w 6639774"/>
              <a:gd name="connsiteY51" fmla="*/ 2889744 h 3713992"/>
              <a:gd name="connsiteX52" fmla="*/ 5094309 w 6639774"/>
              <a:gd name="connsiteY52" fmla="*/ 2902623 h 3713992"/>
              <a:gd name="connsiteX53" fmla="*/ 5248855 w 6639774"/>
              <a:gd name="connsiteY53" fmla="*/ 2967018 h 3713992"/>
              <a:gd name="connsiteX54" fmla="*/ 5313250 w 6639774"/>
              <a:gd name="connsiteY54" fmla="*/ 2979897 h 3713992"/>
              <a:gd name="connsiteX55" fmla="*/ 5390523 w 6639774"/>
              <a:gd name="connsiteY55" fmla="*/ 3005654 h 3713992"/>
              <a:gd name="connsiteX56" fmla="*/ 5442039 w 6639774"/>
              <a:gd name="connsiteY56" fmla="*/ 3031412 h 3713992"/>
              <a:gd name="connsiteX57" fmla="*/ 5622343 w 6639774"/>
              <a:gd name="connsiteY57" fmla="*/ 3082928 h 3713992"/>
              <a:gd name="connsiteX58" fmla="*/ 5712495 w 6639774"/>
              <a:gd name="connsiteY58" fmla="*/ 3147322 h 3713992"/>
              <a:gd name="connsiteX59" fmla="*/ 5751131 w 6639774"/>
              <a:gd name="connsiteY59" fmla="*/ 3160201 h 3713992"/>
              <a:gd name="connsiteX60" fmla="*/ 5931436 w 6639774"/>
              <a:gd name="connsiteY60" fmla="*/ 3314747 h 3713992"/>
              <a:gd name="connsiteX61" fmla="*/ 5995830 w 6639774"/>
              <a:gd name="connsiteY61" fmla="*/ 3353384 h 3713992"/>
              <a:gd name="connsiteX62" fmla="*/ 6137498 w 6639774"/>
              <a:gd name="connsiteY62" fmla="*/ 3456415 h 3713992"/>
              <a:gd name="connsiteX63" fmla="*/ 6240529 w 6639774"/>
              <a:gd name="connsiteY63" fmla="*/ 3482173 h 3713992"/>
              <a:gd name="connsiteX64" fmla="*/ 6317802 w 6639774"/>
              <a:gd name="connsiteY64" fmla="*/ 3507930 h 3713992"/>
              <a:gd name="connsiteX65" fmla="*/ 6356439 w 6639774"/>
              <a:gd name="connsiteY65" fmla="*/ 3520809 h 3713992"/>
              <a:gd name="connsiteX66" fmla="*/ 6433712 w 6639774"/>
              <a:gd name="connsiteY66" fmla="*/ 3598082 h 3713992"/>
              <a:gd name="connsiteX67" fmla="*/ 6485227 w 6639774"/>
              <a:gd name="connsiteY67" fmla="*/ 3662477 h 3713992"/>
              <a:gd name="connsiteX68" fmla="*/ 6601137 w 6639774"/>
              <a:gd name="connsiteY68" fmla="*/ 3701113 h 3713992"/>
              <a:gd name="connsiteX69" fmla="*/ 6639774 w 6639774"/>
              <a:gd name="connsiteY69" fmla="*/ 3713992 h 3713992"/>
              <a:gd name="connsiteX70" fmla="*/ 6601137 w 6639774"/>
              <a:gd name="connsiteY70" fmla="*/ 3623840 h 3713992"/>
              <a:gd name="connsiteX71" fmla="*/ 6562500 w 6639774"/>
              <a:gd name="connsiteY71" fmla="*/ 3546567 h 3713992"/>
              <a:gd name="connsiteX72" fmla="*/ 6549622 w 6639774"/>
              <a:gd name="connsiteY72" fmla="*/ 3495051 h 3713992"/>
              <a:gd name="connsiteX73" fmla="*/ 6626895 w 6639774"/>
              <a:gd name="connsiteY73" fmla="*/ 3288990 h 3713992"/>
              <a:gd name="connsiteX74" fmla="*/ 6639774 w 6639774"/>
              <a:gd name="connsiteY74" fmla="*/ 3250353 h 3713992"/>
              <a:gd name="connsiteX75" fmla="*/ 6614016 w 6639774"/>
              <a:gd name="connsiteY75" fmla="*/ 3044291 h 3713992"/>
              <a:gd name="connsiteX76" fmla="*/ 6588258 w 6639774"/>
              <a:gd name="connsiteY76" fmla="*/ 2967018 h 3713992"/>
              <a:gd name="connsiteX77" fmla="*/ 6588258 w 6639774"/>
              <a:gd name="connsiteY77" fmla="*/ 2013981 h 3713992"/>
              <a:gd name="connsiteX78" fmla="*/ 6562500 w 6639774"/>
              <a:gd name="connsiteY78" fmla="*/ 1936708 h 3713992"/>
              <a:gd name="connsiteX79" fmla="*/ 6523864 w 6639774"/>
              <a:gd name="connsiteY79" fmla="*/ 1807919 h 3713992"/>
              <a:gd name="connsiteX80" fmla="*/ 6498106 w 6639774"/>
              <a:gd name="connsiteY80" fmla="*/ 1704888 h 3713992"/>
              <a:gd name="connsiteX81" fmla="*/ 6459469 w 6639774"/>
              <a:gd name="connsiteY81" fmla="*/ 1588978 h 3713992"/>
              <a:gd name="connsiteX82" fmla="*/ 6433712 w 6639774"/>
              <a:gd name="connsiteY82" fmla="*/ 1498826 h 3713992"/>
              <a:gd name="connsiteX83" fmla="*/ 6446591 w 6639774"/>
              <a:gd name="connsiteY83" fmla="*/ 1292764 h 3713992"/>
              <a:gd name="connsiteX84" fmla="*/ 6459469 w 6639774"/>
              <a:gd name="connsiteY84" fmla="*/ 1228370 h 3713992"/>
              <a:gd name="connsiteX85" fmla="*/ 6472348 w 6639774"/>
              <a:gd name="connsiteY85" fmla="*/ 1112460 h 3713992"/>
              <a:gd name="connsiteX86" fmla="*/ 6498106 w 6639774"/>
              <a:gd name="connsiteY86" fmla="*/ 1073823 h 3713992"/>
              <a:gd name="connsiteX87" fmla="*/ 6510985 w 6639774"/>
              <a:gd name="connsiteY87" fmla="*/ 1048066 h 3713992"/>
              <a:gd name="connsiteX88" fmla="*/ 6614016 w 6639774"/>
              <a:gd name="connsiteY88" fmla="*/ 790488 h 3713992"/>
              <a:gd name="connsiteX89" fmla="*/ 6601137 w 6639774"/>
              <a:gd name="connsiteY89" fmla="*/ 635942 h 3713992"/>
              <a:gd name="connsiteX90" fmla="*/ 6575379 w 6639774"/>
              <a:gd name="connsiteY90" fmla="*/ 545790 h 3713992"/>
              <a:gd name="connsiteX91" fmla="*/ 6562500 w 6639774"/>
              <a:gd name="connsiteY91" fmla="*/ 494274 h 3713992"/>
              <a:gd name="connsiteX92" fmla="*/ 6549622 w 6639774"/>
              <a:gd name="connsiteY92" fmla="*/ 326849 h 3713992"/>
              <a:gd name="connsiteX93" fmla="*/ 6536743 w 6639774"/>
              <a:gd name="connsiteY93" fmla="*/ 288212 h 3713992"/>
              <a:gd name="connsiteX94" fmla="*/ 6498106 w 6639774"/>
              <a:gd name="connsiteY94" fmla="*/ 146544 h 3713992"/>
              <a:gd name="connsiteX95" fmla="*/ 6485227 w 6639774"/>
              <a:gd name="connsiteY95" fmla="*/ 4877 h 3713992"/>
              <a:gd name="connsiteX96" fmla="*/ 6369317 w 6639774"/>
              <a:gd name="connsiteY96" fmla="*/ 30635 h 3713992"/>
              <a:gd name="connsiteX97" fmla="*/ 6240529 w 6639774"/>
              <a:gd name="connsiteY97" fmla="*/ 43513 h 3713992"/>
              <a:gd name="connsiteX98" fmla="*/ 6047346 w 6639774"/>
              <a:gd name="connsiteY98" fmla="*/ 82150 h 3713992"/>
              <a:gd name="connsiteX99" fmla="*/ 5957193 w 6639774"/>
              <a:gd name="connsiteY99" fmla="*/ 107908 h 3713992"/>
              <a:gd name="connsiteX100" fmla="*/ 5905678 w 6639774"/>
              <a:gd name="connsiteY100" fmla="*/ 120787 h 3713992"/>
              <a:gd name="connsiteX101" fmla="*/ 4759458 w 6639774"/>
              <a:gd name="connsiteY101" fmla="*/ 107908 h 3713992"/>
              <a:gd name="connsiteX102" fmla="*/ 4720822 w 6639774"/>
              <a:gd name="connsiteY102" fmla="*/ 95029 h 3713992"/>
              <a:gd name="connsiteX103" fmla="*/ 4643548 w 6639774"/>
              <a:gd name="connsiteY103" fmla="*/ 82150 h 3713992"/>
              <a:gd name="connsiteX104" fmla="*/ 4489002 w 6639774"/>
              <a:gd name="connsiteY104" fmla="*/ 69271 h 3713992"/>
              <a:gd name="connsiteX105" fmla="*/ 3613239 w 6639774"/>
              <a:gd name="connsiteY105" fmla="*/ 82150 h 3713992"/>
              <a:gd name="connsiteX106" fmla="*/ 3535965 w 6639774"/>
              <a:gd name="connsiteY106" fmla="*/ 107908 h 3713992"/>
              <a:gd name="connsiteX107" fmla="*/ 3432934 w 6639774"/>
              <a:gd name="connsiteY107" fmla="*/ 133666 h 3713992"/>
              <a:gd name="connsiteX108" fmla="*/ 3110962 w 6639774"/>
              <a:gd name="connsiteY108" fmla="*/ 172302 h 3713992"/>
              <a:gd name="connsiteX109" fmla="*/ 2724596 w 6639774"/>
              <a:gd name="connsiteY109" fmla="*/ 236697 h 3713992"/>
              <a:gd name="connsiteX110" fmla="*/ 2673081 w 6639774"/>
              <a:gd name="connsiteY110" fmla="*/ 262454 h 3713992"/>
              <a:gd name="connsiteX111" fmla="*/ 2363988 w 6639774"/>
              <a:gd name="connsiteY111" fmla="*/ 288212 h 3713992"/>
              <a:gd name="connsiteX112" fmla="*/ 1694286 w 6639774"/>
              <a:gd name="connsiteY112" fmla="*/ 275333 h 3713992"/>
              <a:gd name="connsiteX113" fmla="*/ 1617013 w 6639774"/>
              <a:gd name="connsiteY113" fmla="*/ 249575 h 3713992"/>
              <a:gd name="connsiteX114" fmla="*/ 882917 w 6639774"/>
              <a:gd name="connsiteY114" fmla="*/ 262454 h 3713992"/>
              <a:gd name="connsiteX115" fmla="*/ 844281 w 6639774"/>
              <a:gd name="connsiteY115" fmla="*/ 275333 h 3713992"/>
              <a:gd name="connsiteX116" fmla="*/ 522309 w 6639774"/>
              <a:gd name="connsiteY116" fmla="*/ 288212 h 3713992"/>
              <a:gd name="connsiteX117" fmla="*/ 329126 w 6639774"/>
              <a:gd name="connsiteY117" fmla="*/ 313970 h 3713992"/>
              <a:gd name="connsiteX118" fmla="*/ 226095 w 6639774"/>
              <a:gd name="connsiteY118" fmla="*/ 326849 h 3713992"/>
              <a:gd name="connsiteX119" fmla="*/ 97306 w 6639774"/>
              <a:gd name="connsiteY119" fmla="*/ 352606 h 3713992"/>
              <a:gd name="connsiteX120" fmla="*/ 20033 w 6639774"/>
              <a:gd name="connsiteY120" fmla="*/ 378364 h 3713992"/>
              <a:gd name="connsiteX121" fmla="*/ 32912 w 6639774"/>
              <a:gd name="connsiteY121" fmla="*/ 429880 h 3713992"/>
              <a:gd name="connsiteX0" fmla="*/ 32912 w 6639774"/>
              <a:gd name="connsiteY0" fmla="*/ 429880 h 3713992"/>
              <a:gd name="connsiteX1" fmla="*/ 32912 w 6639774"/>
              <a:gd name="connsiteY1" fmla="*/ 429880 h 3713992"/>
              <a:gd name="connsiteX2" fmla="*/ 161700 w 6639774"/>
              <a:gd name="connsiteY2" fmla="*/ 520032 h 3713992"/>
              <a:gd name="connsiteX3" fmla="*/ 200337 w 6639774"/>
              <a:gd name="connsiteY3" fmla="*/ 558668 h 3713992"/>
              <a:gd name="connsiteX4" fmla="*/ 251853 w 6639774"/>
              <a:gd name="connsiteY4" fmla="*/ 571547 h 3713992"/>
              <a:gd name="connsiteX5" fmla="*/ 354884 w 6639774"/>
              <a:gd name="connsiteY5" fmla="*/ 623063 h 3713992"/>
              <a:gd name="connsiteX6" fmla="*/ 445036 w 6639774"/>
              <a:gd name="connsiteY6" fmla="*/ 648821 h 3713992"/>
              <a:gd name="connsiteX7" fmla="*/ 522309 w 6639774"/>
              <a:gd name="connsiteY7" fmla="*/ 661699 h 3713992"/>
              <a:gd name="connsiteX8" fmla="*/ 560946 w 6639774"/>
              <a:gd name="connsiteY8" fmla="*/ 674578 h 3713992"/>
              <a:gd name="connsiteX9" fmla="*/ 625340 w 6639774"/>
              <a:gd name="connsiteY9" fmla="*/ 687457 h 3713992"/>
              <a:gd name="connsiteX10" fmla="*/ 960191 w 6639774"/>
              <a:gd name="connsiteY10" fmla="*/ 738973 h 3713992"/>
              <a:gd name="connsiteX11" fmla="*/ 1269284 w 6639774"/>
              <a:gd name="connsiteY11" fmla="*/ 790488 h 3713992"/>
              <a:gd name="connsiteX12" fmla="*/ 1501103 w 6639774"/>
              <a:gd name="connsiteY12" fmla="*/ 816246 h 3713992"/>
              <a:gd name="connsiteX13" fmla="*/ 1707165 w 6639774"/>
              <a:gd name="connsiteY13" fmla="*/ 854882 h 3713992"/>
              <a:gd name="connsiteX14" fmla="*/ 1771560 w 6639774"/>
              <a:gd name="connsiteY14" fmla="*/ 867761 h 3713992"/>
              <a:gd name="connsiteX15" fmla="*/ 1977622 w 6639774"/>
              <a:gd name="connsiteY15" fmla="*/ 893519 h 3713992"/>
              <a:gd name="connsiteX16" fmla="*/ 2016258 w 6639774"/>
              <a:gd name="connsiteY16" fmla="*/ 906398 h 3713992"/>
              <a:gd name="connsiteX17" fmla="*/ 2145047 w 6639774"/>
              <a:gd name="connsiteY17" fmla="*/ 932156 h 3713992"/>
              <a:gd name="connsiteX18" fmla="*/ 2183684 w 6639774"/>
              <a:gd name="connsiteY18" fmla="*/ 957913 h 3713992"/>
              <a:gd name="connsiteX19" fmla="*/ 2235199 w 6639774"/>
              <a:gd name="connsiteY19" fmla="*/ 970792 h 3713992"/>
              <a:gd name="connsiteX20" fmla="*/ 2402624 w 6639774"/>
              <a:gd name="connsiteY20" fmla="*/ 1151097 h 3713992"/>
              <a:gd name="connsiteX21" fmla="*/ 2415503 w 6639774"/>
              <a:gd name="connsiteY21" fmla="*/ 1189733 h 3713992"/>
              <a:gd name="connsiteX22" fmla="*/ 2441261 w 6639774"/>
              <a:gd name="connsiteY22" fmla="*/ 1241249 h 3713992"/>
              <a:gd name="connsiteX23" fmla="*/ 2428382 w 6639774"/>
              <a:gd name="connsiteY23" fmla="*/ 1434432 h 3713992"/>
              <a:gd name="connsiteX24" fmla="*/ 2402624 w 6639774"/>
              <a:gd name="connsiteY24" fmla="*/ 1511705 h 3713992"/>
              <a:gd name="connsiteX25" fmla="*/ 2415503 w 6639774"/>
              <a:gd name="connsiteY25" fmla="*/ 1627615 h 3713992"/>
              <a:gd name="connsiteX26" fmla="*/ 2467019 w 6639774"/>
              <a:gd name="connsiteY26" fmla="*/ 1704888 h 3713992"/>
              <a:gd name="connsiteX27" fmla="*/ 2492777 w 6639774"/>
              <a:gd name="connsiteY27" fmla="*/ 1743525 h 3713992"/>
              <a:gd name="connsiteX28" fmla="*/ 2544292 w 6639774"/>
              <a:gd name="connsiteY28" fmla="*/ 1769282 h 3713992"/>
              <a:gd name="connsiteX29" fmla="*/ 2582929 w 6639774"/>
              <a:gd name="connsiteY29" fmla="*/ 1795040 h 3713992"/>
              <a:gd name="connsiteX30" fmla="*/ 2634444 w 6639774"/>
              <a:gd name="connsiteY30" fmla="*/ 1807919 h 3713992"/>
              <a:gd name="connsiteX31" fmla="*/ 2801869 w 6639774"/>
              <a:gd name="connsiteY31" fmla="*/ 1885192 h 3713992"/>
              <a:gd name="connsiteX32" fmla="*/ 2969295 w 6639774"/>
              <a:gd name="connsiteY32" fmla="*/ 1898071 h 3713992"/>
              <a:gd name="connsiteX33" fmla="*/ 3226872 w 6639774"/>
              <a:gd name="connsiteY33" fmla="*/ 1936708 h 3713992"/>
              <a:gd name="connsiteX34" fmla="*/ 3432934 w 6639774"/>
              <a:gd name="connsiteY34" fmla="*/ 1949587 h 3713992"/>
              <a:gd name="connsiteX35" fmla="*/ 3484450 w 6639774"/>
              <a:gd name="connsiteY35" fmla="*/ 1975344 h 3713992"/>
              <a:gd name="connsiteX36" fmla="*/ 3523086 w 6639774"/>
              <a:gd name="connsiteY36" fmla="*/ 1988223 h 3713992"/>
              <a:gd name="connsiteX37" fmla="*/ 3626117 w 6639774"/>
              <a:gd name="connsiteY37" fmla="*/ 2065497 h 3713992"/>
              <a:gd name="connsiteX38" fmla="*/ 3690512 w 6639774"/>
              <a:gd name="connsiteY38" fmla="*/ 2207164 h 3713992"/>
              <a:gd name="connsiteX39" fmla="*/ 3729148 w 6639774"/>
              <a:gd name="connsiteY39" fmla="*/ 2271559 h 3713992"/>
              <a:gd name="connsiteX40" fmla="*/ 3780664 w 6639774"/>
              <a:gd name="connsiteY40" fmla="*/ 2374590 h 3713992"/>
              <a:gd name="connsiteX41" fmla="*/ 3870816 w 6639774"/>
              <a:gd name="connsiteY41" fmla="*/ 2477621 h 3713992"/>
              <a:gd name="connsiteX42" fmla="*/ 3909453 w 6639774"/>
              <a:gd name="connsiteY42" fmla="*/ 2516257 h 3713992"/>
              <a:gd name="connsiteX43" fmla="*/ 3948089 w 6639774"/>
              <a:gd name="connsiteY43" fmla="*/ 2529136 h 3713992"/>
              <a:gd name="connsiteX44" fmla="*/ 4102636 w 6639774"/>
              <a:gd name="connsiteY44" fmla="*/ 2554894 h 3713992"/>
              <a:gd name="connsiteX45" fmla="*/ 4360213 w 6639774"/>
              <a:gd name="connsiteY45" fmla="*/ 2619288 h 3713992"/>
              <a:gd name="connsiteX46" fmla="*/ 4476123 w 6639774"/>
              <a:gd name="connsiteY46" fmla="*/ 2670804 h 3713992"/>
              <a:gd name="connsiteX47" fmla="*/ 4604912 w 6639774"/>
              <a:gd name="connsiteY47" fmla="*/ 2709440 h 3713992"/>
              <a:gd name="connsiteX48" fmla="*/ 4772337 w 6639774"/>
              <a:gd name="connsiteY48" fmla="*/ 2773835 h 3713992"/>
              <a:gd name="connsiteX49" fmla="*/ 4810974 w 6639774"/>
              <a:gd name="connsiteY49" fmla="*/ 2786713 h 3713992"/>
              <a:gd name="connsiteX50" fmla="*/ 4862489 w 6639774"/>
              <a:gd name="connsiteY50" fmla="*/ 2812471 h 3713992"/>
              <a:gd name="connsiteX51" fmla="*/ 5042793 w 6639774"/>
              <a:gd name="connsiteY51" fmla="*/ 2889744 h 3713992"/>
              <a:gd name="connsiteX52" fmla="*/ 5094309 w 6639774"/>
              <a:gd name="connsiteY52" fmla="*/ 2902623 h 3713992"/>
              <a:gd name="connsiteX53" fmla="*/ 5248855 w 6639774"/>
              <a:gd name="connsiteY53" fmla="*/ 2967018 h 3713992"/>
              <a:gd name="connsiteX54" fmla="*/ 5313250 w 6639774"/>
              <a:gd name="connsiteY54" fmla="*/ 2979897 h 3713992"/>
              <a:gd name="connsiteX55" fmla="*/ 5390523 w 6639774"/>
              <a:gd name="connsiteY55" fmla="*/ 3005654 h 3713992"/>
              <a:gd name="connsiteX56" fmla="*/ 5442039 w 6639774"/>
              <a:gd name="connsiteY56" fmla="*/ 3031412 h 3713992"/>
              <a:gd name="connsiteX57" fmla="*/ 5622343 w 6639774"/>
              <a:gd name="connsiteY57" fmla="*/ 3082928 h 3713992"/>
              <a:gd name="connsiteX58" fmla="*/ 5712495 w 6639774"/>
              <a:gd name="connsiteY58" fmla="*/ 3147322 h 3713992"/>
              <a:gd name="connsiteX59" fmla="*/ 5751131 w 6639774"/>
              <a:gd name="connsiteY59" fmla="*/ 3160201 h 3713992"/>
              <a:gd name="connsiteX60" fmla="*/ 5931436 w 6639774"/>
              <a:gd name="connsiteY60" fmla="*/ 3314747 h 3713992"/>
              <a:gd name="connsiteX61" fmla="*/ 5995830 w 6639774"/>
              <a:gd name="connsiteY61" fmla="*/ 3353384 h 3713992"/>
              <a:gd name="connsiteX62" fmla="*/ 6137498 w 6639774"/>
              <a:gd name="connsiteY62" fmla="*/ 3456415 h 3713992"/>
              <a:gd name="connsiteX63" fmla="*/ 6240529 w 6639774"/>
              <a:gd name="connsiteY63" fmla="*/ 3482173 h 3713992"/>
              <a:gd name="connsiteX64" fmla="*/ 6317802 w 6639774"/>
              <a:gd name="connsiteY64" fmla="*/ 3507930 h 3713992"/>
              <a:gd name="connsiteX65" fmla="*/ 6356439 w 6639774"/>
              <a:gd name="connsiteY65" fmla="*/ 3520809 h 3713992"/>
              <a:gd name="connsiteX66" fmla="*/ 6433712 w 6639774"/>
              <a:gd name="connsiteY66" fmla="*/ 3598082 h 3713992"/>
              <a:gd name="connsiteX67" fmla="*/ 6485227 w 6639774"/>
              <a:gd name="connsiteY67" fmla="*/ 3662477 h 3713992"/>
              <a:gd name="connsiteX68" fmla="*/ 6601137 w 6639774"/>
              <a:gd name="connsiteY68" fmla="*/ 3701113 h 3713992"/>
              <a:gd name="connsiteX69" fmla="*/ 6639774 w 6639774"/>
              <a:gd name="connsiteY69" fmla="*/ 3713992 h 3713992"/>
              <a:gd name="connsiteX70" fmla="*/ 6601137 w 6639774"/>
              <a:gd name="connsiteY70" fmla="*/ 3623840 h 3713992"/>
              <a:gd name="connsiteX71" fmla="*/ 6562500 w 6639774"/>
              <a:gd name="connsiteY71" fmla="*/ 3546567 h 3713992"/>
              <a:gd name="connsiteX72" fmla="*/ 6549622 w 6639774"/>
              <a:gd name="connsiteY72" fmla="*/ 3495051 h 3713992"/>
              <a:gd name="connsiteX73" fmla="*/ 6626895 w 6639774"/>
              <a:gd name="connsiteY73" fmla="*/ 3288990 h 3713992"/>
              <a:gd name="connsiteX74" fmla="*/ 6639774 w 6639774"/>
              <a:gd name="connsiteY74" fmla="*/ 3250353 h 3713992"/>
              <a:gd name="connsiteX75" fmla="*/ 6614016 w 6639774"/>
              <a:gd name="connsiteY75" fmla="*/ 3044291 h 3713992"/>
              <a:gd name="connsiteX76" fmla="*/ 6588258 w 6639774"/>
              <a:gd name="connsiteY76" fmla="*/ 2967018 h 3713992"/>
              <a:gd name="connsiteX77" fmla="*/ 6588258 w 6639774"/>
              <a:gd name="connsiteY77" fmla="*/ 2013981 h 3713992"/>
              <a:gd name="connsiteX78" fmla="*/ 6562500 w 6639774"/>
              <a:gd name="connsiteY78" fmla="*/ 1936708 h 3713992"/>
              <a:gd name="connsiteX79" fmla="*/ 6523864 w 6639774"/>
              <a:gd name="connsiteY79" fmla="*/ 1807919 h 3713992"/>
              <a:gd name="connsiteX80" fmla="*/ 6498106 w 6639774"/>
              <a:gd name="connsiteY80" fmla="*/ 1704888 h 3713992"/>
              <a:gd name="connsiteX81" fmla="*/ 6459469 w 6639774"/>
              <a:gd name="connsiteY81" fmla="*/ 1588978 h 3713992"/>
              <a:gd name="connsiteX82" fmla="*/ 6498107 w 6639774"/>
              <a:gd name="connsiteY82" fmla="*/ 1498826 h 3713992"/>
              <a:gd name="connsiteX83" fmla="*/ 6446591 w 6639774"/>
              <a:gd name="connsiteY83" fmla="*/ 1292764 h 3713992"/>
              <a:gd name="connsiteX84" fmla="*/ 6459469 w 6639774"/>
              <a:gd name="connsiteY84" fmla="*/ 1228370 h 3713992"/>
              <a:gd name="connsiteX85" fmla="*/ 6472348 w 6639774"/>
              <a:gd name="connsiteY85" fmla="*/ 1112460 h 3713992"/>
              <a:gd name="connsiteX86" fmla="*/ 6498106 w 6639774"/>
              <a:gd name="connsiteY86" fmla="*/ 1073823 h 3713992"/>
              <a:gd name="connsiteX87" fmla="*/ 6510985 w 6639774"/>
              <a:gd name="connsiteY87" fmla="*/ 1048066 h 3713992"/>
              <a:gd name="connsiteX88" fmla="*/ 6614016 w 6639774"/>
              <a:gd name="connsiteY88" fmla="*/ 790488 h 3713992"/>
              <a:gd name="connsiteX89" fmla="*/ 6601137 w 6639774"/>
              <a:gd name="connsiteY89" fmla="*/ 635942 h 3713992"/>
              <a:gd name="connsiteX90" fmla="*/ 6575379 w 6639774"/>
              <a:gd name="connsiteY90" fmla="*/ 545790 h 3713992"/>
              <a:gd name="connsiteX91" fmla="*/ 6562500 w 6639774"/>
              <a:gd name="connsiteY91" fmla="*/ 494274 h 3713992"/>
              <a:gd name="connsiteX92" fmla="*/ 6549622 w 6639774"/>
              <a:gd name="connsiteY92" fmla="*/ 326849 h 3713992"/>
              <a:gd name="connsiteX93" fmla="*/ 6536743 w 6639774"/>
              <a:gd name="connsiteY93" fmla="*/ 288212 h 3713992"/>
              <a:gd name="connsiteX94" fmla="*/ 6498106 w 6639774"/>
              <a:gd name="connsiteY94" fmla="*/ 146544 h 3713992"/>
              <a:gd name="connsiteX95" fmla="*/ 6485227 w 6639774"/>
              <a:gd name="connsiteY95" fmla="*/ 4877 h 3713992"/>
              <a:gd name="connsiteX96" fmla="*/ 6369317 w 6639774"/>
              <a:gd name="connsiteY96" fmla="*/ 30635 h 3713992"/>
              <a:gd name="connsiteX97" fmla="*/ 6240529 w 6639774"/>
              <a:gd name="connsiteY97" fmla="*/ 43513 h 3713992"/>
              <a:gd name="connsiteX98" fmla="*/ 6047346 w 6639774"/>
              <a:gd name="connsiteY98" fmla="*/ 82150 h 3713992"/>
              <a:gd name="connsiteX99" fmla="*/ 5957193 w 6639774"/>
              <a:gd name="connsiteY99" fmla="*/ 107908 h 3713992"/>
              <a:gd name="connsiteX100" fmla="*/ 5905678 w 6639774"/>
              <a:gd name="connsiteY100" fmla="*/ 120787 h 3713992"/>
              <a:gd name="connsiteX101" fmla="*/ 4759458 w 6639774"/>
              <a:gd name="connsiteY101" fmla="*/ 107908 h 3713992"/>
              <a:gd name="connsiteX102" fmla="*/ 4720822 w 6639774"/>
              <a:gd name="connsiteY102" fmla="*/ 95029 h 3713992"/>
              <a:gd name="connsiteX103" fmla="*/ 4643548 w 6639774"/>
              <a:gd name="connsiteY103" fmla="*/ 82150 h 3713992"/>
              <a:gd name="connsiteX104" fmla="*/ 4489002 w 6639774"/>
              <a:gd name="connsiteY104" fmla="*/ 69271 h 3713992"/>
              <a:gd name="connsiteX105" fmla="*/ 3613239 w 6639774"/>
              <a:gd name="connsiteY105" fmla="*/ 82150 h 3713992"/>
              <a:gd name="connsiteX106" fmla="*/ 3535965 w 6639774"/>
              <a:gd name="connsiteY106" fmla="*/ 107908 h 3713992"/>
              <a:gd name="connsiteX107" fmla="*/ 3432934 w 6639774"/>
              <a:gd name="connsiteY107" fmla="*/ 133666 h 3713992"/>
              <a:gd name="connsiteX108" fmla="*/ 3110962 w 6639774"/>
              <a:gd name="connsiteY108" fmla="*/ 172302 h 3713992"/>
              <a:gd name="connsiteX109" fmla="*/ 2724596 w 6639774"/>
              <a:gd name="connsiteY109" fmla="*/ 236697 h 3713992"/>
              <a:gd name="connsiteX110" fmla="*/ 2673081 w 6639774"/>
              <a:gd name="connsiteY110" fmla="*/ 262454 h 3713992"/>
              <a:gd name="connsiteX111" fmla="*/ 2363988 w 6639774"/>
              <a:gd name="connsiteY111" fmla="*/ 288212 h 3713992"/>
              <a:gd name="connsiteX112" fmla="*/ 1694286 w 6639774"/>
              <a:gd name="connsiteY112" fmla="*/ 275333 h 3713992"/>
              <a:gd name="connsiteX113" fmla="*/ 1617013 w 6639774"/>
              <a:gd name="connsiteY113" fmla="*/ 249575 h 3713992"/>
              <a:gd name="connsiteX114" fmla="*/ 882917 w 6639774"/>
              <a:gd name="connsiteY114" fmla="*/ 262454 h 3713992"/>
              <a:gd name="connsiteX115" fmla="*/ 844281 w 6639774"/>
              <a:gd name="connsiteY115" fmla="*/ 275333 h 3713992"/>
              <a:gd name="connsiteX116" fmla="*/ 522309 w 6639774"/>
              <a:gd name="connsiteY116" fmla="*/ 288212 h 3713992"/>
              <a:gd name="connsiteX117" fmla="*/ 329126 w 6639774"/>
              <a:gd name="connsiteY117" fmla="*/ 313970 h 3713992"/>
              <a:gd name="connsiteX118" fmla="*/ 226095 w 6639774"/>
              <a:gd name="connsiteY118" fmla="*/ 326849 h 3713992"/>
              <a:gd name="connsiteX119" fmla="*/ 97306 w 6639774"/>
              <a:gd name="connsiteY119" fmla="*/ 352606 h 3713992"/>
              <a:gd name="connsiteX120" fmla="*/ 20033 w 6639774"/>
              <a:gd name="connsiteY120" fmla="*/ 378364 h 3713992"/>
              <a:gd name="connsiteX121" fmla="*/ 32912 w 6639774"/>
              <a:gd name="connsiteY121" fmla="*/ 429880 h 3713992"/>
              <a:gd name="connsiteX0" fmla="*/ 32912 w 6639774"/>
              <a:gd name="connsiteY0" fmla="*/ 429880 h 3713992"/>
              <a:gd name="connsiteX1" fmla="*/ 32912 w 6639774"/>
              <a:gd name="connsiteY1" fmla="*/ 429880 h 3713992"/>
              <a:gd name="connsiteX2" fmla="*/ 161700 w 6639774"/>
              <a:gd name="connsiteY2" fmla="*/ 520032 h 3713992"/>
              <a:gd name="connsiteX3" fmla="*/ 200337 w 6639774"/>
              <a:gd name="connsiteY3" fmla="*/ 558668 h 3713992"/>
              <a:gd name="connsiteX4" fmla="*/ 251853 w 6639774"/>
              <a:gd name="connsiteY4" fmla="*/ 571547 h 3713992"/>
              <a:gd name="connsiteX5" fmla="*/ 354884 w 6639774"/>
              <a:gd name="connsiteY5" fmla="*/ 623063 h 3713992"/>
              <a:gd name="connsiteX6" fmla="*/ 445036 w 6639774"/>
              <a:gd name="connsiteY6" fmla="*/ 648821 h 3713992"/>
              <a:gd name="connsiteX7" fmla="*/ 522309 w 6639774"/>
              <a:gd name="connsiteY7" fmla="*/ 661699 h 3713992"/>
              <a:gd name="connsiteX8" fmla="*/ 560946 w 6639774"/>
              <a:gd name="connsiteY8" fmla="*/ 674578 h 3713992"/>
              <a:gd name="connsiteX9" fmla="*/ 625340 w 6639774"/>
              <a:gd name="connsiteY9" fmla="*/ 687457 h 3713992"/>
              <a:gd name="connsiteX10" fmla="*/ 960191 w 6639774"/>
              <a:gd name="connsiteY10" fmla="*/ 738973 h 3713992"/>
              <a:gd name="connsiteX11" fmla="*/ 1269284 w 6639774"/>
              <a:gd name="connsiteY11" fmla="*/ 790488 h 3713992"/>
              <a:gd name="connsiteX12" fmla="*/ 1501103 w 6639774"/>
              <a:gd name="connsiteY12" fmla="*/ 816246 h 3713992"/>
              <a:gd name="connsiteX13" fmla="*/ 1707165 w 6639774"/>
              <a:gd name="connsiteY13" fmla="*/ 854882 h 3713992"/>
              <a:gd name="connsiteX14" fmla="*/ 1771560 w 6639774"/>
              <a:gd name="connsiteY14" fmla="*/ 867761 h 3713992"/>
              <a:gd name="connsiteX15" fmla="*/ 1977622 w 6639774"/>
              <a:gd name="connsiteY15" fmla="*/ 893519 h 3713992"/>
              <a:gd name="connsiteX16" fmla="*/ 2016258 w 6639774"/>
              <a:gd name="connsiteY16" fmla="*/ 906398 h 3713992"/>
              <a:gd name="connsiteX17" fmla="*/ 2145047 w 6639774"/>
              <a:gd name="connsiteY17" fmla="*/ 932156 h 3713992"/>
              <a:gd name="connsiteX18" fmla="*/ 2183684 w 6639774"/>
              <a:gd name="connsiteY18" fmla="*/ 957913 h 3713992"/>
              <a:gd name="connsiteX19" fmla="*/ 2235199 w 6639774"/>
              <a:gd name="connsiteY19" fmla="*/ 970792 h 3713992"/>
              <a:gd name="connsiteX20" fmla="*/ 2402624 w 6639774"/>
              <a:gd name="connsiteY20" fmla="*/ 1151097 h 3713992"/>
              <a:gd name="connsiteX21" fmla="*/ 2415503 w 6639774"/>
              <a:gd name="connsiteY21" fmla="*/ 1189733 h 3713992"/>
              <a:gd name="connsiteX22" fmla="*/ 2441261 w 6639774"/>
              <a:gd name="connsiteY22" fmla="*/ 1241249 h 3713992"/>
              <a:gd name="connsiteX23" fmla="*/ 2428382 w 6639774"/>
              <a:gd name="connsiteY23" fmla="*/ 1434432 h 3713992"/>
              <a:gd name="connsiteX24" fmla="*/ 2402624 w 6639774"/>
              <a:gd name="connsiteY24" fmla="*/ 1511705 h 3713992"/>
              <a:gd name="connsiteX25" fmla="*/ 2415503 w 6639774"/>
              <a:gd name="connsiteY25" fmla="*/ 1627615 h 3713992"/>
              <a:gd name="connsiteX26" fmla="*/ 2467019 w 6639774"/>
              <a:gd name="connsiteY26" fmla="*/ 1704888 h 3713992"/>
              <a:gd name="connsiteX27" fmla="*/ 2492777 w 6639774"/>
              <a:gd name="connsiteY27" fmla="*/ 1743525 h 3713992"/>
              <a:gd name="connsiteX28" fmla="*/ 2544292 w 6639774"/>
              <a:gd name="connsiteY28" fmla="*/ 1769282 h 3713992"/>
              <a:gd name="connsiteX29" fmla="*/ 2582929 w 6639774"/>
              <a:gd name="connsiteY29" fmla="*/ 1795040 h 3713992"/>
              <a:gd name="connsiteX30" fmla="*/ 2634444 w 6639774"/>
              <a:gd name="connsiteY30" fmla="*/ 1807919 h 3713992"/>
              <a:gd name="connsiteX31" fmla="*/ 2801869 w 6639774"/>
              <a:gd name="connsiteY31" fmla="*/ 1885192 h 3713992"/>
              <a:gd name="connsiteX32" fmla="*/ 2969295 w 6639774"/>
              <a:gd name="connsiteY32" fmla="*/ 1898071 h 3713992"/>
              <a:gd name="connsiteX33" fmla="*/ 3226872 w 6639774"/>
              <a:gd name="connsiteY33" fmla="*/ 1936708 h 3713992"/>
              <a:gd name="connsiteX34" fmla="*/ 3432934 w 6639774"/>
              <a:gd name="connsiteY34" fmla="*/ 1949587 h 3713992"/>
              <a:gd name="connsiteX35" fmla="*/ 3484450 w 6639774"/>
              <a:gd name="connsiteY35" fmla="*/ 1975344 h 3713992"/>
              <a:gd name="connsiteX36" fmla="*/ 3523086 w 6639774"/>
              <a:gd name="connsiteY36" fmla="*/ 1988223 h 3713992"/>
              <a:gd name="connsiteX37" fmla="*/ 3626117 w 6639774"/>
              <a:gd name="connsiteY37" fmla="*/ 2065497 h 3713992"/>
              <a:gd name="connsiteX38" fmla="*/ 3690512 w 6639774"/>
              <a:gd name="connsiteY38" fmla="*/ 2207164 h 3713992"/>
              <a:gd name="connsiteX39" fmla="*/ 3729148 w 6639774"/>
              <a:gd name="connsiteY39" fmla="*/ 2271559 h 3713992"/>
              <a:gd name="connsiteX40" fmla="*/ 3780664 w 6639774"/>
              <a:gd name="connsiteY40" fmla="*/ 2374590 h 3713992"/>
              <a:gd name="connsiteX41" fmla="*/ 3870816 w 6639774"/>
              <a:gd name="connsiteY41" fmla="*/ 2477621 h 3713992"/>
              <a:gd name="connsiteX42" fmla="*/ 3909453 w 6639774"/>
              <a:gd name="connsiteY42" fmla="*/ 2516257 h 3713992"/>
              <a:gd name="connsiteX43" fmla="*/ 3948089 w 6639774"/>
              <a:gd name="connsiteY43" fmla="*/ 2529136 h 3713992"/>
              <a:gd name="connsiteX44" fmla="*/ 4102636 w 6639774"/>
              <a:gd name="connsiteY44" fmla="*/ 2554894 h 3713992"/>
              <a:gd name="connsiteX45" fmla="*/ 4360213 w 6639774"/>
              <a:gd name="connsiteY45" fmla="*/ 2619288 h 3713992"/>
              <a:gd name="connsiteX46" fmla="*/ 4476123 w 6639774"/>
              <a:gd name="connsiteY46" fmla="*/ 2670804 h 3713992"/>
              <a:gd name="connsiteX47" fmla="*/ 4604912 w 6639774"/>
              <a:gd name="connsiteY47" fmla="*/ 2709440 h 3713992"/>
              <a:gd name="connsiteX48" fmla="*/ 4772337 w 6639774"/>
              <a:gd name="connsiteY48" fmla="*/ 2773835 h 3713992"/>
              <a:gd name="connsiteX49" fmla="*/ 4810974 w 6639774"/>
              <a:gd name="connsiteY49" fmla="*/ 2786713 h 3713992"/>
              <a:gd name="connsiteX50" fmla="*/ 4862489 w 6639774"/>
              <a:gd name="connsiteY50" fmla="*/ 2812471 h 3713992"/>
              <a:gd name="connsiteX51" fmla="*/ 5042793 w 6639774"/>
              <a:gd name="connsiteY51" fmla="*/ 2889744 h 3713992"/>
              <a:gd name="connsiteX52" fmla="*/ 5094309 w 6639774"/>
              <a:gd name="connsiteY52" fmla="*/ 2902623 h 3713992"/>
              <a:gd name="connsiteX53" fmla="*/ 5248855 w 6639774"/>
              <a:gd name="connsiteY53" fmla="*/ 2967018 h 3713992"/>
              <a:gd name="connsiteX54" fmla="*/ 5313250 w 6639774"/>
              <a:gd name="connsiteY54" fmla="*/ 2979897 h 3713992"/>
              <a:gd name="connsiteX55" fmla="*/ 5390523 w 6639774"/>
              <a:gd name="connsiteY55" fmla="*/ 3005654 h 3713992"/>
              <a:gd name="connsiteX56" fmla="*/ 5442039 w 6639774"/>
              <a:gd name="connsiteY56" fmla="*/ 3031412 h 3713992"/>
              <a:gd name="connsiteX57" fmla="*/ 5622343 w 6639774"/>
              <a:gd name="connsiteY57" fmla="*/ 3082928 h 3713992"/>
              <a:gd name="connsiteX58" fmla="*/ 5712495 w 6639774"/>
              <a:gd name="connsiteY58" fmla="*/ 3147322 h 3713992"/>
              <a:gd name="connsiteX59" fmla="*/ 5751131 w 6639774"/>
              <a:gd name="connsiteY59" fmla="*/ 3160201 h 3713992"/>
              <a:gd name="connsiteX60" fmla="*/ 5931436 w 6639774"/>
              <a:gd name="connsiteY60" fmla="*/ 3314747 h 3713992"/>
              <a:gd name="connsiteX61" fmla="*/ 5995830 w 6639774"/>
              <a:gd name="connsiteY61" fmla="*/ 3353384 h 3713992"/>
              <a:gd name="connsiteX62" fmla="*/ 6137498 w 6639774"/>
              <a:gd name="connsiteY62" fmla="*/ 3456415 h 3713992"/>
              <a:gd name="connsiteX63" fmla="*/ 6240529 w 6639774"/>
              <a:gd name="connsiteY63" fmla="*/ 3482173 h 3713992"/>
              <a:gd name="connsiteX64" fmla="*/ 6317802 w 6639774"/>
              <a:gd name="connsiteY64" fmla="*/ 3507930 h 3713992"/>
              <a:gd name="connsiteX65" fmla="*/ 6356439 w 6639774"/>
              <a:gd name="connsiteY65" fmla="*/ 3520809 h 3713992"/>
              <a:gd name="connsiteX66" fmla="*/ 6433712 w 6639774"/>
              <a:gd name="connsiteY66" fmla="*/ 3598082 h 3713992"/>
              <a:gd name="connsiteX67" fmla="*/ 6485227 w 6639774"/>
              <a:gd name="connsiteY67" fmla="*/ 3662477 h 3713992"/>
              <a:gd name="connsiteX68" fmla="*/ 6601137 w 6639774"/>
              <a:gd name="connsiteY68" fmla="*/ 3701113 h 3713992"/>
              <a:gd name="connsiteX69" fmla="*/ 6639774 w 6639774"/>
              <a:gd name="connsiteY69" fmla="*/ 3713992 h 3713992"/>
              <a:gd name="connsiteX70" fmla="*/ 6601137 w 6639774"/>
              <a:gd name="connsiteY70" fmla="*/ 3623840 h 3713992"/>
              <a:gd name="connsiteX71" fmla="*/ 6562500 w 6639774"/>
              <a:gd name="connsiteY71" fmla="*/ 3546567 h 3713992"/>
              <a:gd name="connsiteX72" fmla="*/ 6549622 w 6639774"/>
              <a:gd name="connsiteY72" fmla="*/ 3495051 h 3713992"/>
              <a:gd name="connsiteX73" fmla="*/ 6626895 w 6639774"/>
              <a:gd name="connsiteY73" fmla="*/ 3288990 h 3713992"/>
              <a:gd name="connsiteX74" fmla="*/ 6639774 w 6639774"/>
              <a:gd name="connsiteY74" fmla="*/ 3250353 h 3713992"/>
              <a:gd name="connsiteX75" fmla="*/ 6614016 w 6639774"/>
              <a:gd name="connsiteY75" fmla="*/ 3044291 h 3713992"/>
              <a:gd name="connsiteX76" fmla="*/ 6588258 w 6639774"/>
              <a:gd name="connsiteY76" fmla="*/ 2967018 h 3713992"/>
              <a:gd name="connsiteX77" fmla="*/ 6588258 w 6639774"/>
              <a:gd name="connsiteY77" fmla="*/ 2013981 h 3713992"/>
              <a:gd name="connsiteX78" fmla="*/ 6562500 w 6639774"/>
              <a:gd name="connsiteY78" fmla="*/ 1936708 h 3713992"/>
              <a:gd name="connsiteX79" fmla="*/ 6523864 w 6639774"/>
              <a:gd name="connsiteY79" fmla="*/ 1807919 h 3713992"/>
              <a:gd name="connsiteX80" fmla="*/ 6498106 w 6639774"/>
              <a:gd name="connsiteY80" fmla="*/ 1704888 h 3713992"/>
              <a:gd name="connsiteX81" fmla="*/ 6459469 w 6639774"/>
              <a:gd name="connsiteY81" fmla="*/ 1588978 h 3713992"/>
              <a:gd name="connsiteX82" fmla="*/ 6498107 w 6639774"/>
              <a:gd name="connsiteY82" fmla="*/ 1498826 h 3713992"/>
              <a:gd name="connsiteX83" fmla="*/ 6536744 w 6639774"/>
              <a:gd name="connsiteY83" fmla="*/ 1254127 h 3713992"/>
              <a:gd name="connsiteX84" fmla="*/ 6459469 w 6639774"/>
              <a:gd name="connsiteY84" fmla="*/ 1228370 h 3713992"/>
              <a:gd name="connsiteX85" fmla="*/ 6472348 w 6639774"/>
              <a:gd name="connsiteY85" fmla="*/ 1112460 h 3713992"/>
              <a:gd name="connsiteX86" fmla="*/ 6498106 w 6639774"/>
              <a:gd name="connsiteY86" fmla="*/ 1073823 h 3713992"/>
              <a:gd name="connsiteX87" fmla="*/ 6510985 w 6639774"/>
              <a:gd name="connsiteY87" fmla="*/ 1048066 h 3713992"/>
              <a:gd name="connsiteX88" fmla="*/ 6614016 w 6639774"/>
              <a:gd name="connsiteY88" fmla="*/ 790488 h 3713992"/>
              <a:gd name="connsiteX89" fmla="*/ 6601137 w 6639774"/>
              <a:gd name="connsiteY89" fmla="*/ 635942 h 3713992"/>
              <a:gd name="connsiteX90" fmla="*/ 6575379 w 6639774"/>
              <a:gd name="connsiteY90" fmla="*/ 545790 h 3713992"/>
              <a:gd name="connsiteX91" fmla="*/ 6562500 w 6639774"/>
              <a:gd name="connsiteY91" fmla="*/ 494274 h 3713992"/>
              <a:gd name="connsiteX92" fmla="*/ 6549622 w 6639774"/>
              <a:gd name="connsiteY92" fmla="*/ 326849 h 3713992"/>
              <a:gd name="connsiteX93" fmla="*/ 6536743 w 6639774"/>
              <a:gd name="connsiteY93" fmla="*/ 288212 h 3713992"/>
              <a:gd name="connsiteX94" fmla="*/ 6498106 w 6639774"/>
              <a:gd name="connsiteY94" fmla="*/ 146544 h 3713992"/>
              <a:gd name="connsiteX95" fmla="*/ 6485227 w 6639774"/>
              <a:gd name="connsiteY95" fmla="*/ 4877 h 3713992"/>
              <a:gd name="connsiteX96" fmla="*/ 6369317 w 6639774"/>
              <a:gd name="connsiteY96" fmla="*/ 30635 h 3713992"/>
              <a:gd name="connsiteX97" fmla="*/ 6240529 w 6639774"/>
              <a:gd name="connsiteY97" fmla="*/ 43513 h 3713992"/>
              <a:gd name="connsiteX98" fmla="*/ 6047346 w 6639774"/>
              <a:gd name="connsiteY98" fmla="*/ 82150 h 3713992"/>
              <a:gd name="connsiteX99" fmla="*/ 5957193 w 6639774"/>
              <a:gd name="connsiteY99" fmla="*/ 107908 h 3713992"/>
              <a:gd name="connsiteX100" fmla="*/ 5905678 w 6639774"/>
              <a:gd name="connsiteY100" fmla="*/ 120787 h 3713992"/>
              <a:gd name="connsiteX101" fmla="*/ 4759458 w 6639774"/>
              <a:gd name="connsiteY101" fmla="*/ 107908 h 3713992"/>
              <a:gd name="connsiteX102" fmla="*/ 4720822 w 6639774"/>
              <a:gd name="connsiteY102" fmla="*/ 95029 h 3713992"/>
              <a:gd name="connsiteX103" fmla="*/ 4643548 w 6639774"/>
              <a:gd name="connsiteY103" fmla="*/ 82150 h 3713992"/>
              <a:gd name="connsiteX104" fmla="*/ 4489002 w 6639774"/>
              <a:gd name="connsiteY104" fmla="*/ 69271 h 3713992"/>
              <a:gd name="connsiteX105" fmla="*/ 3613239 w 6639774"/>
              <a:gd name="connsiteY105" fmla="*/ 82150 h 3713992"/>
              <a:gd name="connsiteX106" fmla="*/ 3535965 w 6639774"/>
              <a:gd name="connsiteY106" fmla="*/ 107908 h 3713992"/>
              <a:gd name="connsiteX107" fmla="*/ 3432934 w 6639774"/>
              <a:gd name="connsiteY107" fmla="*/ 133666 h 3713992"/>
              <a:gd name="connsiteX108" fmla="*/ 3110962 w 6639774"/>
              <a:gd name="connsiteY108" fmla="*/ 172302 h 3713992"/>
              <a:gd name="connsiteX109" fmla="*/ 2724596 w 6639774"/>
              <a:gd name="connsiteY109" fmla="*/ 236697 h 3713992"/>
              <a:gd name="connsiteX110" fmla="*/ 2673081 w 6639774"/>
              <a:gd name="connsiteY110" fmla="*/ 262454 h 3713992"/>
              <a:gd name="connsiteX111" fmla="*/ 2363988 w 6639774"/>
              <a:gd name="connsiteY111" fmla="*/ 288212 h 3713992"/>
              <a:gd name="connsiteX112" fmla="*/ 1694286 w 6639774"/>
              <a:gd name="connsiteY112" fmla="*/ 275333 h 3713992"/>
              <a:gd name="connsiteX113" fmla="*/ 1617013 w 6639774"/>
              <a:gd name="connsiteY113" fmla="*/ 249575 h 3713992"/>
              <a:gd name="connsiteX114" fmla="*/ 882917 w 6639774"/>
              <a:gd name="connsiteY114" fmla="*/ 262454 h 3713992"/>
              <a:gd name="connsiteX115" fmla="*/ 844281 w 6639774"/>
              <a:gd name="connsiteY115" fmla="*/ 275333 h 3713992"/>
              <a:gd name="connsiteX116" fmla="*/ 522309 w 6639774"/>
              <a:gd name="connsiteY116" fmla="*/ 288212 h 3713992"/>
              <a:gd name="connsiteX117" fmla="*/ 329126 w 6639774"/>
              <a:gd name="connsiteY117" fmla="*/ 313970 h 3713992"/>
              <a:gd name="connsiteX118" fmla="*/ 226095 w 6639774"/>
              <a:gd name="connsiteY118" fmla="*/ 326849 h 3713992"/>
              <a:gd name="connsiteX119" fmla="*/ 97306 w 6639774"/>
              <a:gd name="connsiteY119" fmla="*/ 352606 h 3713992"/>
              <a:gd name="connsiteX120" fmla="*/ 20033 w 6639774"/>
              <a:gd name="connsiteY120" fmla="*/ 378364 h 3713992"/>
              <a:gd name="connsiteX121" fmla="*/ 32912 w 6639774"/>
              <a:gd name="connsiteY121" fmla="*/ 429880 h 3713992"/>
              <a:gd name="connsiteX0" fmla="*/ 32912 w 6639774"/>
              <a:gd name="connsiteY0" fmla="*/ 429880 h 3713992"/>
              <a:gd name="connsiteX1" fmla="*/ 32912 w 6639774"/>
              <a:gd name="connsiteY1" fmla="*/ 429880 h 3713992"/>
              <a:gd name="connsiteX2" fmla="*/ 161700 w 6639774"/>
              <a:gd name="connsiteY2" fmla="*/ 520032 h 3713992"/>
              <a:gd name="connsiteX3" fmla="*/ 200337 w 6639774"/>
              <a:gd name="connsiteY3" fmla="*/ 558668 h 3713992"/>
              <a:gd name="connsiteX4" fmla="*/ 251853 w 6639774"/>
              <a:gd name="connsiteY4" fmla="*/ 571547 h 3713992"/>
              <a:gd name="connsiteX5" fmla="*/ 354884 w 6639774"/>
              <a:gd name="connsiteY5" fmla="*/ 623063 h 3713992"/>
              <a:gd name="connsiteX6" fmla="*/ 445036 w 6639774"/>
              <a:gd name="connsiteY6" fmla="*/ 648821 h 3713992"/>
              <a:gd name="connsiteX7" fmla="*/ 522309 w 6639774"/>
              <a:gd name="connsiteY7" fmla="*/ 661699 h 3713992"/>
              <a:gd name="connsiteX8" fmla="*/ 560946 w 6639774"/>
              <a:gd name="connsiteY8" fmla="*/ 674578 h 3713992"/>
              <a:gd name="connsiteX9" fmla="*/ 625340 w 6639774"/>
              <a:gd name="connsiteY9" fmla="*/ 687457 h 3713992"/>
              <a:gd name="connsiteX10" fmla="*/ 960191 w 6639774"/>
              <a:gd name="connsiteY10" fmla="*/ 738973 h 3713992"/>
              <a:gd name="connsiteX11" fmla="*/ 1269284 w 6639774"/>
              <a:gd name="connsiteY11" fmla="*/ 790488 h 3713992"/>
              <a:gd name="connsiteX12" fmla="*/ 1501103 w 6639774"/>
              <a:gd name="connsiteY12" fmla="*/ 816246 h 3713992"/>
              <a:gd name="connsiteX13" fmla="*/ 1707165 w 6639774"/>
              <a:gd name="connsiteY13" fmla="*/ 854882 h 3713992"/>
              <a:gd name="connsiteX14" fmla="*/ 1771560 w 6639774"/>
              <a:gd name="connsiteY14" fmla="*/ 867761 h 3713992"/>
              <a:gd name="connsiteX15" fmla="*/ 1977622 w 6639774"/>
              <a:gd name="connsiteY15" fmla="*/ 893519 h 3713992"/>
              <a:gd name="connsiteX16" fmla="*/ 2016258 w 6639774"/>
              <a:gd name="connsiteY16" fmla="*/ 906398 h 3713992"/>
              <a:gd name="connsiteX17" fmla="*/ 2145047 w 6639774"/>
              <a:gd name="connsiteY17" fmla="*/ 932156 h 3713992"/>
              <a:gd name="connsiteX18" fmla="*/ 2183684 w 6639774"/>
              <a:gd name="connsiteY18" fmla="*/ 957913 h 3713992"/>
              <a:gd name="connsiteX19" fmla="*/ 2235199 w 6639774"/>
              <a:gd name="connsiteY19" fmla="*/ 970792 h 3713992"/>
              <a:gd name="connsiteX20" fmla="*/ 2402624 w 6639774"/>
              <a:gd name="connsiteY20" fmla="*/ 1151097 h 3713992"/>
              <a:gd name="connsiteX21" fmla="*/ 2415503 w 6639774"/>
              <a:gd name="connsiteY21" fmla="*/ 1189733 h 3713992"/>
              <a:gd name="connsiteX22" fmla="*/ 2441261 w 6639774"/>
              <a:gd name="connsiteY22" fmla="*/ 1241249 h 3713992"/>
              <a:gd name="connsiteX23" fmla="*/ 2428382 w 6639774"/>
              <a:gd name="connsiteY23" fmla="*/ 1434432 h 3713992"/>
              <a:gd name="connsiteX24" fmla="*/ 2402624 w 6639774"/>
              <a:gd name="connsiteY24" fmla="*/ 1511705 h 3713992"/>
              <a:gd name="connsiteX25" fmla="*/ 2415503 w 6639774"/>
              <a:gd name="connsiteY25" fmla="*/ 1627615 h 3713992"/>
              <a:gd name="connsiteX26" fmla="*/ 2467019 w 6639774"/>
              <a:gd name="connsiteY26" fmla="*/ 1704888 h 3713992"/>
              <a:gd name="connsiteX27" fmla="*/ 2492777 w 6639774"/>
              <a:gd name="connsiteY27" fmla="*/ 1743525 h 3713992"/>
              <a:gd name="connsiteX28" fmla="*/ 2544292 w 6639774"/>
              <a:gd name="connsiteY28" fmla="*/ 1769282 h 3713992"/>
              <a:gd name="connsiteX29" fmla="*/ 2582929 w 6639774"/>
              <a:gd name="connsiteY29" fmla="*/ 1795040 h 3713992"/>
              <a:gd name="connsiteX30" fmla="*/ 2634444 w 6639774"/>
              <a:gd name="connsiteY30" fmla="*/ 1807919 h 3713992"/>
              <a:gd name="connsiteX31" fmla="*/ 2801869 w 6639774"/>
              <a:gd name="connsiteY31" fmla="*/ 1885192 h 3713992"/>
              <a:gd name="connsiteX32" fmla="*/ 2969295 w 6639774"/>
              <a:gd name="connsiteY32" fmla="*/ 1898071 h 3713992"/>
              <a:gd name="connsiteX33" fmla="*/ 3226872 w 6639774"/>
              <a:gd name="connsiteY33" fmla="*/ 1936708 h 3713992"/>
              <a:gd name="connsiteX34" fmla="*/ 3432934 w 6639774"/>
              <a:gd name="connsiteY34" fmla="*/ 1949587 h 3713992"/>
              <a:gd name="connsiteX35" fmla="*/ 3484450 w 6639774"/>
              <a:gd name="connsiteY35" fmla="*/ 1975344 h 3713992"/>
              <a:gd name="connsiteX36" fmla="*/ 3523086 w 6639774"/>
              <a:gd name="connsiteY36" fmla="*/ 1988223 h 3713992"/>
              <a:gd name="connsiteX37" fmla="*/ 3626117 w 6639774"/>
              <a:gd name="connsiteY37" fmla="*/ 2065497 h 3713992"/>
              <a:gd name="connsiteX38" fmla="*/ 3690512 w 6639774"/>
              <a:gd name="connsiteY38" fmla="*/ 2207164 h 3713992"/>
              <a:gd name="connsiteX39" fmla="*/ 3729148 w 6639774"/>
              <a:gd name="connsiteY39" fmla="*/ 2271559 h 3713992"/>
              <a:gd name="connsiteX40" fmla="*/ 3780664 w 6639774"/>
              <a:gd name="connsiteY40" fmla="*/ 2374590 h 3713992"/>
              <a:gd name="connsiteX41" fmla="*/ 3870816 w 6639774"/>
              <a:gd name="connsiteY41" fmla="*/ 2477621 h 3713992"/>
              <a:gd name="connsiteX42" fmla="*/ 3909453 w 6639774"/>
              <a:gd name="connsiteY42" fmla="*/ 2516257 h 3713992"/>
              <a:gd name="connsiteX43" fmla="*/ 3948089 w 6639774"/>
              <a:gd name="connsiteY43" fmla="*/ 2529136 h 3713992"/>
              <a:gd name="connsiteX44" fmla="*/ 4102636 w 6639774"/>
              <a:gd name="connsiteY44" fmla="*/ 2554894 h 3713992"/>
              <a:gd name="connsiteX45" fmla="*/ 4360213 w 6639774"/>
              <a:gd name="connsiteY45" fmla="*/ 2619288 h 3713992"/>
              <a:gd name="connsiteX46" fmla="*/ 4476123 w 6639774"/>
              <a:gd name="connsiteY46" fmla="*/ 2670804 h 3713992"/>
              <a:gd name="connsiteX47" fmla="*/ 4604912 w 6639774"/>
              <a:gd name="connsiteY47" fmla="*/ 2709440 h 3713992"/>
              <a:gd name="connsiteX48" fmla="*/ 4772337 w 6639774"/>
              <a:gd name="connsiteY48" fmla="*/ 2773835 h 3713992"/>
              <a:gd name="connsiteX49" fmla="*/ 4810974 w 6639774"/>
              <a:gd name="connsiteY49" fmla="*/ 2786713 h 3713992"/>
              <a:gd name="connsiteX50" fmla="*/ 4862489 w 6639774"/>
              <a:gd name="connsiteY50" fmla="*/ 2812471 h 3713992"/>
              <a:gd name="connsiteX51" fmla="*/ 5042793 w 6639774"/>
              <a:gd name="connsiteY51" fmla="*/ 2889744 h 3713992"/>
              <a:gd name="connsiteX52" fmla="*/ 5094309 w 6639774"/>
              <a:gd name="connsiteY52" fmla="*/ 2902623 h 3713992"/>
              <a:gd name="connsiteX53" fmla="*/ 5248855 w 6639774"/>
              <a:gd name="connsiteY53" fmla="*/ 2967018 h 3713992"/>
              <a:gd name="connsiteX54" fmla="*/ 5313250 w 6639774"/>
              <a:gd name="connsiteY54" fmla="*/ 2979897 h 3713992"/>
              <a:gd name="connsiteX55" fmla="*/ 5390523 w 6639774"/>
              <a:gd name="connsiteY55" fmla="*/ 3005654 h 3713992"/>
              <a:gd name="connsiteX56" fmla="*/ 5442039 w 6639774"/>
              <a:gd name="connsiteY56" fmla="*/ 3031412 h 3713992"/>
              <a:gd name="connsiteX57" fmla="*/ 5622343 w 6639774"/>
              <a:gd name="connsiteY57" fmla="*/ 3082928 h 3713992"/>
              <a:gd name="connsiteX58" fmla="*/ 5712495 w 6639774"/>
              <a:gd name="connsiteY58" fmla="*/ 3147322 h 3713992"/>
              <a:gd name="connsiteX59" fmla="*/ 5751131 w 6639774"/>
              <a:gd name="connsiteY59" fmla="*/ 3160201 h 3713992"/>
              <a:gd name="connsiteX60" fmla="*/ 5931436 w 6639774"/>
              <a:gd name="connsiteY60" fmla="*/ 3314747 h 3713992"/>
              <a:gd name="connsiteX61" fmla="*/ 5995830 w 6639774"/>
              <a:gd name="connsiteY61" fmla="*/ 3353384 h 3713992"/>
              <a:gd name="connsiteX62" fmla="*/ 6137498 w 6639774"/>
              <a:gd name="connsiteY62" fmla="*/ 3456415 h 3713992"/>
              <a:gd name="connsiteX63" fmla="*/ 6240529 w 6639774"/>
              <a:gd name="connsiteY63" fmla="*/ 3482173 h 3713992"/>
              <a:gd name="connsiteX64" fmla="*/ 6317802 w 6639774"/>
              <a:gd name="connsiteY64" fmla="*/ 3507930 h 3713992"/>
              <a:gd name="connsiteX65" fmla="*/ 6356439 w 6639774"/>
              <a:gd name="connsiteY65" fmla="*/ 3520809 h 3713992"/>
              <a:gd name="connsiteX66" fmla="*/ 6433712 w 6639774"/>
              <a:gd name="connsiteY66" fmla="*/ 3598082 h 3713992"/>
              <a:gd name="connsiteX67" fmla="*/ 6485227 w 6639774"/>
              <a:gd name="connsiteY67" fmla="*/ 3662477 h 3713992"/>
              <a:gd name="connsiteX68" fmla="*/ 6601137 w 6639774"/>
              <a:gd name="connsiteY68" fmla="*/ 3701113 h 3713992"/>
              <a:gd name="connsiteX69" fmla="*/ 6639774 w 6639774"/>
              <a:gd name="connsiteY69" fmla="*/ 3713992 h 3713992"/>
              <a:gd name="connsiteX70" fmla="*/ 6601137 w 6639774"/>
              <a:gd name="connsiteY70" fmla="*/ 3623840 h 3713992"/>
              <a:gd name="connsiteX71" fmla="*/ 6562500 w 6639774"/>
              <a:gd name="connsiteY71" fmla="*/ 3546567 h 3713992"/>
              <a:gd name="connsiteX72" fmla="*/ 6549622 w 6639774"/>
              <a:gd name="connsiteY72" fmla="*/ 3495051 h 3713992"/>
              <a:gd name="connsiteX73" fmla="*/ 6626895 w 6639774"/>
              <a:gd name="connsiteY73" fmla="*/ 3288990 h 3713992"/>
              <a:gd name="connsiteX74" fmla="*/ 6639774 w 6639774"/>
              <a:gd name="connsiteY74" fmla="*/ 3250353 h 3713992"/>
              <a:gd name="connsiteX75" fmla="*/ 6614016 w 6639774"/>
              <a:gd name="connsiteY75" fmla="*/ 3044291 h 3713992"/>
              <a:gd name="connsiteX76" fmla="*/ 6588258 w 6639774"/>
              <a:gd name="connsiteY76" fmla="*/ 2967018 h 3713992"/>
              <a:gd name="connsiteX77" fmla="*/ 6588258 w 6639774"/>
              <a:gd name="connsiteY77" fmla="*/ 2013981 h 3713992"/>
              <a:gd name="connsiteX78" fmla="*/ 6562500 w 6639774"/>
              <a:gd name="connsiteY78" fmla="*/ 1936708 h 3713992"/>
              <a:gd name="connsiteX79" fmla="*/ 6523864 w 6639774"/>
              <a:gd name="connsiteY79" fmla="*/ 1807919 h 3713992"/>
              <a:gd name="connsiteX80" fmla="*/ 6498106 w 6639774"/>
              <a:gd name="connsiteY80" fmla="*/ 1704888 h 3713992"/>
              <a:gd name="connsiteX81" fmla="*/ 6459469 w 6639774"/>
              <a:gd name="connsiteY81" fmla="*/ 1588978 h 3713992"/>
              <a:gd name="connsiteX82" fmla="*/ 6498107 w 6639774"/>
              <a:gd name="connsiteY82" fmla="*/ 1498826 h 3713992"/>
              <a:gd name="connsiteX83" fmla="*/ 6536744 w 6639774"/>
              <a:gd name="connsiteY83" fmla="*/ 1254127 h 3713992"/>
              <a:gd name="connsiteX84" fmla="*/ 6459469 w 6639774"/>
              <a:gd name="connsiteY84" fmla="*/ 1228370 h 3713992"/>
              <a:gd name="connsiteX85" fmla="*/ 6472348 w 6639774"/>
              <a:gd name="connsiteY85" fmla="*/ 1112460 h 3713992"/>
              <a:gd name="connsiteX86" fmla="*/ 6498106 w 6639774"/>
              <a:gd name="connsiteY86" fmla="*/ 1073823 h 3713992"/>
              <a:gd name="connsiteX87" fmla="*/ 6575379 w 6639774"/>
              <a:gd name="connsiteY87" fmla="*/ 1022308 h 3713992"/>
              <a:gd name="connsiteX88" fmla="*/ 6614016 w 6639774"/>
              <a:gd name="connsiteY88" fmla="*/ 790488 h 3713992"/>
              <a:gd name="connsiteX89" fmla="*/ 6601137 w 6639774"/>
              <a:gd name="connsiteY89" fmla="*/ 635942 h 3713992"/>
              <a:gd name="connsiteX90" fmla="*/ 6575379 w 6639774"/>
              <a:gd name="connsiteY90" fmla="*/ 545790 h 3713992"/>
              <a:gd name="connsiteX91" fmla="*/ 6562500 w 6639774"/>
              <a:gd name="connsiteY91" fmla="*/ 494274 h 3713992"/>
              <a:gd name="connsiteX92" fmla="*/ 6549622 w 6639774"/>
              <a:gd name="connsiteY92" fmla="*/ 326849 h 3713992"/>
              <a:gd name="connsiteX93" fmla="*/ 6536743 w 6639774"/>
              <a:gd name="connsiteY93" fmla="*/ 288212 h 3713992"/>
              <a:gd name="connsiteX94" fmla="*/ 6498106 w 6639774"/>
              <a:gd name="connsiteY94" fmla="*/ 146544 h 3713992"/>
              <a:gd name="connsiteX95" fmla="*/ 6485227 w 6639774"/>
              <a:gd name="connsiteY95" fmla="*/ 4877 h 3713992"/>
              <a:gd name="connsiteX96" fmla="*/ 6369317 w 6639774"/>
              <a:gd name="connsiteY96" fmla="*/ 30635 h 3713992"/>
              <a:gd name="connsiteX97" fmla="*/ 6240529 w 6639774"/>
              <a:gd name="connsiteY97" fmla="*/ 43513 h 3713992"/>
              <a:gd name="connsiteX98" fmla="*/ 6047346 w 6639774"/>
              <a:gd name="connsiteY98" fmla="*/ 82150 h 3713992"/>
              <a:gd name="connsiteX99" fmla="*/ 5957193 w 6639774"/>
              <a:gd name="connsiteY99" fmla="*/ 107908 h 3713992"/>
              <a:gd name="connsiteX100" fmla="*/ 5905678 w 6639774"/>
              <a:gd name="connsiteY100" fmla="*/ 120787 h 3713992"/>
              <a:gd name="connsiteX101" fmla="*/ 4759458 w 6639774"/>
              <a:gd name="connsiteY101" fmla="*/ 107908 h 3713992"/>
              <a:gd name="connsiteX102" fmla="*/ 4720822 w 6639774"/>
              <a:gd name="connsiteY102" fmla="*/ 95029 h 3713992"/>
              <a:gd name="connsiteX103" fmla="*/ 4643548 w 6639774"/>
              <a:gd name="connsiteY103" fmla="*/ 82150 h 3713992"/>
              <a:gd name="connsiteX104" fmla="*/ 4489002 w 6639774"/>
              <a:gd name="connsiteY104" fmla="*/ 69271 h 3713992"/>
              <a:gd name="connsiteX105" fmla="*/ 3613239 w 6639774"/>
              <a:gd name="connsiteY105" fmla="*/ 82150 h 3713992"/>
              <a:gd name="connsiteX106" fmla="*/ 3535965 w 6639774"/>
              <a:gd name="connsiteY106" fmla="*/ 107908 h 3713992"/>
              <a:gd name="connsiteX107" fmla="*/ 3432934 w 6639774"/>
              <a:gd name="connsiteY107" fmla="*/ 133666 h 3713992"/>
              <a:gd name="connsiteX108" fmla="*/ 3110962 w 6639774"/>
              <a:gd name="connsiteY108" fmla="*/ 172302 h 3713992"/>
              <a:gd name="connsiteX109" fmla="*/ 2724596 w 6639774"/>
              <a:gd name="connsiteY109" fmla="*/ 236697 h 3713992"/>
              <a:gd name="connsiteX110" fmla="*/ 2673081 w 6639774"/>
              <a:gd name="connsiteY110" fmla="*/ 262454 h 3713992"/>
              <a:gd name="connsiteX111" fmla="*/ 2363988 w 6639774"/>
              <a:gd name="connsiteY111" fmla="*/ 288212 h 3713992"/>
              <a:gd name="connsiteX112" fmla="*/ 1694286 w 6639774"/>
              <a:gd name="connsiteY112" fmla="*/ 275333 h 3713992"/>
              <a:gd name="connsiteX113" fmla="*/ 1617013 w 6639774"/>
              <a:gd name="connsiteY113" fmla="*/ 249575 h 3713992"/>
              <a:gd name="connsiteX114" fmla="*/ 882917 w 6639774"/>
              <a:gd name="connsiteY114" fmla="*/ 262454 h 3713992"/>
              <a:gd name="connsiteX115" fmla="*/ 844281 w 6639774"/>
              <a:gd name="connsiteY115" fmla="*/ 275333 h 3713992"/>
              <a:gd name="connsiteX116" fmla="*/ 522309 w 6639774"/>
              <a:gd name="connsiteY116" fmla="*/ 288212 h 3713992"/>
              <a:gd name="connsiteX117" fmla="*/ 329126 w 6639774"/>
              <a:gd name="connsiteY117" fmla="*/ 313970 h 3713992"/>
              <a:gd name="connsiteX118" fmla="*/ 226095 w 6639774"/>
              <a:gd name="connsiteY118" fmla="*/ 326849 h 3713992"/>
              <a:gd name="connsiteX119" fmla="*/ 97306 w 6639774"/>
              <a:gd name="connsiteY119" fmla="*/ 352606 h 3713992"/>
              <a:gd name="connsiteX120" fmla="*/ 20033 w 6639774"/>
              <a:gd name="connsiteY120" fmla="*/ 378364 h 3713992"/>
              <a:gd name="connsiteX121" fmla="*/ 32912 w 6639774"/>
              <a:gd name="connsiteY121" fmla="*/ 429880 h 3713992"/>
              <a:gd name="connsiteX0" fmla="*/ 32912 w 6639774"/>
              <a:gd name="connsiteY0" fmla="*/ 429880 h 3713992"/>
              <a:gd name="connsiteX1" fmla="*/ 32912 w 6639774"/>
              <a:gd name="connsiteY1" fmla="*/ 429880 h 3713992"/>
              <a:gd name="connsiteX2" fmla="*/ 161700 w 6639774"/>
              <a:gd name="connsiteY2" fmla="*/ 520032 h 3713992"/>
              <a:gd name="connsiteX3" fmla="*/ 200337 w 6639774"/>
              <a:gd name="connsiteY3" fmla="*/ 558668 h 3713992"/>
              <a:gd name="connsiteX4" fmla="*/ 251853 w 6639774"/>
              <a:gd name="connsiteY4" fmla="*/ 571547 h 3713992"/>
              <a:gd name="connsiteX5" fmla="*/ 354884 w 6639774"/>
              <a:gd name="connsiteY5" fmla="*/ 623063 h 3713992"/>
              <a:gd name="connsiteX6" fmla="*/ 445036 w 6639774"/>
              <a:gd name="connsiteY6" fmla="*/ 648821 h 3713992"/>
              <a:gd name="connsiteX7" fmla="*/ 522309 w 6639774"/>
              <a:gd name="connsiteY7" fmla="*/ 661699 h 3713992"/>
              <a:gd name="connsiteX8" fmla="*/ 560946 w 6639774"/>
              <a:gd name="connsiteY8" fmla="*/ 674578 h 3713992"/>
              <a:gd name="connsiteX9" fmla="*/ 625340 w 6639774"/>
              <a:gd name="connsiteY9" fmla="*/ 687457 h 3713992"/>
              <a:gd name="connsiteX10" fmla="*/ 960191 w 6639774"/>
              <a:gd name="connsiteY10" fmla="*/ 738973 h 3713992"/>
              <a:gd name="connsiteX11" fmla="*/ 1269284 w 6639774"/>
              <a:gd name="connsiteY11" fmla="*/ 790488 h 3713992"/>
              <a:gd name="connsiteX12" fmla="*/ 1501103 w 6639774"/>
              <a:gd name="connsiteY12" fmla="*/ 816246 h 3713992"/>
              <a:gd name="connsiteX13" fmla="*/ 1707165 w 6639774"/>
              <a:gd name="connsiteY13" fmla="*/ 854882 h 3713992"/>
              <a:gd name="connsiteX14" fmla="*/ 1771560 w 6639774"/>
              <a:gd name="connsiteY14" fmla="*/ 867761 h 3713992"/>
              <a:gd name="connsiteX15" fmla="*/ 1977622 w 6639774"/>
              <a:gd name="connsiteY15" fmla="*/ 893519 h 3713992"/>
              <a:gd name="connsiteX16" fmla="*/ 2016258 w 6639774"/>
              <a:gd name="connsiteY16" fmla="*/ 906398 h 3713992"/>
              <a:gd name="connsiteX17" fmla="*/ 2145047 w 6639774"/>
              <a:gd name="connsiteY17" fmla="*/ 932156 h 3713992"/>
              <a:gd name="connsiteX18" fmla="*/ 2183684 w 6639774"/>
              <a:gd name="connsiteY18" fmla="*/ 957913 h 3713992"/>
              <a:gd name="connsiteX19" fmla="*/ 2235199 w 6639774"/>
              <a:gd name="connsiteY19" fmla="*/ 970792 h 3713992"/>
              <a:gd name="connsiteX20" fmla="*/ 2402624 w 6639774"/>
              <a:gd name="connsiteY20" fmla="*/ 1151097 h 3713992"/>
              <a:gd name="connsiteX21" fmla="*/ 2415503 w 6639774"/>
              <a:gd name="connsiteY21" fmla="*/ 1189733 h 3713992"/>
              <a:gd name="connsiteX22" fmla="*/ 2441261 w 6639774"/>
              <a:gd name="connsiteY22" fmla="*/ 1241249 h 3713992"/>
              <a:gd name="connsiteX23" fmla="*/ 2428382 w 6639774"/>
              <a:gd name="connsiteY23" fmla="*/ 1434432 h 3713992"/>
              <a:gd name="connsiteX24" fmla="*/ 2402624 w 6639774"/>
              <a:gd name="connsiteY24" fmla="*/ 1511705 h 3713992"/>
              <a:gd name="connsiteX25" fmla="*/ 2415503 w 6639774"/>
              <a:gd name="connsiteY25" fmla="*/ 1627615 h 3713992"/>
              <a:gd name="connsiteX26" fmla="*/ 2467019 w 6639774"/>
              <a:gd name="connsiteY26" fmla="*/ 1704888 h 3713992"/>
              <a:gd name="connsiteX27" fmla="*/ 2492777 w 6639774"/>
              <a:gd name="connsiteY27" fmla="*/ 1743525 h 3713992"/>
              <a:gd name="connsiteX28" fmla="*/ 2544292 w 6639774"/>
              <a:gd name="connsiteY28" fmla="*/ 1769282 h 3713992"/>
              <a:gd name="connsiteX29" fmla="*/ 2582929 w 6639774"/>
              <a:gd name="connsiteY29" fmla="*/ 1795040 h 3713992"/>
              <a:gd name="connsiteX30" fmla="*/ 2634444 w 6639774"/>
              <a:gd name="connsiteY30" fmla="*/ 1807919 h 3713992"/>
              <a:gd name="connsiteX31" fmla="*/ 2801869 w 6639774"/>
              <a:gd name="connsiteY31" fmla="*/ 1885192 h 3713992"/>
              <a:gd name="connsiteX32" fmla="*/ 2969295 w 6639774"/>
              <a:gd name="connsiteY32" fmla="*/ 1898071 h 3713992"/>
              <a:gd name="connsiteX33" fmla="*/ 3226872 w 6639774"/>
              <a:gd name="connsiteY33" fmla="*/ 1936708 h 3713992"/>
              <a:gd name="connsiteX34" fmla="*/ 3432934 w 6639774"/>
              <a:gd name="connsiteY34" fmla="*/ 1949587 h 3713992"/>
              <a:gd name="connsiteX35" fmla="*/ 3484450 w 6639774"/>
              <a:gd name="connsiteY35" fmla="*/ 1975344 h 3713992"/>
              <a:gd name="connsiteX36" fmla="*/ 3523086 w 6639774"/>
              <a:gd name="connsiteY36" fmla="*/ 1988223 h 3713992"/>
              <a:gd name="connsiteX37" fmla="*/ 3626117 w 6639774"/>
              <a:gd name="connsiteY37" fmla="*/ 2065497 h 3713992"/>
              <a:gd name="connsiteX38" fmla="*/ 3690512 w 6639774"/>
              <a:gd name="connsiteY38" fmla="*/ 2207164 h 3713992"/>
              <a:gd name="connsiteX39" fmla="*/ 3729148 w 6639774"/>
              <a:gd name="connsiteY39" fmla="*/ 2271559 h 3713992"/>
              <a:gd name="connsiteX40" fmla="*/ 3780664 w 6639774"/>
              <a:gd name="connsiteY40" fmla="*/ 2374590 h 3713992"/>
              <a:gd name="connsiteX41" fmla="*/ 3870816 w 6639774"/>
              <a:gd name="connsiteY41" fmla="*/ 2477621 h 3713992"/>
              <a:gd name="connsiteX42" fmla="*/ 3909453 w 6639774"/>
              <a:gd name="connsiteY42" fmla="*/ 2516257 h 3713992"/>
              <a:gd name="connsiteX43" fmla="*/ 3948089 w 6639774"/>
              <a:gd name="connsiteY43" fmla="*/ 2529136 h 3713992"/>
              <a:gd name="connsiteX44" fmla="*/ 4102636 w 6639774"/>
              <a:gd name="connsiteY44" fmla="*/ 2554894 h 3713992"/>
              <a:gd name="connsiteX45" fmla="*/ 4360213 w 6639774"/>
              <a:gd name="connsiteY45" fmla="*/ 2619288 h 3713992"/>
              <a:gd name="connsiteX46" fmla="*/ 4476123 w 6639774"/>
              <a:gd name="connsiteY46" fmla="*/ 2670804 h 3713992"/>
              <a:gd name="connsiteX47" fmla="*/ 4604912 w 6639774"/>
              <a:gd name="connsiteY47" fmla="*/ 2709440 h 3713992"/>
              <a:gd name="connsiteX48" fmla="*/ 4772337 w 6639774"/>
              <a:gd name="connsiteY48" fmla="*/ 2773835 h 3713992"/>
              <a:gd name="connsiteX49" fmla="*/ 4810974 w 6639774"/>
              <a:gd name="connsiteY49" fmla="*/ 2786713 h 3713992"/>
              <a:gd name="connsiteX50" fmla="*/ 4862489 w 6639774"/>
              <a:gd name="connsiteY50" fmla="*/ 2812471 h 3713992"/>
              <a:gd name="connsiteX51" fmla="*/ 5042793 w 6639774"/>
              <a:gd name="connsiteY51" fmla="*/ 2889744 h 3713992"/>
              <a:gd name="connsiteX52" fmla="*/ 5094309 w 6639774"/>
              <a:gd name="connsiteY52" fmla="*/ 2902623 h 3713992"/>
              <a:gd name="connsiteX53" fmla="*/ 5248855 w 6639774"/>
              <a:gd name="connsiteY53" fmla="*/ 2967018 h 3713992"/>
              <a:gd name="connsiteX54" fmla="*/ 5313250 w 6639774"/>
              <a:gd name="connsiteY54" fmla="*/ 2979897 h 3713992"/>
              <a:gd name="connsiteX55" fmla="*/ 5390523 w 6639774"/>
              <a:gd name="connsiteY55" fmla="*/ 3005654 h 3713992"/>
              <a:gd name="connsiteX56" fmla="*/ 5442039 w 6639774"/>
              <a:gd name="connsiteY56" fmla="*/ 3031412 h 3713992"/>
              <a:gd name="connsiteX57" fmla="*/ 5622343 w 6639774"/>
              <a:gd name="connsiteY57" fmla="*/ 3082928 h 3713992"/>
              <a:gd name="connsiteX58" fmla="*/ 5712495 w 6639774"/>
              <a:gd name="connsiteY58" fmla="*/ 3147322 h 3713992"/>
              <a:gd name="connsiteX59" fmla="*/ 5751131 w 6639774"/>
              <a:gd name="connsiteY59" fmla="*/ 3160201 h 3713992"/>
              <a:gd name="connsiteX60" fmla="*/ 5931436 w 6639774"/>
              <a:gd name="connsiteY60" fmla="*/ 3314747 h 3713992"/>
              <a:gd name="connsiteX61" fmla="*/ 5995830 w 6639774"/>
              <a:gd name="connsiteY61" fmla="*/ 3353384 h 3713992"/>
              <a:gd name="connsiteX62" fmla="*/ 6137498 w 6639774"/>
              <a:gd name="connsiteY62" fmla="*/ 3456415 h 3713992"/>
              <a:gd name="connsiteX63" fmla="*/ 6240529 w 6639774"/>
              <a:gd name="connsiteY63" fmla="*/ 3482173 h 3713992"/>
              <a:gd name="connsiteX64" fmla="*/ 6317802 w 6639774"/>
              <a:gd name="connsiteY64" fmla="*/ 3507930 h 3713992"/>
              <a:gd name="connsiteX65" fmla="*/ 6356439 w 6639774"/>
              <a:gd name="connsiteY65" fmla="*/ 3520809 h 3713992"/>
              <a:gd name="connsiteX66" fmla="*/ 6433712 w 6639774"/>
              <a:gd name="connsiteY66" fmla="*/ 3598082 h 3713992"/>
              <a:gd name="connsiteX67" fmla="*/ 6485227 w 6639774"/>
              <a:gd name="connsiteY67" fmla="*/ 3662477 h 3713992"/>
              <a:gd name="connsiteX68" fmla="*/ 6601137 w 6639774"/>
              <a:gd name="connsiteY68" fmla="*/ 3701113 h 3713992"/>
              <a:gd name="connsiteX69" fmla="*/ 6639774 w 6639774"/>
              <a:gd name="connsiteY69" fmla="*/ 3713992 h 3713992"/>
              <a:gd name="connsiteX70" fmla="*/ 6601137 w 6639774"/>
              <a:gd name="connsiteY70" fmla="*/ 3623840 h 3713992"/>
              <a:gd name="connsiteX71" fmla="*/ 6562500 w 6639774"/>
              <a:gd name="connsiteY71" fmla="*/ 3546567 h 3713992"/>
              <a:gd name="connsiteX72" fmla="*/ 6549622 w 6639774"/>
              <a:gd name="connsiteY72" fmla="*/ 3495051 h 3713992"/>
              <a:gd name="connsiteX73" fmla="*/ 6626895 w 6639774"/>
              <a:gd name="connsiteY73" fmla="*/ 3288990 h 3713992"/>
              <a:gd name="connsiteX74" fmla="*/ 6639774 w 6639774"/>
              <a:gd name="connsiteY74" fmla="*/ 3250353 h 3713992"/>
              <a:gd name="connsiteX75" fmla="*/ 6614016 w 6639774"/>
              <a:gd name="connsiteY75" fmla="*/ 3044291 h 3713992"/>
              <a:gd name="connsiteX76" fmla="*/ 6588258 w 6639774"/>
              <a:gd name="connsiteY76" fmla="*/ 2967018 h 3713992"/>
              <a:gd name="connsiteX77" fmla="*/ 6588258 w 6639774"/>
              <a:gd name="connsiteY77" fmla="*/ 2013981 h 3713992"/>
              <a:gd name="connsiteX78" fmla="*/ 6562500 w 6639774"/>
              <a:gd name="connsiteY78" fmla="*/ 1936708 h 3713992"/>
              <a:gd name="connsiteX79" fmla="*/ 6523864 w 6639774"/>
              <a:gd name="connsiteY79" fmla="*/ 1807919 h 3713992"/>
              <a:gd name="connsiteX80" fmla="*/ 6498106 w 6639774"/>
              <a:gd name="connsiteY80" fmla="*/ 1704888 h 3713992"/>
              <a:gd name="connsiteX81" fmla="*/ 6459469 w 6639774"/>
              <a:gd name="connsiteY81" fmla="*/ 1588978 h 3713992"/>
              <a:gd name="connsiteX82" fmla="*/ 6549623 w 6639774"/>
              <a:gd name="connsiteY82" fmla="*/ 1485947 h 3713992"/>
              <a:gd name="connsiteX83" fmla="*/ 6536744 w 6639774"/>
              <a:gd name="connsiteY83" fmla="*/ 1254127 h 3713992"/>
              <a:gd name="connsiteX84" fmla="*/ 6459469 w 6639774"/>
              <a:gd name="connsiteY84" fmla="*/ 1228370 h 3713992"/>
              <a:gd name="connsiteX85" fmla="*/ 6472348 w 6639774"/>
              <a:gd name="connsiteY85" fmla="*/ 1112460 h 3713992"/>
              <a:gd name="connsiteX86" fmla="*/ 6498106 w 6639774"/>
              <a:gd name="connsiteY86" fmla="*/ 1073823 h 3713992"/>
              <a:gd name="connsiteX87" fmla="*/ 6575379 w 6639774"/>
              <a:gd name="connsiteY87" fmla="*/ 1022308 h 3713992"/>
              <a:gd name="connsiteX88" fmla="*/ 6614016 w 6639774"/>
              <a:gd name="connsiteY88" fmla="*/ 790488 h 3713992"/>
              <a:gd name="connsiteX89" fmla="*/ 6601137 w 6639774"/>
              <a:gd name="connsiteY89" fmla="*/ 635942 h 3713992"/>
              <a:gd name="connsiteX90" fmla="*/ 6575379 w 6639774"/>
              <a:gd name="connsiteY90" fmla="*/ 545790 h 3713992"/>
              <a:gd name="connsiteX91" fmla="*/ 6562500 w 6639774"/>
              <a:gd name="connsiteY91" fmla="*/ 494274 h 3713992"/>
              <a:gd name="connsiteX92" fmla="*/ 6549622 w 6639774"/>
              <a:gd name="connsiteY92" fmla="*/ 326849 h 3713992"/>
              <a:gd name="connsiteX93" fmla="*/ 6536743 w 6639774"/>
              <a:gd name="connsiteY93" fmla="*/ 288212 h 3713992"/>
              <a:gd name="connsiteX94" fmla="*/ 6498106 w 6639774"/>
              <a:gd name="connsiteY94" fmla="*/ 146544 h 3713992"/>
              <a:gd name="connsiteX95" fmla="*/ 6485227 w 6639774"/>
              <a:gd name="connsiteY95" fmla="*/ 4877 h 3713992"/>
              <a:gd name="connsiteX96" fmla="*/ 6369317 w 6639774"/>
              <a:gd name="connsiteY96" fmla="*/ 30635 h 3713992"/>
              <a:gd name="connsiteX97" fmla="*/ 6240529 w 6639774"/>
              <a:gd name="connsiteY97" fmla="*/ 43513 h 3713992"/>
              <a:gd name="connsiteX98" fmla="*/ 6047346 w 6639774"/>
              <a:gd name="connsiteY98" fmla="*/ 82150 h 3713992"/>
              <a:gd name="connsiteX99" fmla="*/ 5957193 w 6639774"/>
              <a:gd name="connsiteY99" fmla="*/ 107908 h 3713992"/>
              <a:gd name="connsiteX100" fmla="*/ 5905678 w 6639774"/>
              <a:gd name="connsiteY100" fmla="*/ 120787 h 3713992"/>
              <a:gd name="connsiteX101" fmla="*/ 4759458 w 6639774"/>
              <a:gd name="connsiteY101" fmla="*/ 107908 h 3713992"/>
              <a:gd name="connsiteX102" fmla="*/ 4720822 w 6639774"/>
              <a:gd name="connsiteY102" fmla="*/ 95029 h 3713992"/>
              <a:gd name="connsiteX103" fmla="*/ 4643548 w 6639774"/>
              <a:gd name="connsiteY103" fmla="*/ 82150 h 3713992"/>
              <a:gd name="connsiteX104" fmla="*/ 4489002 w 6639774"/>
              <a:gd name="connsiteY104" fmla="*/ 69271 h 3713992"/>
              <a:gd name="connsiteX105" fmla="*/ 3613239 w 6639774"/>
              <a:gd name="connsiteY105" fmla="*/ 82150 h 3713992"/>
              <a:gd name="connsiteX106" fmla="*/ 3535965 w 6639774"/>
              <a:gd name="connsiteY106" fmla="*/ 107908 h 3713992"/>
              <a:gd name="connsiteX107" fmla="*/ 3432934 w 6639774"/>
              <a:gd name="connsiteY107" fmla="*/ 133666 h 3713992"/>
              <a:gd name="connsiteX108" fmla="*/ 3110962 w 6639774"/>
              <a:gd name="connsiteY108" fmla="*/ 172302 h 3713992"/>
              <a:gd name="connsiteX109" fmla="*/ 2724596 w 6639774"/>
              <a:gd name="connsiteY109" fmla="*/ 236697 h 3713992"/>
              <a:gd name="connsiteX110" fmla="*/ 2673081 w 6639774"/>
              <a:gd name="connsiteY110" fmla="*/ 262454 h 3713992"/>
              <a:gd name="connsiteX111" fmla="*/ 2363988 w 6639774"/>
              <a:gd name="connsiteY111" fmla="*/ 288212 h 3713992"/>
              <a:gd name="connsiteX112" fmla="*/ 1694286 w 6639774"/>
              <a:gd name="connsiteY112" fmla="*/ 275333 h 3713992"/>
              <a:gd name="connsiteX113" fmla="*/ 1617013 w 6639774"/>
              <a:gd name="connsiteY113" fmla="*/ 249575 h 3713992"/>
              <a:gd name="connsiteX114" fmla="*/ 882917 w 6639774"/>
              <a:gd name="connsiteY114" fmla="*/ 262454 h 3713992"/>
              <a:gd name="connsiteX115" fmla="*/ 844281 w 6639774"/>
              <a:gd name="connsiteY115" fmla="*/ 275333 h 3713992"/>
              <a:gd name="connsiteX116" fmla="*/ 522309 w 6639774"/>
              <a:gd name="connsiteY116" fmla="*/ 288212 h 3713992"/>
              <a:gd name="connsiteX117" fmla="*/ 329126 w 6639774"/>
              <a:gd name="connsiteY117" fmla="*/ 313970 h 3713992"/>
              <a:gd name="connsiteX118" fmla="*/ 226095 w 6639774"/>
              <a:gd name="connsiteY118" fmla="*/ 326849 h 3713992"/>
              <a:gd name="connsiteX119" fmla="*/ 97306 w 6639774"/>
              <a:gd name="connsiteY119" fmla="*/ 352606 h 3713992"/>
              <a:gd name="connsiteX120" fmla="*/ 20033 w 6639774"/>
              <a:gd name="connsiteY120" fmla="*/ 378364 h 3713992"/>
              <a:gd name="connsiteX121" fmla="*/ 32912 w 6639774"/>
              <a:gd name="connsiteY121" fmla="*/ 429880 h 3713992"/>
              <a:gd name="connsiteX0" fmla="*/ 32912 w 6639774"/>
              <a:gd name="connsiteY0" fmla="*/ 429880 h 3713992"/>
              <a:gd name="connsiteX1" fmla="*/ 32912 w 6639774"/>
              <a:gd name="connsiteY1" fmla="*/ 429880 h 3713992"/>
              <a:gd name="connsiteX2" fmla="*/ 161700 w 6639774"/>
              <a:gd name="connsiteY2" fmla="*/ 520032 h 3713992"/>
              <a:gd name="connsiteX3" fmla="*/ 200337 w 6639774"/>
              <a:gd name="connsiteY3" fmla="*/ 558668 h 3713992"/>
              <a:gd name="connsiteX4" fmla="*/ 251853 w 6639774"/>
              <a:gd name="connsiteY4" fmla="*/ 571547 h 3713992"/>
              <a:gd name="connsiteX5" fmla="*/ 354884 w 6639774"/>
              <a:gd name="connsiteY5" fmla="*/ 623063 h 3713992"/>
              <a:gd name="connsiteX6" fmla="*/ 445036 w 6639774"/>
              <a:gd name="connsiteY6" fmla="*/ 648821 h 3713992"/>
              <a:gd name="connsiteX7" fmla="*/ 522309 w 6639774"/>
              <a:gd name="connsiteY7" fmla="*/ 661699 h 3713992"/>
              <a:gd name="connsiteX8" fmla="*/ 560946 w 6639774"/>
              <a:gd name="connsiteY8" fmla="*/ 674578 h 3713992"/>
              <a:gd name="connsiteX9" fmla="*/ 625340 w 6639774"/>
              <a:gd name="connsiteY9" fmla="*/ 687457 h 3713992"/>
              <a:gd name="connsiteX10" fmla="*/ 960191 w 6639774"/>
              <a:gd name="connsiteY10" fmla="*/ 738973 h 3713992"/>
              <a:gd name="connsiteX11" fmla="*/ 1269284 w 6639774"/>
              <a:gd name="connsiteY11" fmla="*/ 790488 h 3713992"/>
              <a:gd name="connsiteX12" fmla="*/ 1501103 w 6639774"/>
              <a:gd name="connsiteY12" fmla="*/ 816246 h 3713992"/>
              <a:gd name="connsiteX13" fmla="*/ 1707165 w 6639774"/>
              <a:gd name="connsiteY13" fmla="*/ 854882 h 3713992"/>
              <a:gd name="connsiteX14" fmla="*/ 1771560 w 6639774"/>
              <a:gd name="connsiteY14" fmla="*/ 867761 h 3713992"/>
              <a:gd name="connsiteX15" fmla="*/ 1977622 w 6639774"/>
              <a:gd name="connsiteY15" fmla="*/ 893519 h 3713992"/>
              <a:gd name="connsiteX16" fmla="*/ 2016258 w 6639774"/>
              <a:gd name="connsiteY16" fmla="*/ 906398 h 3713992"/>
              <a:gd name="connsiteX17" fmla="*/ 2145047 w 6639774"/>
              <a:gd name="connsiteY17" fmla="*/ 932156 h 3713992"/>
              <a:gd name="connsiteX18" fmla="*/ 2183684 w 6639774"/>
              <a:gd name="connsiteY18" fmla="*/ 957913 h 3713992"/>
              <a:gd name="connsiteX19" fmla="*/ 2235199 w 6639774"/>
              <a:gd name="connsiteY19" fmla="*/ 970792 h 3713992"/>
              <a:gd name="connsiteX20" fmla="*/ 2402624 w 6639774"/>
              <a:gd name="connsiteY20" fmla="*/ 1151097 h 3713992"/>
              <a:gd name="connsiteX21" fmla="*/ 2415503 w 6639774"/>
              <a:gd name="connsiteY21" fmla="*/ 1189733 h 3713992"/>
              <a:gd name="connsiteX22" fmla="*/ 2441261 w 6639774"/>
              <a:gd name="connsiteY22" fmla="*/ 1241249 h 3713992"/>
              <a:gd name="connsiteX23" fmla="*/ 2428382 w 6639774"/>
              <a:gd name="connsiteY23" fmla="*/ 1434432 h 3713992"/>
              <a:gd name="connsiteX24" fmla="*/ 2402624 w 6639774"/>
              <a:gd name="connsiteY24" fmla="*/ 1511705 h 3713992"/>
              <a:gd name="connsiteX25" fmla="*/ 2415503 w 6639774"/>
              <a:gd name="connsiteY25" fmla="*/ 1627615 h 3713992"/>
              <a:gd name="connsiteX26" fmla="*/ 2467019 w 6639774"/>
              <a:gd name="connsiteY26" fmla="*/ 1704888 h 3713992"/>
              <a:gd name="connsiteX27" fmla="*/ 2492777 w 6639774"/>
              <a:gd name="connsiteY27" fmla="*/ 1743525 h 3713992"/>
              <a:gd name="connsiteX28" fmla="*/ 2544292 w 6639774"/>
              <a:gd name="connsiteY28" fmla="*/ 1769282 h 3713992"/>
              <a:gd name="connsiteX29" fmla="*/ 2582929 w 6639774"/>
              <a:gd name="connsiteY29" fmla="*/ 1795040 h 3713992"/>
              <a:gd name="connsiteX30" fmla="*/ 2634444 w 6639774"/>
              <a:gd name="connsiteY30" fmla="*/ 1807919 h 3713992"/>
              <a:gd name="connsiteX31" fmla="*/ 2801869 w 6639774"/>
              <a:gd name="connsiteY31" fmla="*/ 1885192 h 3713992"/>
              <a:gd name="connsiteX32" fmla="*/ 2969295 w 6639774"/>
              <a:gd name="connsiteY32" fmla="*/ 1898071 h 3713992"/>
              <a:gd name="connsiteX33" fmla="*/ 3226872 w 6639774"/>
              <a:gd name="connsiteY33" fmla="*/ 1936708 h 3713992"/>
              <a:gd name="connsiteX34" fmla="*/ 3432934 w 6639774"/>
              <a:gd name="connsiteY34" fmla="*/ 1949587 h 3713992"/>
              <a:gd name="connsiteX35" fmla="*/ 3484450 w 6639774"/>
              <a:gd name="connsiteY35" fmla="*/ 1975344 h 3713992"/>
              <a:gd name="connsiteX36" fmla="*/ 3523086 w 6639774"/>
              <a:gd name="connsiteY36" fmla="*/ 1988223 h 3713992"/>
              <a:gd name="connsiteX37" fmla="*/ 3626117 w 6639774"/>
              <a:gd name="connsiteY37" fmla="*/ 2065497 h 3713992"/>
              <a:gd name="connsiteX38" fmla="*/ 3690512 w 6639774"/>
              <a:gd name="connsiteY38" fmla="*/ 2207164 h 3713992"/>
              <a:gd name="connsiteX39" fmla="*/ 3729148 w 6639774"/>
              <a:gd name="connsiteY39" fmla="*/ 2271559 h 3713992"/>
              <a:gd name="connsiteX40" fmla="*/ 3780664 w 6639774"/>
              <a:gd name="connsiteY40" fmla="*/ 2374590 h 3713992"/>
              <a:gd name="connsiteX41" fmla="*/ 3870816 w 6639774"/>
              <a:gd name="connsiteY41" fmla="*/ 2477621 h 3713992"/>
              <a:gd name="connsiteX42" fmla="*/ 3909453 w 6639774"/>
              <a:gd name="connsiteY42" fmla="*/ 2516257 h 3713992"/>
              <a:gd name="connsiteX43" fmla="*/ 3948089 w 6639774"/>
              <a:gd name="connsiteY43" fmla="*/ 2529136 h 3713992"/>
              <a:gd name="connsiteX44" fmla="*/ 4102636 w 6639774"/>
              <a:gd name="connsiteY44" fmla="*/ 2554894 h 3713992"/>
              <a:gd name="connsiteX45" fmla="*/ 4360213 w 6639774"/>
              <a:gd name="connsiteY45" fmla="*/ 2619288 h 3713992"/>
              <a:gd name="connsiteX46" fmla="*/ 4476123 w 6639774"/>
              <a:gd name="connsiteY46" fmla="*/ 2670804 h 3713992"/>
              <a:gd name="connsiteX47" fmla="*/ 4604912 w 6639774"/>
              <a:gd name="connsiteY47" fmla="*/ 2709440 h 3713992"/>
              <a:gd name="connsiteX48" fmla="*/ 4772337 w 6639774"/>
              <a:gd name="connsiteY48" fmla="*/ 2773835 h 3713992"/>
              <a:gd name="connsiteX49" fmla="*/ 4810974 w 6639774"/>
              <a:gd name="connsiteY49" fmla="*/ 2786713 h 3713992"/>
              <a:gd name="connsiteX50" fmla="*/ 4862489 w 6639774"/>
              <a:gd name="connsiteY50" fmla="*/ 2812471 h 3713992"/>
              <a:gd name="connsiteX51" fmla="*/ 5042793 w 6639774"/>
              <a:gd name="connsiteY51" fmla="*/ 2889744 h 3713992"/>
              <a:gd name="connsiteX52" fmla="*/ 5094309 w 6639774"/>
              <a:gd name="connsiteY52" fmla="*/ 2902623 h 3713992"/>
              <a:gd name="connsiteX53" fmla="*/ 5248855 w 6639774"/>
              <a:gd name="connsiteY53" fmla="*/ 2967018 h 3713992"/>
              <a:gd name="connsiteX54" fmla="*/ 5313250 w 6639774"/>
              <a:gd name="connsiteY54" fmla="*/ 2979897 h 3713992"/>
              <a:gd name="connsiteX55" fmla="*/ 5390523 w 6639774"/>
              <a:gd name="connsiteY55" fmla="*/ 3005654 h 3713992"/>
              <a:gd name="connsiteX56" fmla="*/ 5442039 w 6639774"/>
              <a:gd name="connsiteY56" fmla="*/ 3031412 h 3713992"/>
              <a:gd name="connsiteX57" fmla="*/ 5622343 w 6639774"/>
              <a:gd name="connsiteY57" fmla="*/ 3082928 h 3713992"/>
              <a:gd name="connsiteX58" fmla="*/ 5712495 w 6639774"/>
              <a:gd name="connsiteY58" fmla="*/ 3147322 h 3713992"/>
              <a:gd name="connsiteX59" fmla="*/ 5751131 w 6639774"/>
              <a:gd name="connsiteY59" fmla="*/ 3160201 h 3713992"/>
              <a:gd name="connsiteX60" fmla="*/ 5931436 w 6639774"/>
              <a:gd name="connsiteY60" fmla="*/ 3314747 h 3713992"/>
              <a:gd name="connsiteX61" fmla="*/ 5995830 w 6639774"/>
              <a:gd name="connsiteY61" fmla="*/ 3353384 h 3713992"/>
              <a:gd name="connsiteX62" fmla="*/ 6137498 w 6639774"/>
              <a:gd name="connsiteY62" fmla="*/ 3456415 h 3713992"/>
              <a:gd name="connsiteX63" fmla="*/ 6240529 w 6639774"/>
              <a:gd name="connsiteY63" fmla="*/ 3482173 h 3713992"/>
              <a:gd name="connsiteX64" fmla="*/ 6317802 w 6639774"/>
              <a:gd name="connsiteY64" fmla="*/ 3507930 h 3713992"/>
              <a:gd name="connsiteX65" fmla="*/ 6356439 w 6639774"/>
              <a:gd name="connsiteY65" fmla="*/ 3520809 h 3713992"/>
              <a:gd name="connsiteX66" fmla="*/ 6433712 w 6639774"/>
              <a:gd name="connsiteY66" fmla="*/ 3598082 h 3713992"/>
              <a:gd name="connsiteX67" fmla="*/ 6485227 w 6639774"/>
              <a:gd name="connsiteY67" fmla="*/ 3662477 h 3713992"/>
              <a:gd name="connsiteX68" fmla="*/ 6601137 w 6639774"/>
              <a:gd name="connsiteY68" fmla="*/ 3701113 h 3713992"/>
              <a:gd name="connsiteX69" fmla="*/ 6639774 w 6639774"/>
              <a:gd name="connsiteY69" fmla="*/ 3713992 h 3713992"/>
              <a:gd name="connsiteX70" fmla="*/ 6601137 w 6639774"/>
              <a:gd name="connsiteY70" fmla="*/ 3623840 h 3713992"/>
              <a:gd name="connsiteX71" fmla="*/ 6562500 w 6639774"/>
              <a:gd name="connsiteY71" fmla="*/ 3546567 h 3713992"/>
              <a:gd name="connsiteX72" fmla="*/ 6549622 w 6639774"/>
              <a:gd name="connsiteY72" fmla="*/ 3495051 h 3713992"/>
              <a:gd name="connsiteX73" fmla="*/ 6626895 w 6639774"/>
              <a:gd name="connsiteY73" fmla="*/ 3288990 h 3713992"/>
              <a:gd name="connsiteX74" fmla="*/ 6639774 w 6639774"/>
              <a:gd name="connsiteY74" fmla="*/ 3250353 h 3713992"/>
              <a:gd name="connsiteX75" fmla="*/ 6614016 w 6639774"/>
              <a:gd name="connsiteY75" fmla="*/ 3044291 h 3713992"/>
              <a:gd name="connsiteX76" fmla="*/ 6588258 w 6639774"/>
              <a:gd name="connsiteY76" fmla="*/ 2967018 h 3713992"/>
              <a:gd name="connsiteX77" fmla="*/ 6588258 w 6639774"/>
              <a:gd name="connsiteY77" fmla="*/ 2013981 h 3713992"/>
              <a:gd name="connsiteX78" fmla="*/ 6562500 w 6639774"/>
              <a:gd name="connsiteY78" fmla="*/ 1936708 h 3713992"/>
              <a:gd name="connsiteX79" fmla="*/ 6523864 w 6639774"/>
              <a:gd name="connsiteY79" fmla="*/ 1807919 h 3713992"/>
              <a:gd name="connsiteX80" fmla="*/ 6498106 w 6639774"/>
              <a:gd name="connsiteY80" fmla="*/ 1704888 h 3713992"/>
              <a:gd name="connsiteX81" fmla="*/ 6510985 w 6639774"/>
              <a:gd name="connsiteY81" fmla="*/ 1666251 h 3713992"/>
              <a:gd name="connsiteX82" fmla="*/ 6549623 w 6639774"/>
              <a:gd name="connsiteY82" fmla="*/ 1485947 h 3713992"/>
              <a:gd name="connsiteX83" fmla="*/ 6536744 w 6639774"/>
              <a:gd name="connsiteY83" fmla="*/ 1254127 h 3713992"/>
              <a:gd name="connsiteX84" fmla="*/ 6459469 w 6639774"/>
              <a:gd name="connsiteY84" fmla="*/ 1228370 h 3713992"/>
              <a:gd name="connsiteX85" fmla="*/ 6472348 w 6639774"/>
              <a:gd name="connsiteY85" fmla="*/ 1112460 h 3713992"/>
              <a:gd name="connsiteX86" fmla="*/ 6498106 w 6639774"/>
              <a:gd name="connsiteY86" fmla="*/ 1073823 h 3713992"/>
              <a:gd name="connsiteX87" fmla="*/ 6575379 w 6639774"/>
              <a:gd name="connsiteY87" fmla="*/ 1022308 h 3713992"/>
              <a:gd name="connsiteX88" fmla="*/ 6614016 w 6639774"/>
              <a:gd name="connsiteY88" fmla="*/ 790488 h 3713992"/>
              <a:gd name="connsiteX89" fmla="*/ 6601137 w 6639774"/>
              <a:gd name="connsiteY89" fmla="*/ 635942 h 3713992"/>
              <a:gd name="connsiteX90" fmla="*/ 6575379 w 6639774"/>
              <a:gd name="connsiteY90" fmla="*/ 545790 h 3713992"/>
              <a:gd name="connsiteX91" fmla="*/ 6562500 w 6639774"/>
              <a:gd name="connsiteY91" fmla="*/ 494274 h 3713992"/>
              <a:gd name="connsiteX92" fmla="*/ 6549622 w 6639774"/>
              <a:gd name="connsiteY92" fmla="*/ 326849 h 3713992"/>
              <a:gd name="connsiteX93" fmla="*/ 6536743 w 6639774"/>
              <a:gd name="connsiteY93" fmla="*/ 288212 h 3713992"/>
              <a:gd name="connsiteX94" fmla="*/ 6498106 w 6639774"/>
              <a:gd name="connsiteY94" fmla="*/ 146544 h 3713992"/>
              <a:gd name="connsiteX95" fmla="*/ 6485227 w 6639774"/>
              <a:gd name="connsiteY95" fmla="*/ 4877 h 3713992"/>
              <a:gd name="connsiteX96" fmla="*/ 6369317 w 6639774"/>
              <a:gd name="connsiteY96" fmla="*/ 30635 h 3713992"/>
              <a:gd name="connsiteX97" fmla="*/ 6240529 w 6639774"/>
              <a:gd name="connsiteY97" fmla="*/ 43513 h 3713992"/>
              <a:gd name="connsiteX98" fmla="*/ 6047346 w 6639774"/>
              <a:gd name="connsiteY98" fmla="*/ 82150 h 3713992"/>
              <a:gd name="connsiteX99" fmla="*/ 5957193 w 6639774"/>
              <a:gd name="connsiteY99" fmla="*/ 107908 h 3713992"/>
              <a:gd name="connsiteX100" fmla="*/ 5905678 w 6639774"/>
              <a:gd name="connsiteY100" fmla="*/ 120787 h 3713992"/>
              <a:gd name="connsiteX101" fmla="*/ 4759458 w 6639774"/>
              <a:gd name="connsiteY101" fmla="*/ 107908 h 3713992"/>
              <a:gd name="connsiteX102" fmla="*/ 4720822 w 6639774"/>
              <a:gd name="connsiteY102" fmla="*/ 95029 h 3713992"/>
              <a:gd name="connsiteX103" fmla="*/ 4643548 w 6639774"/>
              <a:gd name="connsiteY103" fmla="*/ 82150 h 3713992"/>
              <a:gd name="connsiteX104" fmla="*/ 4489002 w 6639774"/>
              <a:gd name="connsiteY104" fmla="*/ 69271 h 3713992"/>
              <a:gd name="connsiteX105" fmla="*/ 3613239 w 6639774"/>
              <a:gd name="connsiteY105" fmla="*/ 82150 h 3713992"/>
              <a:gd name="connsiteX106" fmla="*/ 3535965 w 6639774"/>
              <a:gd name="connsiteY106" fmla="*/ 107908 h 3713992"/>
              <a:gd name="connsiteX107" fmla="*/ 3432934 w 6639774"/>
              <a:gd name="connsiteY107" fmla="*/ 133666 h 3713992"/>
              <a:gd name="connsiteX108" fmla="*/ 3110962 w 6639774"/>
              <a:gd name="connsiteY108" fmla="*/ 172302 h 3713992"/>
              <a:gd name="connsiteX109" fmla="*/ 2724596 w 6639774"/>
              <a:gd name="connsiteY109" fmla="*/ 236697 h 3713992"/>
              <a:gd name="connsiteX110" fmla="*/ 2673081 w 6639774"/>
              <a:gd name="connsiteY110" fmla="*/ 262454 h 3713992"/>
              <a:gd name="connsiteX111" fmla="*/ 2363988 w 6639774"/>
              <a:gd name="connsiteY111" fmla="*/ 288212 h 3713992"/>
              <a:gd name="connsiteX112" fmla="*/ 1694286 w 6639774"/>
              <a:gd name="connsiteY112" fmla="*/ 275333 h 3713992"/>
              <a:gd name="connsiteX113" fmla="*/ 1617013 w 6639774"/>
              <a:gd name="connsiteY113" fmla="*/ 249575 h 3713992"/>
              <a:gd name="connsiteX114" fmla="*/ 882917 w 6639774"/>
              <a:gd name="connsiteY114" fmla="*/ 262454 h 3713992"/>
              <a:gd name="connsiteX115" fmla="*/ 844281 w 6639774"/>
              <a:gd name="connsiteY115" fmla="*/ 275333 h 3713992"/>
              <a:gd name="connsiteX116" fmla="*/ 522309 w 6639774"/>
              <a:gd name="connsiteY116" fmla="*/ 288212 h 3713992"/>
              <a:gd name="connsiteX117" fmla="*/ 329126 w 6639774"/>
              <a:gd name="connsiteY117" fmla="*/ 313970 h 3713992"/>
              <a:gd name="connsiteX118" fmla="*/ 226095 w 6639774"/>
              <a:gd name="connsiteY118" fmla="*/ 326849 h 3713992"/>
              <a:gd name="connsiteX119" fmla="*/ 97306 w 6639774"/>
              <a:gd name="connsiteY119" fmla="*/ 352606 h 3713992"/>
              <a:gd name="connsiteX120" fmla="*/ 20033 w 6639774"/>
              <a:gd name="connsiteY120" fmla="*/ 378364 h 3713992"/>
              <a:gd name="connsiteX121" fmla="*/ 32912 w 6639774"/>
              <a:gd name="connsiteY121" fmla="*/ 429880 h 3713992"/>
              <a:gd name="connsiteX0" fmla="*/ 32912 w 6639774"/>
              <a:gd name="connsiteY0" fmla="*/ 429880 h 3713992"/>
              <a:gd name="connsiteX1" fmla="*/ 32912 w 6639774"/>
              <a:gd name="connsiteY1" fmla="*/ 429880 h 3713992"/>
              <a:gd name="connsiteX2" fmla="*/ 161700 w 6639774"/>
              <a:gd name="connsiteY2" fmla="*/ 520032 h 3713992"/>
              <a:gd name="connsiteX3" fmla="*/ 200337 w 6639774"/>
              <a:gd name="connsiteY3" fmla="*/ 558668 h 3713992"/>
              <a:gd name="connsiteX4" fmla="*/ 251853 w 6639774"/>
              <a:gd name="connsiteY4" fmla="*/ 571547 h 3713992"/>
              <a:gd name="connsiteX5" fmla="*/ 354884 w 6639774"/>
              <a:gd name="connsiteY5" fmla="*/ 623063 h 3713992"/>
              <a:gd name="connsiteX6" fmla="*/ 445036 w 6639774"/>
              <a:gd name="connsiteY6" fmla="*/ 648821 h 3713992"/>
              <a:gd name="connsiteX7" fmla="*/ 522309 w 6639774"/>
              <a:gd name="connsiteY7" fmla="*/ 661699 h 3713992"/>
              <a:gd name="connsiteX8" fmla="*/ 560946 w 6639774"/>
              <a:gd name="connsiteY8" fmla="*/ 674578 h 3713992"/>
              <a:gd name="connsiteX9" fmla="*/ 625340 w 6639774"/>
              <a:gd name="connsiteY9" fmla="*/ 687457 h 3713992"/>
              <a:gd name="connsiteX10" fmla="*/ 960191 w 6639774"/>
              <a:gd name="connsiteY10" fmla="*/ 738973 h 3713992"/>
              <a:gd name="connsiteX11" fmla="*/ 1269284 w 6639774"/>
              <a:gd name="connsiteY11" fmla="*/ 790488 h 3713992"/>
              <a:gd name="connsiteX12" fmla="*/ 1501103 w 6639774"/>
              <a:gd name="connsiteY12" fmla="*/ 816246 h 3713992"/>
              <a:gd name="connsiteX13" fmla="*/ 1707165 w 6639774"/>
              <a:gd name="connsiteY13" fmla="*/ 854882 h 3713992"/>
              <a:gd name="connsiteX14" fmla="*/ 1771560 w 6639774"/>
              <a:gd name="connsiteY14" fmla="*/ 867761 h 3713992"/>
              <a:gd name="connsiteX15" fmla="*/ 1977622 w 6639774"/>
              <a:gd name="connsiteY15" fmla="*/ 893519 h 3713992"/>
              <a:gd name="connsiteX16" fmla="*/ 2016258 w 6639774"/>
              <a:gd name="connsiteY16" fmla="*/ 906398 h 3713992"/>
              <a:gd name="connsiteX17" fmla="*/ 2145047 w 6639774"/>
              <a:gd name="connsiteY17" fmla="*/ 932156 h 3713992"/>
              <a:gd name="connsiteX18" fmla="*/ 2183684 w 6639774"/>
              <a:gd name="connsiteY18" fmla="*/ 957913 h 3713992"/>
              <a:gd name="connsiteX19" fmla="*/ 2235199 w 6639774"/>
              <a:gd name="connsiteY19" fmla="*/ 970792 h 3713992"/>
              <a:gd name="connsiteX20" fmla="*/ 2402624 w 6639774"/>
              <a:gd name="connsiteY20" fmla="*/ 1151097 h 3713992"/>
              <a:gd name="connsiteX21" fmla="*/ 2415503 w 6639774"/>
              <a:gd name="connsiteY21" fmla="*/ 1189733 h 3713992"/>
              <a:gd name="connsiteX22" fmla="*/ 2441261 w 6639774"/>
              <a:gd name="connsiteY22" fmla="*/ 1241249 h 3713992"/>
              <a:gd name="connsiteX23" fmla="*/ 2428382 w 6639774"/>
              <a:gd name="connsiteY23" fmla="*/ 1434432 h 3713992"/>
              <a:gd name="connsiteX24" fmla="*/ 2402624 w 6639774"/>
              <a:gd name="connsiteY24" fmla="*/ 1511705 h 3713992"/>
              <a:gd name="connsiteX25" fmla="*/ 2415503 w 6639774"/>
              <a:gd name="connsiteY25" fmla="*/ 1627615 h 3713992"/>
              <a:gd name="connsiteX26" fmla="*/ 2467019 w 6639774"/>
              <a:gd name="connsiteY26" fmla="*/ 1704888 h 3713992"/>
              <a:gd name="connsiteX27" fmla="*/ 2492777 w 6639774"/>
              <a:gd name="connsiteY27" fmla="*/ 1743525 h 3713992"/>
              <a:gd name="connsiteX28" fmla="*/ 2544292 w 6639774"/>
              <a:gd name="connsiteY28" fmla="*/ 1769282 h 3713992"/>
              <a:gd name="connsiteX29" fmla="*/ 2582929 w 6639774"/>
              <a:gd name="connsiteY29" fmla="*/ 1795040 h 3713992"/>
              <a:gd name="connsiteX30" fmla="*/ 2634444 w 6639774"/>
              <a:gd name="connsiteY30" fmla="*/ 1807919 h 3713992"/>
              <a:gd name="connsiteX31" fmla="*/ 2801869 w 6639774"/>
              <a:gd name="connsiteY31" fmla="*/ 1885192 h 3713992"/>
              <a:gd name="connsiteX32" fmla="*/ 2969295 w 6639774"/>
              <a:gd name="connsiteY32" fmla="*/ 1898071 h 3713992"/>
              <a:gd name="connsiteX33" fmla="*/ 3226872 w 6639774"/>
              <a:gd name="connsiteY33" fmla="*/ 1936708 h 3713992"/>
              <a:gd name="connsiteX34" fmla="*/ 3432934 w 6639774"/>
              <a:gd name="connsiteY34" fmla="*/ 1949587 h 3713992"/>
              <a:gd name="connsiteX35" fmla="*/ 3484450 w 6639774"/>
              <a:gd name="connsiteY35" fmla="*/ 1975344 h 3713992"/>
              <a:gd name="connsiteX36" fmla="*/ 3523086 w 6639774"/>
              <a:gd name="connsiteY36" fmla="*/ 1988223 h 3713992"/>
              <a:gd name="connsiteX37" fmla="*/ 3626117 w 6639774"/>
              <a:gd name="connsiteY37" fmla="*/ 2065497 h 3713992"/>
              <a:gd name="connsiteX38" fmla="*/ 3690512 w 6639774"/>
              <a:gd name="connsiteY38" fmla="*/ 2207164 h 3713992"/>
              <a:gd name="connsiteX39" fmla="*/ 3729148 w 6639774"/>
              <a:gd name="connsiteY39" fmla="*/ 2271559 h 3713992"/>
              <a:gd name="connsiteX40" fmla="*/ 3780664 w 6639774"/>
              <a:gd name="connsiteY40" fmla="*/ 2374590 h 3713992"/>
              <a:gd name="connsiteX41" fmla="*/ 3870816 w 6639774"/>
              <a:gd name="connsiteY41" fmla="*/ 2477621 h 3713992"/>
              <a:gd name="connsiteX42" fmla="*/ 3909453 w 6639774"/>
              <a:gd name="connsiteY42" fmla="*/ 2516257 h 3713992"/>
              <a:gd name="connsiteX43" fmla="*/ 3948089 w 6639774"/>
              <a:gd name="connsiteY43" fmla="*/ 2529136 h 3713992"/>
              <a:gd name="connsiteX44" fmla="*/ 4102636 w 6639774"/>
              <a:gd name="connsiteY44" fmla="*/ 2554894 h 3713992"/>
              <a:gd name="connsiteX45" fmla="*/ 4360213 w 6639774"/>
              <a:gd name="connsiteY45" fmla="*/ 2619288 h 3713992"/>
              <a:gd name="connsiteX46" fmla="*/ 4476123 w 6639774"/>
              <a:gd name="connsiteY46" fmla="*/ 2670804 h 3713992"/>
              <a:gd name="connsiteX47" fmla="*/ 4604912 w 6639774"/>
              <a:gd name="connsiteY47" fmla="*/ 2709440 h 3713992"/>
              <a:gd name="connsiteX48" fmla="*/ 4772337 w 6639774"/>
              <a:gd name="connsiteY48" fmla="*/ 2773835 h 3713992"/>
              <a:gd name="connsiteX49" fmla="*/ 4810974 w 6639774"/>
              <a:gd name="connsiteY49" fmla="*/ 2786713 h 3713992"/>
              <a:gd name="connsiteX50" fmla="*/ 4862489 w 6639774"/>
              <a:gd name="connsiteY50" fmla="*/ 2812471 h 3713992"/>
              <a:gd name="connsiteX51" fmla="*/ 5042793 w 6639774"/>
              <a:gd name="connsiteY51" fmla="*/ 2889744 h 3713992"/>
              <a:gd name="connsiteX52" fmla="*/ 5094309 w 6639774"/>
              <a:gd name="connsiteY52" fmla="*/ 2902623 h 3713992"/>
              <a:gd name="connsiteX53" fmla="*/ 5248855 w 6639774"/>
              <a:gd name="connsiteY53" fmla="*/ 2967018 h 3713992"/>
              <a:gd name="connsiteX54" fmla="*/ 5313250 w 6639774"/>
              <a:gd name="connsiteY54" fmla="*/ 2979897 h 3713992"/>
              <a:gd name="connsiteX55" fmla="*/ 5390523 w 6639774"/>
              <a:gd name="connsiteY55" fmla="*/ 3005654 h 3713992"/>
              <a:gd name="connsiteX56" fmla="*/ 5442039 w 6639774"/>
              <a:gd name="connsiteY56" fmla="*/ 3031412 h 3713992"/>
              <a:gd name="connsiteX57" fmla="*/ 5622343 w 6639774"/>
              <a:gd name="connsiteY57" fmla="*/ 3082928 h 3713992"/>
              <a:gd name="connsiteX58" fmla="*/ 5712495 w 6639774"/>
              <a:gd name="connsiteY58" fmla="*/ 3147322 h 3713992"/>
              <a:gd name="connsiteX59" fmla="*/ 5751131 w 6639774"/>
              <a:gd name="connsiteY59" fmla="*/ 3160201 h 3713992"/>
              <a:gd name="connsiteX60" fmla="*/ 5931436 w 6639774"/>
              <a:gd name="connsiteY60" fmla="*/ 3314747 h 3713992"/>
              <a:gd name="connsiteX61" fmla="*/ 5995830 w 6639774"/>
              <a:gd name="connsiteY61" fmla="*/ 3353384 h 3713992"/>
              <a:gd name="connsiteX62" fmla="*/ 6137498 w 6639774"/>
              <a:gd name="connsiteY62" fmla="*/ 3456415 h 3713992"/>
              <a:gd name="connsiteX63" fmla="*/ 6240529 w 6639774"/>
              <a:gd name="connsiteY63" fmla="*/ 3482173 h 3713992"/>
              <a:gd name="connsiteX64" fmla="*/ 6317802 w 6639774"/>
              <a:gd name="connsiteY64" fmla="*/ 3507930 h 3713992"/>
              <a:gd name="connsiteX65" fmla="*/ 6356439 w 6639774"/>
              <a:gd name="connsiteY65" fmla="*/ 3520809 h 3713992"/>
              <a:gd name="connsiteX66" fmla="*/ 6433712 w 6639774"/>
              <a:gd name="connsiteY66" fmla="*/ 3598082 h 3713992"/>
              <a:gd name="connsiteX67" fmla="*/ 6485227 w 6639774"/>
              <a:gd name="connsiteY67" fmla="*/ 3662477 h 3713992"/>
              <a:gd name="connsiteX68" fmla="*/ 6601137 w 6639774"/>
              <a:gd name="connsiteY68" fmla="*/ 3701113 h 3713992"/>
              <a:gd name="connsiteX69" fmla="*/ 6639774 w 6639774"/>
              <a:gd name="connsiteY69" fmla="*/ 3713992 h 3713992"/>
              <a:gd name="connsiteX70" fmla="*/ 6601137 w 6639774"/>
              <a:gd name="connsiteY70" fmla="*/ 3623840 h 3713992"/>
              <a:gd name="connsiteX71" fmla="*/ 6562500 w 6639774"/>
              <a:gd name="connsiteY71" fmla="*/ 3546567 h 3713992"/>
              <a:gd name="connsiteX72" fmla="*/ 6549622 w 6639774"/>
              <a:gd name="connsiteY72" fmla="*/ 3495051 h 3713992"/>
              <a:gd name="connsiteX73" fmla="*/ 6626895 w 6639774"/>
              <a:gd name="connsiteY73" fmla="*/ 3288990 h 3713992"/>
              <a:gd name="connsiteX74" fmla="*/ 6639774 w 6639774"/>
              <a:gd name="connsiteY74" fmla="*/ 3250353 h 3713992"/>
              <a:gd name="connsiteX75" fmla="*/ 6614016 w 6639774"/>
              <a:gd name="connsiteY75" fmla="*/ 3044291 h 3713992"/>
              <a:gd name="connsiteX76" fmla="*/ 6588258 w 6639774"/>
              <a:gd name="connsiteY76" fmla="*/ 2967018 h 3713992"/>
              <a:gd name="connsiteX77" fmla="*/ 6588258 w 6639774"/>
              <a:gd name="connsiteY77" fmla="*/ 2013981 h 3713992"/>
              <a:gd name="connsiteX78" fmla="*/ 6562500 w 6639774"/>
              <a:gd name="connsiteY78" fmla="*/ 1936708 h 3713992"/>
              <a:gd name="connsiteX79" fmla="*/ 6523864 w 6639774"/>
              <a:gd name="connsiteY79" fmla="*/ 1807919 h 3713992"/>
              <a:gd name="connsiteX80" fmla="*/ 6498106 w 6639774"/>
              <a:gd name="connsiteY80" fmla="*/ 1704888 h 3713992"/>
              <a:gd name="connsiteX81" fmla="*/ 6510985 w 6639774"/>
              <a:gd name="connsiteY81" fmla="*/ 1666251 h 3713992"/>
              <a:gd name="connsiteX82" fmla="*/ 6549623 w 6639774"/>
              <a:gd name="connsiteY82" fmla="*/ 1485947 h 3713992"/>
              <a:gd name="connsiteX83" fmla="*/ 6536744 w 6639774"/>
              <a:gd name="connsiteY83" fmla="*/ 1254127 h 3713992"/>
              <a:gd name="connsiteX84" fmla="*/ 6459469 w 6639774"/>
              <a:gd name="connsiteY84" fmla="*/ 1228370 h 3713992"/>
              <a:gd name="connsiteX85" fmla="*/ 6472348 w 6639774"/>
              <a:gd name="connsiteY85" fmla="*/ 1112460 h 3713992"/>
              <a:gd name="connsiteX86" fmla="*/ 6498106 w 6639774"/>
              <a:gd name="connsiteY86" fmla="*/ 1073823 h 3713992"/>
              <a:gd name="connsiteX87" fmla="*/ 6575379 w 6639774"/>
              <a:gd name="connsiteY87" fmla="*/ 1022308 h 3713992"/>
              <a:gd name="connsiteX88" fmla="*/ 6614016 w 6639774"/>
              <a:gd name="connsiteY88" fmla="*/ 790488 h 3713992"/>
              <a:gd name="connsiteX89" fmla="*/ 6601137 w 6639774"/>
              <a:gd name="connsiteY89" fmla="*/ 635942 h 3713992"/>
              <a:gd name="connsiteX90" fmla="*/ 6575379 w 6639774"/>
              <a:gd name="connsiteY90" fmla="*/ 545790 h 3713992"/>
              <a:gd name="connsiteX91" fmla="*/ 6562500 w 6639774"/>
              <a:gd name="connsiteY91" fmla="*/ 494274 h 3713992"/>
              <a:gd name="connsiteX92" fmla="*/ 6549622 w 6639774"/>
              <a:gd name="connsiteY92" fmla="*/ 326849 h 3713992"/>
              <a:gd name="connsiteX93" fmla="*/ 6536743 w 6639774"/>
              <a:gd name="connsiteY93" fmla="*/ 288212 h 3713992"/>
              <a:gd name="connsiteX94" fmla="*/ 6498106 w 6639774"/>
              <a:gd name="connsiteY94" fmla="*/ 146544 h 3713992"/>
              <a:gd name="connsiteX95" fmla="*/ 6485227 w 6639774"/>
              <a:gd name="connsiteY95" fmla="*/ 4877 h 3713992"/>
              <a:gd name="connsiteX96" fmla="*/ 6369317 w 6639774"/>
              <a:gd name="connsiteY96" fmla="*/ 30635 h 3713992"/>
              <a:gd name="connsiteX97" fmla="*/ 6240529 w 6639774"/>
              <a:gd name="connsiteY97" fmla="*/ 43513 h 3713992"/>
              <a:gd name="connsiteX98" fmla="*/ 6047346 w 6639774"/>
              <a:gd name="connsiteY98" fmla="*/ 82150 h 3713992"/>
              <a:gd name="connsiteX99" fmla="*/ 5957193 w 6639774"/>
              <a:gd name="connsiteY99" fmla="*/ 107908 h 3713992"/>
              <a:gd name="connsiteX100" fmla="*/ 5905678 w 6639774"/>
              <a:gd name="connsiteY100" fmla="*/ 120787 h 3713992"/>
              <a:gd name="connsiteX101" fmla="*/ 4759458 w 6639774"/>
              <a:gd name="connsiteY101" fmla="*/ 107908 h 3713992"/>
              <a:gd name="connsiteX102" fmla="*/ 4720822 w 6639774"/>
              <a:gd name="connsiteY102" fmla="*/ 95029 h 3713992"/>
              <a:gd name="connsiteX103" fmla="*/ 4643548 w 6639774"/>
              <a:gd name="connsiteY103" fmla="*/ 82150 h 3713992"/>
              <a:gd name="connsiteX104" fmla="*/ 4489002 w 6639774"/>
              <a:gd name="connsiteY104" fmla="*/ 69271 h 3713992"/>
              <a:gd name="connsiteX105" fmla="*/ 3613239 w 6639774"/>
              <a:gd name="connsiteY105" fmla="*/ 82150 h 3713992"/>
              <a:gd name="connsiteX106" fmla="*/ 3535965 w 6639774"/>
              <a:gd name="connsiteY106" fmla="*/ 107908 h 3713992"/>
              <a:gd name="connsiteX107" fmla="*/ 3432934 w 6639774"/>
              <a:gd name="connsiteY107" fmla="*/ 133666 h 3713992"/>
              <a:gd name="connsiteX108" fmla="*/ 3110962 w 6639774"/>
              <a:gd name="connsiteY108" fmla="*/ 172302 h 3713992"/>
              <a:gd name="connsiteX109" fmla="*/ 2724596 w 6639774"/>
              <a:gd name="connsiteY109" fmla="*/ 236697 h 3713992"/>
              <a:gd name="connsiteX110" fmla="*/ 2673081 w 6639774"/>
              <a:gd name="connsiteY110" fmla="*/ 262454 h 3713992"/>
              <a:gd name="connsiteX111" fmla="*/ 2363988 w 6639774"/>
              <a:gd name="connsiteY111" fmla="*/ 288212 h 3713992"/>
              <a:gd name="connsiteX112" fmla="*/ 1694286 w 6639774"/>
              <a:gd name="connsiteY112" fmla="*/ 275333 h 3713992"/>
              <a:gd name="connsiteX113" fmla="*/ 1617013 w 6639774"/>
              <a:gd name="connsiteY113" fmla="*/ 249575 h 3713992"/>
              <a:gd name="connsiteX114" fmla="*/ 882917 w 6639774"/>
              <a:gd name="connsiteY114" fmla="*/ 262454 h 3713992"/>
              <a:gd name="connsiteX115" fmla="*/ 844281 w 6639774"/>
              <a:gd name="connsiteY115" fmla="*/ 275333 h 3713992"/>
              <a:gd name="connsiteX116" fmla="*/ 522309 w 6639774"/>
              <a:gd name="connsiteY116" fmla="*/ 288212 h 3713992"/>
              <a:gd name="connsiteX117" fmla="*/ 329126 w 6639774"/>
              <a:gd name="connsiteY117" fmla="*/ 313970 h 3713992"/>
              <a:gd name="connsiteX118" fmla="*/ 226095 w 6639774"/>
              <a:gd name="connsiteY118" fmla="*/ 326849 h 3713992"/>
              <a:gd name="connsiteX119" fmla="*/ 97306 w 6639774"/>
              <a:gd name="connsiteY119" fmla="*/ 352606 h 3713992"/>
              <a:gd name="connsiteX120" fmla="*/ 20033 w 6639774"/>
              <a:gd name="connsiteY120" fmla="*/ 378364 h 3713992"/>
              <a:gd name="connsiteX121" fmla="*/ 32912 w 6639774"/>
              <a:gd name="connsiteY121" fmla="*/ 429880 h 3713992"/>
              <a:gd name="connsiteX0" fmla="*/ 32912 w 6639774"/>
              <a:gd name="connsiteY0" fmla="*/ 399526 h 3683638"/>
              <a:gd name="connsiteX1" fmla="*/ 32912 w 6639774"/>
              <a:gd name="connsiteY1" fmla="*/ 399526 h 3683638"/>
              <a:gd name="connsiteX2" fmla="*/ 161700 w 6639774"/>
              <a:gd name="connsiteY2" fmla="*/ 489678 h 3683638"/>
              <a:gd name="connsiteX3" fmla="*/ 200337 w 6639774"/>
              <a:gd name="connsiteY3" fmla="*/ 528314 h 3683638"/>
              <a:gd name="connsiteX4" fmla="*/ 251853 w 6639774"/>
              <a:gd name="connsiteY4" fmla="*/ 541193 h 3683638"/>
              <a:gd name="connsiteX5" fmla="*/ 354884 w 6639774"/>
              <a:gd name="connsiteY5" fmla="*/ 592709 h 3683638"/>
              <a:gd name="connsiteX6" fmla="*/ 445036 w 6639774"/>
              <a:gd name="connsiteY6" fmla="*/ 618467 h 3683638"/>
              <a:gd name="connsiteX7" fmla="*/ 522309 w 6639774"/>
              <a:gd name="connsiteY7" fmla="*/ 631345 h 3683638"/>
              <a:gd name="connsiteX8" fmla="*/ 560946 w 6639774"/>
              <a:gd name="connsiteY8" fmla="*/ 644224 h 3683638"/>
              <a:gd name="connsiteX9" fmla="*/ 625340 w 6639774"/>
              <a:gd name="connsiteY9" fmla="*/ 657103 h 3683638"/>
              <a:gd name="connsiteX10" fmla="*/ 960191 w 6639774"/>
              <a:gd name="connsiteY10" fmla="*/ 708619 h 3683638"/>
              <a:gd name="connsiteX11" fmla="*/ 1269284 w 6639774"/>
              <a:gd name="connsiteY11" fmla="*/ 760134 h 3683638"/>
              <a:gd name="connsiteX12" fmla="*/ 1501103 w 6639774"/>
              <a:gd name="connsiteY12" fmla="*/ 785892 h 3683638"/>
              <a:gd name="connsiteX13" fmla="*/ 1707165 w 6639774"/>
              <a:gd name="connsiteY13" fmla="*/ 824528 h 3683638"/>
              <a:gd name="connsiteX14" fmla="*/ 1771560 w 6639774"/>
              <a:gd name="connsiteY14" fmla="*/ 837407 h 3683638"/>
              <a:gd name="connsiteX15" fmla="*/ 1977622 w 6639774"/>
              <a:gd name="connsiteY15" fmla="*/ 863165 h 3683638"/>
              <a:gd name="connsiteX16" fmla="*/ 2016258 w 6639774"/>
              <a:gd name="connsiteY16" fmla="*/ 876044 h 3683638"/>
              <a:gd name="connsiteX17" fmla="*/ 2145047 w 6639774"/>
              <a:gd name="connsiteY17" fmla="*/ 901802 h 3683638"/>
              <a:gd name="connsiteX18" fmla="*/ 2183684 w 6639774"/>
              <a:gd name="connsiteY18" fmla="*/ 927559 h 3683638"/>
              <a:gd name="connsiteX19" fmla="*/ 2235199 w 6639774"/>
              <a:gd name="connsiteY19" fmla="*/ 940438 h 3683638"/>
              <a:gd name="connsiteX20" fmla="*/ 2402624 w 6639774"/>
              <a:gd name="connsiteY20" fmla="*/ 1120743 h 3683638"/>
              <a:gd name="connsiteX21" fmla="*/ 2415503 w 6639774"/>
              <a:gd name="connsiteY21" fmla="*/ 1159379 h 3683638"/>
              <a:gd name="connsiteX22" fmla="*/ 2441261 w 6639774"/>
              <a:gd name="connsiteY22" fmla="*/ 1210895 h 3683638"/>
              <a:gd name="connsiteX23" fmla="*/ 2428382 w 6639774"/>
              <a:gd name="connsiteY23" fmla="*/ 1404078 h 3683638"/>
              <a:gd name="connsiteX24" fmla="*/ 2402624 w 6639774"/>
              <a:gd name="connsiteY24" fmla="*/ 1481351 h 3683638"/>
              <a:gd name="connsiteX25" fmla="*/ 2415503 w 6639774"/>
              <a:gd name="connsiteY25" fmla="*/ 1597261 h 3683638"/>
              <a:gd name="connsiteX26" fmla="*/ 2467019 w 6639774"/>
              <a:gd name="connsiteY26" fmla="*/ 1674534 h 3683638"/>
              <a:gd name="connsiteX27" fmla="*/ 2492777 w 6639774"/>
              <a:gd name="connsiteY27" fmla="*/ 1713171 h 3683638"/>
              <a:gd name="connsiteX28" fmla="*/ 2544292 w 6639774"/>
              <a:gd name="connsiteY28" fmla="*/ 1738928 h 3683638"/>
              <a:gd name="connsiteX29" fmla="*/ 2582929 w 6639774"/>
              <a:gd name="connsiteY29" fmla="*/ 1764686 h 3683638"/>
              <a:gd name="connsiteX30" fmla="*/ 2634444 w 6639774"/>
              <a:gd name="connsiteY30" fmla="*/ 1777565 h 3683638"/>
              <a:gd name="connsiteX31" fmla="*/ 2801869 w 6639774"/>
              <a:gd name="connsiteY31" fmla="*/ 1854838 h 3683638"/>
              <a:gd name="connsiteX32" fmla="*/ 2969295 w 6639774"/>
              <a:gd name="connsiteY32" fmla="*/ 1867717 h 3683638"/>
              <a:gd name="connsiteX33" fmla="*/ 3226872 w 6639774"/>
              <a:gd name="connsiteY33" fmla="*/ 1906354 h 3683638"/>
              <a:gd name="connsiteX34" fmla="*/ 3432934 w 6639774"/>
              <a:gd name="connsiteY34" fmla="*/ 1919233 h 3683638"/>
              <a:gd name="connsiteX35" fmla="*/ 3484450 w 6639774"/>
              <a:gd name="connsiteY35" fmla="*/ 1944990 h 3683638"/>
              <a:gd name="connsiteX36" fmla="*/ 3523086 w 6639774"/>
              <a:gd name="connsiteY36" fmla="*/ 1957869 h 3683638"/>
              <a:gd name="connsiteX37" fmla="*/ 3626117 w 6639774"/>
              <a:gd name="connsiteY37" fmla="*/ 2035143 h 3683638"/>
              <a:gd name="connsiteX38" fmla="*/ 3690512 w 6639774"/>
              <a:gd name="connsiteY38" fmla="*/ 2176810 h 3683638"/>
              <a:gd name="connsiteX39" fmla="*/ 3729148 w 6639774"/>
              <a:gd name="connsiteY39" fmla="*/ 2241205 h 3683638"/>
              <a:gd name="connsiteX40" fmla="*/ 3780664 w 6639774"/>
              <a:gd name="connsiteY40" fmla="*/ 2344236 h 3683638"/>
              <a:gd name="connsiteX41" fmla="*/ 3870816 w 6639774"/>
              <a:gd name="connsiteY41" fmla="*/ 2447267 h 3683638"/>
              <a:gd name="connsiteX42" fmla="*/ 3909453 w 6639774"/>
              <a:gd name="connsiteY42" fmla="*/ 2485903 h 3683638"/>
              <a:gd name="connsiteX43" fmla="*/ 3948089 w 6639774"/>
              <a:gd name="connsiteY43" fmla="*/ 2498782 h 3683638"/>
              <a:gd name="connsiteX44" fmla="*/ 4102636 w 6639774"/>
              <a:gd name="connsiteY44" fmla="*/ 2524540 h 3683638"/>
              <a:gd name="connsiteX45" fmla="*/ 4360213 w 6639774"/>
              <a:gd name="connsiteY45" fmla="*/ 2588934 h 3683638"/>
              <a:gd name="connsiteX46" fmla="*/ 4476123 w 6639774"/>
              <a:gd name="connsiteY46" fmla="*/ 2640450 h 3683638"/>
              <a:gd name="connsiteX47" fmla="*/ 4604912 w 6639774"/>
              <a:gd name="connsiteY47" fmla="*/ 2679086 h 3683638"/>
              <a:gd name="connsiteX48" fmla="*/ 4772337 w 6639774"/>
              <a:gd name="connsiteY48" fmla="*/ 2743481 h 3683638"/>
              <a:gd name="connsiteX49" fmla="*/ 4810974 w 6639774"/>
              <a:gd name="connsiteY49" fmla="*/ 2756359 h 3683638"/>
              <a:gd name="connsiteX50" fmla="*/ 4862489 w 6639774"/>
              <a:gd name="connsiteY50" fmla="*/ 2782117 h 3683638"/>
              <a:gd name="connsiteX51" fmla="*/ 5042793 w 6639774"/>
              <a:gd name="connsiteY51" fmla="*/ 2859390 h 3683638"/>
              <a:gd name="connsiteX52" fmla="*/ 5094309 w 6639774"/>
              <a:gd name="connsiteY52" fmla="*/ 2872269 h 3683638"/>
              <a:gd name="connsiteX53" fmla="*/ 5248855 w 6639774"/>
              <a:gd name="connsiteY53" fmla="*/ 2936664 h 3683638"/>
              <a:gd name="connsiteX54" fmla="*/ 5313250 w 6639774"/>
              <a:gd name="connsiteY54" fmla="*/ 2949543 h 3683638"/>
              <a:gd name="connsiteX55" fmla="*/ 5390523 w 6639774"/>
              <a:gd name="connsiteY55" fmla="*/ 2975300 h 3683638"/>
              <a:gd name="connsiteX56" fmla="*/ 5442039 w 6639774"/>
              <a:gd name="connsiteY56" fmla="*/ 3001058 h 3683638"/>
              <a:gd name="connsiteX57" fmla="*/ 5622343 w 6639774"/>
              <a:gd name="connsiteY57" fmla="*/ 3052574 h 3683638"/>
              <a:gd name="connsiteX58" fmla="*/ 5712495 w 6639774"/>
              <a:gd name="connsiteY58" fmla="*/ 3116968 h 3683638"/>
              <a:gd name="connsiteX59" fmla="*/ 5751131 w 6639774"/>
              <a:gd name="connsiteY59" fmla="*/ 3129847 h 3683638"/>
              <a:gd name="connsiteX60" fmla="*/ 5931436 w 6639774"/>
              <a:gd name="connsiteY60" fmla="*/ 3284393 h 3683638"/>
              <a:gd name="connsiteX61" fmla="*/ 5995830 w 6639774"/>
              <a:gd name="connsiteY61" fmla="*/ 3323030 h 3683638"/>
              <a:gd name="connsiteX62" fmla="*/ 6137498 w 6639774"/>
              <a:gd name="connsiteY62" fmla="*/ 3426061 h 3683638"/>
              <a:gd name="connsiteX63" fmla="*/ 6240529 w 6639774"/>
              <a:gd name="connsiteY63" fmla="*/ 3451819 h 3683638"/>
              <a:gd name="connsiteX64" fmla="*/ 6317802 w 6639774"/>
              <a:gd name="connsiteY64" fmla="*/ 3477576 h 3683638"/>
              <a:gd name="connsiteX65" fmla="*/ 6356439 w 6639774"/>
              <a:gd name="connsiteY65" fmla="*/ 3490455 h 3683638"/>
              <a:gd name="connsiteX66" fmla="*/ 6433712 w 6639774"/>
              <a:gd name="connsiteY66" fmla="*/ 3567728 h 3683638"/>
              <a:gd name="connsiteX67" fmla="*/ 6485227 w 6639774"/>
              <a:gd name="connsiteY67" fmla="*/ 3632123 h 3683638"/>
              <a:gd name="connsiteX68" fmla="*/ 6601137 w 6639774"/>
              <a:gd name="connsiteY68" fmla="*/ 3670759 h 3683638"/>
              <a:gd name="connsiteX69" fmla="*/ 6639774 w 6639774"/>
              <a:gd name="connsiteY69" fmla="*/ 3683638 h 3683638"/>
              <a:gd name="connsiteX70" fmla="*/ 6601137 w 6639774"/>
              <a:gd name="connsiteY70" fmla="*/ 3593486 h 3683638"/>
              <a:gd name="connsiteX71" fmla="*/ 6562500 w 6639774"/>
              <a:gd name="connsiteY71" fmla="*/ 3516213 h 3683638"/>
              <a:gd name="connsiteX72" fmla="*/ 6549622 w 6639774"/>
              <a:gd name="connsiteY72" fmla="*/ 3464697 h 3683638"/>
              <a:gd name="connsiteX73" fmla="*/ 6626895 w 6639774"/>
              <a:gd name="connsiteY73" fmla="*/ 3258636 h 3683638"/>
              <a:gd name="connsiteX74" fmla="*/ 6639774 w 6639774"/>
              <a:gd name="connsiteY74" fmla="*/ 3219999 h 3683638"/>
              <a:gd name="connsiteX75" fmla="*/ 6614016 w 6639774"/>
              <a:gd name="connsiteY75" fmla="*/ 3013937 h 3683638"/>
              <a:gd name="connsiteX76" fmla="*/ 6588258 w 6639774"/>
              <a:gd name="connsiteY76" fmla="*/ 2936664 h 3683638"/>
              <a:gd name="connsiteX77" fmla="*/ 6588258 w 6639774"/>
              <a:gd name="connsiteY77" fmla="*/ 1983627 h 3683638"/>
              <a:gd name="connsiteX78" fmla="*/ 6562500 w 6639774"/>
              <a:gd name="connsiteY78" fmla="*/ 1906354 h 3683638"/>
              <a:gd name="connsiteX79" fmla="*/ 6523864 w 6639774"/>
              <a:gd name="connsiteY79" fmla="*/ 1777565 h 3683638"/>
              <a:gd name="connsiteX80" fmla="*/ 6498106 w 6639774"/>
              <a:gd name="connsiteY80" fmla="*/ 1674534 h 3683638"/>
              <a:gd name="connsiteX81" fmla="*/ 6510985 w 6639774"/>
              <a:gd name="connsiteY81" fmla="*/ 1635897 h 3683638"/>
              <a:gd name="connsiteX82" fmla="*/ 6549623 w 6639774"/>
              <a:gd name="connsiteY82" fmla="*/ 1455593 h 3683638"/>
              <a:gd name="connsiteX83" fmla="*/ 6536744 w 6639774"/>
              <a:gd name="connsiteY83" fmla="*/ 1223773 h 3683638"/>
              <a:gd name="connsiteX84" fmla="*/ 6459469 w 6639774"/>
              <a:gd name="connsiteY84" fmla="*/ 1198016 h 3683638"/>
              <a:gd name="connsiteX85" fmla="*/ 6472348 w 6639774"/>
              <a:gd name="connsiteY85" fmla="*/ 1082106 h 3683638"/>
              <a:gd name="connsiteX86" fmla="*/ 6498106 w 6639774"/>
              <a:gd name="connsiteY86" fmla="*/ 1043469 h 3683638"/>
              <a:gd name="connsiteX87" fmla="*/ 6575379 w 6639774"/>
              <a:gd name="connsiteY87" fmla="*/ 991954 h 3683638"/>
              <a:gd name="connsiteX88" fmla="*/ 6614016 w 6639774"/>
              <a:gd name="connsiteY88" fmla="*/ 760134 h 3683638"/>
              <a:gd name="connsiteX89" fmla="*/ 6601137 w 6639774"/>
              <a:gd name="connsiteY89" fmla="*/ 605588 h 3683638"/>
              <a:gd name="connsiteX90" fmla="*/ 6575379 w 6639774"/>
              <a:gd name="connsiteY90" fmla="*/ 515436 h 3683638"/>
              <a:gd name="connsiteX91" fmla="*/ 6562500 w 6639774"/>
              <a:gd name="connsiteY91" fmla="*/ 463920 h 3683638"/>
              <a:gd name="connsiteX92" fmla="*/ 6549622 w 6639774"/>
              <a:gd name="connsiteY92" fmla="*/ 296495 h 3683638"/>
              <a:gd name="connsiteX93" fmla="*/ 6536743 w 6639774"/>
              <a:gd name="connsiteY93" fmla="*/ 257858 h 3683638"/>
              <a:gd name="connsiteX94" fmla="*/ 6498106 w 6639774"/>
              <a:gd name="connsiteY94" fmla="*/ 116190 h 3683638"/>
              <a:gd name="connsiteX95" fmla="*/ 6523863 w 6639774"/>
              <a:gd name="connsiteY95" fmla="*/ 26038 h 3683638"/>
              <a:gd name="connsiteX96" fmla="*/ 6369317 w 6639774"/>
              <a:gd name="connsiteY96" fmla="*/ 281 h 3683638"/>
              <a:gd name="connsiteX97" fmla="*/ 6240529 w 6639774"/>
              <a:gd name="connsiteY97" fmla="*/ 13159 h 3683638"/>
              <a:gd name="connsiteX98" fmla="*/ 6047346 w 6639774"/>
              <a:gd name="connsiteY98" fmla="*/ 51796 h 3683638"/>
              <a:gd name="connsiteX99" fmla="*/ 5957193 w 6639774"/>
              <a:gd name="connsiteY99" fmla="*/ 77554 h 3683638"/>
              <a:gd name="connsiteX100" fmla="*/ 5905678 w 6639774"/>
              <a:gd name="connsiteY100" fmla="*/ 90433 h 3683638"/>
              <a:gd name="connsiteX101" fmla="*/ 4759458 w 6639774"/>
              <a:gd name="connsiteY101" fmla="*/ 77554 h 3683638"/>
              <a:gd name="connsiteX102" fmla="*/ 4720822 w 6639774"/>
              <a:gd name="connsiteY102" fmla="*/ 64675 h 3683638"/>
              <a:gd name="connsiteX103" fmla="*/ 4643548 w 6639774"/>
              <a:gd name="connsiteY103" fmla="*/ 51796 h 3683638"/>
              <a:gd name="connsiteX104" fmla="*/ 4489002 w 6639774"/>
              <a:gd name="connsiteY104" fmla="*/ 38917 h 3683638"/>
              <a:gd name="connsiteX105" fmla="*/ 3613239 w 6639774"/>
              <a:gd name="connsiteY105" fmla="*/ 51796 h 3683638"/>
              <a:gd name="connsiteX106" fmla="*/ 3535965 w 6639774"/>
              <a:gd name="connsiteY106" fmla="*/ 77554 h 3683638"/>
              <a:gd name="connsiteX107" fmla="*/ 3432934 w 6639774"/>
              <a:gd name="connsiteY107" fmla="*/ 103312 h 3683638"/>
              <a:gd name="connsiteX108" fmla="*/ 3110962 w 6639774"/>
              <a:gd name="connsiteY108" fmla="*/ 141948 h 3683638"/>
              <a:gd name="connsiteX109" fmla="*/ 2724596 w 6639774"/>
              <a:gd name="connsiteY109" fmla="*/ 206343 h 3683638"/>
              <a:gd name="connsiteX110" fmla="*/ 2673081 w 6639774"/>
              <a:gd name="connsiteY110" fmla="*/ 232100 h 3683638"/>
              <a:gd name="connsiteX111" fmla="*/ 2363988 w 6639774"/>
              <a:gd name="connsiteY111" fmla="*/ 257858 h 3683638"/>
              <a:gd name="connsiteX112" fmla="*/ 1694286 w 6639774"/>
              <a:gd name="connsiteY112" fmla="*/ 244979 h 3683638"/>
              <a:gd name="connsiteX113" fmla="*/ 1617013 w 6639774"/>
              <a:gd name="connsiteY113" fmla="*/ 219221 h 3683638"/>
              <a:gd name="connsiteX114" fmla="*/ 882917 w 6639774"/>
              <a:gd name="connsiteY114" fmla="*/ 232100 h 3683638"/>
              <a:gd name="connsiteX115" fmla="*/ 844281 w 6639774"/>
              <a:gd name="connsiteY115" fmla="*/ 244979 h 3683638"/>
              <a:gd name="connsiteX116" fmla="*/ 522309 w 6639774"/>
              <a:gd name="connsiteY116" fmla="*/ 257858 h 3683638"/>
              <a:gd name="connsiteX117" fmla="*/ 329126 w 6639774"/>
              <a:gd name="connsiteY117" fmla="*/ 283616 h 3683638"/>
              <a:gd name="connsiteX118" fmla="*/ 226095 w 6639774"/>
              <a:gd name="connsiteY118" fmla="*/ 296495 h 3683638"/>
              <a:gd name="connsiteX119" fmla="*/ 97306 w 6639774"/>
              <a:gd name="connsiteY119" fmla="*/ 322252 h 3683638"/>
              <a:gd name="connsiteX120" fmla="*/ 20033 w 6639774"/>
              <a:gd name="connsiteY120" fmla="*/ 348010 h 3683638"/>
              <a:gd name="connsiteX121" fmla="*/ 32912 w 6639774"/>
              <a:gd name="connsiteY121" fmla="*/ 399526 h 3683638"/>
              <a:gd name="connsiteX0" fmla="*/ 32912 w 6639774"/>
              <a:gd name="connsiteY0" fmla="*/ 399526 h 3683638"/>
              <a:gd name="connsiteX1" fmla="*/ 32912 w 6639774"/>
              <a:gd name="connsiteY1" fmla="*/ 399526 h 3683638"/>
              <a:gd name="connsiteX2" fmla="*/ 161700 w 6639774"/>
              <a:gd name="connsiteY2" fmla="*/ 489678 h 3683638"/>
              <a:gd name="connsiteX3" fmla="*/ 200337 w 6639774"/>
              <a:gd name="connsiteY3" fmla="*/ 528314 h 3683638"/>
              <a:gd name="connsiteX4" fmla="*/ 251853 w 6639774"/>
              <a:gd name="connsiteY4" fmla="*/ 541193 h 3683638"/>
              <a:gd name="connsiteX5" fmla="*/ 354884 w 6639774"/>
              <a:gd name="connsiteY5" fmla="*/ 592709 h 3683638"/>
              <a:gd name="connsiteX6" fmla="*/ 445036 w 6639774"/>
              <a:gd name="connsiteY6" fmla="*/ 618467 h 3683638"/>
              <a:gd name="connsiteX7" fmla="*/ 522309 w 6639774"/>
              <a:gd name="connsiteY7" fmla="*/ 631345 h 3683638"/>
              <a:gd name="connsiteX8" fmla="*/ 560946 w 6639774"/>
              <a:gd name="connsiteY8" fmla="*/ 644224 h 3683638"/>
              <a:gd name="connsiteX9" fmla="*/ 625340 w 6639774"/>
              <a:gd name="connsiteY9" fmla="*/ 657103 h 3683638"/>
              <a:gd name="connsiteX10" fmla="*/ 960191 w 6639774"/>
              <a:gd name="connsiteY10" fmla="*/ 708619 h 3683638"/>
              <a:gd name="connsiteX11" fmla="*/ 1269284 w 6639774"/>
              <a:gd name="connsiteY11" fmla="*/ 760134 h 3683638"/>
              <a:gd name="connsiteX12" fmla="*/ 1501103 w 6639774"/>
              <a:gd name="connsiteY12" fmla="*/ 785892 h 3683638"/>
              <a:gd name="connsiteX13" fmla="*/ 1707165 w 6639774"/>
              <a:gd name="connsiteY13" fmla="*/ 824528 h 3683638"/>
              <a:gd name="connsiteX14" fmla="*/ 1771560 w 6639774"/>
              <a:gd name="connsiteY14" fmla="*/ 837407 h 3683638"/>
              <a:gd name="connsiteX15" fmla="*/ 1977622 w 6639774"/>
              <a:gd name="connsiteY15" fmla="*/ 863165 h 3683638"/>
              <a:gd name="connsiteX16" fmla="*/ 2016258 w 6639774"/>
              <a:gd name="connsiteY16" fmla="*/ 876044 h 3683638"/>
              <a:gd name="connsiteX17" fmla="*/ 2145047 w 6639774"/>
              <a:gd name="connsiteY17" fmla="*/ 901802 h 3683638"/>
              <a:gd name="connsiteX18" fmla="*/ 2183684 w 6639774"/>
              <a:gd name="connsiteY18" fmla="*/ 927559 h 3683638"/>
              <a:gd name="connsiteX19" fmla="*/ 2235199 w 6639774"/>
              <a:gd name="connsiteY19" fmla="*/ 940438 h 3683638"/>
              <a:gd name="connsiteX20" fmla="*/ 2402624 w 6639774"/>
              <a:gd name="connsiteY20" fmla="*/ 1120743 h 3683638"/>
              <a:gd name="connsiteX21" fmla="*/ 2415503 w 6639774"/>
              <a:gd name="connsiteY21" fmla="*/ 1159379 h 3683638"/>
              <a:gd name="connsiteX22" fmla="*/ 2441261 w 6639774"/>
              <a:gd name="connsiteY22" fmla="*/ 1210895 h 3683638"/>
              <a:gd name="connsiteX23" fmla="*/ 2428382 w 6639774"/>
              <a:gd name="connsiteY23" fmla="*/ 1404078 h 3683638"/>
              <a:gd name="connsiteX24" fmla="*/ 2402624 w 6639774"/>
              <a:gd name="connsiteY24" fmla="*/ 1481351 h 3683638"/>
              <a:gd name="connsiteX25" fmla="*/ 2415503 w 6639774"/>
              <a:gd name="connsiteY25" fmla="*/ 1597261 h 3683638"/>
              <a:gd name="connsiteX26" fmla="*/ 2467019 w 6639774"/>
              <a:gd name="connsiteY26" fmla="*/ 1674534 h 3683638"/>
              <a:gd name="connsiteX27" fmla="*/ 2492777 w 6639774"/>
              <a:gd name="connsiteY27" fmla="*/ 1713171 h 3683638"/>
              <a:gd name="connsiteX28" fmla="*/ 2544292 w 6639774"/>
              <a:gd name="connsiteY28" fmla="*/ 1738928 h 3683638"/>
              <a:gd name="connsiteX29" fmla="*/ 2582929 w 6639774"/>
              <a:gd name="connsiteY29" fmla="*/ 1764686 h 3683638"/>
              <a:gd name="connsiteX30" fmla="*/ 2634444 w 6639774"/>
              <a:gd name="connsiteY30" fmla="*/ 1777565 h 3683638"/>
              <a:gd name="connsiteX31" fmla="*/ 2801869 w 6639774"/>
              <a:gd name="connsiteY31" fmla="*/ 1854838 h 3683638"/>
              <a:gd name="connsiteX32" fmla="*/ 2969295 w 6639774"/>
              <a:gd name="connsiteY32" fmla="*/ 1867717 h 3683638"/>
              <a:gd name="connsiteX33" fmla="*/ 3226872 w 6639774"/>
              <a:gd name="connsiteY33" fmla="*/ 1906354 h 3683638"/>
              <a:gd name="connsiteX34" fmla="*/ 3432934 w 6639774"/>
              <a:gd name="connsiteY34" fmla="*/ 1919233 h 3683638"/>
              <a:gd name="connsiteX35" fmla="*/ 3484450 w 6639774"/>
              <a:gd name="connsiteY35" fmla="*/ 1944990 h 3683638"/>
              <a:gd name="connsiteX36" fmla="*/ 3523086 w 6639774"/>
              <a:gd name="connsiteY36" fmla="*/ 1957869 h 3683638"/>
              <a:gd name="connsiteX37" fmla="*/ 3626117 w 6639774"/>
              <a:gd name="connsiteY37" fmla="*/ 2035143 h 3683638"/>
              <a:gd name="connsiteX38" fmla="*/ 3690512 w 6639774"/>
              <a:gd name="connsiteY38" fmla="*/ 2176810 h 3683638"/>
              <a:gd name="connsiteX39" fmla="*/ 3729148 w 6639774"/>
              <a:gd name="connsiteY39" fmla="*/ 2241205 h 3683638"/>
              <a:gd name="connsiteX40" fmla="*/ 3780664 w 6639774"/>
              <a:gd name="connsiteY40" fmla="*/ 2344236 h 3683638"/>
              <a:gd name="connsiteX41" fmla="*/ 3870816 w 6639774"/>
              <a:gd name="connsiteY41" fmla="*/ 2447267 h 3683638"/>
              <a:gd name="connsiteX42" fmla="*/ 3909453 w 6639774"/>
              <a:gd name="connsiteY42" fmla="*/ 2485903 h 3683638"/>
              <a:gd name="connsiteX43" fmla="*/ 3948089 w 6639774"/>
              <a:gd name="connsiteY43" fmla="*/ 2498782 h 3683638"/>
              <a:gd name="connsiteX44" fmla="*/ 4102636 w 6639774"/>
              <a:gd name="connsiteY44" fmla="*/ 2524540 h 3683638"/>
              <a:gd name="connsiteX45" fmla="*/ 4360213 w 6639774"/>
              <a:gd name="connsiteY45" fmla="*/ 2588934 h 3683638"/>
              <a:gd name="connsiteX46" fmla="*/ 4476123 w 6639774"/>
              <a:gd name="connsiteY46" fmla="*/ 2640450 h 3683638"/>
              <a:gd name="connsiteX47" fmla="*/ 4604912 w 6639774"/>
              <a:gd name="connsiteY47" fmla="*/ 2679086 h 3683638"/>
              <a:gd name="connsiteX48" fmla="*/ 4772337 w 6639774"/>
              <a:gd name="connsiteY48" fmla="*/ 2743481 h 3683638"/>
              <a:gd name="connsiteX49" fmla="*/ 4810974 w 6639774"/>
              <a:gd name="connsiteY49" fmla="*/ 2756359 h 3683638"/>
              <a:gd name="connsiteX50" fmla="*/ 4862489 w 6639774"/>
              <a:gd name="connsiteY50" fmla="*/ 2782117 h 3683638"/>
              <a:gd name="connsiteX51" fmla="*/ 5042793 w 6639774"/>
              <a:gd name="connsiteY51" fmla="*/ 2859390 h 3683638"/>
              <a:gd name="connsiteX52" fmla="*/ 5094309 w 6639774"/>
              <a:gd name="connsiteY52" fmla="*/ 2872269 h 3683638"/>
              <a:gd name="connsiteX53" fmla="*/ 5248855 w 6639774"/>
              <a:gd name="connsiteY53" fmla="*/ 2936664 h 3683638"/>
              <a:gd name="connsiteX54" fmla="*/ 5313250 w 6639774"/>
              <a:gd name="connsiteY54" fmla="*/ 2949543 h 3683638"/>
              <a:gd name="connsiteX55" fmla="*/ 5390523 w 6639774"/>
              <a:gd name="connsiteY55" fmla="*/ 2975300 h 3683638"/>
              <a:gd name="connsiteX56" fmla="*/ 5442039 w 6639774"/>
              <a:gd name="connsiteY56" fmla="*/ 3001058 h 3683638"/>
              <a:gd name="connsiteX57" fmla="*/ 5622343 w 6639774"/>
              <a:gd name="connsiteY57" fmla="*/ 3052574 h 3683638"/>
              <a:gd name="connsiteX58" fmla="*/ 5712495 w 6639774"/>
              <a:gd name="connsiteY58" fmla="*/ 3116968 h 3683638"/>
              <a:gd name="connsiteX59" fmla="*/ 5751131 w 6639774"/>
              <a:gd name="connsiteY59" fmla="*/ 3129847 h 3683638"/>
              <a:gd name="connsiteX60" fmla="*/ 5931436 w 6639774"/>
              <a:gd name="connsiteY60" fmla="*/ 3284393 h 3683638"/>
              <a:gd name="connsiteX61" fmla="*/ 5995830 w 6639774"/>
              <a:gd name="connsiteY61" fmla="*/ 3323030 h 3683638"/>
              <a:gd name="connsiteX62" fmla="*/ 6137498 w 6639774"/>
              <a:gd name="connsiteY62" fmla="*/ 3426061 h 3683638"/>
              <a:gd name="connsiteX63" fmla="*/ 6240529 w 6639774"/>
              <a:gd name="connsiteY63" fmla="*/ 3451819 h 3683638"/>
              <a:gd name="connsiteX64" fmla="*/ 6317802 w 6639774"/>
              <a:gd name="connsiteY64" fmla="*/ 3477576 h 3683638"/>
              <a:gd name="connsiteX65" fmla="*/ 6356439 w 6639774"/>
              <a:gd name="connsiteY65" fmla="*/ 3490455 h 3683638"/>
              <a:gd name="connsiteX66" fmla="*/ 6433712 w 6639774"/>
              <a:gd name="connsiteY66" fmla="*/ 3567728 h 3683638"/>
              <a:gd name="connsiteX67" fmla="*/ 6485227 w 6639774"/>
              <a:gd name="connsiteY67" fmla="*/ 3632123 h 3683638"/>
              <a:gd name="connsiteX68" fmla="*/ 6601137 w 6639774"/>
              <a:gd name="connsiteY68" fmla="*/ 3670759 h 3683638"/>
              <a:gd name="connsiteX69" fmla="*/ 6639774 w 6639774"/>
              <a:gd name="connsiteY69" fmla="*/ 3683638 h 3683638"/>
              <a:gd name="connsiteX70" fmla="*/ 6601137 w 6639774"/>
              <a:gd name="connsiteY70" fmla="*/ 3593486 h 3683638"/>
              <a:gd name="connsiteX71" fmla="*/ 6562500 w 6639774"/>
              <a:gd name="connsiteY71" fmla="*/ 3516213 h 3683638"/>
              <a:gd name="connsiteX72" fmla="*/ 6549622 w 6639774"/>
              <a:gd name="connsiteY72" fmla="*/ 3464697 h 3683638"/>
              <a:gd name="connsiteX73" fmla="*/ 6626895 w 6639774"/>
              <a:gd name="connsiteY73" fmla="*/ 3258636 h 3683638"/>
              <a:gd name="connsiteX74" fmla="*/ 6639774 w 6639774"/>
              <a:gd name="connsiteY74" fmla="*/ 3219999 h 3683638"/>
              <a:gd name="connsiteX75" fmla="*/ 6614016 w 6639774"/>
              <a:gd name="connsiteY75" fmla="*/ 3013937 h 3683638"/>
              <a:gd name="connsiteX76" fmla="*/ 6588258 w 6639774"/>
              <a:gd name="connsiteY76" fmla="*/ 2936664 h 3683638"/>
              <a:gd name="connsiteX77" fmla="*/ 6588258 w 6639774"/>
              <a:gd name="connsiteY77" fmla="*/ 1983627 h 3683638"/>
              <a:gd name="connsiteX78" fmla="*/ 6562500 w 6639774"/>
              <a:gd name="connsiteY78" fmla="*/ 1906354 h 3683638"/>
              <a:gd name="connsiteX79" fmla="*/ 6523864 w 6639774"/>
              <a:gd name="connsiteY79" fmla="*/ 1777565 h 3683638"/>
              <a:gd name="connsiteX80" fmla="*/ 6498106 w 6639774"/>
              <a:gd name="connsiteY80" fmla="*/ 1674534 h 3683638"/>
              <a:gd name="connsiteX81" fmla="*/ 6510985 w 6639774"/>
              <a:gd name="connsiteY81" fmla="*/ 1635897 h 3683638"/>
              <a:gd name="connsiteX82" fmla="*/ 6549623 w 6639774"/>
              <a:gd name="connsiteY82" fmla="*/ 1455593 h 3683638"/>
              <a:gd name="connsiteX83" fmla="*/ 6536744 w 6639774"/>
              <a:gd name="connsiteY83" fmla="*/ 1223773 h 3683638"/>
              <a:gd name="connsiteX84" fmla="*/ 6459469 w 6639774"/>
              <a:gd name="connsiteY84" fmla="*/ 1198016 h 3683638"/>
              <a:gd name="connsiteX85" fmla="*/ 6549622 w 6639774"/>
              <a:gd name="connsiteY85" fmla="*/ 1069228 h 3683638"/>
              <a:gd name="connsiteX86" fmla="*/ 6498106 w 6639774"/>
              <a:gd name="connsiteY86" fmla="*/ 1043469 h 3683638"/>
              <a:gd name="connsiteX87" fmla="*/ 6575379 w 6639774"/>
              <a:gd name="connsiteY87" fmla="*/ 991954 h 3683638"/>
              <a:gd name="connsiteX88" fmla="*/ 6614016 w 6639774"/>
              <a:gd name="connsiteY88" fmla="*/ 760134 h 3683638"/>
              <a:gd name="connsiteX89" fmla="*/ 6601137 w 6639774"/>
              <a:gd name="connsiteY89" fmla="*/ 605588 h 3683638"/>
              <a:gd name="connsiteX90" fmla="*/ 6575379 w 6639774"/>
              <a:gd name="connsiteY90" fmla="*/ 515436 h 3683638"/>
              <a:gd name="connsiteX91" fmla="*/ 6562500 w 6639774"/>
              <a:gd name="connsiteY91" fmla="*/ 463920 h 3683638"/>
              <a:gd name="connsiteX92" fmla="*/ 6549622 w 6639774"/>
              <a:gd name="connsiteY92" fmla="*/ 296495 h 3683638"/>
              <a:gd name="connsiteX93" fmla="*/ 6536743 w 6639774"/>
              <a:gd name="connsiteY93" fmla="*/ 257858 h 3683638"/>
              <a:gd name="connsiteX94" fmla="*/ 6498106 w 6639774"/>
              <a:gd name="connsiteY94" fmla="*/ 116190 h 3683638"/>
              <a:gd name="connsiteX95" fmla="*/ 6523863 w 6639774"/>
              <a:gd name="connsiteY95" fmla="*/ 26038 h 3683638"/>
              <a:gd name="connsiteX96" fmla="*/ 6369317 w 6639774"/>
              <a:gd name="connsiteY96" fmla="*/ 281 h 3683638"/>
              <a:gd name="connsiteX97" fmla="*/ 6240529 w 6639774"/>
              <a:gd name="connsiteY97" fmla="*/ 13159 h 3683638"/>
              <a:gd name="connsiteX98" fmla="*/ 6047346 w 6639774"/>
              <a:gd name="connsiteY98" fmla="*/ 51796 h 3683638"/>
              <a:gd name="connsiteX99" fmla="*/ 5957193 w 6639774"/>
              <a:gd name="connsiteY99" fmla="*/ 77554 h 3683638"/>
              <a:gd name="connsiteX100" fmla="*/ 5905678 w 6639774"/>
              <a:gd name="connsiteY100" fmla="*/ 90433 h 3683638"/>
              <a:gd name="connsiteX101" fmla="*/ 4759458 w 6639774"/>
              <a:gd name="connsiteY101" fmla="*/ 77554 h 3683638"/>
              <a:gd name="connsiteX102" fmla="*/ 4720822 w 6639774"/>
              <a:gd name="connsiteY102" fmla="*/ 64675 h 3683638"/>
              <a:gd name="connsiteX103" fmla="*/ 4643548 w 6639774"/>
              <a:gd name="connsiteY103" fmla="*/ 51796 h 3683638"/>
              <a:gd name="connsiteX104" fmla="*/ 4489002 w 6639774"/>
              <a:gd name="connsiteY104" fmla="*/ 38917 h 3683638"/>
              <a:gd name="connsiteX105" fmla="*/ 3613239 w 6639774"/>
              <a:gd name="connsiteY105" fmla="*/ 51796 h 3683638"/>
              <a:gd name="connsiteX106" fmla="*/ 3535965 w 6639774"/>
              <a:gd name="connsiteY106" fmla="*/ 77554 h 3683638"/>
              <a:gd name="connsiteX107" fmla="*/ 3432934 w 6639774"/>
              <a:gd name="connsiteY107" fmla="*/ 103312 h 3683638"/>
              <a:gd name="connsiteX108" fmla="*/ 3110962 w 6639774"/>
              <a:gd name="connsiteY108" fmla="*/ 141948 h 3683638"/>
              <a:gd name="connsiteX109" fmla="*/ 2724596 w 6639774"/>
              <a:gd name="connsiteY109" fmla="*/ 206343 h 3683638"/>
              <a:gd name="connsiteX110" fmla="*/ 2673081 w 6639774"/>
              <a:gd name="connsiteY110" fmla="*/ 232100 h 3683638"/>
              <a:gd name="connsiteX111" fmla="*/ 2363988 w 6639774"/>
              <a:gd name="connsiteY111" fmla="*/ 257858 h 3683638"/>
              <a:gd name="connsiteX112" fmla="*/ 1694286 w 6639774"/>
              <a:gd name="connsiteY112" fmla="*/ 244979 h 3683638"/>
              <a:gd name="connsiteX113" fmla="*/ 1617013 w 6639774"/>
              <a:gd name="connsiteY113" fmla="*/ 219221 h 3683638"/>
              <a:gd name="connsiteX114" fmla="*/ 882917 w 6639774"/>
              <a:gd name="connsiteY114" fmla="*/ 232100 h 3683638"/>
              <a:gd name="connsiteX115" fmla="*/ 844281 w 6639774"/>
              <a:gd name="connsiteY115" fmla="*/ 244979 h 3683638"/>
              <a:gd name="connsiteX116" fmla="*/ 522309 w 6639774"/>
              <a:gd name="connsiteY116" fmla="*/ 257858 h 3683638"/>
              <a:gd name="connsiteX117" fmla="*/ 329126 w 6639774"/>
              <a:gd name="connsiteY117" fmla="*/ 283616 h 3683638"/>
              <a:gd name="connsiteX118" fmla="*/ 226095 w 6639774"/>
              <a:gd name="connsiteY118" fmla="*/ 296495 h 3683638"/>
              <a:gd name="connsiteX119" fmla="*/ 97306 w 6639774"/>
              <a:gd name="connsiteY119" fmla="*/ 322252 h 3683638"/>
              <a:gd name="connsiteX120" fmla="*/ 20033 w 6639774"/>
              <a:gd name="connsiteY120" fmla="*/ 348010 h 3683638"/>
              <a:gd name="connsiteX121" fmla="*/ 32912 w 6639774"/>
              <a:gd name="connsiteY121" fmla="*/ 399526 h 3683638"/>
              <a:gd name="connsiteX0" fmla="*/ 32912 w 6639774"/>
              <a:gd name="connsiteY0" fmla="*/ 399526 h 3683638"/>
              <a:gd name="connsiteX1" fmla="*/ 32912 w 6639774"/>
              <a:gd name="connsiteY1" fmla="*/ 399526 h 3683638"/>
              <a:gd name="connsiteX2" fmla="*/ 161700 w 6639774"/>
              <a:gd name="connsiteY2" fmla="*/ 489678 h 3683638"/>
              <a:gd name="connsiteX3" fmla="*/ 200337 w 6639774"/>
              <a:gd name="connsiteY3" fmla="*/ 528314 h 3683638"/>
              <a:gd name="connsiteX4" fmla="*/ 251853 w 6639774"/>
              <a:gd name="connsiteY4" fmla="*/ 541193 h 3683638"/>
              <a:gd name="connsiteX5" fmla="*/ 354884 w 6639774"/>
              <a:gd name="connsiteY5" fmla="*/ 592709 h 3683638"/>
              <a:gd name="connsiteX6" fmla="*/ 445036 w 6639774"/>
              <a:gd name="connsiteY6" fmla="*/ 618467 h 3683638"/>
              <a:gd name="connsiteX7" fmla="*/ 522309 w 6639774"/>
              <a:gd name="connsiteY7" fmla="*/ 631345 h 3683638"/>
              <a:gd name="connsiteX8" fmla="*/ 560946 w 6639774"/>
              <a:gd name="connsiteY8" fmla="*/ 644224 h 3683638"/>
              <a:gd name="connsiteX9" fmla="*/ 625340 w 6639774"/>
              <a:gd name="connsiteY9" fmla="*/ 657103 h 3683638"/>
              <a:gd name="connsiteX10" fmla="*/ 960191 w 6639774"/>
              <a:gd name="connsiteY10" fmla="*/ 708619 h 3683638"/>
              <a:gd name="connsiteX11" fmla="*/ 1269284 w 6639774"/>
              <a:gd name="connsiteY11" fmla="*/ 760134 h 3683638"/>
              <a:gd name="connsiteX12" fmla="*/ 1501103 w 6639774"/>
              <a:gd name="connsiteY12" fmla="*/ 785892 h 3683638"/>
              <a:gd name="connsiteX13" fmla="*/ 1707165 w 6639774"/>
              <a:gd name="connsiteY13" fmla="*/ 824528 h 3683638"/>
              <a:gd name="connsiteX14" fmla="*/ 1771560 w 6639774"/>
              <a:gd name="connsiteY14" fmla="*/ 837407 h 3683638"/>
              <a:gd name="connsiteX15" fmla="*/ 1977622 w 6639774"/>
              <a:gd name="connsiteY15" fmla="*/ 863165 h 3683638"/>
              <a:gd name="connsiteX16" fmla="*/ 2016258 w 6639774"/>
              <a:gd name="connsiteY16" fmla="*/ 876044 h 3683638"/>
              <a:gd name="connsiteX17" fmla="*/ 2145047 w 6639774"/>
              <a:gd name="connsiteY17" fmla="*/ 901802 h 3683638"/>
              <a:gd name="connsiteX18" fmla="*/ 2183684 w 6639774"/>
              <a:gd name="connsiteY18" fmla="*/ 927559 h 3683638"/>
              <a:gd name="connsiteX19" fmla="*/ 2235199 w 6639774"/>
              <a:gd name="connsiteY19" fmla="*/ 940438 h 3683638"/>
              <a:gd name="connsiteX20" fmla="*/ 2402624 w 6639774"/>
              <a:gd name="connsiteY20" fmla="*/ 1120743 h 3683638"/>
              <a:gd name="connsiteX21" fmla="*/ 2415503 w 6639774"/>
              <a:gd name="connsiteY21" fmla="*/ 1159379 h 3683638"/>
              <a:gd name="connsiteX22" fmla="*/ 2441261 w 6639774"/>
              <a:gd name="connsiteY22" fmla="*/ 1210895 h 3683638"/>
              <a:gd name="connsiteX23" fmla="*/ 2428382 w 6639774"/>
              <a:gd name="connsiteY23" fmla="*/ 1404078 h 3683638"/>
              <a:gd name="connsiteX24" fmla="*/ 2402624 w 6639774"/>
              <a:gd name="connsiteY24" fmla="*/ 1481351 h 3683638"/>
              <a:gd name="connsiteX25" fmla="*/ 2415503 w 6639774"/>
              <a:gd name="connsiteY25" fmla="*/ 1597261 h 3683638"/>
              <a:gd name="connsiteX26" fmla="*/ 2467019 w 6639774"/>
              <a:gd name="connsiteY26" fmla="*/ 1674534 h 3683638"/>
              <a:gd name="connsiteX27" fmla="*/ 2492777 w 6639774"/>
              <a:gd name="connsiteY27" fmla="*/ 1713171 h 3683638"/>
              <a:gd name="connsiteX28" fmla="*/ 2544292 w 6639774"/>
              <a:gd name="connsiteY28" fmla="*/ 1738928 h 3683638"/>
              <a:gd name="connsiteX29" fmla="*/ 2582929 w 6639774"/>
              <a:gd name="connsiteY29" fmla="*/ 1764686 h 3683638"/>
              <a:gd name="connsiteX30" fmla="*/ 2634444 w 6639774"/>
              <a:gd name="connsiteY30" fmla="*/ 1777565 h 3683638"/>
              <a:gd name="connsiteX31" fmla="*/ 2801869 w 6639774"/>
              <a:gd name="connsiteY31" fmla="*/ 1854838 h 3683638"/>
              <a:gd name="connsiteX32" fmla="*/ 2969295 w 6639774"/>
              <a:gd name="connsiteY32" fmla="*/ 1867717 h 3683638"/>
              <a:gd name="connsiteX33" fmla="*/ 3226872 w 6639774"/>
              <a:gd name="connsiteY33" fmla="*/ 1906354 h 3683638"/>
              <a:gd name="connsiteX34" fmla="*/ 3432934 w 6639774"/>
              <a:gd name="connsiteY34" fmla="*/ 1919233 h 3683638"/>
              <a:gd name="connsiteX35" fmla="*/ 3484450 w 6639774"/>
              <a:gd name="connsiteY35" fmla="*/ 1944990 h 3683638"/>
              <a:gd name="connsiteX36" fmla="*/ 3523086 w 6639774"/>
              <a:gd name="connsiteY36" fmla="*/ 1957869 h 3683638"/>
              <a:gd name="connsiteX37" fmla="*/ 3626117 w 6639774"/>
              <a:gd name="connsiteY37" fmla="*/ 2035143 h 3683638"/>
              <a:gd name="connsiteX38" fmla="*/ 3690512 w 6639774"/>
              <a:gd name="connsiteY38" fmla="*/ 2176810 h 3683638"/>
              <a:gd name="connsiteX39" fmla="*/ 3729148 w 6639774"/>
              <a:gd name="connsiteY39" fmla="*/ 2241205 h 3683638"/>
              <a:gd name="connsiteX40" fmla="*/ 3780664 w 6639774"/>
              <a:gd name="connsiteY40" fmla="*/ 2344236 h 3683638"/>
              <a:gd name="connsiteX41" fmla="*/ 3870816 w 6639774"/>
              <a:gd name="connsiteY41" fmla="*/ 2447267 h 3683638"/>
              <a:gd name="connsiteX42" fmla="*/ 3909453 w 6639774"/>
              <a:gd name="connsiteY42" fmla="*/ 2485903 h 3683638"/>
              <a:gd name="connsiteX43" fmla="*/ 3948089 w 6639774"/>
              <a:gd name="connsiteY43" fmla="*/ 2498782 h 3683638"/>
              <a:gd name="connsiteX44" fmla="*/ 4102636 w 6639774"/>
              <a:gd name="connsiteY44" fmla="*/ 2524540 h 3683638"/>
              <a:gd name="connsiteX45" fmla="*/ 4360213 w 6639774"/>
              <a:gd name="connsiteY45" fmla="*/ 2588934 h 3683638"/>
              <a:gd name="connsiteX46" fmla="*/ 4476123 w 6639774"/>
              <a:gd name="connsiteY46" fmla="*/ 2640450 h 3683638"/>
              <a:gd name="connsiteX47" fmla="*/ 4604912 w 6639774"/>
              <a:gd name="connsiteY47" fmla="*/ 2679086 h 3683638"/>
              <a:gd name="connsiteX48" fmla="*/ 4772337 w 6639774"/>
              <a:gd name="connsiteY48" fmla="*/ 2743481 h 3683638"/>
              <a:gd name="connsiteX49" fmla="*/ 4810974 w 6639774"/>
              <a:gd name="connsiteY49" fmla="*/ 2756359 h 3683638"/>
              <a:gd name="connsiteX50" fmla="*/ 4862489 w 6639774"/>
              <a:gd name="connsiteY50" fmla="*/ 2782117 h 3683638"/>
              <a:gd name="connsiteX51" fmla="*/ 5042793 w 6639774"/>
              <a:gd name="connsiteY51" fmla="*/ 2859390 h 3683638"/>
              <a:gd name="connsiteX52" fmla="*/ 5094309 w 6639774"/>
              <a:gd name="connsiteY52" fmla="*/ 2872269 h 3683638"/>
              <a:gd name="connsiteX53" fmla="*/ 5248855 w 6639774"/>
              <a:gd name="connsiteY53" fmla="*/ 2936664 h 3683638"/>
              <a:gd name="connsiteX54" fmla="*/ 5313250 w 6639774"/>
              <a:gd name="connsiteY54" fmla="*/ 2949543 h 3683638"/>
              <a:gd name="connsiteX55" fmla="*/ 5390523 w 6639774"/>
              <a:gd name="connsiteY55" fmla="*/ 2975300 h 3683638"/>
              <a:gd name="connsiteX56" fmla="*/ 5442039 w 6639774"/>
              <a:gd name="connsiteY56" fmla="*/ 3001058 h 3683638"/>
              <a:gd name="connsiteX57" fmla="*/ 5622343 w 6639774"/>
              <a:gd name="connsiteY57" fmla="*/ 3052574 h 3683638"/>
              <a:gd name="connsiteX58" fmla="*/ 5712495 w 6639774"/>
              <a:gd name="connsiteY58" fmla="*/ 3116968 h 3683638"/>
              <a:gd name="connsiteX59" fmla="*/ 5751131 w 6639774"/>
              <a:gd name="connsiteY59" fmla="*/ 3129847 h 3683638"/>
              <a:gd name="connsiteX60" fmla="*/ 5931436 w 6639774"/>
              <a:gd name="connsiteY60" fmla="*/ 3284393 h 3683638"/>
              <a:gd name="connsiteX61" fmla="*/ 5995830 w 6639774"/>
              <a:gd name="connsiteY61" fmla="*/ 3323030 h 3683638"/>
              <a:gd name="connsiteX62" fmla="*/ 6137498 w 6639774"/>
              <a:gd name="connsiteY62" fmla="*/ 3426061 h 3683638"/>
              <a:gd name="connsiteX63" fmla="*/ 6240529 w 6639774"/>
              <a:gd name="connsiteY63" fmla="*/ 3451819 h 3683638"/>
              <a:gd name="connsiteX64" fmla="*/ 6317802 w 6639774"/>
              <a:gd name="connsiteY64" fmla="*/ 3477576 h 3683638"/>
              <a:gd name="connsiteX65" fmla="*/ 6356439 w 6639774"/>
              <a:gd name="connsiteY65" fmla="*/ 3490455 h 3683638"/>
              <a:gd name="connsiteX66" fmla="*/ 6433712 w 6639774"/>
              <a:gd name="connsiteY66" fmla="*/ 3567728 h 3683638"/>
              <a:gd name="connsiteX67" fmla="*/ 6485227 w 6639774"/>
              <a:gd name="connsiteY67" fmla="*/ 3632123 h 3683638"/>
              <a:gd name="connsiteX68" fmla="*/ 6601137 w 6639774"/>
              <a:gd name="connsiteY68" fmla="*/ 3670759 h 3683638"/>
              <a:gd name="connsiteX69" fmla="*/ 6639774 w 6639774"/>
              <a:gd name="connsiteY69" fmla="*/ 3683638 h 3683638"/>
              <a:gd name="connsiteX70" fmla="*/ 6601137 w 6639774"/>
              <a:gd name="connsiteY70" fmla="*/ 3593486 h 3683638"/>
              <a:gd name="connsiteX71" fmla="*/ 6562500 w 6639774"/>
              <a:gd name="connsiteY71" fmla="*/ 3516213 h 3683638"/>
              <a:gd name="connsiteX72" fmla="*/ 6549622 w 6639774"/>
              <a:gd name="connsiteY72" fmla="*/ 3464697 h 3683638"/>
              <a:gd name="connsiteX73" fmla="*/ 6626895 w 6639774"/>
              <a:gd name="connsiteY73" fmla="*/ 3258636 h 3683638"/>
              <a:gd name="connsiteX74" fmla="*/ 6639774 w 6639774"/>
              <a:gd name="connsiteY74" fmla="*/ 3219999 h 3683638"/>
              <a:gd name="connsiteX75" fmla="*/ 6614016 w 6639774"/>
              <a:gd name="connsiteY75" fmla="*/ 3013937 h 3683638"/>
              <a:gd name="connsiteX76" fmla="*/ 6588258 w 6639774"/>
              <a:gd name="connsiteY76" fmla="*/ 2936664 h 3683638"/>
              <a:gd name="connsiteX77" fmla="*/ 6588258 w 6639774"/>
              <a:gd name="connsiteY77" fmla="*/ 1983627 h 3683638"/>
              <a:gd name="connsiteX78" fmla="*/ 6562500 w 6639774"/>
              <a:gd name="connsiteY78" fmla="*/ 1906354 h 3683638"/>
              <a:gd name="connsiteX79" fmla="*/ 6523864 w 6639774"/>
              <a:gd name="connsiteY79" fmla="*/ 1777565 h 3683638"/>
              <a:gd name="connsiteX80" fmla="*/ 6498106 w 6639774"/>
              <a:gd name="connsiteY80" fmla="*/ 1674534 h 3683638"/>
              <a:gd name="connsiteX81" fmla="*/ 6510985 w 6639774"/>
              <a:gd name="connsiteY81" fmla="*/ 1635897 h 3683638"/>
              <a:gd name="connsiteX82" fmla="*/ 6549623 w 6639774"/>
              <a:gd name="connsiteY82" fmla="*/ 1455593 h 3683638"/>
              <a:gd name="connsiteX83" fmla="*/ 6536744 w 6639774"/>
              <a:gd name="connsiteY83" fmla="*/ 1223773 h 3683638"/>
              <a:gd name="connsiteX84" fmla="*/ 6459469 w 6639774"/>
              <a:gd name="connsiteY84" fmla="*/ 1198016 h 3683638"/>
              <a:gd name="connsiteX85" fmla="*/ 6562501 w 6639774"/>
              <a:gd name="connsiteY85" fmla="*/ 1082107 h 3683638"/>
              <a:gd name="connsiteX86" fmla="*/ 6498106 w 6639774"/>
              <a:gd name="connsiteY86" fmla="*/ 1043469 h 3683638"/>
              <a:gd name="connsiteX87" fmla="*/ 6575379 w 6639774"/>
              <a:gd name="connsiteY87" fmla="*/ 991954 h 3683638"/>
              <a:gd name="connsiteX88" fmla="*/ 6614016 w 6639774"/>
              <a:gd name="connsiteY88" fmla="*/ 760134 h 3683638"/>
              <a:gd name="connsiteX89" fmla="*/ 6601137 w 6639774"/>
              <a:gd name="connsiteY89" fmla="*/ 605588 h 3683638"/>
              <a:gd name="connsiteX90" fmla="*/ 6575379 w 6639774"/>
              <a:gd name="connsiteY90" fmla="*/ 515436 h 3683638"/>
              <a:gd name="connsiteX91" fmla="*/ 6562500 w 6639774"/>
              <a:gd name="connsiteY91" fmla="*/ 463920 h 3683638"/>
              <a:gd name="connsiteX92" fmla="*/ 6549622 w 6639774"/>
              <a:gd name="connsiteY92" fmla="*/ 296495 h 3683638"/>
              <a:gd name="connsiteX93" fmla="*/ 6536743 w 6639774"/>
              <a:gd name="connsiteY93" fmla="*/ 257858 h 3683638"/>
              <a:gd name="connsiteX94" fmla="*/ 6498106 w 6639774"/>
              <a:gd name="connsiteY94" fmla="*/ 116190 h 3683638"/>
              <a:gd name="connsiteX95" fmla="*/ 6523863 w 6639774"/>
              <a:gd name="connsiteY95" fmla="*/ 26038 h 3683638"/>
              <a:gd name="connsiteX96" fmla="*/ 6369317 w 6639774"/>
              <a:gd name="connsiteY96" fmla="*/ 281 h 3683638"/>
              <a:gd name="connsiteX97" fmla="*/ 6240529 w 6639774"/>
              <a:gd name="connsiteY97" fmla="*/ 13159 h 3683638"/>
              <a:gd name="connsiteX98" fmla="*/ 6047346 w 6639774"/>
              <a:gd name="connsiteY98" fmla="*/ 51796 h 3683638"/>
              <a:gd name="connsiteX99" fmla="*/ 5957193 w 6639774"/>
              <a:gd name="connsiteY99" fmla="*/ 77554 h 3683638"/>
              <a:gd name="connsiteX100" fmla="*/ 5905678 w 6639774"/>
              <a:gd name="connsiteY100" fmla="*/ 90433 h 3683638"/>
              <a:gd name="connsiteX101" fmla="*/ 4759458 w 6639774"/>
              <a:gd name="connsiteY101" fmla="*/ 77554 h 3683638"/>
              <a:gd name="connsiteX102" fmla="*/ 4720822 w 6639774"/>
              <a:gd name="connsiteY102" fmla="*/ 64675 h 3683638"/>
              <a:gd name="connsiteX103" fmla="*/ 4643548 w 6639774"/>
              <a:gd name="connsiteY103" fmla="*/ 51796 h 3683638"/>
              <a:gd name="connsiteX104" fmla="*/ 4489002 w 6639774"/>
              <a:gd name="connsiteY104" fmla="*/ 38917 h 3683638"/>
              <a:gd name="connsiteX105" fmla="*/ 3613239 w 6639774"/>
              <a:gd name="connsiteY105" fmla="*/ 51796 h 3683638"/>
              <a:gd name="connsiteX106" fmla="*/ 3535965 w 6639774"/>
              <a:gd name="connsiteY106" fmla="*/ 77554 h 3683638"/>
              <a:gd name="connsiteX107" fmla="*/ 3432934 w 6639774"/>
              <a:gd name="connsiteY107" fmla="*/ 103312 h 3683638"/>
              <a:gd name="connsiteX108" fmla="*/ 3110962 w 6639774"/>
              <a:gd name="connsiteY108" fmla="*/ 141948 h 3683638"/>
              <a:gd name="connsiteX109" fmla="*/ 2724596 w 6639774"/>
              <a:gd name="connsiteY109" fmla="*/ 206343 h 3683638"/>
              <a:gd name="connsiteX110" fmla="*/ 2673081 w 6639774"/>
              <a:gd name="connsiteY110" fmla="*/ 232100 h 3683638"/>
              <a:gd name="connsiteX111" fmla="*/ 2363988 w 6639774"/>
              <a:gd name="connsiteY111" fmla="*/ 257858 h 3683638"/>
              <a:gd name="connsiteX112" fmla="*/ 1694286 w 6639774"/>
              <a:gd name="connsiteY112" fmla="*/ 244979 h 3683638"/>
              <a:gd name="connsiteX113" fmla="*/ 1617013 w 6639774"/>
              <a:gd name="connsiteY113" fmla="*/ 219221 h 3683638"/>
              <a:gd name="connsiteX114" fmla="*/ 882917 w 6639774"/>
              <a:gd name="connsiteY114" fmla="*/ 232100 h 3683638"/>
              <a:gd name="connsiteX115" fmla="*/ 844281 w 6639774"/>
              <a:gd name="connsiteY115" fmla="*/ 244979 h 3683638"/>
              <a:gd name="connsiteX116" fmla="*/ 522309 w 6639774"/>
              <a:gd name="connsiteY116" fmla="*/ 257858 h 3683638"/>
              <a:gd name="connsiteX117" fmla="*/ 329126 w 6639774"/>
              <a:gd name="connsiteY117" fmla="*/ 283616 h 3683638"/>
              <a:gd name="connsiteX118" fmla="*/ 226095 w 6639774"/>
              <a:gd name="connsiteY118" fmla="*/ 296495 h 3683638"/>
              <a:gd name="connsiteX119" fmla="*/ 97306 w 6639774"/>
              <a:gd name="connsiteY119" fmla="*/ 322252 h 3683638"/>
              <a:gd name="connsiteX120" fmla="*/ 20033 w 6639774"/>
              <a:gd name="connsiteY120" fmla="*/ 348010 h 3683638"/>
              <a:gd name="connsiteX121" fmla="*/ 32912 w 6639774"/>
              <a:gd name="connsiteY121" fmla="*/ 399526 h 3683638"/>
              <a:gd name="connsiteX0" fmla="*/ 32912 w 6639774"/>
              <a:gd name="connsiteY0" fmla="*/ 399526 h 3683638"/>
              <a:gd name="connsiteX1" fmla="*/ 32912 w 6639774"/>
              <a:gd name="connsiteY1" fmla="*/ 399526 h 3683638"/>
              <a:gd name="connsiteX2" fmla="*/ 161700 w 6639774"/>
              <a:gd name="connsiteY2" fmla="*/ 489678 h 3683638"/>
              <a:gd name="connsiteX3" fmla="*/ 200337 w 6639774"/>
              <a:gd name="connsiteY3" fmla="*/ 528314 h 3683638"/>
              <a:gd name="connsiteX4" fmla="*/ 251853 w 6639774"/>
              <a:gd name="connsiteY4" fmla="*/ 541193 h 3683638"/>
              <a:gd name="connsiteX5" fmla="*/ 354884 w 6639774"/>
              <a:gd name="connsiteY5" fmla="*/ 592709 h 3683638"/>
              <a:gd name="connsiteX6" fmla="*/ 445036 w 6639774"/>
              <a:gd name="connsiteY6" fmla="*/ 618467 h 3683638"/>
              <a:gd name="connsiteX7" fmla="*/ 522309 w 6639774"/>
              <a:gd name="connsiteY7" fmla="*/ 631345 h 3683638"/>
              <a:gd name="connsiteX8" fmla="*/ 560946 w 6639774"/>
              <a:gd name="connsiteY8" fmla="*/ 644224 h 3683638"/>
              <a:gd name="connsiteX9" fmla="*/ 625340 w 6639774"/>
              <a:gd name="connsiteY9" fmla="*/ 657103 h 3683638"/>
              <a:gd name="connsiteX10" fmla="*/ 960191 w 6639774"/>
              <a:gd name="connsiteY10" fmla="*/ 708619 h 3683638"/>
              <a:gd name="connsiteX11" fmla="*/ 1269284 w 6639774"/>
              <a:gd name="connsiteY11" fmla="*/ 760134 h 3683638"/>
              <a:gd name="connsiteX12" fmla="*/ 1501103 w 6639774"/>
              <a:gd name="connsiteY12" fmla="*/ 785892 h 3683638"/>
              <a:gd name="connsiteX13" fmla="*/ 1707165 w 6639774"/>
              <a:gd name="connsiteY13" fmla="*/ 824528 h 3683638"/>
              <a:gd name="connsiteX14" fmla="*/ 1771560 w 6639774"/>
              <a:gd name="connsiteY14" fmla="*/ 837407 h 3683638"/>
              <a:gd name="connsiteX15" fmla="*/ 1977622 w 6639774"/>
              <a:gd name="connsiteY15" fmla="*/ 863165 h 3683638"/>
              <a:gd name="connsiteX16" fmla="*/ 2016258 w 6639774"/>
              <a:gd name="connsiteY16" fmla="*/ 876044 h 3683638"/>
              <a:gd name="connsiteX17" fmla="*/ 2145047 w 6639774"/>
              <a:gd name="connsiteY17" fmla="*/ 901802 h 3683638"/>
              <a:gd name="connsiteX18" fmla="*/ 2183684 w 6639774"/>
              <a:gd name="connsiteY18" fmla="*/ 927559 h 3683638"/>
              <a:gd name="connsiteX19" fmla="*/ 2235199 w 6639774"/>
              <a:gd name="connsiteY19" fmla="*/ 940438 h 3683638"/>
              <a:gd name="connsiteX20" fmla="*/ 2402624 w 6639774"/>
              <a:gd name="connsiteY20" fmla="*/ 1120743 h 3683638"/>
              <a:gd name="connsiteX21" fmla="*/ 2415503 w 6639774"/>
              <a:gd name="connsiteY21" fmla="*/ 1159379 h 3683638"/>
              <a:gd name="connsiteX22" fmla="*/ 2441261 w 6639774"/>
              <a:gd name="connsiteY22" fmla="*/ 1210895 h 3683638"/>
              <a:gd name="connsiteX23" fmla="*/ 2428382 w 6639774"/>
              <a:gd name="connsiteY23" fmla="*/ 1404078 h 3683638"/>
              <a:gd name="connsiteX24" fmla="*/ 2402624 w 6639774"/>
              <a:gd name="connsiteY24" fmla="*/ 1481351 h 3683638"/>
              <a:gd name="connsiteX25" fmla="*/ 2415503 w 6639774"/>
              <a:gd name="connsiteY25" fmla="*/ 1597261 h 3683638"/>
              <a:gd name="connsiteX26" fmla="*/ 2467019 w 6639774"/>
              <a:gd name="connsiteY26" fmla="*/ 1674534 h 3683638"/>
              <a:gd name="connsiteX27" fmla="*/ 2492777 w 6639774"/>
              <a:gd name="connsiteY27" fmla="*/ 1713171 h 3683638"/>
              <a:gd name="connsiteX28" fmla="*/ 2544292 w 6639774"/>
              <a:gd name="connsiteY28" fmla="*/ 1738928 h 3683638"/>
              <a:gd name="connsiteX29" fmla="*/ 2582929 w 6639774"/>
              <a:gd name="connsiteY29" fmla="*/ 1764686 h 3683638"/>
              <a:gd name="connsiteX30" fmla="*/ 2634444 w 6639774"/>
              <a:gd name="connsiteY30" fmla="*/ 1777565 h 3683638"/>
              <a:gd name="connsiteX31" fmla="*/ 2801869 w 6639774"/>
              <a:gd name="connsiteY31" fmla="*/ 1854838 h 3683638"/>
              <a:gd name="connsiteX32" fmla="*/ 2969295 w 6639774"/>
              <a:gd name="connsiteY32" fmla="*/ 1867717 h 3683638"/>
              <a:gd name="connsiteX33" fmla="*/ 3226872 w 6639774"/>
              <a:gd name="connsiteY33" fmla="*/ 1906354 h 3683638"/>
              <a:gd name="connsiteX34" fmla="*/ 3432934 w 6639774"/>
              <a:gd name="connsiteY34" fmla="*/ 1919233 h 3683638"/>
              <a:gd name="connsiteX35" fmla="*/ 3484450 w 6639774"/>
              <a:gd name="connsiteY35" fmla="*/ 1944990 h 3683638"/>
              <a:gd name="connsiteX36" fmla="*/ 3523086 w 6639774"/>
              <a:gd name="connsiteY36" fmla="*/ 1957869 h 3683638"/>
              <a:gd name="connsiteX37" fmla="*/ 3626117 w 6639774"/>
              <a:gd name="connsiteY37" fmla="*/ 2035143 h 3683638"/>
              <a:gd name="connsiteX38" fmla="*/ 3690512 w 6639774"/>
              <a:gd name="connsiteY38" fmla="*/ 2176810 h 3683638"/>
              <a:gd name="connsiteX39" fmla="*/ 3729148 w 6639774"/>
              <a:gd name="connsiteY39" fmla="*/ 2241205 h 3683638"/>
              <a:gd name="connsiteX40" fmla="*/ 3780664 w 6639774"/>
              <a:gd name="connsiteY40" fmla="*/ 2344236 h 3683638"/>
              <a:gd name="connsiteX41" fmla="*/ 3870816 w 6639774"/>
              <a:gd name="connsiteY41" fmla="*/ 2447267 h 3683638"/>
              <a:gd name="connsiteX42" fmla="*/ 3909453 w 6639774"/>
              <a:gd name="connsiteY42" fmla="*/ 2485903 h 3683638"/>
              <a:gd name="connsiteX43" fmla="*/ 3948089 w 6639774"/>
              <a:gd name="connsiteY43" fmla="*/ 2498782 h 3683638"/>
              <a:gd name="connsiteX44" fmla="*/ 4102636 w 6639774"/>
              <a:gd name="connsiteY44" fmla="*/ 2524540 h 3683638"/>
              <a:gd name="connsiteX45" fmla="*/ 4360213 w 6639774"/>
              <a:gd name="connsiteY45" fmla="*/ 2588934 h 3683638"/>
              <a:gd name="connsiteX46" fmla="*/ 4476123 w 6639774"/>
              <a:gd name="connsiteY46" fmla="*/ 2640450 h 3683638"/>
              <a:gd name="connsiteX47" fmla="*/ 4604912 w 6639774"/>
              <a:gd name="connsiteY47" fmla="*/ 2679086 h 3683638"/>
              <a:gd name="connsiteX48" fmla="*/ 4772337 w 6639774"/>
              <a:gd name="connsiteY48" fmla="*/ 2743481 h 3683638"/>
              <a:gd name="connsiteX49" fmla="*/ 4810974 w 6639774"/>
              <a:gd name="connsiteY49" fmla="*/ 2756359 h 3683638"/>
              <a:gd name="connsiteX50" fmla="*/ 4862489 w 6639774"/>
              <a:gd name="connsiteY50" fmla="*/ 2782117 h 3683638"/>
              <a:gd name="connsiteX51" fmla="*/ 5042793 w 6639774"/>
              <a:gd name="connsiteY51" fmla="*/ 2859390 h 3683638"/>
              <a:gd name="connsiteX52" fmla="*/ 5094309 w 6639774"/>
              <a:gd name="connsiteY52" fmla="*/ 2872269 h 3683638"/>
              <a:gd name="connsiteX53" fmla="*/ 5248855 w 6639774"/>
              <a:gd name="connsiteY53" fmla="*/ 2936664 h 3683638"/>
              <a:gd name="connsiteX54" fmla="*/ 5313250 w 6639774"/>
              <a:gd name="connsiteY54" fmla="*/ 2949543 h 3683638"/>
              <a:gd name="connsiteX55" fmla="*/ 5390523 w 6639774"/>
              <a:gd name="connsiteY55" fmla="*/ 2975300 h 3683638"/>
              <a:gd name="connsiteX56" fmla="*/ 5442039 w 6639774"/>
              <a:gd name="connsiteY56" fmla="*/ 3001058 h 3683638"/>
              <a:gd name="connsiteX57" fmla="*/ 5622343 w 6639774"/>
              <a:gd name="connsiteY57" fmla="*/ 3052574 h 3683638"/>
              <a:gd name="connsiteX58" fmla="*/ 5712495 w 6639774"/>
              <a:gd name="connsiteY58" fmla="*/ 3116968 h 3683638"/>
              <a:gd name="connsiteX59" fmla="*/ 5751131 w 6639774"/>
              <a:gd name="connsiteY59" fmla="*/ 3129847 h 3683638"/>
              <a:gd name="connsiteX60" fmla="*/ 5931436 w 6639774"/>
              <a:gd name="connsiteY60" fmla="*/ 3284393 h 3683638"/>
              <a:gd name="connsiteX61" fmla="*/ 5995830 w 6639774"/>
              <a:gd name="connsiteY61" fmla="*/ 3323030 h 3683638"/>
              <a:gd name="connsiteX62" fmla="*/ 6137498 w 6639774"/>
              <a:gd name="connsiteY62" fmla="*/ 3426061 h 3683638"/>
              <a:gd name="connsiteX63" fmla="*/ 6240529 w 6639774"/>
              <a:gd name="connsiteY63" fmla="*/ 3451819 h 3683638"/>
              <a:gd name="connsiteX64" fmla="*/ 6317802 w 6639774"/>
              <a:gd name="connsiteY64" fmla="*/ 3477576 h 3683638"/>
              <a:gd name="connsiteX65" fmla="*/ 6356439 w 6639774"/>
              <a:gd name="connsiteY65" fmla="*/ 3490455 h 3683638"/>
              <a:gd name="connsiteX66" fmla="*/ 6433712 w 6639774"/>
              <a:gd name="connsiteY66" fmla="*/ 3567728 h 3683638"/>
              <a:gd name="connsiteX67" fmla="*/ 6485227 w 6639774"/>
              <a:gd name="connsiteY67" fmla="*/ 3632123 h 3683638"/>
              <a:gd name="connsiteX68" fmla="*/ 6601137 w 6639774"/>
              <a:gd name="connsiteY68" fmla="*/ 3670759 h 3683638"/>
              <a:gd name="connsiteX69" fmla="*/ 6639774 w 6639774"/>
              <a:gd name="connsiteY69" fmla="*/ 3683638 h 3683638"/>
              <a:gd name="connsiteX70" fmla="*/ 6601137 w 6639774"/>
              <a:gd name="connsiteY70" fmla="*/ 3593486 h 3683638"/>
              <a:gd name="connsiteX71" fmla="*/ 6562500 w 6639774"/>
              <a:gd name="connsiteY71" fmla="*/ 3516213 h 3683638"/>
              <a:gd name="connsiteX72" fmla="*/ 6549622 w 6639774"/>
              <a:gd name="connsiteY72" fmla="*/ 3464697 h 3683638"/>
              <a:gd name="connsiteX73" fmla="*/ 6626895 w 6639774"/>
              <a:gd name="connsiteY73" fmla="*/ 3258636 h 3683638"/>
              <a:gd name="connsiteX74" fmla="*/ 6639774 w 6639774"/>
              <a:gd name="connsiteY74" fmla="*/ 3219999 h 3683638"/>
              <a:gd name="connsiteX75" fmla="*/ 6614016 w 6639774"/>
              <a:gd name="connsiteY75" fmla="*/ 3013937 h 3683638"/>
              <a:gd name="connsiteX76" fmla="*/ 6588258 w 6639774"/>
              <a:gd name="connsiteY76" fmla="*/ 2936664 h 3683638"/>
              <a:gd name="connsiteX77" fmla="*/ 6588258 w 6639774"/>
              <a:gd name="connsiteY77" fmla="*/ 1983627 h 3683638"/>
              <a:gd name="connsiteX78" fmla="*/ 6562500 w 6639774"/>
              <a:gd name="connsiteY78" fmla="*/ 1906354 h 3683638"/>
              <a:gd name="connsiteX79" fmla="*/ 6523864 w 6639774"/>
              <a:gd name="connsiteY79" fmla="*/ 1777565 h 3683638"/>
              <a:gd name="connsiteX80" fmla="*/ 6498106 w 6639774"/>
              <a:gd name="connsiteY80" fmla="*/ 1674534 h 3683638"/>
              <a:gd name="connsiteX81" fmla="*/ 6510985 w 6639774"/>
              <a:gd name="connsiteY81" fmla="*/ 1635897 h 3683638"/>
              <a:gd name="connsiteX82" fmla="*/ 6549623 w 6639774"/>
              <a:gd name="connsiteY82" fmla="*/ 1455593 h 3683638"/>
              <a:gd name="connsiteX83" fmla="*/ 6536744 w 6639774"/>
              <a:gd name="connsiteY83" fmla="*/ 1223773 h 3683638"/>
              <a:gd name="connsiteX84" fmla="*/ 6536742 w 6639774"/>
              <a:gd name="connsiteY84" fmla="*/ 1185137 h 3683638"/>
              <a:gd name="connsiteX85" fmla="*/ 6562501 w 6639774"/>
              <a:gd name="connsiteY85" fmla="*/ 1082107 h 3683638"/>
              <a:gd name="connsiteX86" fmla="*/ 6498106 w 6639774"/>
              <a:gd name="connsiteY86" fmla="*/ 1043469 h 3683638"/>
              <a:gd name="connsiteX87" fmla="*/ 6575379 w 6639774"/>
              <a:gd name="connsiteY87" fmla="*/ 991954 h 3683638"/>
              <a:gd name="connsiteX88" fmla="*/ 6614016 w 6639774"/>
              <a:gd name="connsiteY88" fmla="*/ 760134 h 3683638"/>
              <a:gd name="connsiteX89" fmla="*/ 6601137 w 6639774"/>
              <a:gd name="connsiteY89" fmla="*/ 605588 h 3683638"/>
              <a:gd name="connsiteX90" fmla="*/ 6575379 w 6639774"/>
              <a:gd name="connsiteY90" fmla="*/ 515436 h 3683638"/>
              <a:gd name="connsiteX91" fmla="*/ 6562500 w 6639774"/>
              <a:gd name="connsiteY91" fmla="*/ 463920 h 3683638"/>
              <a:gd name="connsiteX92" fmla="*/ 6549622 w 6639774"/>
              <a:gd name="connsiteY92" fmla="*/ 296495 h 3683638"/>
              <a:gd name="connsiteX93" fmla="*/ 6536743 w 6639774"/>
              <a:gd name="connsiteY93" fmla="*/ 257858 h 3683638"/>
              <a:gd name="connsiteX94" fmla="*/ 6498106 w 6639774"/>
              <a:gd name="connsiteY94" fmla="*/ 116190 h 3683638"/>
              <a:gd name="connsiteX95" fmla="*/ 6523863 w 6639774"/>
              <a:gd name="connsiteY95" fmla="*/ 26038 h 3683638"/>
              <a:gd name="connsiteX96" fmla="*/ 6369317 w 6639774"/>
              <a:gd name="connsiteY96" fmla="*/ 281 h 3683638"/>
              <a:gd name="connsiteX97" fmla="*/ 6240529 w 6639774"/>
              <a:gd name="connsiteY97" fmla="*/ 13159 h 3683638"/>
              <a:gd name="connsiteX98" fmla="*/ 6047346 w 6639774"/>
              <a:gd name="connsiteY98" fmla="*/ 51796 h 3683638"/>
              <a:gd name="connsiteX99" fmla="*/ 5957193 w 6639774"/>
              <a:gd name="connsiteY99" fmla="*/ 77554 h 3683638"/>
              <a:gd name="connsiteX100" fmla="*/ 5905678 w 6639774"/>
              <a:gd name="connsiteY100" fmla="*/ 90433 h 3683638"/>
              <a:gd name="connsiteX101" fmla="*/ 4759458 w 6639774"/>
              <a:gd name="connsiteY101" fmla="*/ 77554 h 3683638"/>
              <a:gd name="connsiteX102" fmla="*/ 4720822 w 6639774"/>
              <a:gd name="connsiteY102" fmla="*/ 64675 h 3683638"/>
              <a:gd name="connsiteX103" fmla="*/ 4643548 w 6639774"/>
              <a:gd name="connsiteY103" fmla="*/ 51796 h 3683638"/>
              <a:gd name="connsiteX104" fmla="*/ 4489002 w 6639774"/>
              <a:gd name="connsiteY104" fmla="*/ 38917 h 3683638"/>
              <a:gd name="connsiteX105" fmla="*/ 3613239 w 6639774"/>
              <a:gd name="connsiteY105" fmla="*/ 51796 h 3683638"/>
              <a:gd name="connsiteX106" fmla="*/ 3535965 w 6639774"/>
              <a:gd name="connsiteY106" fmla="*/ 77554 h 3683638"/>
              <a:gd name="connsiteX107" fmla="*/ 3432934 w 6639774"/>
              <a:gd name="connsiteY107" fmla="*/ 103312 h 3683638"/>
              <a:gd name="connsiteX108" fmla="*/ 3110962 w 6639774"/>
              <a:gd name="connsiteY108" fmla="*/ 141948 h 3683638"/>
              <a:gd name="connsiteX109" fmla="*/ 2724596 w 6639774"/>
              <a:gd name="connsiteY109" fmla="*/ 206343 h 3683638"/>
              <a:gd name="connsiteX110" fmla="*/ 2673081 w 6639774"/>
              <a:gd name="connsiteY110" fmla="*/ 232100 h 3683638"/>
              <a:gd name="connsiteX111" fmla="*/ 2363988 w 6639774"/>
              <a:gd name="connsiteY111" fmla="*/ 257858 h 3683638"/>
              <a:gd name="connsiteX112" fmla="*/ 1694286 w 6639774"/>
              <a:gd name="connsiteY112" fmla="*/ 244979 h 3683638"/>
              <a:gd name="connsiteX113" fmla="*/ 1617013 w 6639774"/>
              <a:gd name="connsiteY113" fmla="*/ 219221 h 3683638"/>
              <a:gd name="connsiteX114" fmla="*/ 882917 w 6639774"/>
              <a:gd name="connsiteY114" fmla="*/ 232100 h 3683638"/>
              <a:gd name="connsiteX115" fmla="*/ 844281 w 6639774"/>
              <a:gd name="connsiteY115" fmla="*/ 244979 h 3683638"/>
              <a:gd name="connsiteX116" fmla="*/ 522309 w 6639774"/>
              <a:gd name="connsiteY116" fmla="*/ 257858 h 3683638"/>
              <a:gd name="connsiteX117" fmla="*/ 329126 w 6639774"/>
              <a:gd name="connsiteY117" fmla="*/ 283616 h 3683638"/>
              <a:gd name="connsiteX118" fmla="*/ 226095 w 6639774"/>
              <a:gd name="connsiteY118" fmla="*/ 296495 h 3683638"/>
              <a:gd name="connsiteX119" fmla="*/ 97306 w 6639774"/>
              <a:gd name="connsiteY119" fmla="*/ 322252 h 3683638"/>
              <a:gd name="connsiteX120" fmla="*/ 20033 w 6639774"/>
              <a:gd name="connsiteY120" fmla="*/ 348010 h 3683638"/>
              <a:gd name="connsiteX121" fmla="*/ 32912 w 6639774"/>
              <a:gd name="connsiteY121" fmla="*/ 399526 h 3683638"/>
              <a:gd name="connsiteX0" fmla="*/ 32912 w 6639774"/>
              <a:gd name="connsiteY0" fmla="*/ 399526 h 3683638"/>
              <a:gd name="connsiteX1" fmla="*/ 32912 w 6639774"/>
              <a:gd name="connsiteY1" fmla="*/ 399526 h 3683638"/>
              <a:gd name="connsiteX2" fmla="*/ 161700 w 6639774"/>
              <a:gd name="connsiteY2" fmla="*/ 489678 h 3683638"/>
              <a:gd name="connsiteX3" fmla="*/ 200337 w 6639774"/>
              <a:gd name="connsiteY3" fmla="*/ 528314 h 3683638"/>
              <a:gd name="connsiteX4" fmla="*/ 251853 w 6639774"/>
              <a:gd name="connsiteY4" fmla="*/ 541193 h 3683638"/>
              <a:gd name="connsiteX5" fmla="*/ 354884 w 6639774"/>
              <a:gd name="connsiteY5" fmla="*/ 592709 h 3683638"/>
              <a:gd name="connsiteX6" fmla="*/ 445036 w 6639774"/>
              <a:gd name="connsiteY6" fmla="*/ 618467 h 3683638"/>
              <a:gd name="connsiteX7" fmla="*/ 522309 w 6639774"/>
              <a:gd name="connsiteY7" fmla="*/ 631345 h 3683638"/>
              <a:gd name="connsiteX8" fmla="*/ 560946 w 6639774"/>
              <a:gd name="connsiteY8" fmla="*/ 644224 h 3683638"/>
              <a:gd name="connsiteX9" fmla="*/ 625340 w 6639774"/>
              <a:gd name="connsiteY9" fmla="*/ 657103 h 3683638"/>
              <a:gd name="connsiteX10" fmla="*/ 960191 w 6639774"/>
              <a:gd name="connsiteY10" fmla="*/ 708619 h 3683638"/>
              <a:gd name="connsiteX11" fmla="*/ 1269284 w 6639774"/>
              <a:gd name="connsiteY11" fmla="*/ 760134 h 3683638"/>
              <a:gd name="connsiteX12" fmla="*/ 1501103 w 6639774"/>
              <a:gd name="connsiteY12" fmla="*/ 785892 h 3683638"/>
              <a:gd name="connsiteX13" fmla="*/ 1707165 w 6639774"/>
              <a:gd name="connsiteY13" fmla="*/ 824528 h 3683638"/>
              <a:gd name="connsiteX14" fmla="*/ 1771560 w 6639774"/>
              <a:gd name="connsiteY14" fmla="*/ 837407 h 3683638"/>
              <a:gd name="connsiteX15" fmla="*/ 1977622 w 6639774"/>
              <a:gd name="connsiteY15" fmla="*/ 863165 h 3683638"/>
              <a:gd name="connsiteX16" fmla="*/ 2016258 w 6639774"/>
              <a:gd name="connsiteY16" fmla="*/ 876044 h 3683638"/>
              <a:gd name="connsiteX17" fmla="*/ 2145047 w 6639774"/>
              <a:gd name="connsiteY17" fmla="*/ 901802 h 3683638"/>
              <a:gd name="connsiteX18" fmla="*/ 2183684 w 6639774"/>
              <a:gd name="connsiteY18" fmla="*/ 927559 h 3683638"/>
              <a:gd name="connsiteX19" fmla="*/ 2235199 w 6639774"/>
              <a:gd name="connsiteY19" fmla="*/ 940438 h 3683638"/>
              <a:gd name="connsiteX20" fmla="*/ 2402624 w 6639774"/>
              <a:gd name="connsiteY20" fmla="*/ 1120743 h 3683638"/>
              <a:gd name="connsiteX21" fmla="*/ 2415503 w 6639774"/>
              <a:gd name="connsiteY21" fmla="*/ 1159379 h 3683638"/>
              <a:gd name="connsiteX22" fmla="*/ 2441261 w 6639774"/>
              <a:gd name="connsiteY22" fmla="*/ 1210895 h 3683638"/>
              <a:gd name="connsiteX23" fmla="*/ 2428382 w 6639774"/>
              <a:gd name="connsiteY23" fmla="*/ 1404078 h 3683638"/>
              <a:gd name="connsiteX24" fmla="*/ 2402624 w 6639774"/>
              <a:gd name="connsiteY24" fmla="*/ 1481351 h 3683638"/>
              <a:gd name="connsiteX25" fmla="*/ 2415503 w 6639774"/>
              <a:gd name="connsiteY25" fmla="*/ 1597261 h 3683638"/>
              <a:gd name="connsiteX26" fmla="*/ 2467019 w 6639774"/>
              <a:gd name="connsiteY26" fmla="*/ 1674534 h 3683638"/>
              <a:gd name="connsiteX27" fmla="*/ 2492777 w 6639774"/>
              <a:gd name="connsiteY27" fmla="*/ 1713171 h 3683638"/>
              <a:gd name="connsiteX28" fmla="*/ 2544292 w 6639774"/>
              <a:gd name="connsiteY28" fmla="*/ 1738928 h 3683638"/>
              <a:gd name="connsiteX29" fmla="*/ 2582929 w 6639774"/>
              <a:gd name="connsiteY29" fmla="*/ 1764686 h 3683638"/>
              <a:gd name="connsiteX30" fmla="*/ 2634444 w 6639774"/>
              <a:gd name="connsiteY30" fmla="*/ 1777565 h 3683638"/>
              <a:gd name="connsiteX31" fmla="*/ 2801869 w 6639774"/>
              <a:gd name="connsiteY31" fmla="*/ 1854838 h 3683638"/>
              <a:gd name="connsiteX32" fmla="*/ 2969295 w 6639774"/>
              <a:gd name="connsiteY32" fmla="*/ 1867717 h 3683638"/>
              <a:gd name="connsiteX33" fmla="*/ 3226872 w 6639774"/>
              <a:gd name="connsiteY33" fmla="*/ 1906354 h 3683638"/>
              <a:gd name="connsiteX34" fmla="*/ 3432934 w 6639774"/>
              <a:gd name="connsiteY34" fmla="*/ 1919233 h 3683638"/>
              <a:gd name="connsiteX35" fmla="*/ 3484450 w 6639774"/>
              <a:gd name="connsiteY35" fmla="*/ 1944990 h 3683638"/>
              <a:gd name="connsiteX36" fmla="*/ 3523086 w 6639774"/>
              <a:gd name="connsiteY36" fmla="*/ 1957869 h 3683638"/>
              <a:gd name="connsiteX37" fmla="*/ 3626117 w 6639774"/>
              <a:gd name="connsiteY37" fmla="*/ 2035143 h 3683638"/>
              <a:gd name="connsiteX38" fmla="*/ 3690512 w 6639774"/>
              <a:gd name="connsiteY38" fmla="*/ 2176810 h 3683638"/>
              <a:gd name="connsiteX39" fmla="*/ 3729148 w 6639774"/>
              <a:gd name="connsiteY39" fmla="*/ 2241205 h 3683638"/>
              <a:gd name="connsiteX40" fmla="*/ 3780664 w 6639774"/>
              <a:gd name="connsiteY40" fmla="*/ 2344236 h 3683638"/>
              <a:gd name="connsiteX41" fmla="*/ 3870816 w 6639774"/>
              <a:gd name="connsiteY41" fmla="*/ 2447267 h 3683638"/>
              <a:gd name="connsiteX42" fmla="*/ 3909453 w 6639774"/>
              <a:gd name="connsiteY42" fmla="*/ 2485903 h 3683638"/>
              <a:gd name="connsiteX43" fmla="*/ 3948089 w 6639774"/>
              <a:gd name="connsiteY43" fmla="*/ 2498782 h 3683638"/>
              <a:gd name="connsiteX44" fmla="*/ 4102636 w 6639774"/>
              <a:gd name="connsiteY44" fmla="*/ 2524540 h 3683638"/>
              <a:gd name="connsiteX45" fmla="*/ 4360213 w 6639774"/>
              <a:gd name="connsiteY45" fmla="*/ 2588934 h 3683638"/>
              <a:gd name="connsiteX46" fmla="*/ 4476123 w 6639774"/>
              <a:gd name="connsiteY46" fmla="*/ 2640450 h 3683638"/>
              <a:gd name="connsiteX47" fmla="*/ 4604912 w 6639774"/>
              <a:gd name="connsiteY47" fmla="*/ 2679086 h 3683638"/>
              <a:gd name="connsiteX48" fmla="*/ 4772337 w 6639774"/>
              <a:gd name="connsiteY48" fmla="*/ 2743481 h 3683638"/>
              <a:gd name="connsiteX49" fmla="*/ 4810974 w 6639774"/>
              <a:gd name="connsiteY49" fmla="*/ 2756359 h 3683638"/>
              <a:gd name="connsiteX50" fmla="*/ 4862489 w 6639774"/>
              <a:gd name="connsiteY50" fmla="*/ 2782117 h 3683638"/>
              <a:gd name="connsiteX51" fmla="*/ 5042793 w 6639774"/>
              <a:gd name="connsiteY51" fmla="*/ 2859390 h 3683638"/>
              <a:gd name="connsiteX52" fmla="*/ 5094309 w 6639774"/>
              <a:gd name="connsiteY52" fmla="*/ 2872269 h 3683638"/>
              <a:gd name="connsiteX53" fmla="*/ 5248855 w 6639774"/>
              <a:gd name="connsiteY53" fmla="*/ 2936664 h 3683638"/>
              <a:gd name="connsiteX54" fmla="*/ 5313250 w 6639774"/>
              <a:gd name="connsiteY54" fmla="*/ 2949543 h 3683638"/>
              <a:gd name="connsiteX55" fmla="*/ 5390523 w 6639774"/>
              <a:gd name="connsiteY55" fmla="*/ 2975300 h 3683638"/>
              <a:gd name="connsiteX56" fmla="*/ 5442039 w 6639774"/>
              <a:gd name="connsiteY56" fmla="*/ 3001058 h 3683638"/>
              <a:gd name="connsiteX57" fmla="*/ 5622343 w 6639774"/>
              <a:gd name="connsiteY57" fmla="*/ 3052574 h 3683638"/>
              <a:gd name="connsiteX58" fmla="*/ 5712495 w 6639774"/>
              <a:gd name="connsiteY58" fmla="*/ 3116968 h 3683638"/>
              <a:gd name="connsiteX59" fmla="*/ 5751131 w 6639774"/>
              <a:gd name="connsiteY59" fmla="*/ 3129847 h 3683638"/>
              <a:gd name="connsiteX60" fmla="*/ 5931436 w 6639774"/>
              <a:gd name="connsiteY60" fmla="*/ 3284393 h 3683638"/>
              <a:gd name="connsiteX61" fmla="*/ 5995830 w 6639774"/>
              <a:gd name="connsiteY61" fmla="*/ 3323030 h 3683638"/>
              <a:gd name="connsiteX62" fmla="*/ 6137498 w 6639774"/>
              <a:gd name="connsiteY62" fmla="*/ 3426061 h 3683638"/>
              <a:gd name="connsiteX63" fmla="*/ 6240529 w 6639774"/>
              <a:gd name="connsiteY63" fmla="*/ 3451819 h 3683638"/>
              <a:gd name="connsiteX64" fmla="*/ 6317802 w 6639774"/>
              <a:gd name="connsiteY64" fmla="*/ 3477576 h 3683638"/>
              <a:gd name="connsiteX65" fmla="*/ 6356439 w 6639774"/>
              <a:gd name="connsiteY65" fmla="*/ 3490455 h 3683638"/>
              <a:gd name="connsiteX66" fmla="*/ 6433712 w 6639774"/>
              <a:gd name="connsiteY66" fmla="*/ 3567728 h 3683638"/>
              <a:gd name="connsiteX67" fmla="*/ 6485227 w 6639774"/>
              <a:gd name="connsiteY67" fmla="*/ 3632123 h 3683638"/>
              <a:gd name="connsiteX68" fmla="*/ 6601137 w 6639774"/>
              <a:gd name="connsiteY68" fmla="*/ 3670759 h 3683638"/>
              <a:gd name="connsiteX69" fmla="*/ 6639774 w 6639774"/>
              <a:gd name="connsiteY69" fmla="*/ 3683638 h 3683638"/>
              <a:gd name="connsiteX70" fmla="*/ 6601137 w 6639774"/>
              <a:gd name="connsiteY70" fmla="*/ 3593486 h 3683638"/>
              <a:gd name="connsiteX71" fmla="*/ 6562500 w 6639774"/>
              <a:gd name="connsiteY71" fmla="*/ 3516213 h 3683638"/>
              <a:gd name="connsiteX72" fmla="*/ 6549622 w 6639774"/>
              <a:gd name="connsiteY72" fmla="*/ 3464697 h 3683638"/>
              <a:gd name="connsiteX73" fmla="*/ 6626895 w 6639774"/>
              <a:gd name="connsiteY73" fmla="*/ 3258636 h 3683638"/>
              <a:gd name="connsiteX74" fmla="*/ 6639774 w 6639774"/>
              <a:gd name="connsiteY74" fmla="*/ 3219999 h 3683638"/>
              <a:gd name="connsiteX75" fmla="*/ 6614016 w 6639774"/>
              <a:gd name="connsiteY75" fmla="*/ 3013937 h 3683638"/>
              <a:gd name="connsiteX76" fmla="*/ 6588258 w 6639774"/>
              <a:gd name="connsiteY76" fmla="*/ 2936664 h 3683638"/>
              <a:gd name="connsiteX77" fmla="*/ 6588258 w 6639774"/>
              <a:gd name="connsiteY77" fmla="*/ 1983627 h 3683638"/>
              <a:gd name="connsiteX78" fmla="*/ 6562500 w 6639774"/>
              <a:gd name="connsiteY78" fmla="*/ 1906354 h 3683638"/>
              <a:gd name="connsiteX79" fmla="*/ 6523864 w 6639774"/>
              <a:gd name="connsiteY79" fmla="*/ 1777565 h 3683638"/>
              <a:gd name="connsiteX80" fmla="*/ 6498106 w 6639774"/>
              <a:gd name="connsiteY80" fmla="*/ 1674534 h 3683638"/>
              <a:gd name="connsiteX81" fmla="*/ 6510985 w 6639774"/>
              <a:gd name="connsiteY81" fmla="*/ 1635897 h 3683638"/>
              <a:gd name="connsiteX82" fmla="*/ 6549623 w 6639774"/>
              <a:gd name="connsiteY82" fmla="*/ 1455593 h 3683638"/>
              <a:gd name="connsiteX83" fmla="*/ 6536744 w 6639774"/>
              <a:gd name="connsiteY83" fmla="*/ 1223773 h 3683638"/>
              <a:gd name="connsiteX84" fmla="*/ 6536742 w 6639774"/>
              <a:gd name="connsiteY84" fmla="*/ 1185137 h 3683638"/>
              <a:gd name="connsiteX85" fmla="*/ 6562501 w 6639774"/>
              <a:gd name="connsiteY85" fmla="*/ 1082107 h 3683638"/>
              <a:gd name="connsiteX86" fmla="*/ 6498106 w 6639774"/>
              <a:gd name="connsiteY86" fmla="*/ 1043469 h 3683638"/>
              <a:gd name="connsiteX87" fmla="*/ 6575379 w 6639774"/>
              <a:gd name="connsiteY87" fmla="*/ 991954 h 3683638"/>
              <a:gd name="connsiteX88" fmla="*/ 6614016 w 6639774"/>
              <a:gd name="connsiteY88" fmla="*/ 760134 h 3683638"/>
              <a:gd name="connsiteX89" fmla="*/ 6601137 w 6639774"/>
              <a:gd name="connsiteY89" fmla="*/ 605588 h 3683638"/>
              <a:gd name="connsiteX90" fmla="*/ 6575379 w 6639774"/>
              <a:gd name="connsiteY90" fmla="*/ 515436 h 3683638"/>
              <a:gd name="connsiteX91" fmla="*/ 6562500 w 6639774"/>
              <a:gd name="connsiteY91" fmla="*/ 463920 h 3683638"/>
              <a:gd name="connsiteX92" fmla="*/ 6549622 w 6639774"/>
              <a:gd name="connsiteY92" fmla="*/ 296495 h 3683638"/>
              <a:gd name="connsiteX93" fmla="*/ 6536743 w 6639774"/>
              <a:gd name="connsiteY93" fmla="*/ 257858 h 3683638"/>
              <a:gd name="connsiteX94" fmla="*/ 6549621 w 6639774"/>
              <a:gd name="connsiteY94" fmla="*/ 90432 h 3683638"/>
              <a:gd name="connsiteX95" fmla="*/ 6523863 w 6639774"/>
              <a:gd name="connsiteY95" fmla="*/ 26038 h 3683638"/>
              <a:gd name="connsiteX96" fmla="*/ 6369317 w 6639774"/>
              <a:gd name="connsiteY96" fmla="*/ 281 h 3683638"/>
              <a:gd name="connsiteX97" fmla="*/ 6240529 w 6639774"/>
              <a:gd name="connsiteY97" fmla="*/ 13159 h 3683638"/>
              <a:gd name="connsiteX98" fmla="*/ 6047346 w 6639774"/>
              <a:gd name="connsiteY98" fmla="*/ 51796 h 3683638"/>
              <a:gd name="connsiteX99" fmla="*/ 5957193 w 6639774"/>
              <a:gd name="connsiteY99" fmla="*/ 77554 h 3683638"/>
              <a:gd name="connsiteX100" fmla="*/ 5905678 w 6639774"/>
              <a:gd name="connsiteY100" fmla="*/ 90433 h 3683638"/>
              <a:gd name="connsiteX101" fmla="*/ 4759458 w 6639774"/>
              <a:gd name="connsiteY101" fmla="*/ 77554 h 3683638"/>
              <a:gd name="connsiteX102" fmla="*/ 4720822 w 6639774"/>
              <a:gd name="connsiteY102" fmla="*/ 64675 h 3683638"/>
              <a:gd name="connsiteX103" fmla="*/ 4643548 w 6639774"/>
              <a:gd name="connsiteY103" fmla="*/ 51796 h 3683638"/>
              <a:gd name="connsiteX104" fmla="*/ 4489002 w 6639774"/>
              <a:gd name="connsiteY104" fmla="*/ 38917 h 3683638"/>
              <a:gd name="connsiteX105" fmla="*/ 3613239 w 6639774"/>
              <a:gd name="connsiteY105" fmla="*/ 51796 h 3683638"/>
              <a:gd name="connsiteX106" fmla="*/ 3535965 w 6639774"/>
              <a:gd name="connsiteY106" fmla="*/ 77554 h 3683638"/>
              <a:gd name="connsiteX107" fmla="*/ 3432934 w 6639774"/>
              <a:gd name="connsiteY107" fmla="*/ 103312 h 3683638"/>
              <a:gd name="connsiteX108" fmla="*/ 3110962 w 6639774"/>
              <a:gd name="connsiteY108" fmla="*/ 141948 h 3683638"/>
              <a:gd name="connsiteX109" fmla="*/ 2724596 w 6639774"/>
              <a:gd name="connsiteY109" fmla="*/ 206343 h 3683638"/>
              <a:gd name="connsiteX110" fmla="*/ 2673081 w 6639774"/>
              <a:gd name="connsiteY110" fmla="*/ 232100 h 3683638"/>
              <a:gd name="connsiteX111" fmla="*/ 2363988 w 6639774"/>
              <a:gd name="connsiteY111" fmla="*/ 257858 h 3683638"/>
              <a:gd name="connsiteX112" fmla="*/ 1694286 w 6639774"/>
              <a:gd name="connsiteY112" fmla="*/ 244979 h 3683638"/>
              <a:gd name="connsiteX113" fmla="*/ 1617013 w 6639774"/>
              <a:gd name="connsiteY113" fmla="*/ 219221 h 3683638"/>
              <a:gd name="connsiteX114" fmla="*/ 882917 w 6639774"/>
              <a:gd name="connsiteY114" fmla="*/ 232100 h 3683638"/>
              <a:gd name="connsiteX115" fmla="*/ 844281 w 6639774"/>
              <a:gd name="connsiteY115" fmla="*/ 244979 h 3683638"/>
              <a:gd name="connsiteX116" fmla="*/ 522309 w 6639774"/>
              <a:gd name="connsiteY116" fmla="*/ 257858 h 3683638"/>
              <a:gd name="connsiteX117" fmla="*/ 329126 w 6639774"/>
              <a:gd name="connsiteY117" fmla="*/ 283616 h 3683638"/>
              <a:gd name="connsiteX118" fmla="*/ 226095 w 6639774"/>
              <a:gd name="connsiteY118" fmla="*/ 296495 h 3683638"/>
              <a:gd name="connsiteX119" fmla="*/ 97306 w 6639774"/>
              <a:gd name="connsiteY119" fmla="*/ 322252 h 3683638"/>
              <a:gd name="connsiteX120" fmla="*/ 20033 w 6639774"/>
              <a:gd name="connsiteY120" fmla="*/ 348010 h 3683638"/>
              <a:gd name="connsiteX121" fmla="*/ 32912 w 6639774"/>
              <a:gd name="connsiteY121" fmla="*/ 399526 h 368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639774" h="3683638">
                <a:moveTo>
                  <a:pt x="32912" y="399526"/>
                </a:moveTo>
                <a:lnTo>
                  <a:pt x="32912" y="399526"/>
                </a:lnTo>
                <a:cubicBezTo>
                  <a:pt x="75841" y="429577"/>
                  <a:pt x="124646" y="452625"/>
                  <a:pt x="161700" y="489678"/>
                </a:cubicBezTo>
                <a:cubicBezTo>
                  <a:pt x="174579" y="502557"/>
                  <a:pt x="184523" y="519278"/>
                  <a:pt x="200337" y="528314"/>
                </a:cubicBezTo>
                <a:cubicBezTo>
                  <a:pt x="215705" y="537096"/>
                  <a:pt x="234681" y="536900"/>
                  <a:pt x="251853" y="541193"/>
                </a:cubicBezTo>
                <a:cubicBezTo>
                  <a:pt x="286197" y="558365"/>
                  <a:pt x="318457" y="580566"/>
                  <a:pt x="354884" y="592709"/>
                </a:cubicBezTo>
                <a:cubicBezTo>
                  <a:pt x="391708" y="604984"/>
                  <a:pt x="404608" y="610382"/>
                  <a:pt x="445036" y="618467"/>
                </a:cubicBezTo>
                <a:cubicBezTo>
                  <a:pt x="470642" y="623588"/>
                  <a:pt x="496551" y="627052"/>
                  <a:pt x="522309" y="631345"/>
                </a:cubicBezTo>
                <a:cubicBezTo>
                  <a:pt x="535188" y="635638"/>
                  <a:pt x="547776" y="640931"/>
                  <a:pt x="560946" y="644224"/>
                </a:cubicBezTo>
                <a:cubicBezTo>
                  <a:pt x="582182" y="649533"/>
                  <a:pt x="603730" y="653617"/>
                  <a:pt x="625340" y="657103"/>
                </a:cubicBezTo>
                <a:cubicBezTo>
                  <a:pt x="736829" y="675085"/>
                  <a:pt x="849454" y="686473"/>
                  <a:pt x="960191" y="708619"/>
                </a:cubicBezTo>
                <a:cubicBezTo>
                  <a:pt x="1068396" y="730259"/>
                  <a:pt x="1143153" y="746119"/>
                  <a:pt x="1269284" y="760134"/>
                </a:cubicBezTo>
                <a:lnTo>
                  <a:pt x="1501103" y="785892"/>
                </a:lnTo>
                <a:cubicBezTo>
                  <a:pt x="1596652" y="817742"/>
                  <a:pt x="1512410" y="792069"/>
                  <a:pt x="1707165" y="824528"/>
                </a:cubicBezTo>
                <a:cubicBezTo>
                  <a:pt x="1728757" y="828127"/>
                  <a:pt x="1749890" y="834311"/>
                  <a:pt x="1771560" y="837407"/>
                </a:cubicBezTo>
                <a:cubicBezTo>
                  <a:pt x="1840086" y="847197"/>
                  <a:pt x="1977622" y="863165"/>
                  <a:pt x="1977622" y="863165"/>
                </a:cubicBezTo>
                <a:cubicBezTo>
                  <a:pt x="1990501" y="867458"/>
                  <a:pt x="2003030" y="872991"/>
                  <a:pt x="2016258" y="876044"/>
                </a:cubicBezTo>
                <a:cubicBezTo>
                  <a:pt x="2058917" y="885888"/>
                  <a:pt x="2103203" y="888927"/>
                  <a:pt x="2145047" y="901802"/>
                </a:cubicBezTo>
                <a:cubicBezTo>
                  <a:pt x="2159841" y="906354"/>
                  <a:pt x="2169457" y="921462"/>
                  <a:pt x="2183684" y="927559"/>
                </a:cubicBezTo>
                <a:cubicBezTo>
                  <a:pt x="2199953" y="934531"/>
                  <a:pt x="2218027" y="936145"/>
                  <a:pt x="2235199" y="940438"/>
                </a:cubicBezTo>
                <a:cubicBezTo>
                  <a:pt x="2370546" y="1075785"/>
                  <a:pt x="2316976" y="1013681"/>
                  <a:pt x="2402624" y="1120743"/>
                </a:cubicBezTo>
                <a:cubicBezTo>
                  <a:pt x="2406917" y="1133622"/>
                  <a:pt x="2410155" y="1146901"/>
                  <a:pt x="2415503" y="1159379"/>
                </a:cubicBezTo>
                <a:cubicBezTo>
                  <a:pt x="2423066" y="1177026"/>
                  <a:pt x="2440252" y="1191723"/>
                  <a:pt x="2441261" y="1210895"/>
                </a:cubicBezTo>
                <a:cubicBezTo>
                  <a:pt x="2444653" y="1275343"/>
                  <a:pt x="2437509" y="1340189"/>
                  <a:pt x="2428382" y="1404078"/>
                </a:cubicBezTo>
                <a:cubicBezTo>
                  <a:pt x="2424542" y="1430956"/>
                  <a:pt x="2402624" y="1481351"/>
                  <a:pt x="2402624" y="1481351"/>
                </a:cubicBezTo>
                <a:cubicBezTo>
                  <a:pt x="2406917" y="1519988"/>
                  <a:pt x="2403210" y="1560382"/>
                  <a:pt x="2415503" y="1597261"/>
                </a:cubicBezTo>
                <a:cubicBezTo>
                  <a:pt x="2425293" y="1626629"/>
                  <a:pt x="2449847" y="1648776"/>
                  <a:pt x="2467019" y="1674534"/>
                </a:cubicBezTo>
                <a:cubicBezTo>
                  <a:pt x="2475605" y="1687413"/>
                  <a:pt x="2478932" y="1706249"/>
                  <a:pt x="2492777" y="1713171"/>
                </a:cubicBezTo>
                <a:cubicBezTo>
                  <a:pt x="2509949" y="1721757"/>
                  <a:pt x="2527623" y="1729403"/>
                  <a:pt x="2544292" y="1738928"/>
                </a:cubicBezTo>
                <a:cubicBezTo>
                  <a:pt x="2557731" y="1746608"/>
                  <a:pt x="2568702" y="1758589"/>
                  <a:pt x="2582929" y="1764686"/>
                </a:cubicBezTo>
                <a:cubicBezTo>
                  <a:pt x="2599198" y="1771659"/>
                  <a:pt x="2617272" y="1773272"/>
                  <a:pt x="2634444" y="1777565"/>
                </a:cubicBezTo>
                <a:cubicBezTo>
                  <a:pt x="2688625" y="1808526"/>
                  <a:pt x="2738471" y="1844828"/>
                  <a:pt x="2801869" y="1854838"/>
                </a:cubicBezTo>
                <a:cubicBezTo>
                  <a:pt x="2857158" y="1863568"/>
                  <a:pt x="2913486" y="1863424"/>
                  <a:pt x="2969295" y="1867717"/>
                </a:cubicBezTo>
                <a:cubicBezTo>
                  <a:pt x="3049451" y="1881077"/>
                  <a:pt x="3153245" y="1898991"/>
                  <a:pt x="3226872" y="1906354"/>
                </a:cubicBezTo>
                <a:cubicBezTo>
                  <a:pt x="3295352" y="1913202"/>
                  <a:pt x="3364247" y="1914940"/>
                  <a:pt x="3432934" y="1919233"/>
                </a:cubicBezTo>
                <a:cubicBezTo>
                  <a:pt x="3450106" y="1927819"/>
                  <a:pt x="3466804" y="1937427"/>
                  <a:pt x="3484450" y="1944990"/>
                </a:cubicBezTo>
                <a:cubicBezTo>
                  <a:pt x="3496928" y="1950338"/>
                  <a:pt x="3510944" y="1951798"/>
                  <a:pt x="3523086" y="1957869"/>
                </a:cubicBezTo>
                <a:cubicBezTo>
                  <a:pt x="3562529" y="1977591"/>
                  <a:pt x="3599300" y="1999386"/>
                  <a:pt x="3626117" y="2035143"/>
                </a:cubicBezTo>
                <a:cubicBezTo>
                  <a:pt x="3687147" y="2116517"/>
                  <a:pt x="3647701" y="2082625"/>
                  <a:pt x="3690512" y="2176810"/>
                </a:cubicBezTo>
                <a:cubicBezTo>
                  <a:pt x="3700870" y="2199598"/>
                  <a:pt x="3716269" y="2219740"/>
                  <a:pt x="3729148" y="2241205"/>
                </a:cubicBezTo>
                <a:cubicBezTo>
                  <a:pt x="3749941" y="2324376"/>
                  <a:pt x="3728123" y="2265424"/>
                  <a:pt x="3780664" y="2344236"/>
                </a:cubicBezTo>
                <a:cubicBezTo>
                  <a:pt x="3857127" y="2458931"/>
                  <a:pt x="3776308" y="2366261"/>
                  <a:pt x="3870816" y="2447267"/>
                </a:cubicBezTo>
                <a:cubicBezTo>
                  <a:pt x="3884645" y="2459120"/>
                  <a:pt x="3894298" y="2475800"/>
                  <a:pt x="3909453" y="2485903"/>
                </a:cubicBezTo>
                <a:cubicBezTo>
                  <a:pt x="3920748" y="2493433"/>
                  <a:pt x="3934919" y="2495489"/>
                  <a:pt x="3948089" y="2498782"/>
                </a:cubicBezTo>
                <a:cubicBezTo>
                  <a:pt x="4103131" y="2537543"/>
                  <a:pt x="3906388" y="2480929"/>
                  <a:pt x="4102636" y="2524540"/>
                </a:cubicBezTo>
                <a:cubicBezTo>
                  <a:pt x="4189030" y="2543739"/>
                  <a:pt x="4279340" y="2552990"/>
                  <a:pt x="4360213" y="2588934"/>
                </a:cubicBezTo>
                <a:cubicBezTo>
                  <a:pt x="4398850" y="2606106"/>
                  <a:pt x="4436449" y="2625833"/>
                  <a:pt x="4476123" y="2640450"/>
                </a:cubicBezTo>
                <a:cubicBezTo>
                  <a:pt x="4518179" y="2655944"/>
                  <a:pt x="4562580" y="2664362"/>
                  <a:pt x="4604912" y="2679086"/>
                </a:cubicBezTo>
                <a:cubicBezTo>
                  <a:pt x="4661387" y="2698730"/>
                  <a:pt x="4716350" y="2722486"/>
                  <a:pt x="4772337" y="2743481"/>
                </a:cubicBezTo>
                <a:cubicBezTo>
                  <a:pt x="4785048" y="2748248"/>
                  <a:pt x="4798496" y="2751011"/>
                  <a:pt x="4810974" y="2756359"/>
                </a:cubicBezTo>
                <a:cubicBezTo>
                  <a:pt x="4828620" y="2763922"/>
                  <a:pt x="4844945" y="2774320"/>
                  <a:pt x="4862489" y="2782117"/>
                </a:cubicBezTo>
                <a:cubicBezTo>
                  <a:pt x="4922242" y="2808674"/>
                  <a:pt x="4981851" y="2835690"/>
                  <a:pt x="5042793" y="2859390"/>
                </a:cubicBezTo>
                <a:cubicBezTo>
                  <a:pt x="5059290" y="2865805"/>
                  <a:pt x="5077736" y="2866054"/>
                  <a:pt x="5094309" y="2872269"/>
                </a:cubicBezTo>
                <a:cubicBezTo>
                  <a:pt x="5146564" y="2891865"/>
                  <a:pt x="5196228" y="2918090"/>
                  <a:pt x="5248855" y="2936664"/>
                </a:cubicBezTo>
                <a:cubicBezTo>
                  <a:pt x="5269497" y="2943950"/>
                  <a:pt x="5292131" y="2943783"/>
                  <a:pt x="5313250" y="2949543"/>
                </a:cubicBezTo>
                <a:cubicBezTo>
                  <a:pt x="5339444" y="2956687"/>
                  <a:pt x="5365314" y="2965217"/>
                  <a:pt x="5390523" y="2975300"/>
                </a:cubicBezTo>
                <a:cubicBezTo>
                  <a:pt x="5408349" y="2982430"/>
                  <a:pt x="5424120" y="2994166"/>
                  <a:pt x="5442039" y="3001058"/>
                </a:cubicBezTo>
                <a:cubicBezTo>
                  <a:pt x="5540751" y="3039025"/>
                  <a:pt x="5538418" y="3035789"/>
                  <a:pt x="5622343" y="3052574"/>
                </a:cubicBezTo>
                <a:cubicBezTo>
                  <a:pt x="5634011" y="3061325"/>
                  <a:pt x="5693663" y="3107552"/>
                  <a:pt x="5712495" y="3116968"/>
                </a:cubicBezTo>
                <a:cubicBezTo>
                  <a:pt x="5724637" y="3123039"/>
                  <a:pt x="5738252" y="3125554"/>
                  <a:pt x="5751131" y="3129847"/>
                </a:cubicBezTo>
                <a:cubicBezTo>
                  <a:pt x="5808888" y="3187603"/>
                  <a:pt x="5857561" y="3240067"/>
                  <a:pt x="5931436" y="3284393"/>
                </a:cubicBezTo>
                <a:cubicBezTo>
                  <a:pt x="5952901" y="3297272"/>
                  <a:pt x="5975323" y="3308675"/>
                  <a:pt x="5995830" y="3323030"/>
                </a:cubicBezTo>
                <a:cubicBezTo>
                  <a:pt x="6027713" y="3345348"/>
                  <a:pt x="6101191" y="3413958"/>
                  <a:pt x="6137498" y="3426061"/>
                </a:cubicBezTo>
                <a:cubicBezTo>
                  <a:pt x="6254712" y="3465133"/>
                  <a:pt x="6069602" y="3405203"/>
                  <a:pt x="6240529" y="3451819"/>
                </a:cubicBezTo>
                <a:cubicBezTo>
                  <a:pt x="6266723" y="3458963"/>
                  <a:pt x="6292044" y="3468990"/>
                  <a:pt x="6317802" y="3477576"/>
                </a:cubicBezTo>
                <a:lnTo>
                  <a:pt x="6356439" y="3490455"/>
                </a:lnTo>
                <a:cubicBezTo>
                  <a:pt x="6382197" y="3516213"/>
                  <a:pt x="6410957" y="3539283"/>
                  <a:pt x="6433712" y="3567728"/>
                </a:cubicBezTo>
                <a:cubicBezTo>
                  <a:pt x="6450884" y="3589193"/>
                  <a:pt x="6462708" y="3616359"/>
                  <a:pt x="6485227" y="3632123"/>
                </a:cubicBezTo>
                <a:cubicBezTo>
                  <a:pt x="6485236" y="3632129"/>
                  <a:pt x="6581814" y="3664318"/>
                  <a:pt x="6601137" y="3670759"/>
                </a:cubicBezTo>
                <a:lnTo>
                  <a:pt x="6639774" y="3683638"/>
                </a:lnTo>
                <a:cubicBezTo>
                  <a:pt x="6612971" y="3576426"/>
                  <a:pt x="6645607" y="3682425"/>
                  <a:pt x="6601137" y="3593486"/>
                </a:cubicBezTo>
                <a:cubicBezTo>
                  <a:pt x="6547815" y="3486844"/>
                  <a:pt x="6636320" y="3626943"/>
                  <a:pt x="6562500" y="3516213"/>
                </a:cubicBezTo>
                <a:cubicBezTo>
                  <a:pt x="6558207" y="3499041"/>
                  <a:pt x="6548152" y="3482336"/>
                  <a:pt x="6549622" y="3464697"/>
                </a:cubicBezTo>
                <a:cubicBezTo>
                  <a:pt x="6560418" y="3335144"/>
                  <a:pt x="6585876" y="3381693"/>
                  <a:pt x="6626895" y="3258636"/>
                </a:cubicBezTo>
                <a:lnTo>
                  <a:pt x="6639774" y="3219999"/>
                </a:lnTo>
                <a:cubicBezTo>
                  <a:pt x="6633648" y="3152614"/>
                  <a:pt x="6632162" y="3080472"/>
                  <a:pt x="6614016" y="3013937"/>
                </a:cubicBezTo>
                <a:cubicBezTo>
                  <a:pt x="6606872" y="2987743"/>
                  <a:pt x="6588258" y="2936664"/>
                  <a:pt x="6588258" y="2936664"/>
                </a:cubicBezTo>
                <a:cubicBezTo>
                  <a:pt x="6593021" y="2703298"/>
                  <a:pt x="6592551" y="2155345"/>
                  <a:pt x="6588258" y="1983627"/>
                </a:cubicBezTo>
                <a:cubicBezTo>
                  <a:pt x="6583965" y="1811909"/>
                  <a:pt x="6569085" y="1932694"/>
                  <a:pt x="6562500" y="1906354"/>
                </a:cubicBezTo>
                <a:cubicBezTo>
                  <a:pt x="6522610" y="1746783"/>
                  <a:pt x="6534596" y="1816202"/>
                  <a:pt x="6523864" y="1777565"/>
                </a:cubicBezTo>
                <a:cubicBezTo>
                  <a:pt x="6513132" y="1738928"/>
                  <a:pt x="6500252" y="1698145"/>
                  <a:pt x="6498106" y="1674534"/>
                </a:cubicBezTo>
                <a:cubicBezTo>
                  <a:pt x="6495960" y="1650923"/>
                  <a:pt x="6502399" y="1672387"/>
                  <a:pt x="6510985" y="1635897"/>
                </a:cubicBezTo>
                <a:cubicBezTo>
                  <a:pt x="6519571" y="1599407"/>
                  <a:pt x="6568099" y="1511022"/>
                  <a:pt x="6549623" y="1455593"/>
                </a:cubicBezTo>
                <a:cubicBezTo>
                  <a:pt x="6553916" y="1386906"/>
                  <a:pt x="6538891" y="1268849"/>
                  <a:pt x="6536744" y="1223773"/>
                </a:cubicBezTo>
                <a:cubicBezTo>
                  <a:pt x="6534597" y="1178697"/>
                  <a:pt x="6532449" y="1208748"/>
                  <a:pt x="6536742" y="1185137"/>
                </a:cubicBezTo>
                <a:cubicBezTo>
                  <a:pt x="6541035" y="1161526"/>
                  <a:pt x="6568940" y="1105718"/>
                  <a:pt x="6562501" y="1082107"/>
                </a:cubicBezTo>
                <a:cubicBezTo>
                  <a:pt x="6556062" y="1058496"/>
                  <a:pt x="6495960" y="1058494"/>
                  <a:pt x="6498106" y="1043469"/>
                </a:cubicBezTo>
                <a:cubicBezTo>
                  <a:pt x="6500252" y="1028444"/>
                  <a:pt x="6571086" y="1000540"/>
                  <a:pt x="6575379" y="991954"/>
                </a:cubicBezTo>
                <a:lnTo>
                  <a:pt x="6614016" y="760134"/>
                </a:lnTo>
                <a:cubicBezTo>
                  <a:pt x="6609723" y="708619"/>
                  <a:pt x="6607549" y="656883"/>
                  <a:pt x="6601137" y="605588"/>
                </a:cubicBezTo>
                <a:cubicBezTo>
                  <a:pt x="6596663" y="569796"/>
                  <a:pt x="6584884" y="548704"/>
                  <a:pt x="6575379" y="515436"/>
                </a:cubicBezTo>
                <a:cubicBezTo>
                  <a:pt x="6570516" y="498417"/>
                  <a:pt x="6566793" y="481092"/>
                  <a:pt x="6562500" y="463920"/>
                </a:cubicBezTo>
                <a:cubicBezTo>
                  <a:pt x="6558207" y="408112"/>
                  <a:pt x="6556564" y="352036"/>
                  <a:pt x="6549622" y="296495"/>
                </a:cubicBezTo>
                <a:cubicBezTo>
                  <a:pt x="6547938" y="283024"/>
                  <a:pt x="6536743" y="292202"/>
                  <a:pt x="6536743" y="257858"/>
                </a:cubicBezTo>
                <a:cubicBezTo>
                  <a:pt x="6536743" y="223514"/>
                  <a:pt x="6596152" y="206760"/>
                  <a:pt x="6549621" y="90432"/>
                </a:cubicBezTo>
                <a:cubicBezTo>
                  <a:pt x="6545328" y="43210"/>
                  <a:pt x="6553914" y="41063"/>
                  <a:pt x="6523863" y="26038"/>
                </a:cubicBezTo>
                <a:cubicBezTo>
                  <a:pt x="6493812" y="11013"/>
                  <a:pt x="6416539" y="2427"/>
                  <a:pt x="6369317" y="281"/>
                </a:cubicBezTo>
                <a:cubicBezTo>
                  <a:pt x="6322095" y="-1865"/>
                  <a:pt x="6283458" y="8866"/>
                  <a:pt x="6240529" y="13159"/>
                </a:cubicBezTo>
                <a:cubicBezTo>
                  <a:pt x="6121116" y="43012"/>
                  <a:pt x="6264277" y="8409"/>
                  <a:pt x="6047346" y="51796"/>
                </a:cubicBezTo>
                <a:cubicBezTo>
                  <a:pt x="5980244" y="65217"/>
                  <a:pt x="6014475" y="61188"/>
                  <a:pt x="5957193" y="77554"/>
                </a:cubicBezTo>
                <a:cubicBezTo>
                  <a:pt x="5940174" y="82417"/>
                  <a:pt x="5922850" y="86140"/>
                  <a:pt x="5905678" y="90433"/>
                </a:cubicBezTo>
                <a:lnTo>
                  <a:pt x="4759458" y="77554"/>
                </a:lnTo>
                <a:cubicBezTo>
                  <a:pt x="4745886" y="77259"/>
                  <a:pt x="4734074" y="67620"/>
                  <a:pt x="4720822" y="64675"/>
                </a:cubicBezTo>
                <a:cubicBezTo>
                  <a:pt x="4695331" y="59010"/>
                  <a:pt x="4669502" y="54680"/>
                  <a:pt x="4643548" y="51796"/>
                </a:cubicBezTo>
                <a:cubicBezTo>
                  <a:pt x="4592170" y="46087"/>
                  <a:pt x="4540517" y="43210"/>
                  <a:pt x="4489002" y="38917"/>
                </a:cubicBezTo>
                <a:cubicBezTo>
                  <a:pt x="4197081" y="43210"/>
                  <a:pt x="3904952" y="39970"/>
                  <a:pt x="3613239" y="51796"/>
                </a:cubicBezTo>
                <a:cubicBezTo>
                  <a:pt x="3586110" y="52896"/>
                  <a:pt x="3562072" y="70095"/>
                  <a:pt x="3535965" y="77554"/>
                </a:cubicBezTo>
                <a:cubicBezTo>
                  <a:pt x="3501926" y="87279"/>
                  <a:pt x="3468083" y="99094"/>
                  <a:pt x="3432934" y="103312"/>
                </a:cubicBezTo>
                <a:cubicBezTo>
                  <a:pt x="3325610" y="116191"/>
                  <a:pt x="3217826" y="125686"/>
                  <a:pt x="3110962" y="141948"/>
                </a:cubicBezTo>
                <a:cubicBezTo>
                  <a:pt x="2514399" y="232729"/>
                  <a:pt x="3053678" y="169778"/>
                  <a:pt x="2724596" y="206343"/>
                </a:cubicBezTo>
                <a:cubicBezTo>
                  <a:pt x="2707424" y="214929"/>
                  <a:pt x="2691057" y="225359"/>
                  <a:pt x="2673081" y="232100"/>
                </a:cubicBezTo>
                <a:cubicBezTo>
                  <a:pt x="2590055" y="263234"/>
                  <a:pt x="2387233" y="256696"/>
                  <a:pt x="2363988" y="257858"/>
                </a:cubicBezTo>
                <a:cubicBezTo>
                  <a:pt x="2140754" y="253565"/>
                  <a:pt x="1917263" y="256512"/>
                  <a:pt x="1694286" y="244979"/>
                </a:cubicBezTo>
                <a:cubicBezTo>
                  <a:pt x="1667171" y="243576"/>
                  <a:pt x="1617013" y="219221"/>
                  <a:pt x="1617013" y="219221"/>
                </a:cubicBezTo>
                <a:lnTo>
                  <a:pt x="882917" y="232100"/>
                </a:lnTo>
                <a:cubicBezTo>
                  <a:pt x="869349" y="232552"/>
                  <a:pt x="857822" y="244012"/>
                  <a:pt x="844281" y="244979"/>
                </a:cubicBezTo>
                <a:cubicBezTo>
                  <a:pt x="737144" y="252632"/>
                  <a:pt x="629633" y="253565"/>
                  <a:pt x="522309" y="257858"/>
                </a:cubicBezTo>
                <a:cubicBezTo>
                  <a:pt x="191479" y="290941"/>
                  <a:pt x="527284" y="253130"/>
                  <a:pt x="329126" y="283616"/>
                </a:cubicBezTo>
                <a:cubicBezTo>
                  <a:pt x="294918" y="288879"/>
                  <a:pt x="260235" y="290805"/>
                  <a:pt x="226095" y="296495"/>
                </a:cubicBezTo>
                <a:cubicBezTo>
                  <a:pt x="182911" y="303692"/>
                  <a:pt x="139779" y="311634"/>
                  <a:pt x="97306" y="322252"/>
                </a:cubicBezTo>
                <a:cubicBezTo>
                  <a:pt x="70966" y="328837"/>
                  <a:pt x="20033" y="348010"/>
                  <a:pt x="20033" y="348010"/>
                </a:cubicBezTo>
                <a:cubicBezTo>
                  <a:pt x="-30746" y="398789"/>
                  <a:pt x="30766" y="390940"/>
                  <a:pt x="32912" y="3995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0" y="4753226"/>
            <a:ext cx="1530096" cy="1918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80" y="4004403"/>
            <a:ext cx="1647825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75" y="3731130"/>
            <a:ext cx="1647825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305156" y="3754805"/>
            <a:ext cx="3936464" cy="291645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16" y="141668"/>
            <a:ext cx="3705084" cy="2076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42" y="234617"/>
            <a:ext cx="2682472" cy="174360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019459" y="1801050"/>
            <a:ext cx="3659359" cy="157246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19" y="1978224"/>
            <a:ext cx="802081" cy="13414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3991" y="1922196"/>
            <a:ext cx="802081" cy="134141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11316" y="1038651"/>
            <a:ext cx="2649688" cy="9863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AECFE3"/>
              </a:clrFrom>
              <a:clrTo>
                <a:srgbClr val="AEC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2" y="916199"/>
            <a:ext cx="1615226" cy="10190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AECFE3"/>
              </a:clrFrom>
              <a:clrTo>
                <a:srgbClr val="AEC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92" y="1084862"/>
            <a:ext cx="2594201" cy="9099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84" y="2771947"/>
            <a:ext cx="1514475" cy="10953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182" y="3183443"/>
            <a:ext cx="1514475" cy="109537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 rot="588865">
            <a:off x="8582665" y="2594776"/>
            <a:ext cx="3493539" cy="194186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568" y="5577486"/>
            <a:ext cx="947169" cy="8287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68" y="5202998"/>
            <a:ext cx="937995" cy="10573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75" y="5308761"/>
            <a:ext cx="947169" cy="828773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817601" y="5041571"/>
            <a:ext cx="2949285" cy="157246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0460" y="278624"/>
            <a:ext cx="11368818" cy="523220"/>
          </a:xfrm>
          <a:prstGeom prst="rect">
            <a:avLst/>
          </a:prstGeom>
          <a:solidFill>
            <a:srgbClr val="FFCCC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47885" y="351107"/>
            <a:ext cx="6105630" cy="523220"/>
          </a:xfrm>
          <a:prstGeom prst="rect">
            <a:avLst/>
          </a:prstGeom>
          <a:solidFill>
            <a:srgbClr val="FFCCCC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63580" y="341161"/>
            <a:ext cx="1521570" cy="646331"/>
          </a:xfrm>
          <a:prstGeom prst="rect">
            <a:avLst/>
          </a:prstGeom>
          <a:solidFill>
            <a:srgbClr val="FFCCC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47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21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099" y="357805"/>
            <a:ext cx="7254875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57FC522-356A-4475-9FC5-634D3B1704DC}"/>
              </a:ext>
            </a:extLst>
          </p:cNvPr>
          <p:cNvSpPr/>
          <p:nvPr/>
        </p:nvSpPr>
        <p:spPr>
          <a:xfrm>
            <a:off x="4898782" y="2344825"/>
            <a:ext cx="4139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154F10-689F-4F4D-9DF1-C65C8B10D47C}"/>
              </a:ext>
            </a:extLst>
          </p:cNvPr>
          <p:cNvSpPr txBox="1"/>
          <p:nvPr/>
        </p:nvSpPr>
        <p:spPr>
          <a:xfrm>
            <a:off x="5071513" y="1144496"/>
            <a:ext cx="5045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dirty="0">
                <a:ln w="0"/>
                <a:solidFill>
                  <a:srgbClr val="B4E69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3E9B7D-8CBE-425F-A488-4FD3DBE995BB}"/>
              </a:ext>
            </a:extLst>
          </p:cNvPr>
          <p:cNvSpPr/>
          <p:nvPr/>
        </p:nvSpPr>
        <p:spPr>
          <a:xfrm>
            <a:off x="4709139" y="3250546"/>
            <a:ext cx="6564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২.২.১ জোড়ায় জোড়ায় উপকরণ সাজাতে পারবে।</a:t>
            </a:r>
            <a:endParaRPr lang="bn-IN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302031-29B9-4712-A257-11982ECBA5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336" y="1632858"/>
            <a:ext cx="3614177" cy="53038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E87BE3-1307-4852-8153-FFD4826D9F03}"/>
              </a:ext>
            </a:extLst>
          </p:cNvPr>
          <p:cNvSpPr/>
          <p:nvPr/>
        </p:nvSpPr>
        <p:spPr>
          <a:xfrm>
            <a:off x="115746" y="127323"/>
            <a:ext cx="11887201" cy="6547932"/>
          </a:xfrm>
          <a:prstGeom prst="rect">
            <a:avLst/>
          </a:prstGeom>
          <a:noFill/>
          <a:ln w="231775" cmpd="tri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5" y="475117"/>
            <a:ext cx="1619398" cy="22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7F204C-9B45-42C6-AE37-2ABE90977C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96" y="229341"/>
            <a:ext cx="11644603" cy="6313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0DD0F4-5606-4FF0-8529-D0C3128A24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756" y="3293062"/>
            <a:ext cx="827957" cy="8551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111AAF9-2086-4C5B-905E-A545E2845366}"/>
              </a:ext>
            </a:extLst>
          </p:cNvPr>
          <p:cNvSpPr/>
          <p:nvPr/>
        </p:nvSpPr>
        <p:spPr>
          <a:xfrm>
            <a:off x="8145518" y="463994"/>
            <a:ext cx="1975946" cy="2503141"/>
          </a:xfrm>
          <a:prstGeom prst="ellipse">
            <a:avLst/>
          </a:prstGeom>
          <a:noFill/>
          <a:ln w="57150">
            <a:solidFill>
              <a:srgbClr val="F41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5C4436-C27A-415B-ADBB-47C6D976D416}"/>
              </a:ext>
            </a:extLst>
          </p:cNvPr>
          <p:cNvSpPr/>
          <p:nvPr/>
        </p:nvSpPr>
        <p:spPr>
          <a:xfrm>
            <a:off x="6309360" y="5146766"/>
            <a:ext cx="4715992" cy="100584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7F4A7F-CBDE-42E0-87F2-178A15433791}"/>
              </a:ext>
            </a:extLst>
          </p:cNvPr>
          <p:cNvSpPr txBox="1"/>
          <p:nvPr/>
        </p:nvSpPr>
        <p:spPr>
          <a:xfrm>
            <a:off x="6234986" y="5272986"/>
            <a:ext cx="517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F1C6B0-6744-4BF0-BABE-D91C511094DE}"/>
              </a:ext>
            </a:extLst>
          </p:cNvPr>
          <p:cNvSpPr txBox="1"/>
          <p:nvPr/>
        </p:nvSpPr>
        <p:spPr>
          <a:xfrm>
            <a:off x="6946490" y="5272986"/>
            <a:ext cx="3174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জোড়া পাখি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B5CE2-A5B9-457D-B905-4FE9413826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934" y="2379776"/>
            <a:ext cx="1020478" cy="10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212D1B-D521-4B79-9DD1-B2AF78BAB1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432" y="1505357"/>
            <a:ext cx="1122496" cy="11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2.77556E-17 0.00023 L 0.0237 0.00138 C 0.03919 0.00254 0.03424 0.00115 0.04284 0.00416 C 0.04557 0.00671 0.04818 0.01018 0.05117 0.01226 C 0.05677 0.01597 0.05729 0.01319 0.0612 0.01643 C 0.06276 0.01759 0.06419 0.01921 0.06576 0.02037 C 0.06771 0.02199 0.06992 0.02291 0.07188 0.02453 C 0.08164 0.03263 0.07266 0.02754 0.08333 0.03541 C 0.08555 0.03703 0.08789 0.03796 0.09023 0.03935 C 0.09492 0.04236 0.09388 0.04282 0.09948 0.0449 C 0.10182 0.04583 0.10977 0.04722 0.11172 0.04768 C 0.11367 0.04861 0.11563 0.05046 0.11784 0.05023 C 0.13477 0.04884 0.13828 0.04699 0.15065 0.04212 C 0.16615 0.02291 0.15078 0.0405 0.16523 0.02731 C 0.16784 0.02476 0.17018 0.02152 0.17292 0.01898 C 0.17461 0.01736 0.17656 0.01689 0.17826 0.01504 C 0.1819 0.01087 0.18542 0.00601 0.18893 0.00138 C 0.19076 -0.00093 0.19232 -0.00348 0.19427 -0.00533 C 0.19714 -0.00811 0.2 -0.01065 0.20273 -0.01366 C 0.20482 -0.01575 0.20872 -0.02107 0.2112 -0.02315 C 0.21315 -0.02477 0.21523 -0.02593 0.21732 -0.02709 C 0.22292 -0.03056 0.22669 -0.03241 0.23255 -0.03403 C 0.2349 -0.03473 0.23711 -0.03496 0.23945 -0.03542 C 0.24714 -0.0345 0.25482 -0.03426 0.26237 -0.03264 C 0.26523 -0.03195 0.26797 -0.02963 0.27083 -0.02848 C 0.27357 -0.02732 0.27643 -0.02686 0.2793 -0.02593 C 0.28151 -0.025 0.28385 -0.02408 0.28607 -0.02315 C 0.28815 -0.0213 0.29023 -0.01945 0.29219 -0.0176 C 0.29909 -0.01204 0.29909 -0.01389 0.30677 -0.00417 C 0.31393 0.00486 0.31901 0.01481 0.32513 0.02592 L 0.32826 0.03125 C 0.32878 0.03217 0.3293 0.03287 0.32969 0.03402 C 0.33099 0.03726 0.33216 0.0405 0.33359 0.04351 C 0.33659 0.04953 0.34831 0.06967 0.35195 0.07337 C 0.35378 0.07523 0.3556 0.07685 0.35729 0.07893 C 0.35911 0.08101 0.36081 0.08356 0.36263 0.08564 C 0.36471 0.08796 0.36667 0.09004 0.36875 0.09259 C 0.37057 0.09467 0.37214 0.09745 0.37409 0.0993 C 0.38047 0.10532 0.38711 0.10694 0.39388 0.11018 C 0.40729 0.1162 0.39831 0.11388 0.41471 0.11574 C 0.41797 0.11481 0.42135 0.11412 0.42461 0.11296 C 0.42591 0.11226 0.42708 0.11087 0.42852 0.11018 C 0.42995 0.10949 0.43151 0.10925 0.43294 0.10879 C 0.45026 0.09861 0.42656 0.11296 0.44141 0.10347 C 0.44375 0.10185 0.44609 0.10092 0.44831 0.0993 C 0.45 0.09814 0.4513 0.09629 0.45299 0.09513 C 0.45417 0.09444 0.45547 0.09444 0.45677 0.09375 C 0.46146 0.0912 0.46224 0.09027 0.46602 0.08703 C 0.46641 0.08564 0.4668 0.08402 0.46745 0.08287 C 0.47253 0.07523 0.46992 0.08263 0.47435 0.07476 C 0.47526 0.07314 0.47591 0.07129 0.47669 0.06944 C 0.47747 0.06712 0.47813 0.06481 0.47891 0.0625 C 0.48424 0.04907 0.48763 0.05046 0.49193 0.02731 C 0.49375 0.01759 0.49258 0.02152 0.49505 0.01504 C 0.49531 0.01319 0.49557 0.01134 0.49583 0.00949 C 0.49609 0.00694 0.49609 0.00393 0.49661 0.00138 C 0.49688 -0.00047 0.49753 -0.00232 0.49805 -0.00417 C 0.4987 -0.00857 0.50026 -0.01991 0.50117 -0.02454 C 0.50208 -0.02917 0.50273 -0.03403 0.50417 -0.03797 C 0.50469 -0.03936 0.50534 -0.04075 0.50573 -0.04213 C 0.50612 -0.04352 0.50599 -0.04514 0.50651 -0.0463 C 0.50755 -0.04838 0.50911 -0.04977 0.51029 -0.05163 C 0.51133 -0.05649 0.51159 -0.05973 0.51419 -0.06389 C 0.51641 -0.0676 0.51914 -0.07061 0.52188 -0.07338 C 0.52565 -0.07755 0.53008 -0.0801 0.53333 -0.08565 C 0.53411 -0.08704 0.53451 -0.08913 0.53555 -0.08982 C 0.53724 -0.09075 0.53919 -0.08982 0.54089 -0.08982 L 0.54089 -0.08959 " pathEditMode="relative" rAng="0" ptsTypes="AAAAAAAAAAAAAAAAAAAAAAAAAAAAAAAAAAAAAAAAAAAAAAAAAAAAAAAAAAAAAAAAAAAAA">
                                      <p:cBhvr>
                                        <p:cTn id="9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4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4.58333E-6 0.00023 C 0.00196 -0.00347 0.00339 -0.00857 0.00612 -0.01088 C 0.00886 -0.01296 0.01224 -0.01157 0.01524 -0.01204 C 0.01706 -0.0125 0.01875 -0.01296 0.02058 -0.01343 C 0.03256 -0.01157 0.04467 -0.01134 0.05652 -0.0081 C 0.06342 -0.00625 0.0698 -0.00093 0.07644 0.00139 C 0.09063 0.00648 0.08425 0.00347 0.09558 0.00972 C 0.1073 0.00741 0.11928 0.00694 0.13086 0.00278 C 0.13451 0.00139 0.13763 -0.00301 0.14076 -0.00671 C 0.14675 -0.01343 0.15209 -0.02245 0.15834 -0.02847 C 0.16277 -0.03241 0.16693 -0.03681 0.17136 -0.04074 C 0.17461 -0.04352 0.17813 -0.0456 0.18138 -0.04884 C 0.18386 -0.05139 0.18581 -0.05556 0.18829 -0.05833 C 0.20495 -0.07778 0.19623 -0.0662 0.2112 -0.08009 C 0.21485 -0.08333 0.2181 -0.08819 0.22188 -0.09097 C 0.22943 -0.09653 0.24753 -0.10671 0.25717 -0.11134 C 0.26316 -0.11412 0.27696 -0.12037 0.28386 -0.12222 C 0.29037 -0.12384 0.30196 -0.12523 0.30912 -0.12616 C 0.325 -0.12454 0.34089 -0.125 0.35665 -0.12083 C 0.36511 -0.11852 0.37292 -0.11181 0.38112 -0.10718 C 0.41055 -0.0912 0.38334 -0.10602 0.4086 -0.09375 C 0.45027 -0.07361 0.39532 -0.09954 0.43321 -0.08009 C 0.43894 -0.07708 0.4448 -0.07315 0.45079 -0.07199 L 0.46303 -0.06921 C 0.48295 -0.07014 0.50287 -0.06968 0.52266 -0.07199 C 0.52396 -0.07199 0.52461 -0.07477 0.52579 -0.07593 C 0.52761 -0.07801 0.5306 -0.08009 0.53269 -0.08148 C 0.53347 -0.08287 0.53412 -0.08426 0.5349 -0.08542 C 0.53607 -0.08704 0.5375 -0.08819 0.53881 -0.08958 C 0.54102 -0.09213 0.54193 -0.09329 0.54415 -0.0963 C 0.54441 -0.09769 0.54467 -0.09907 0.54493 -0.10046 C 0.54519 -0.10232 0.54571 -0.10579 0.54571 -0.10556 L 0.54649 -0.10718 " pathEditMode="relative" rAng="0" ptsTypes="AAAAAAAAAAAAAAAAAAAAAAAAAAAAAAAAAA">
                                      <p:cBhvr>
                                        <p:cTn id="16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1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0" grpId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</TotalTime>
  <Words>311</Words>
  <Application>Microsoft Office PowerPoint</Application>
  <PresentationFormat>Widescreen</PresentationFormat>
  <Paragraphs>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Edwardian Script ITC</vt:lpstr>
      <vt:lpstr>Kalpurush</vt:lpstr>
      <vt:lpstr>NikoshBAN</vt:lpstr>
      <vt:lpstr>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Amin</dc:creator>
  <cp:lastModifiedBy>User</cp:lastModifiedBy>
  <cp:revision>97</cp:revision>
  <dcterms:created xsi:type="dcterms:W3CDTF">2021-10-01T12:35:10Z</dcterms:created>
  <dcterms:modified xsi:type="dcterms:W3CDTF">2022-04-05T16:46:01Z</dcterms:modified>
</cp:coreProperties>
</file>