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6" r:id="rId2"/>
    <p:sldId id="257" r:id="rId3"/>
    <p:sldId id="258" r:id="rId4"/>
    <p:sldId id="259" r:id="rId5"/>
    <p:sldId id="270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" d="2"/>
          <a:sy n="1" d="2"/>
        </p:scale>
        <p:origin x="-610" y="-22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9D6E9DEC-419B-4CC5-A080-3B06BD5A8291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E9DEC-419B-4CC5-A080-3B06BD5A8291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E9DEC-419B-4CC5-A080-3B06BD5A8291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E9DEC-419B-4CC5-A080-3B06BD5A8291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9D6E9DEC-419B-4CC5-A080-3B06BD5A8291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E9DEC-419B-4CC5-A080-3B06BD5A8291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E9DEC-419B-4CC5-A080-3B06BD5A8291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E9DEC-419B-4CC5-A080-3B06BD5A8291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E9DEC-419B-4CC5-A080-3B06BD5A8291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9D6E9DEC-419B-4CC5-A080-3B06BD5A8291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9D6E9DEC-419B-4CC5-A080-3B06BD5A8291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D6E9DEC-419B-4CC5-A080-3B06BD5A8291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spd="slow">
    <p:wipe/>
  </p:transition>
  <p:timing>
    <p:tnLst>
      <p:par>
        <p:cTn id="1" dur="indefinite" restart="never" nodeType="tmRoot"/>
      </p:par>
    </p:tnLst>
  </p:timing>
  <p:hf sldNum="0"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ছবি 4">
            <a:extLst>
              <a:ext uri="{FF2B5EF4-FFF2-40B4-BE49-F238E27FC236}">
                <a16:creationId xmlns:a16="http://schemas.microsoft.com/office/drawing/2014/main" xmlns="" id="{BC449507-FE64-6D43-9CDD-0E5AA1CA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1"/>
            <a:ext cx="11658600" cy="6446519"/>
          </a:xfrm>
          <a:prstGeom prst="rect">
            <a:avLst/>
          </a:prstGeom>
        </p:spPr>
      </p:pic>
      <p:sp>
        <p:nvSpPr>
          <p:cNvPr id="2" name="শিরোনাম 1">
            <a:extLst>
              <a:ext uri="{FF2B5EF4-FFF2-40B4-BE49-F238E27FC236}">
                <a16:creationId xmlns:a16="http://schemas.microsoft.com/office/drawing/2014/main" xmlns="" id="{DC9B18E0-51DB-BE43-9838-A3EDC53D80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13800" dirty="0">
                <a:solidFill>
                  <a:srgbClr val="FFFF00"/>
                </a:solidFill>
              </a:rPr>
              <a:t>“স্বাগতম”</a:t>
            </a:r>
          </a:p>
        </p:txBody>
      </p:sp>
    </p:spTree>
    <p:extLst>
      <p:ext uri="{BB962C8B-B14F-4D97-AF65-F5344CB8AC3E}">
        <p14:creationId xmlns:p14="http://schemas.microsoft.com/office/powerpoint/2010/main" xmlns="" val="2617893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শিরোনাম 1">
            <a:extLst>
              <a:ext uri="{FF2B5EF4-FFF2-40B4-BE49-F238E27FC236}">
                <a16:creationId xmlns:a16="http://schemas.microsoft.com/office/drawing/2014/main" xmlns="" id="{2F19E5BD-EAA3-3046-A77C-6C3C2445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4000">
                <a:solidFill>
                  <a:srgbClr val="FFFF00"/>
                </a:solidFill>
              </a:rPr>
              <a:t>প্রশ্নগুলোর উত্তর বল:</a:t>
            </a:r>
          </a:p>
        </p:txBody>
      </p:sp>
      <p:pic>
        <p:nvPicPr>
          <p:cNvPr id="4" name="ছবি 4">
            <a:extLst>
              <a:ext uri="{FF2B5EF4-FFF2-40B4-BE49-F238E27FC236}">
                <a16:creationId xmlns:a16="http://schemas.microsoft.com/office/drawing/2014/main" xmlns="" id="{F316CC9D-3CF1-C246-A07C-B561F6C1B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880" y="1810366"/>
            <a:ext cx="9913258" cy="4361834"/>
          </a:xfr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xmlns="" val="132861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শিরোনাম 1">
            <a:extLst>
              <a:ext uri="{FF2B5EF4-FFF2-40B4-BE49-F238E27FC236}">
                <a16:creationId xmlns:a16="http://schemas.microsoft.com/office/drawing/2014/main" xmlns="" id="{7F72A357-BF43-BE4E-A06D-AC466BE3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/>
              <a:t>যুক্ত বর্ণ ভেঙে দেখি:</a:t>
            </a:r>
          </a:p>
        </p:txBody>
      </p:sp>
      <p:sp>
        <p:nvSpPr>
          <p:cNvPr id="3" name="বিষয়বস্তুর স্থানধারক 2">
            <a:extLst>
              <a:ext uri="{FF2B5EF4-FFF2-40B4-BE49-F238E27FC236}">
                <a16:creationId xmlns:a16="http://schemas.microsoft.com/office/drawing/2014/main" xmlns="" id="{40175576-DE18-BB4C-95C4-42D00505B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874520"/>
            <a:ext cx="9613861" cy="4061669"/>
          </a:xfrm>
          <a:solidFill>
            <a:srgbClr val="7030A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bn-BD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মস্ত – স্ত – স্  ত </a:t>
            </a:r>
          </a:p>
          <a:p>
            <a:pPr marL="0" indent="0" algn="ctr">
              <a:buNone/>
            </a:pPr>
            <a:r>
              <a:rPr lang="bn-BD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বন্দুক  - ন্দ – ন্  দ</a:t>
            </a:r>
          </a:p>
          <a:p>
            <a:pPr marL="0" indent="0" algn="ctr">
              <a:buNone/>
            </a:pPr>
            <a:r>
              <a:rPr lang="bn-BD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সঙ্গে  - ঙ্গ – ঙ্  গ </a:t>
            </a:r>
          </a:p>
          <a:p>
            <a:pPr marL="0" indent="0" algn="ctr">
              <a:buNone/>
            </a:pPr>
            <a:endParaRPr lang="bn-BD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605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শিরোনাম 1">
            <a:extLst>
              <a:ext uri="{FF2B5EF4-FFF2-40B4-BE49-F238E27FC236}">
                <a16:creationId xmlns:a16="http://schemas.microsoft.com/office/drawing/2014/main" xmlns="" id="{DD1D75BB-D7BC-4445-9F5D-FA89076A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4400">
                <a:solidFill>
                  <a:srgbClr val="FFFF00"/>
                </a:solidFill>
              </a:rPr>
              <a:t>পাঠটি বাড়ি থেকে ভালো করে পড়ে আসবে :</a:t>
            </a:r>
          </a:p>
        </p:txBody>
      </p:sp>
      <p:pic>
        <p:nvPicPr>
          <p:cNvPr id="4" name="ছবি 4">
            <a:extLst>
              <a:ext uri="{FF2B5EF4-FFF2-40B4-BE49-F238E27FC236}">
                <a16:creationId xmlns:a16="http://schemas.microsoft.com/office/drawing/2014/main" xmlns="" id="{82B43139-A8F2-9648-8771-2E4346955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4046782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শিরোনাম 1">
            <a:extLst>
              <a:ext uri="{FF2B5EF4-FFF2-40B4-BE49-F238E27FC236}">
                <a16:creationId xmlns:a16="http://schemas.microsoft.com/office/drawing/2014/main" xmlns="" id="{A6E2B191-AFD9-944A-96BC-2A112D27F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5400">
                <a:solidFill>
                  <a:srgbClr val="FFFF00"/>
                </a:solidFill>
              </a:rPr>
              <a:t>“ধন্যবাদ”</a:t>
            </a:r>
          </a:p>
        </p:txBody>
      </p:sp>
      <p:pic>
        <p:nvPicPr>
          <p:cNvPr id="4" name="ছবি 4">
            <a:extLst>
              <a:ext uri="{FF2B5EF4-FFF2-40B4-BE49-F238E27FC236}">
                <a16:creationId xmlns:a16="http://schemas.microsoft.com/office/drawing/2014/main" xmlns="" id="{2D807D92-E070-BE4F-AA67-58EE3FE0E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4734"/>
            <a:ext cx="12192000" cy="6823266"/>
          </a:xfrm>
        </p:spPr>
      </p:pic>
    </p:spTree>
    <p:extLst>
      <p:ext uri="{BB962C8B-B14F-4D97-AF65-F5344CB8AC3E}">
        <p14:creationId xmlns:p14="http://schemas.microsoft.com/office/powerpoint/2010/main" xmlns="" val="3803379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শিরোনাম 1">
            <a:extLst>
              <a:ext uri="{FF2B5EF4-FFF2-40B4-BE49-F238E27FC236}">
                <a16:creationId xmlns:a16="http://schemas.microsoft.com/office/drawing/2014/main" xmlns="" id="{9C06E0E2-528B-A445-8C66-98ACD3B9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84016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bn-BD" sz="5400" dirty="0">
                <a:solidFill>
                  <a:srgbClr val="FFFF00"/>
                </a:solidFill>
              </a:rPr>
              <a:t>শিক্ষক পরিচিতি :</a:t>
            </a:r>
          </a:p>
        </p:txBody>
      </p:sp>
      <p:sp>
        <p:nvSpPr>
          <p:cNvPr id="3" name="বিষয়বস্তুর স্থানধারক 2">
            <a:extLst>
              <a:ext uri="{FF2B5EF4-FFF2-40B4-BE49-F238E27FC236}">
                <a16:creationId xmlns:a16="http://schemas.microsoft.com/office/drawing/2014/main" xmlns="" id="{DD53A32C-7204-DE40-A044-FB7B2A346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361" y="2234589"/>
            <a:ext cx="10551559" cy="3579679"/>
          </a:xfrm>
          <a:solidFill>
            <a:srgbClr val="7030A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n-IN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আজিবুর রহমান</a:t>
            </a:r>
          </a:p>
          <a:p>
            <a:pPr marL="0" indent="0" algn="ctr">
              <a:buNone/>
            </a:pPr>
            <a:r>
              <a:rPr lang="bn-IN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marL="0" indent="0" algn="ctr">
              <a:buNone/>
            </a:pPr>
            <a:r>
              <a:rPr lang="bn-IN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ফুড়ারপার সরকারি প্রাথমিক বিদ্যালয়</a:t>
            </a:r>
          </a:p>
          <a:p>
            <a:pPr marL="0" indent="0" algn="ctr">
              <a:buNone/>
            </a:pPr>
            <a:r>
              <a:rPr lang="bn-IN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কোম্পানীগঞ্জ,সিলেট।</a:t>
            </a:r>
            <a:endParaRPr lang="en-US" sz="54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Email:aziburrahman6231@gmail.com</a:t>
            </a:r>
            <a:endParaRPr lang="bn-IN" sz="30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BD" sz="3000" dirty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988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শিরোনাম 1">
            <a:extLst>
              <a:ext uri="{FF2B5EF4-FFF2-40B4-BE49-F238E27FC236}">
                <a16:creationId xmlns:a16="http://schemas.microsoft.com/office/drawing/2014/main" xmlns="" id="{C57B01DC-DEF8-2647-B417-8BB8D26F7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162" y="1240908"/>
            <a:ext cx="4623198" cy="1080938"/>
          </a:xfrm>
        </p:spPr>
        <p:txBody>
          <a:bodyPr>
            <a:normAutofit/>
          </a:bodyPr>
          <a:lstStyle/>
          <a:p>
            <a:pPr algn="ctr"/>
            <a:r>
              <a:rPr lang="bn-BD" sz="4800" dirty="0">
                <a:solidFill>
                  <a:srgbClr val="FFFF00"/>
                </a:solidFill>
              </a:rPr>
              <a:t>শ্রেণি : চতুর্থ।</a:t>
            </a:r>
          </a:p>
        </p:txBody>
      </p:sp>
      <p:sp>
        <p:nvSpPr>
          <p:cNvPr id="3" name="বিষয়বস্তুর স্থানধারক 2">
            <a:extLst>
              <a:ext uri="{FF2B5EF4-FFF2-40B4-BE49-F238E27FC236}">
                <a16:creationId xmlns:a16="http://schemas.microsoft.com/office/drawing/2014/main" xmlns="" id="{42E9DC73-FE9D-9548-9332-63A1309EA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987" y="2448296"/>
            <a:ext cx="4742414" cy="3599316"/>
          </a:xfrm>
          <a:solidFill>
            <a:srgbClr val="7030A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 : বাংলা</a:t>
            </a:r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অধ্যায়ঃ৩</a:t>
            </a:r>
          </a:p>
          <a:p>
            <a:pPr marL="0" indent="0" algn="ctr">
              <a:buNone/>
            </a:pPr>
            <a:r>
              <a:rPr lang="bn-IN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পাঠঃবড় রাজা ছোট রাজা</a:t>
            </a:r>
            <a:endParaRPr lang="bn-BD" sz="48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BD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ছবি 4">
            <a:extLst>
              <a:ext uri="{FF2B5EF4-FFF2-40B4-BE49-F238E27FC236}">
                <a16:creationId xmlns:a16="http://schemas.microsoft.com/office/drawing/2014/main" xmlns="" id="{639D8E27-3D67-DE41-9400-36520A345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82" r="-304" b="17981"/>
          <a:stretch/>
        </p:blipFill>
        <p:spPr>
          <a:xfrm>
            <a:off x="7063447" y="1641678"/>
            <a:ext cx="3533832" cy="453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235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শিরোনাম 1">
            <a:extLst>
              <a:ext uri="{FF2B5EF4-FFF2-40B4-BE49-F238E27FC236}">
                <a16:creationId xmlns:a16="http://schemas.microsoft.com/office/drawing/2014/main" xmlns="" id="{F8E85B7B-2536-774D-AA0B-3345F6CDD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4400">
                <a:solidFill>
                  <a:srgbClr val="FFFF00"/>
                </a:solidFill>
              </a:rPr>
              <a:t>শিখনফল :</a:t>
            </a:r>
          </a:p>
        </p:txBody>
      </p:sp>
      <p:pic>
        <p:nvPicPr>
          <p:cNvPr id="4" name="ছবি 4">
            <a:extLst>
              <a:ext uri="{FF2B5EF4-FFF2-40B4-BE49-F238E27FC236}">
                <a16:creationId xmlns:a16="http://schemas.microsoft.com/office/drawing/2014/main" xmlns="" id="{44C41FD3-EF15-A04C-8C3F-8D4D3065F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960" y="1849406"/>
            <a:ext cx="5608320" cy="4597114"/>
          </a:xfrm>
        </p:spPr>
      </p:pic>
      <p:pic>
        <p:nvPicPr>
          <p:cNvPr id="5" name="ছবি 5">
            <a:extLst>
              <a:ext uri="{FF2B5EF4-FFF2-40B4-BE49-F238E27FC236}">
                <a16:creationId xmlns:a16="http://schemas.microsoft.com/office/drawing/2014/main" xmlns="" id="{047EDC58-7D19-9941-9FA5-E1C11D207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34166"/>
            <a:ext cx="5532120" cy="462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7748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210612_1_00.mp4">
            <a:hlinkClick r:id="" action="ppaction://media"/>
            <a:extLst>
              <a:ext uri="{FF2B5EF4-FFF2-40B4-BE49-F238E27FC236}">
                <a16:creationId xmlns:a16="http://schemas.microsoft.com/office/drawing/2014/main" xmlns="" id="{7A48E098-478A-9A49-81A0-8B986D9AC3E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1339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210611_2_00.mp4">
            <a:hlinkClick r:id="" action="ppaction://media"/>
            <a:extLst>
              <a:ext uri="{FF2B5EF4-FFF2-40B4-BE49-F238E27FC236}">
                <a16:creationId xmlns:a16="http://schemas.microsoft.com/office/drawing/2014/main" xmlns="" id="{DC69411E-D9B2-384A-B6A2-0D310BBB332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8227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শিরোনাম 1">
            <a:extLst>
              <a:ext uri="{FF2B5EF4-FFF2-40B4-BE49-F238E27FC236}">
                <a16:creationId xmlns:a16="http://schemas.microsoft.com/office/drawing/2014/main" xmlns="" id="{3BAEC703-DBA3-DA47-800F-91FBA1D01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4400">
                <a:solidFill>
                  <a:srgbClr val="FFFF00"/>
                </a:solidFill>
              </a:rPr>
              <a:t>আঙুল রেখে লাইন গুলো মিলিয়ে নেই :</a:t>
            </a:r>
          </a:p>
        </p:txBody>
      </p:sp>
      <p:pic>
        <p:nvPicPr>
          <p:cNvPr id="4" name="ছবি 4">
            <a:extLst>
              <a:ext uri="{FF2B5EF4-FFF2-40B4-BE49-F238E27FC236}">
                <a16:creationId xmlns:a16="http://schemas.microsoft.com/office/drawing/2014/main" xmlns="" id="{564A3145-64DC-F04C-878A-D01492063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3266"/>
          </a:xfrm>
        </p:spPr>
      </p:pic>
    </p:spTree>
    <p:extLst>
      <p:ext uri="{BB962C8B-B14F-4D97-AF65-F5344CB8AC3E}">
        <p14:creationId xmlns:p14="http://schemas.microsoft.com/office/powerpoint/2010/main" xmlns="" val="3054782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ছবি 4">
            <a:extLst>
              <a:ext uri="{FF2B5EF4-FFF2-40B4-BE49-F238E27FC236}">
                <a16:creationId xmlns:a16="http://schemas.microsoft.com/office/drawing/2014/main" xmlns="" id="{CF03CA24-87E9-B94F-B712-B9C14B567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944907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শিরোনাম 1">
            <a:extLst>
              <a:ext uri="{FF2B5EF4-FFF2-40B4-BE49-F238E27FC236}">
                <a16:creationId xmlns:a16="http://schemas.microsoft.com/office/drawing/2014/main" xmlns="" id="{C0F3541A-4D1A-3A47-A1DF-0775A646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4000">
                <a:solidFill>
                  <a:srgbClr val="FFFF00"/>
                </a:solidFill>
              </a:rPr>
              <a:t>নতুন শব্দের অর্থ জেনে নেই :</a:t>
            </a:r>
          </a:p>
        </p:txBody>
      </p:sp>
      <p:sp>
        <p:nvSpPr>
          <p:cNvPr id="3" name="বিষয়বস্তুর স্থানধারক 2">
            <a:extLst>
              <a:ext uri="{FF2B5EF4-FFF2-40B4-BE49-F238E27FC236}">
                <a16:creationId xmlns:a16="http://schemas.microsoft.com/office/drawing/2014/main" xmlns="" id="{5CABD4AE-DA6F-D643-913B-D61C598BA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81" y="1818712"/>
            <a:ext cx="10489906" cy="37679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3200" dirty="0">
                <a:solidFill>
                  <a:srgbClr val="00B0F0"/>
                </a:solidFill>
              </a:rPr>
              <a:t>সেনাপতি – সেনা  দলের প্রধান।</a:t>
            </a:r>
          </a:p>
          <a:p>
            <a:pPr marL="0" indent="0" algn="ctr">
              <a:buNone/>
            </a:pPr>
            <a:r>
              <a:rPr lang="bn-BD" sz="3200" dirty="0">
                <a:solidFill>
                  <a:srgbClr val="00B0F0"/>
                </a:solidFill>
              </a:rPr>
              <a:t> দিগবিজয় – চারদিকের নানান জায়গা জয় করা।</a:t>
            </a:r>
          </a:p>
          <a:p>
            <a:pPr marL="0" indent="0" algn="ctr">
              <a:buNone/>
            </a:pPr>
            <a:r>
              <a:rPr lang="bn-BD" sz="3200" dirty="0">
                <a:solidFill>
                  <a:srgbClr val="00B0F0"/>
                </a:solidFill>
              </a:rPr>
              <a:t> </a:t>
            </a:r>
            <a:r>
              <a:rPr lang="bn-BD" sz="3200" dirty="0">
                <a:solidFill>
                  <a:srgbClr val="92D050"/>
                </a:solidFill>
              </a:rPr>
              <a:t> চর – গোপন খবর সংগ্রহ করে দেন যিনি।</a:t>
            </a:r>
          </a:p>
          <a:p>
            <a:pPr marL="0" indent="0" algn="ctr">
              <a:buNone/>
            </a:pPr>
            <a:r>
              <a:rPr lang="bn-BD" sz="3200" dirty="0">
                <a:solidFill>
                  <a:srgbClr val="92D050"/>
                </a:solidFill>
              </a:rPr>
              <a:t> জয়ঢাক – জয়ী হওয়ার পর যে ঢাক বাজানো হয়।</a:t>
            </a:r>
            <a:endParaRPr lang="bn-BD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505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</TotalTime>
  <Words>122</Words>
  <Application>Microsoft Office PowerPoint</Application>
  <PresentationFormat>Custom</PresentationFormat>
  <Paragraphs>25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Foundry</vt:lpstr>
      <vt:lpstr>“স্বাগতম”</vt:lpstr>
      <vt:lpstr>শিক্ষক পরিচিতি :</vt:lpstr>
      <vt:lpstr>শ্রেণি : চতুর্থ।</vt:lpstr>
      <vt:lpstr>শিখনফল :</vt:lpstr>
      <vt:lpstr>Slide 5</vt:lpstr>
      <vt:lpstr>Slide 6</vt:lpstr>
      <vt:lpstr>আঙুল রেখে লাইন গুলো মিলিয়ে নেই :</vt:lpstr>
      <vt:lpstr>Slide 8</vt:lpstr>
      <vt:lpstr>নতুন শব্দের অর্থ জেনে নেই :</vt:lpstr>
      <vt:lpstr>প্রশ্নগুলোর উত্তর বল:</vt:lpstr>
      <vt:lpstr>যুক্ত বর্ণ ভেঙে দেখি:</vt:lpstr>
      <vt:lpstr>পাঠটি বাড়ি থেকে ভালো করে পড়ে আসবে :</vt:lpstr>
      <vt:lpstr>“ধন্যবাদ”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“স্বাগতম”</dc:title>
  <dc:creator>polychowdhury110@gmail.com</dc:creator>
  <cp:lastModifiedBy>az</cp:lastModifiedBy>
  <cp:revision>12</cp:revision>
  <dcterms:created xsi:type="dcterms:W3CDTF">2021-06-11T17:53:51Z</dcterms:created>
  <dcterms:modified xsi:type="dcterms:W3CDTF">2022-04-06T10:40:41Z</dcterms:modified>
</cp:coreProperties>
</file>