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FC3"/>
    <a:srgbClr val="3D81C2"/>
    <a:srgbClr val="3C7BBE"/>
    <a:srgbClr val="1A3D61"/>
    <a:srgbClr val="CB024D"/>
    <a:srgbClr val="40247D"/>
    <a:srgbClr val="FE42C2"/>
    <a:srgbClr val="D9CC3B"/>
    <a:srgbClr val="6F4AB4"/>
    <a:srgbClr val="D93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9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0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4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1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3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0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6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0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6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4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E838-73A0-49E7-A4B3-83A42A9016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3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2">
            <a:extLst>
              <a:ext uri="{FF2B5EF4-FFF2-40B4-BE49-F238E27FC236}">
                <a16:creationId xmlns:a16="http://schemas.microsoft.com/office/drawing/2014/main" id="{99012529-098A-44F6-A918-415BC69AF5C0}"/>
              </a:ext>
            </a:extLst>
          </p:cNvPr>
          <p:cNvSpPr/>
          <p:nvPr/>
        </p:nvSpPr>
        <p:spPr>
          <a:xfrm>
            <a:off x="3577987" y="366763"/>
            <a:ext cx="5036024" cy="2452636"/>
          </a:xfrm>
          <a:prstGeom prst="horizontalScroll">
            <a:avLst>
              <a:gd name="adj" fmla="val 25000"/>
            </a:avLst>
          </a:prstGeom>
          <a:solidFill>
            <a:srgbClr val="F7F7F7"/>
          </a:solidFill>
          <a:ln w="57150" cmpd="sng">
            <a:solidFill>
              <a:srgbClr val="D9C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CB024D"/>
                </a:solidFill>
              </a:rPr>
              <a:t>স্বাগতম</a:t>
            </a:r>
            <a:endParaRPr lang="en-US" dirty="0">
              <a:solidFill>
                <a:srgbClr val="CB024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87380-2931-4BBC-9045-F8AD71383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12" y="2278465"/>
            <a:ext cx="4310575" cy="427529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accent2">
                <a:lumMod val="60000"/>
                <a:lumOff val="40000"/>
              </a:schemeClr>
            </a:bgClr>
          </a:pattFill>
        </p:spPr>
      </p:pic>
    </p:spTree>
    <p:extLst>
      <p:ext uri="{BB962C8B-B14F-4D97-AF65-F5344CB8AC3E}">
        <p14:creationId xmlns:p14="http://schemas.microsoft.com/office/powerpoint/2010/main" val="344158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5049D1-32B6-4903-A781-4249988541F4}"/>
              </a:ext>
            </a:extLst>
          </p:cNvPr>
          <p:cNvSpPr txBox="1"/>
          <p:nvPr/>
        </p:nvSpPr>
        <p:spPr>
          <a:xfrm>
            <a:off x="636102" y="4163302"/>
            <a:ext cx="4532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ভর্তি পরীক্ষার ফলাফল বিভিন্ন পত্রিকায় প্রকাশিত হতো অনেকদিন পর।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6381B-0502-455B-B79D-C566B1194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" y="452157"/>
            <a:ext cx="4532244" cy="3212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BA9C8B-BA1C-489C-93C6-B4FB87242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414" y="452157"/>
            <a:ext cx="5577708" cy="3212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785607-52FE-4491-9771-4C1029313DD7}"/>
              </a:ext>
            </a:extLst>
          </p:cNvPr>
          <p:cNvSpPr txBox="1"/>
          <p:nvPr/>
        </p:nvSpPr>
        <p:spPr>
          <a:xfrm>
            <a:off x="5832412" y="4163302"/>
            <a:ext cx="5577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বর্তমানে শিক্ষার্থীরা মোবাইল এসএমএসের মাধ্যমে সাথে সাথেই  ফলাফল পেতে পারে। </a:t>
            </a:r>
          </a:p>
        </p:txBody>
      </p:sp>
    </p:spTree>
    <p:extLst>
      <p:ext uri="{BB962C8B-B14F-4D97-AF65-F5344CB8AC3E}">
        <p14:creationId xmlns:p14="http://schemas.microsoft.com/office/powerpoint/2010/main" val="12378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12966B-DB6C-49CA-81DF-C22BE0F8711F}"/>
              </a:ext>
            </a:extLst>
          </p:cNvPr>
          <p:cNvSpPr txBox="1"/>
          <p:nvPr/>
        </p:nvSpPr>
        <p:spPr>
          <a:xfrm>
            <a:off x="801859" y="4023233"/>
            <a:ext cx="4260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একসময় ক্যামেরায় ছবি তুলে এগুলোর প্রিণ্ট বের করে সংরক্ষন করা হতো।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B69DC-5984-45EA-A642-577BCF81D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58" y="601014"/>
            <a:ext cx="4260472" cy="27252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4EF81E-6C70-4BCE-B6F8-B2E924116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43" y="601013"/>
            <a:ext cx="4479235" cy="2725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D3A2FF-AB21-4999-B520-B84129E2F906}"/>
              </a:ext>
            </a:extLst>
          </p:cNvPr>
          <p:cNvSpPr txBox="1"/>
          <p:nvPr/>
        </p:nvSpPr>
        <p:spPr>
          <a:xfrm>
            <a:off x="6361043" y="4023232"/>
            <a:ext cx="44792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এখন ছবি তুলে প্রিণ্ট বের না করে ল্যাপটপেই দেখতে বেশি স্বাচ্ছন্দবোধ হয়।</a:t>
            </a:r>
          </a:p>
        </p:txBody>
      </p:sp>
    </p:spTree>
    <p:extLst>
      <p:ext uri="{BB962C8B-B14F-4D97-AF65-F5344CB8AC3E}">
        <p14:creationId xmlns:p14="http://schemas.microsoft.com/office/powerpoint/2010/main" val="13641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92D16E-C525-4991-9362-EF511AFA050B}"/>
              </a:ext>
            </a:extLst>
          </p:cNvPr>
          <p:cNvSpPr txBox="1"/>
          <p:nvPr/>
        </p:nvSpPr>
        <p:spPr>
          <a:xfrm>
            <a:off x="844065" y="4285404"/>
            <a:ext cx="10480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তথ্য প্রযুক্তি বিকাশের ফলে অফিসের সকল তথ্য এখন কম্পিউটার ব্যবহার করে সংরক্ষণ করা সম্ভব। কাজেই ফাইলপত্র, কাগজের কোন প্রয়োজন নেই। কাগজবিহীন অফিস এখন উপযুক্ত মাধ্যম।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8B092-2156-49D5-B400-7E5E738D6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50" y="477764"/>
            <a:ext cx="6241775" cy="3299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70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3">
            <a:extLst>
              <a:ext uri="{FF2B5EF4-FFF2-40B4-BE49-F238E27FC236}">
                <a16:creationId xmlns:a16="http://schemas.microsoft.com/office/drawing/2014/main" id="{BCCF1FA1-C229-4359-9AE9-173698950323}"/>
              </a:ext>
            </a:extLst>
          </p:cNvPr>
          <p:cNvSpPr/>
          <p:nvPr/>
        </p:nvSpPr>
        <p:spPr>
          <a:xfrm>
            <a:off x="1339404" y="3192653"/>
            <a:ext cx="3276600" cy="6096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গ্রুপ</a:t>
            </a:r>
          </a:p>
        </p:txBody>
      </p:sp>
      <p:sp>
        <p:nvSpPr>
          <p:cNvPr id="3" name="Down Ribbon 5">
            <a:extLst>
              <a:ext uri="{FF2B5EF4-FFF2-40B4-BE49-F238E27FC236}">
                <a16:creationId xmlns:a16="http://schemas.microsoft.com/office/drawing/2014/main" id="{D5C7B300-3995-4169-9360-5803AD6F9890}"/>
              </a:ext>
            </a:extLst>
          </p:cNvPr>
          <p:cNvSpPr/>
          <p:nvPr/>
        </p:nvSpPr>
        <p:spPr>
          <a:xfrm>
            <a:off x="6705600" y="3192653"/>
            <a:ext cx="3276600" cy="6096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গ্রুপ</a:t>
            </a:r>
          </a:p>
        </p:txBody>
      </p:sp>
      <p:sp>
        <p:nvSpPr>
          <p:cNvPr id="4" name="Line 62">
            <a:extLst>
              <a:ext uri="{FF2B5EF4-FFF2-40B4-BE49-F238E27FC236}">
                <a16:creationId xmlns:a16="http://schemas.microsoft.com/office/drawing/2014/main" id="{E520E7FB-E905-43C7-8430-F5FEE01106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9606" y="3878453"/>
            <a:ext cx="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ine 62">
            <a:extLst>
              <a:ext uri="{FF2B5EF4-FFF2-40B4-BE49-F238E27FC236}">
                <a16:creationId xmlns:a16="http://schemas.microsoft.com/office/drawing/2014/main" id="{7971AEF5-49F0-429D-8475-DAB825A39C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3878453"/>
            <a:ext cx="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9C6FA-F5D3-460B-9815-B93B2433B7A1}"/>
              </a:ext>
            </a:extLst>
          </p:cNvPr>
          <p:cNvSpPr txBox="1"/>
          <p:nvPr/>
        </p:nvSpPr>
        <p:spPr>
          <a:xfrm>
            <a:off x="1099521" y="4978078"/>
            <a:ext cx="3941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ানা সম্ভব?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69104F-56EE-4F3D-9FBE-5F689E543C2D}"/>
              </a:ext>
            </a:extLst>
          </p:cNvPr>
          <p:cNvSpPr/>
          <p:nvPr/>
        </p:nvSpPr>
        <p:spPr>
          <a:xfrm>
            <a:off x="4495800" y="380999"/>
            <a:ext cx="32004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9013BC-666F-4309-AC67-919F85432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672526"/>
            <a:ext cx="1752600" cy="121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A85053-5EE7-4459-A295-F7C5071A587A}"/>
              </a:ext>
            </a:extLst>
          </p:cNvPr>
          <p:cNvSpPr txBox="1"/>
          <p:nvPr/>
        </p:nvSpPr>
        <p:spPr>
          <a:xfrm>
            <a:off x="6143224" y="4952319"/>
            <a:ext cx="4457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্রিণ্ট করা ছাড়া কিভাবে সংরক্ষন  করা সম্ভব?</a:t>
            </a:r>
          </a:p>
        </p:txBody>
      </p:sp>
    </p:spTree>
    <p:extLst>
      <p:ext uri="{BB962C8B-B14F-4D97-AF65-F5344CB8AC3E}">
        <p14:creationId xmlns:p14="http://schemas.microsoft.com/office/powerpoint/2010/main" val="396617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BC5B10-A1EF-4A1A-8094-85F1DB8F5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8" y="243354"/>
            <a:ext cx="3430275" cy="2693027"/>
          </a:xfrm>
          <a:prstGeom prst="rect">
            <a:avLst/>
          </a:prstGeom>
        </p:spPr>
      </p:pic>
      <p:sp>
        <p:nvSpPr>
          <p:cNvPr id="3" name="Regular Pentagon 5">
            <a:extLst>
              <a:ext uri="{FF2B5EF4-FFF2-40B4-BE49-F238E27FC236}">
                <a16:creationId xmlns:a16="http://schemas.microsoft.com/office/drawing/2014/main" id="{842D8C4E-5F26-47BA-8299-C55BEC67996F}"/>
              </a:ext>
            </a:extLst>
          </p:cNvPr>
          <p:cNvSpPr/>
          <p:nvPr/>
        </p:nvSpPr>
        <p:spPr>
          <a:xfrm>
            <a:off x="1339403" y="243355"/>
            <a:ext cx="5911403" cy="2358178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বাড়ির কাজ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06305-94AF-44B0-9448-64E7EE8BE91F}"/>
              </a:ext>
            </a:extLst>
          </p:cNvPr>
          <p:cNvSpPr txBox="1"/>
          <p:nvPr/>
        </p:nvSpPr>
        <p:spPr>
          <a:xfrm>
            <a:off x="450761" y="3902302"/>
            <a:ext cx="10018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১। কর্ম ক্ষেত্রে আইসিটির ভুমিকা নিরূপন কর।</a:t>
            </a:r>
          </a:p>
          <a:p>
            <a:pPr algn="ctr"/>
            <a:r>
              <a:rPr lang="en-US" sz="4000" dirty="0"/>
              <a:t>(লিখে আনবে)</a:t>
            </a:r>
          </a:p>
        </p:txBody>
      </p:sp>
    </p:spTree>
    <p:extLst>
      <p:ext uri="{BB962C8B-B14F-4D97-AF65-F5344CB8AC3E}">
        <p14:creationId xmlns:p14="http://schemas.microsoft.com/office/powerpoint/2010/main" val="1209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FAADCA66-378A-4067-AD73-43EEA9DC7DD3}"/>
              </a:ext>
            </a:extLst>
          </p:cNvPr>
          <p:cNvSpPr/>
          <p:nvPr/>
        </p:nvSpPr>
        <p:spPr>
          <a:xfrm>
            <a:off x="901521" y="1236367"/>
            <a:ext cx="10006885" cy="418563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5">
                    <a:lumMod val="50000"/>
                  </a:schemeClr>
                </a:solidFill>
              </a:rPr>
              <a:t>মনোযোগ দিয়ে ক্লাসটি উপভোগ করার জন্য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79568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B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D93FC66-B7B3-46BB-AF1B-B629DB3D4C17}"/>
              </a:ext>
            </a:extLst>
          </p:cNvPr>
          <p:cNvSpPr/>
          <p:nvPr/>
        </p:nvSpPr>
        <p:spPr>
          <a:xfrm>
            <a:off x="4463143" y="290285"/>
            <a:ext cx="3265714" cy="769257"/>
          </a:xfrm>
          <a:prstGeom prst="roundRect">
            <a:avLst>
              <a:gd name="adj" fmla="val 468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1A3D61"/>
                </a:solidFill>
              </a:rPr>
              <a:t>শিক্ষক পরিচিতি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BF629-A4CA-4DBD-9F8F-EB8FACF2D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19" y="1323974"/>
            <a:ext cx="3051961" cy="2569482"/>
          </a:xfrm>
          <a:prstGeom prst="roundRect">
            <a:avLst>
              <a:gd name="adj" fmla="val 50000"/>
            </a:avLst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1E5B70-F2B0-4DFC-BBB9-DAEC2D0ED569}"/>
              </a:ext>
            </a:extLst>
          </p:cNvPr>
          <p:cNvSpPr/>
          <p:nvPr/>
        </p:nvSpPr>
        <p:spPr>
          <a:xfrm>
            <a:off x="2517238" y="4157889"/>
            <a:ext cx="7157524" cy="2366736"/>
          </a:xfrm>
          <a:prstGeom prst="roundRect">
            <a:avLst>
              <a:gd name="adj" fmla="val 468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1A3D61"/>
                </a:solidFill>
              </a:rPr>
              <a:t>নার্গিস সুলতানা</a:t>
            </a:r>
          </a:p>
          <a:p>
            <a:pPr algn="ctr"/>
            <a:r>
              <a:rPr lang="en-US" sz="3200" dirty="0">
                <a:solidFill>
                  <a:srgbClr val="1A3D61"/>
                </a:solidFill>
              </a:rPr>
              <a:t>সিনিঃ শিক্ষক ICT</a:t>
            </a:r>
          </a:p>
          <a:p>
            <a:pPr algn="ctr"/>
            <a:r>
              <a:rPr lang="en-US" sz="2800" dirty="0">
                <a:solidFill>
                  <a:srgbClr val="1A3D61"/>
                </a:solidFill>
              </a:rPr>
              <a:t>শাহাবাদ মাজীদিয়া মহিলা দাখিল মাদ্রাসা </a:t>
            </a:r>
          </a:p>
          <a:p>
            <a:pPr algn="ctr"/>
            <a:r>
              <a:rPr lang="en-US" sz="3200" dirty="0">
                <a:solidFill>
                  <a:srgbClr val="1A3D61"/>
                </a:solidFill>
              </a:rPr>
              <a:t>দুর্গা পুর, নড়াইল। </a:t>
            </a:r>
          </a:p>
        </p:txBody>
      </p:sp>
    </p:spTree>
    <p:extLst>
      <p:ext uri="{BB962C8B-B14F-4D97-AF65-F5344CB8AC3E}">
        <p14:creationId xmlns:p14="http://schemas.microsoft.com/office/powerpoint/2010/main" val="300231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BEF8B9-FB43-4CC3-89E2-2402E66F3BB8}"/>
              </a:ext>
            </a:extLst>
          </p:cNvPr>
          <p:cNvSpPr/>
          <p:nvPr/>
        </p:nvSpPr>
        <p:spPr>
          <a:xfrm>
            <a:off x="4690751" y="166298"/>
            <a:ext cx="2810493" cy="769257"/>
          </a:xfrm>
          <a:prstGeom prst="roundRect">
            <a:avLst>
              <a:gd name="adj" fmla="val 468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1A3D61"/>
                </a:solidFill>
              </a:rPr>
              <a:t>পাঠ পরিচিতি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5C6CD8-597A-4343-B86C-F79389CDF1C2}"/>
              </a:ext>
            </a:extLst>
          </p:cNvPr>
          <p:cNvSpPr/>
          <p:nvPr/>
        </p:nvSpPr>
        <p:spPr>
          <a:xfrm>
            <a:off x="3957565" y="5153127"/>
            <a:ext cx="4276863" cy="1503174"/>
          </a:xfrm>
          <a:prstGeom prst="roundRect">
            <a:avLst>
              <a:gd name="adj" fmla="val 468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1A3D61"/>
                </a:solidFill>
              </a:rPr>
              <a:t>বিষয়ঃ আই,সি,টি</a:t>
            </a:r>
          </a:p>
          <a:p>
            <a:pPr algn="ctr"/>
            <a:r>
              <a:rPr lang="en-US" sz="3200">
                <a:solidFill>
                  <a:srgbClr val="1A3D61"/>
                </a:solidFill>
              </a:rPr>
              <a:t>অষ্টম </a:t>
            </a:r>
            <a:r>
              <a:rPr lang="en-US" sz="3200" dirty="0">
                <a:solidFill>
                  <a:srgbClr val="1A3D61"/>
                </a:solidFill>
              </a:rPr>
              <a:t>শ্রেণী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CA528-9B6C-4F65-BC1E-04800C1D9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3" t="-1" r="25653" b="3349"/>
          <a:stretch/>
        </p:blipFill>
        <p:spPr>
          <a:xfrm>
            <a:off x="4768273" y="1028543"/>
            <a:ext cx="2655446" cy="39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6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E142AC-82F5-4893-8136-9F6A6FACC02E}"/>
              </a:ext>
            </a:extLst>
          </p:cNvPr>
          <p:cNvSpPr txBox="1"/>
          <p:nvPr/>
        </p:nvSpPr>
        <p:spPr>
          <a:xfrm>
            <a:off x="3384624" y="5994769"/>
            <a:ext cx="5422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কর্মক্ষেত্রে আইসিটির বিভিন্ন প্রয়োগ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02A3EC-6E0F-4533-91A2-14E794A8E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00" y="3857416"/>
            <a:ext cx="2857500" cy="1847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21B8E2-62C6-4855-8D19-593F636E6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97" y="1234727"/>
            <a:ext cx="2622066" cy="2118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3CDD9-C1A1-4446-9317-9D368238C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399" y="1234727"/>
            <a:ext cx="2857500" cy="2118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B95F3B-FE83-437F-B400-C37070D4F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77" y="1234727"/>
            <a:ext cx="2952750" cy="21180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76B0DC-ABBF-4602-9DBB-B76C96B0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40" y="3857416"/>
            <a:ext cx="2857500" cy="1847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7B0D45-1E61-4819-AAE3-DFCBACA4B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34" y="3857416"/>
            <a:ext cx="2857500" cy="18478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DD6BFB-BDBA-4EED-B629-88B2CFF6E394}"/>
              </a:ext>
            </a:extLst>
          </p:cNvPr>
          <p:cNvSpPr txBox="1"/>
          <p:nvPr/>
        </p:nvSpPr>
        <p:spPr>
          <a:xfrm>
            <a:off x="3384624" y="338793"/>
            <a:ext cx="5422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ছবিগুলো দেখে কী বুঝতে পারছো?</a:t>
            </a:r>
          </a:p>
        </p:txBody>
      </p:sp>
    </p:spTree>
    <p:extLst>
      <p:ext uri="{BB962C8B-B14F-4D97-AF65-F5344CB8AC3E}">
        <p14:creationId xmlns:p14="http://schemas.microsoft.com/office/powerpoint/2010/main" val="29575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1AE1CD-DE1C-42AA-A969-D3B69892CB6D}"/>
              </a:ext>
            </a:extLst>
          </p:cNvPr>
          <p:cNvSpPr txBox="1"/>
          <p:nvPr/>
        </p:nvSpPr>
        <p:spPr>
          <a:xfrm>
            <a:off x="2608401" y="3181082"/>
            <a:ext cx="6975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র</a:t>
            </a:r>
            <a:r>
              <a:rPr lang="as-I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্ম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ক্ষেত</a:t>
            </a:r>
            <a:r>
              <a:rPr lang="as-I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্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র</a:t>
            </a:r>
            <a:r>
              <a:rPr lang="as-I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ে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ত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থ্য ও য</a:t>
            </a:r>
            <a:r>
              <a:rPr lang="as-I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ো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গ</a:t>
            </a:r>
            <a:r>
              <a:rPr lang="as-I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া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যোগ প্রযুক্তি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প্রথম অধ্যায়</a:t>
            </a:r>
          </a:p>
        </p:txBody>
      </p:sp>
      <p:sp>
        <p:nvSpPr>
          <p:cNvPr id="3" name="Horizontal Scroll 4">
            <a:extLst>
              <a:ext uri="{FF2B5EF4-FFF2-40B4-BE49-F238E27FC236}">
                <a16:creationId xmlns:a16="http://schemas.microsoft.com/office/drawing/2014/main" id="{DF674747-9C67-49D7-A336-6F733F45D3F1}"/>
              </a:ext>
            </a:extLst>
          </p:cNvPr>
          <p:cNvSpPr/>
          <p:nvPr/>
        </p:nvSpPr>
        <p:spPr>
          <a:xfrm>
            <a:off x="3620085" y="829994"/>
            <a:ext cx="4951829" cy="188507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আজকের পাঠ</a:t>
            </a:r>
          </a:p>
        </p:txBody>
      </p:sp>
    </p:spTree>
    <p:extLst>
      <p:ext uri="{BB962C8B-B14F-4D97-AF65-F5344CB8AC3E}">
        <p14:creationId xmlns:p14="http://schemas.microsoft.com/office/powerpoint/2010/main" val="212849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>
            <a:extLst>
              <a:ext uri="{FF2B5EF4-FFF2-40B4-BE49-F238E27FC236}">
                <a16:creationId xmlns:a16="http://schemas.microsoft.com/office/drawing/2014/main" id="{D0F590C8-486C-4B01-A708-6D9E239FE5EB}"/>
              </a:ext>
            </a:extLst>
          </p:cNvPr>
          <p:cNvSpPr/>
          <p:nvPr/>
        </p:nvSpPr>
        <p:spPr>
          <a:xfrm>
            <a:off x="3591059" y="450761"/>
            <a:ext cx="5009881" cy="126212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শিখনফল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E895F-F030-4F96-BBD6-6DAE7D6B1425}"/>
              </a:ext>
            </a:extLst>
          </p:cNvPr>
          <p:cNvSpPr txBox="1"/>
          <p:nvPr/>
        </p:nvSpPr>
        <p:spPr>
          <a:xfrm>
            <a:off x="373487" y="2305321"/>
            <a:ext cx="1152659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এ পাঠ শেষে শিক্ষার্থীরা……….</a:t>
            </a:r>
          </a:p>
          <a:p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১। ইভিএম কী বলতে পারবে?</a:t>
            </a:r>
          </a:p>
          <a:p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২। 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র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্ম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ক্ষেত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্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র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ে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ত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থ্য ও য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ো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গ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া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যোগ প্রযু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্তি ব্যবহারের ক্ষেত্র চি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হ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্নিত করতে পারবে।</a:t>
            </a:r>
          </a:p>
          <a:p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৩। 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র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্ম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ক্ষেত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্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র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ে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ত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থ্য ও য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ো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গ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া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যোগ প্রযু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্তি ব্যবহারের 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গ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ু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র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ু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ত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্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ব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ব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ি</a:t>
            </a:r>
            <a:r>
              <a:rPr lang="as-I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শ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্লেষণ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02765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99A3952-4693-4AD3-B587-F13364A24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047222"/>
              </p:ext>
            </p:extLst>
          </p:nvPr>
        </p:nvGraphicFramePr>
        <p:xfrm>
          <a:off x="1572418" y="3184525"/>
          <a:ext cx="90471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ackager Shell Object" showAsIcon="1" r:id="rId3" imgW="9047880" imgH="488520" progId="Package">
                  <p:embed/>
                </p:oleObj>
              </mc:Choice>
              <mc:Fallback>
                <p:oleObj name="Packager Shell Object" showAsIcon="1" r:id="rId3" imgW="9047880" imgH="48852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9103C0C-B823-409E-A023-0873671C4C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2418" y="3184525"/>
                        <a:ext cx="904716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172C8488-1FFE-4AA8-9B36-3118993D7D43}"/>
              </a:ext>
            </a:extLst>
          </p:cNvPr>
          <p:cNvSpPr/>
          <p:nvPr/>
        </p:nvSpPr>
        <p:spPr>
          <a:xfrm>
            <a:off x="2776330" y="634532"/>
            <a:ext cx="6639339" cy="914400"/>
          </a:xfrm>
          <a:prstGeom prst="downArrowCallout">
            <a:avLst/>
          </a:prstGeom>
          <a:solidFill>
            <a:schemeClr val="bg1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চলো একটি ভিডিও দেখা যাক</a:t>
            </a:r>
          </a:p>
        </p:txBody>
      </p:sp>
    </p:spTree>
    <p:extLst>
      <p:ext uri="{BB962C8B-B14F-4D97-AF65-F5344CB8AC3E}">
        <p14:creationId xmlns:p14="http://schemas.microsoft.com/office/powerpoint/2010/main" val="29070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4">
            <a:extLst>
              <a:ext uri="{FF2B5EF4-FFF2-40B4-BE49-F238E27FC236}">
                <a16:creationId xmlns:a16="http://schemas.microsoft.com/office/drawing/2014/main" id="{9E145665-530F-4F76-80B9-2E61DE6E7687}"/>
              </a:ext>
            </a:extLst>
          </p:cNvPr>
          <p:cNvSpPr/>
          <p:nvPr/>
        </p:nvSpPr>
        <p:spPr>
          <a:xfrm>
            <a:off x="3056586" y="641328"/>
            <a:ext cx="6078828" cy="1313645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একক কাজ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62FDD-D94B-4AB8-BF74-135502A8C535}"/>
              </a:ext>
            </a:extLst>
          </p:cNvPr>
          <p:cNvSpPr txBox="1"/>
          <p:nvPr/>
        </p:nvSpPr>
        <p:spPr>
          <a:xfrm>
            <a:off x="940159" y="3000782"/>
            <a:ext cx="286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১। ইভিএম কী?</a:t>
            </a:r>
          </a:p>
        </p:txBody>
      </p:sp>
    </p:spTree>
    <p:extLst>
      <p:ext uri="{BB962C8B-B14F-4D97-AF65-F5344CB8AC3E}">
        <p14:creationId xmlns:p14="http://schemas.microsoft.com/office/powerpoint/2010/main" val="40175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5BE349-9E7B-4557-A6B9-7DD3DC41D47E}"/>
              </a:ext>
            </a:extLst>
          </p:cNvPr>
          <p:cNvSpPr txBox="1"/>
          <p:nvPr/>
        </p:nvSpPr>
        <p:spPr>
          <a:xfrm>
            <a:off x="534576" y="4153048"/>
            <a:ext cx="49253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একসময় বিশ্ববিদ্যালয়ের ভর্তি পরীক্ষার জন্য এভাবে লাইনে দাড়িয়ে ফরম সংগ্রহ করতে হতো।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AA05D-EE12-47B1-BA30-FA20761A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7" y="351305"/>
            <a:ext cx="4925319" cy="3372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9B0795-8ADF-454E-B9DE-C3DBE7DB3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91" y="351305"/>
            <a:ext cx="4700032" cy="3372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001D13-0FEE-4848-96B9-0F396C63967D}"/>
              </a:ext>
            </a:extLst>
          </p:cNvPr>
          <p:cNvSpPr txBox="1"/>
          <p:nvPr/>
        </p:nvSpPr>
        <p:spPr>
          <a:xfrm>
            <a:off x="6957392" y="4219308"/>
            <a:ext cx="4700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এখন ঘরে বসে অনলাইনেই এগুলো সম্ভব।</a:t>
            </a:r>
          </a:p>
        </p:txBody>
      </p:sp>
    </p:spTree>
    <p:extLst>
      <p:ext uri="{BB962C8B-B14F-4D97-AF65-F5344CB8AC3E}">
        <p14:creationId xmlns:p14="http://schemas.microsoft.com/office/powerpoint/2010/main" val="17084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311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Md. Nazrul Islam</cp:lastModifiedBy>
  <cp:revision>182</cp:revision>
  <dcterms:created xsi:type="dcterms:W3CDTF">2019-09-15T15:50:37Z</dcterms:created>
  <dcterms:modified xsi:type="dcterms:W3CDTF">2022-04-05T20:36:00Z</dcterms:modified>
</cp:coreProperties>
</file>