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79" r:id="rId4"/>
    <p:sldId id="259" r:id="rId5"/>
    <p:sldId id="272" r:id="rId6"/>
    <p:sldId id="277" r:id="rId7"/>
    <p:sldId id="269" r:id="rId8"/>
    <p:sldId id="268" r:id="rId9"/>
    <p:sldId id="267" r:id="rId10"/>
    <p:sldId id="271" r:id="rId11"/>
    <p:sldId id="256" r:id="rId12"/>
    <p:sldId id="258" r:id="rId13"/>
    <p:sldId id="257" r:id="rId14"/>
    <p:sldId id="260" r:id="rId15"/>
    <p:sldId id="275" r:id="rId16"/>
    <p:sldId id="261" r:id="rId17"/>
    <p:sldId id="262" r:id="rId18"/>
    <p:sldId id="263" r:id="rId19"/>
    <p:sldId id="264" r:id="rId20"/>
    <p:sldId id="274" r:id="rId21"/>
    <p:sldId id="273" r:id="rId22"/>
    <p:sldId id="278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9AEA-E40A-49D5-BB47-5573D3F4FE28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3932-5997-4C7A-8CE0-B781EA22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g"/><Relationship Id="rId7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7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ebp"/><Relationship Id="rId7" Type="http://schemas.openxmlformats.org/officeDocument/2006/relationships/image" Target="../media/image15.webp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eb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7" Type="http://schemas.openxmlformats.org/officeDocument/2006/relationships/image" Target="../media/image13.jpg"/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web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323">
            <a:off x="643959" y="2575560"/>
            <a:ext cx="3507416" cy="296265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593">
            <a:off x="7950566" y="2399909"/>
            <a:ext cx="3507416" cy="293907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00732" y="1569904"/>
            <a:ext cx="4328160" cy="115805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20040"/>
            <a:ext cx="11262360" cy="6202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সমাঙ্গবর্গের  ক্লোরোফিলযুক্ত ও স্বভোজী উদ্ভিদরাই শৈবাল। এরা মাটি, পানি ও অন্য গাছের উপর জন্মায়। সবুজ ছাড়া ও লাল, বাদামী রঙের শৈবাল দেখা যায়। ‘ স্পাইরোগাইরা’ নামক শৈবাল বেশিরভাগ জলাশয়ে পাওয়া যায়। যেমন – শৈবাল।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27"/>
          <a:stretch/>
        </p:blipFill>
        <p:spPr>
          <a:xfrm>
            <a:off x="878915" y="767903"/>
            <a:ext cx="3281605" cy="222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7"/>
          <a:stretch/>
        </p:blipFill>
        <p:spPr>
          <a:xfrm>
            <a:off x="4638674" y="767903"/>
            <a:ext cx="3103246" cy="223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4" y="758566"/>
            <a:ext cx="3169922" cy="223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54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6" y="412662"/>
            <a:ext cx="3006693" cy="228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16" y="4206241"/>
            <a:ext cx="2759972" cy="229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8" y="4206242"/>
            <a:ext cx="2765882" cy="229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4206242"/>
            <a:ext cx="2738599" cy="229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58" y="4206242"/>
            <a:ext cx="2639275" cy="229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58" y="444328"/>
            <a:ext cx="2621133" cy="225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8" y="371544"/>
            <a:ext cx="2797706" cy="232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02" y="371543"/>
            <a:ext cx="2737485" cy="232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4613744" y="3127909"/>
            <a:ext cx="3870960" cy="5805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মস।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>
          <a:xfrm>
            <a:off x="519721" y="2788920"/>
            <a:ext cx="3352801" cy="381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88920"/>
            <a:ext cx="3464244" cy="381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2788920"/>
            <a:ext cx="2591581" cy="381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6"/>
          <a:stretch/>
        </p:blipFill>
        <p:spPr>
          <a:xfrm>
            <a:off x="2641911" y="285244"/>
            <a:ext cx="6446520" cy="222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3" t="19588" r="4898" b="20014"/>
          <a:stretch/>
        </p:blipFill>
        <p:spPr>
          <a:xfrm>
            <a:off x="672121" y="106680"/>
            <a:ext cx="1171919" cy="258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5" t="19302" r="4186" b="20013"/>
          <a:stretch/>
        </p:blipFill>
        <p:spPr>
          <a:xfrm>
            <a:off x="9976181" y="91439"/>
            <a:ext cx="1275396" cy="259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0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8860"/>
            <a:ext cx="3241349" cy="2486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4246241"/>
            <a:ext cx="3642359" cy="2176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7" y="408860"/>
            <a:ext cx="3503288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46241"/>
            <a:ext cx="3337675" cy="225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4246241"/>
            <a:ext cx="3423285" cy="225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7"/>
          <a:stretch/>
        </p:blipFill>
        <p:spPr>
          <a:xfrm>
            <a:off x="4221480" y="408860"/>
            <a:ext cx="3642359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3451859" y="3332440"/>
            <a:ext cx="5181599" cy="60959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মস। </a:t>
            </a:r>
          </a:p>
        </p:txBody>
      </p:sp>
    </p:spTree>
    <p:extLst>
      <p:ext uri="{BB962C8B-B14F-4D97-AF65-F5344CB8AC3E}">
        <p14:creationId xmlns:p14="http://schemas.microsoft.com/office/powerpoint/2010/main" val="12366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182880"/>
            <a:ext cx="11475720" cy="6385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এসব উদ্ভিদের কাণ্ড ও পাতা রয়েছে। তবে সাধারণত উদ্ভিদের ন্যায় মূল নেই। মূলের পরিবর্তে রাইজয়েড রয়েছে। এরা সবুজ ও স্বভোজী। এদের স্যাঁতস্যাঁতে ইট, মাটি। দেয়াল ও গাছের বাকলে জন্মাতে দেখা যায়। এ ছাড়া পানিতে  ভাসমান অবস্থায়ও এদের দেখা যায়। সাধারণত এরা পুরাতন দেয়ালে কার্পেটের মতো নরম আস্তরণ করে ঠাসা ঠাসিভাবে জন্মে। যেমন –মস।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8" y="538161"/>
            <a:ext cx="310256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0" y="562926"/>
            <a:ext cx="3088233" cy="226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9" y="562926"/>
            <a:ext cx="1924957" cy="226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720" y="1264920"/>
            <a:ext cx="9311640" cy="445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–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অপুস্পক উদ্ভিদ কাকে বলে?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সমাঙ্গ বর্গ উদ্ভিদ কাকে বলে?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মসের তিনটি বৈশিষ্ট্য লিখ?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368427"/>
            <a:ext cx="3342740" cy="237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-232" r="-1550" b="11163"/>
          <a:stretch/>
        </p:blipFill>
        <p:spPr>
          <a:xfrm>
            <a:off x="4526281" y="4126228"/>
            <a:ext cx="3413759" cy="239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4126228"/>
            <a:ext cx="3342740" cy="239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0" y="4126228"/>
            <a:ext cx="3492255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0" y="368427"/>
            <a:ext cx="3492255" cy="244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7821"/>
          <a:stretch/>
        </p:blipFill>
        <p:spPr>
          <a:xfrm>
            <a:off x="4455573" y="405806"/>
            <a:ext cx="3413759" cy="237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805745" y="3106588"/>
            <a:ext cx="5120640" cy="579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ফার্ন (ঢেঁকিশাক)।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8" y="414336"/>
            <a:ext cx="3385682" cy="232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30" y="4187567"/>
            <a:ext cx="3468444" cy="241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87568"/>
            <a:ext cx="3474720" cy="241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30" y="414337"/>
            <a:ext cx="3468444" cy="232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4336"/>
            <a:ext cx="3474720" cy="232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8" y="4187568"/>
            <a:ext cx="3385682" cy="241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560875" y="3017520"/>
            <a:ext cx="5039770" cy="624840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ফার্ন (ঢেঁকিশাক)।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451532"/>
            <a:ext cx="3733799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257301"/>
            <a:ext cx="3611879" cy="238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4257301"/>
            <a:ext cx="3556473" cy="238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24" y="423433"/>
            <a:ext cx="3397012" cy="251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24" y="4257301"/>
            <a:ext cx="3397012" cy="239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431958"/>
            <a:ext cx="3513404" cy="246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848684" y="3249134"/>
            <a:ext cx="5379720" cy="62484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ফার্ন (ঢেঁকিশাক)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11186160" cy="612648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অপুষ্পক উদ্ভিদের মধ্যে ফার্ন সর্বোন্নত উদ্ভিদ। ফার্নের দেহ মূল, কাণ্ড ও পাতায় বিভক্ত। এরা বাড়ির পাশে স্যাঁতস্যাঁতে ছায়াযুক্ত স্থানে , জঙ্গলে এবং পুরানো দালানের প্রাচীরে প্রচুর পরিমাণে জন্মে। যেমন – ঢেঁকিশাক।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9302"/>
            <a:ext cx="3388418" cy="214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28" y="779302"/>
            <a:ext cx="3023020" cy="214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24" y="779302"/>
            <a:ext cx="3261360" cy="214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4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760" y="822960"/>
            <a:ext cx="2743200" cy="80772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" y="3200400"/>
            <a:ext cx="5257800" cy="265176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প্রবীর রঞ্জন চৌধুরী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এন্ড কলেজ।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পৌরসভা, চট্টগ্রাম।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8560" y="3200400"/>
            <a:ext cx="3718560" cy="265176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–বিজ্ঞান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৫০মিনিট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ষষ্ঠ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520" y="548640"/>
            <a:ext cx="10271760" cy="5806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 </a:t>
            </a:r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 দল – শৈবাল ও মসের মধ্যে পার্থক্য লিখ? 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দল – শৈবাল ও ফার্নের মধ্যে পার্থক্য লিখ?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" y="320040"/>
            <a:ext cx="11567160" cy="6141720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অপুষ্পক উদ্ভিদের মধ্যে সর্বোন্নত কোনটি?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ছত্রাক (খ) মস  (গ) শৈবাল (ঘ) ফার্ন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রাইজয়েড রয়েছে নিচের কোনটিতে?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মস (খ) ফার্ন (গ) ছত্রাক (ঘ) শৈবাল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সবুজ ছাড়াও শৈবাল হয় –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  লাল  ii. নীল   iii .বাদামি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iও  ii (খ) i ও iii (গ) ii ও iii (ঘ) i, ii ও iii 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2640" y="3002310"/>
            <a:ext cx="1874520" cy="156966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– ১।(ঘ) ২। (ক) ৩। (খ)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670560"/>
            <a:ext cx="11277600" cy="554736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** চিত্রটির অর্থনৈতিক গুরুত্ব ব্যাখ্যা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2194560"/>
            <a:ext cx="2895600" cy="333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95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0040"/>
            <a:ext cx="11079480" cy="611124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96740" y="1584960"/>
            <a:ext cx="297942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31520"/>
            <a:ext cx="10408920" cy="530352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অপুষ্পক উদ্ভিদ কী তা বলতে পারবে।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অপুষ্পক উদ্ভিদের বৈশিষ্ট্য ব্যাখ্যা করতে পারবে।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৩।পরিবেশ থেকে এ সকল উদ্ভিদ সনাক্ত করে তালিকা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তৈরি করতে পারবে। 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02" y="256817"/>
            <a:ext cx="3751292" cy="202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08" y="2551197"/>
            <a:ext cx="3327386" cy="175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61" y="4728616"/>
            <a:ext cx="2514600" cy="193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15" y="4689951"/>
            <a:ext cx="2396353" cy="197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10" y="4728616"/>
            <a:ext cx="2294024" cy="196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0" y="214706"/>
            <a:ext cx="3907227" cy="187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0" y="2551197"/>
            <a:ext cx="3396008" cy="175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1" y="4617404"/>
            <a:ext cx="2660046" cy="204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07" y="2616718"/>
            <a:ext cx="3711082" cy="162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679273" y="572173"/>
            <a:ext cx="2956149" cy="115824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কীসের?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259080"/>
            <a:ext cx="11327523" cy="6079614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অপুষ্পক উদ্ভিদ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দ্বিতীয়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– ১৪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90" y="2270760"/>
            <a:ext cx="2205650" cy="172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0" y="2270760"/>
            <a:ext cx="2362200" cy="172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97" y="456055"/>
            <a:ext cx="1974367" cy="167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97" y="4373210"/>
            <a:ext cx="2279167" cy="164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548640"/>
            <a:ext cx="10622280" cy="573024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যে সব উদ্ভিদের ফুল ও ফল হয় না,এরা স্পোর বা রেণু সৃষ্টির মাধ্যমে প্রজনন সম্পন্ন করে। এদেরকে অপুষ্পক উদ্ভিদ বলে। এদের অনেকের মূল, কাণ্ড ও পাতায় বিভক্ত করা যায় না। এরা সমাঙ্গদেহী উদ্ভিদ। যেমন – শৈবাল, মস ও ফার্ন ইত্যাদি।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178284"/>
            <a:ext cx="2537748" cy="150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48" r="50148" b="59303"/>
          <a:stretch/>
        </p:blipFill>
        <p:spPr>
          <a:xfrm>
            <a:off x="5177437" y="1042901"/>
            <a:ext cx="2464722" cy="158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8" y="1091942"/>
            <a:ext cx="2413071" cy="153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8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8"/>
          <a:stretch/>
        </p:blipFill>
        <p:spPr>
          <a:xfrm>
            <a:off x="8476137" y="297092"/>
            <a:ext cx="3350101" cy="241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38" y="4145281"/>
            <a:ext cx="3350101" cy="236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35" y="4146442"/>
            <a:ext cx="3500279" cy="236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" y="4146443"/>
            <a:ext cx="3644583" cy="236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" y="297092"/>
            <a:ext cx="3644583" cy="238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093210" y="3074960"/>
            <a:ext cx="4236720" cy="648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–শৈবাল।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34" y="297092"/>
            <a:ext cx="3375025" cy="241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79" y="403860"/>
            <a:ext cx="3642361" cy="238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04" y="403860"/>
            <a:ext cx="3511552" cy="238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8" y="4084320"/>
            <a:ext cx="3734753" cy="237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7" y="4084320"/>
            <a:ext cx="3657601" cy="237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04" y="4084320"/>
            <a:ext cx="3511551" cy="237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8" y="403860"/>
            <a:ext cx="3734753" cy="238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145277" y="3114675"/>
            <a:ext cx="4251964" cy="59435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– শৈবাল।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03" y="385166"/>
            <a:ext cx="3646837" cy="2403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385167"/>
            <a:ext cx="3489959" cy="234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4244339"/>
            <a:ext cx="3581399" cy="233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6" y="385167"/>
            <a:ext cx="3664029" cy="246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7" y="4244338"/>
            <a:ext cx="3664028" cy="2331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5" y="4244338"/>
            <a:ext cx="3544635" cy="233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293203" y="3211829"/>
            <a:ext cx="393192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- শৈবাল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494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2022-03-28T16:20:34Z</dcterms:created>
  <dcterms:modified xsi:type="dcterms:W3CDTF">2022-04-05T11:41:02Z</dcterms:modified>
</cp:coreProperties>
</file>