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4041A-2F72-4BEA-A101-03D744CF0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C67B3-5E6E-45F1-872E-7C97033C7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3BFEF-B669-4328-9B38-16545323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1477-2B28-4052-BB97-9E73D861457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C7D62-475A-429E-A3BD-9316D407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5B772-BDA0-427D-BED0-382712AC4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7FC2-A643-4F81-AF4D-AD10AE47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6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B76C-08DA-4815-8B5C-614C04479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29B16-3EF3-49D8-8BC0-60A699DFC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A1AEE-5B27-41B4-AB18-DD7D992C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1477-2B28-4052-BB97-9E73D861457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E49DA-4F81-4557-88BF-72C46108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8633A-2DD0-4314-9B86-CB37FC52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7FC2-A643-4F81-AF4D-AD10AE47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6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6B90DF-9A72-4365-9F61-A95ACF8F5D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DC1CF7-8E80-4495-80ED-ACE656EC3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8520F-1CF7-45A4-BC7A-6867900D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1477-2B28-4052-BB97-9E73D861457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22741-8599-4F38-BE11-A6E31B64F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51975-9440-4525-B843-16CEEC232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7FC2-A643-4F81-AF4D-AD10AE47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3734-9D04-49E4-9975-09427EBB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FAFC3-82F8-4B81-998A-DD517F18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E1618-6E95-4FA0-91EB-D1643A85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1477-2B28-4052-BB97-9E73D861457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1EC12-EAED-4D5E-9F89-40A5D3213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4D3C8-09E8-4627-8C08-A953BE00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7FC2-A643-4F81-AF4D-AD10AE47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2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5AAE-4C61-4B04-AFD6-8104939F5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3AE4F-EA99-4C86-A128-3E825724E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40EE4-D2EE-47A0-9E8B-D197B858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1477-2B28-4052-BB97-9E73D861457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379DB-0035-42C2-9A7D-17C715C52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E8451-83CF-43AB-9E20-E42342A4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7FC2-A643-4F81-AF4D-AD10AE47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DB636-9597-479C-89A8-80CB4726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3EED0-1564-49E5-BA5B-DD0E1B090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3895DD-88FB-4B63-8771-E2B457E50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A1D5F-A7C9-4AE8-84EA-351DF468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1477-2B28-4052-BB97-9E73D861457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7BA03-6FF5-49E8-97A8-3488502F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ACAA8-1D6C-4AB4-BAC2-07FB4609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7FC2-A643-4F81-AF4D-AD10AE47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4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B06A8-2521-4AD4-988C-5096F583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6C67B-0BC4-4F50-9197-FFC2D8A43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524DB-F57D-41A4-A59E-81DD76894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8E67AE-7502-4768-B07A-CF74B77D7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5D8E2C-79E5-44A5-8651-8321247B1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B4389C-E315-43AB-97ED-CFA657EDF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1477-2B28-4052-BB97-9E73D861457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FAF35-FA5B-478A-8A10-E7B15F47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C3BAA-358D-4F41-AD05-A0150F14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7FC2-A643-4F81-AF4D-AD10AE47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61B18-8D88-4C03-B9F0-7D1CF799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08EF3-D363-434E-A417-44173E48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1477-2B28-4052-BB97-9E73D861457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B82AF-6EB6-4404-A0F7-160E28160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82F6A-CC03-450D-A2E4-E06CDAAD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7FC2-A643-4F81-AF4D-AD10AE47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2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E783C-E27E-4C15-9ED1-6EAD3CFD6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1477-2B28-4052-BB97-9E73D861457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8B158-8E8C-46EB-912F-A98D54F0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A11E2-2B99-4ADE-855B-831A7773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7FC2-A643-4F81-AF4D-AD10AE47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4D439-D7E3-4FFC-ADA3-960DA0101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21B54-CE73-40FB-8EE8-31029E3D2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64E43-43AF-4A2A-A0C1-8543C4E0B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3550C-3F17-4E48-8C24-4F91A9477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1477-2B28-4052-BB97-9E73D861457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9CBB2-CDC7-446D-AFBE-045BBAD54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70B5B-5765-4680-98C6-CB7B755A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7FC2-A643-4F81-AF4D-AD10AE47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4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5136-D0CD-4496-9C1B-706EB0370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B7AC1A-EDCD-473E-A028-6E9D73923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3D169-18D6-48C6-88D0-0E459C449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87AFC-380C-47AA-8BFF-58F7C0B17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1477-2B28-4052-BB97-9E73D861457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C61B7-D4D5-4252-B1D7-3C5A66C5F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11A64-1735-4189-86FD-2E877C54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B7FC2-A643-4F81-AF4D-AD10AE47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1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AF60EF-DC02-4852-AE67-1EBD05252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58669-FDE5-40C9-98B7-B13C37615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60947-156C-49D2-94EE-591317CF2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11477-2B28-4052-BB97-9E73D861457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42402-1481-4F97-8245-87A988A65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58320-3926-4EE8-8FE8-BA09B2553E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B7FC2-A643-4F81-AF4D-AD10AE479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8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205A27-F1E4-4D37-8239-9B105606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55" y="1463825"/>
            <a:ext cx="6719277" cy="5039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9766D8-6B3D-4BD8-B531-69FDA0A738E8}"/>
              </a:ext>
            </a:extLst>
          </p:cNvPr>
          <p:cNvSpPr txBox="1"/>
          <p:nvPr/>
        </p:nvSpPr>
        <p:spPr>
          <a:xfrm>
            <a:off x="1784252" y="408747"/>
            <a:ext cx="8879059" cy="9284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r>
              <a:rPr lang="en-US" sz="3600" b="1" dirty="0" err="1">
                <a:ln/>
                <a:gradFill>
                  <a:gsLst>
                    <a:gs pos="9000">
                      <a:srgbClr val="00B0F0"/>
                    </a:gs>
                    <a:gs pos="47000">
                      <a:srgbClr val="7030A0"/>
                    </a:gs>
                    <a:gs pos="8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ln/>
                <a:gradFill>
                  <a:gsLst>
                    <a:gs pos="9000">
                      <a:srgbClr val="00B0F0"/>
                    </a:gs>
                    <a:gs pos="47000">
                      <a:srgbClr val="7030A0"/>
                    </a:gs>
                    <a:gs pos="8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gradFill>
                  <a:gsLst>
                    <a:gs pos="9000">
                      <a:srgbClr val="00B0F0"/>
                    </a:gs>
                    <a:gs pos="47000">
                      <a:srgbClr val="7030A0"/>
                    </a:gs>
                    <a:gs pos="8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3600" b="1" dirty="0">
                <a:ln/>
                <a:gradFill>
                  <a:gsLst>
                    <a:gs pos="9000">
                      <a:srgbClr val="00B0F0"/>
                    </a:gs>
                    <a:gs pos="47000">
                      <a:srgbClr val="7030A0"/>
                    </a:gs>
                    <a:gs pos="8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gradFill>
                  <a:gsLst>
                    <a:gs pos="9000">
                      <a:srgbClr val="00B0F0"/>
                    </a:gs>
                    <a:gs pos="47000">
                      <a:srgbClr val="7030A0"/>
                    </a:gs>
                    <a:gs pos="8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b="1" dirty="0">
                <a:ln/>
                <a:gradFill>
                  <a:gsLst>
                    <a:gs pos="9000">
                      <a:srgbClr val="00B0F0"/>
                    </a:gs>
                    <a:gs pos="47000">
                      <a:srgbClr val="7030A0"/>
                    </a:gs>
                    <a:gs pos="8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gradFill>
                  <a:gsLst>
                    <a:gs pos="9000">
                      <a:srgbClr val="00B0F0"/>
                    </a:gs>
                    <a:gs pos="47000">
                      <a:srgbClr val="7030A0"/>
                    </a:gs>
                    <a:gs pos="8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b="1" dirty="0">
                <a:ln/>
                <a:gradFill>
                  <a:gsLst>
                    <a:gs pos="9000">
                      <a:srgbClr val="00B0F0"/>
                    </a:gs>
                    <a:gs pos="47000">
                      <a:srgbClr val="7030A0"/>
                    </a:gs>
                    <a:gs pos="8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gradFill>
                  <a:gsLst>
                    <a:gs pos="9000">
                      <a:srgbClr val="00B0F0"/>
                    </a:gs>
                    <a:gs pos="47000">
                      <a:srgbClr val="7030A0"/>
                    </a:gs>
                    <a:gs pos="8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n/>
                <a:gradFill>
                  <a:gsLst>
                    <a:gs pos="9000">
                      <a:srgbClr val="00B0F0"/>
                    </a:gs>
                    <a:gs pos="47000">
                      <a:srgbClr val="7030A0"/>
                    </a:gs>
                    <a:gs pos="8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gradFill>
                  <a:gsLst>
                    <a:gs pos="9000">
                      <a:srgbClr val="00B0F0"/>
                    </a:gs>
                    <a:gs pos="47000">
                      <a:srgbClr val="7030A0"/>
                    </a:gs>
                    <a:gs pos="8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3600" b="1" dirty="0">
                <a:ln/>
                <a:gradFill>
                  <a:gsLst>
                    <a:gs pos="9000">
                      <a:srgbClr val="00B0F0"/>
                    </a:gs>
                    <a:gs pos="47000">
                      <a:srgbClr val="7030A0"/>
                    </a:gs>
                    <a:gs pos="83000">
                      <a:srgbClr val="FF00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90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B1D7EE-1B0D-40D1-A9FB-CCFA4E3500BF}"/>
              </a:ext>
            </a:extLst>
          </p:cNvPr>
          <p:cNvSpPr txBox="1"/>
          <p:nvPr/>
        </p:nvSpPr>
        <p:spPr>
          <a:xfrm>
            <a:off x="1392701" y="1209822"/>
            <a:ext cx="2968284" cy="4501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0EB46B-2AD9-46F4-86D5-D7AAB882B7CD}"/>
              </a:ext>
            </a:extLst>
          </p:cNvPr>
          <p:cNvSpPr/>
          <p:nvPr/>
        </p:nvSpPr>
        <p:spPr>
          <a:xfrm>
            <a:off x="5230836" y="1041010"/>
            <a:ext cx="4375051" cy="3413761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7DE7BE-D81A-43F3-80F0-18E05EDE2019}"/>
              </a:ext>
            </a:extLst>
          </p:cNvPr>
          <p:cNvSpPr/>
          <p:nvPr/>
        </p:nvSpPr>
        <p:spPr>
          <a:xfrm>
            <a:off x="884236" y="4770437"/>
            <a:ext cx="10932625" cy="120032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স্কাউটদের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ল্যাশিং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008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70F76C6-DAF5-4B33-B1E1-5F25341AA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5" y="1837031"/>
            <a:ext cx="2360509" cy="369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385530-7ED7-4E9B-BE2D-08E2328930FB}"/>
              </a:ext>
            </a:extLst>
          </p:cNvPr>
          <p:cNvSpPr/>
          <p:nvPr/>
        </p:nvSpPr>
        <p:spPr>
          <a:xfrm>
            <a:off x="3213862" y="2116117"/>
            <a:ext cx="8560797" cy="34163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বাঁশকে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আড়াআড়িভাবে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বাঁধার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পেঁচ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স্কোয়ার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ল্যাশিং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বাঁশ দু’টিকে পেঁচানো শেষ হলে দড়ির উভয় প্রান্তকে শক্ত করে অন্তত ৩/৪ বার পেঁচ দিতে হয়। এই পেঁচানোকে ফ্রাপিং(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golian Baiti" pitchFamily="66" charset="0"/>
                <a:cs typeface="Mongolian Baiti" pitchFamily="66" charset="0"/>
              </a:rPr>
              <a:t>frapping)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ফ্রাপিং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বড়শি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গিরো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স্কোয়া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ল্যাশিং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1F59CF-92F2-4FE1-952C-D0CBE2D1EC04}"/>
              </a:ext>
            </a:extLst>
          </p:cNvPr>
          <p:cNvSpPr/>
          <p:nvPr/>
        </p:nvSpPr>
        <p:spPr>
          <a:xfrm>
            <a:off x="2513831" y="661182"/>
            <a:ext cx="7164337" cy="54864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bn-BD" sz="360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ছবিটিতে </a:t>
            </a:r>
            <a:r>
              <a:rPr lang="en-US" sz="3600" dirty="0" err="1">
                <a:ln w="18415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স্কোয়ার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ল্যাশিং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rgbClr val="00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939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3495A7E-B8DE-442C-92E9-D739366F6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"/>
          <a:stretch/>
        </p:blipFill>
        <p:spPr bwMode="auto">
          <a:xfrm>
            <a:off x="3362516" y="1620070"/>
            <a:ext cx="5330980" cy="4196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5F52C7-40C8-48E7-BCA4-E2494DCBCCA0}"/>
              </a:ext>
            </a:extLst>
          </p:cNvPr>
          <p:cNvSpPr txBox="1"/>
          <p:nvPr/>
        </p:nvSpPr>
        <p:spPr>
          <a:xfrm>
            <a:off x="1434905" y="351692"/>
            <a:ext cx="9186203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ল্যাশিংটি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25342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D06AA8-7777-4569-B535-A02CD85E6F4C}"/>
              </a:ext>
            </a:extLst>
          </p:cNvPr>
          <p:cNvSpPr/>
          <p:nvPr/>
        </p:nvSpPr>
        <p:spPr>
          <a:xfrm>
            <a:off x="960437" y="1073368"/>
            <a:ext cx="9753600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bn-BD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স্কাউটদের প্রাথমিক পর্যায়ে কয় প্রকার ল্যাশিং জানতে হয়?               </a:t>
            </a:r>
            <a:r>
              <a:rPr lang="bn-BD" sz="3200" u="sng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200" u="sng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FF6FF3-D6A5-495E-A688-C558902A1D25}"/>
              </a:ext>
            </a:extLst>
          </p:cNvPr>
          <p:cNvSpPr/>
          <p:nvPr/>
        </p:nvSpPr>
        <p:spPr>
          <a:xfrm>
            <a:off x="960437" y="1719699"/>
            <a:ext cx="205740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720B05-D587-4191-8D76-C3B08539F444}"/>
              </a:ext>
            </a:extLst>
          </p:cNvPr>
          <p:cNvSpPr/>
          <p:nvPr/>
        </p:nvSpPr>
        <p:spPr>
          <a:xfrm>
            <a:off x="3703637" y="1719699"/>
            <a:ext cx="186690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৩টি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A5803C-6961-451F-8BAD-76E3FC38E030}"/>
              </a:ext>
            </a:extLst>
          </p:cNvPr>
          <p:cNvSpPr/>
          <p:nvPr/>
        </p:nvSpPr>
        <p:spPr>
          <a:xfrm>
            <a:off x="6218237" y="1719699"/>
            <a:ext cx="182880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C7F9D-A4A1-4189-B664-2AED5FE6E1F4}"/>
              </a:ext>
            </a:extLst>
          </p:cNvPr>
          <p:cNvSpPr txBox="1"/>
          <p:nvPr/>
        </p:nvSpPr>
        <p:spPr>
          <a:xfrm>
            <a:off x="4478215" y="192055"/>
            <a:ext cx="2194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74214-A27B-41F5-9DA9-90D38C04CD89}"/>
              </a:ext>
            </a:extLst>
          </p:cNvPr>
          <p:cNvSpPr/>
          <p:nvPr/>
        </p:nvSpPr>
        <p:spPr>
          <a:xfrm>
            <a:off x="808037" y="2509262"/>
            <a:ext cx="9629840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bn-BD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 কোন প্রকার গিরো শেষ করতে হলে কীভাবে শেষ করতে হয়?         . </a:t>
            </a:r>
            <a:endParaRPr lang="en-US" sz="3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ADA9F6-B70F-462B-A9EC-DB98F9C92822}"/>
              </a:ext>
            </a:extLst>
          </p:cNvPr>
          <p:cNvSpPr/>
          <p:nvPr/>
        </p:nvSpPr>
        <p:spPr>
          <a:xfrm>
            <a:off x="960437" y="3332817"/>
            <a:ext cx="205740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১টি গিরো দিয়ে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C97BE5-0DDF-4CA5-94DB-009E6B51BE10}"/>
              </a:ext>
            </a:extLst>
          </p:cNvPr>
          <p:cNvSpPr/>
          <p:nvPr/>
        </p:nvSpPr>
        <p:spPr>
          <a:xfrm>
            <a:off x="3475037" y="3332817"/>
            <a:ext cx="236514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বড়শি গিরো দিয়ে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1C726D-AB7E-40B3-8B39-0D6CB7EECADF}"/>
              </a:ext>
            </a:extLst>
          </p:cNvPr>
          <p:cNvSpPr/>
          <p:nvPr/>
        </p:nvSpPr>
        <p:spPr>
          <a:xfrm>
            <a:off x="6351717" y="3332817"/>
            <a:ext cx="205740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ল্যাশিং করে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AA0FAB-D1A0-428A-97DF-F3FC5A7F7137}"/>
              </a:ext>
            </a:extLst>
          </p:cNvPr>
          <p:cNvSpPr/>
          <p:nvPr/>
        </p:nvSpPr>
        <p:spPr>
          <a:xfrm>
            <a:off x="8409117" y="1719699"/>
            <a:ext cx="182880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৬টি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511AD5-2E79-4DA9-8852-32C0381DA85D}"/>
              </a:ext>
            </a:extLst>
          </p:cNvPr>
          <p:cNvSpPr/>
          <p:nvPr/>
        </p:nvSpPr>
        <p:spPr>
          <a:xfrm>
            <a:off x="8656637" y="3332817"/>
            <a:ext cx="205740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কোন ভাবে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E51840-7B12-47BE-ACE9-1822F7508857}"/>
              </a:ext>
            </a:extLst>
          </p:cNvPr>
          <p:cNvSpPr/>
          <p:nvPr/>
        </p:nvSpPr>
        <p:spPr>
          <a:xfrm>
            <a:off x="939643" y="4126967"/>
            <a:ext cx="9498234" cy="584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bn-BD" sz="3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ডায়াগোনাল ল্যাশিং করতে দণ্ডকে কীভাবে রাখতে হয়?                   </a:t>
            </a:r>
            <a:r>
              <a:rPr lang="bn-BD" sz="3200" u="sng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200" u="sng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8D0F0F-7331-4A40-8A01-1B1A361048C5}"/>
              </a:ext>
            </a:extLst>
          </p:cNvPr>
          <p:cNvSpPr/>
          <p:nvPr/>
        </p:nvSpPr>
        <p:spPr>
          <a:xfrm>
            <a:off x="769937" y="5037023"/>
            <a:ext cx="289560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একটির উপরে আরেকটি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94BD43-A910-41BF-81FB-B84CC5AD37AD}"/>
              </a:ext>
            </a:extLst>
          </p:cNvPr>
          <p:cNvSpPr/>
          <p:nvPr/>
        </p:nvSpPr>
        <p:spPr>
          <a:xfrm>
            <a:off x="3700956" y="5037023"/>
            <a:ext cx="243840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আড়াআড়িভাবে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503327-F856-4D8D-AC07-47D61A0C0560}"/>
              </a:ext>
            </a:extLst>
          </p:cNvPr>
          <p:cNvSpPr/>
          <p:nvPr/>
        </p:nvSpPr>
        <p:spPr>
          <a:xfrm>
            <a:off x="5837237" y="5037023"/>
            <a:ext cx="222872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পাশাপাশিভাবে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89E6C5-512E-4C07-ACA8-EC4D9870107F}"/>
              </a:ext>
            </a:extLst>
          </p:cNvPr>
          <p:cNvSpPr/>
          <p:nvPr/>
        </p:nvSpPr>
        <p:spPr>
          <a:xfrm>
            <a:off x="8209157" y="5085417"/>
            <a:ext cx="2228720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2800" dirty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পাশাপাশিভাবে</a:t>
            </a:r>
            <a:endParaRPr lang="en-US" sz="2800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7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0" grpId="0"/>
      <p:bldP spid="12" grpId="0"/>
      <p:bldP spid="13" grpId="0"/>
      <p:bldP spid="13" grpId="1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19" grpId="1"/>
      <p:bldP spid="20" grpId="0"/>
      <p:bldP spid="21" grpId="0"/>
      <p:bldP spid="21" grpId="1"/>
      <p:bldP spid="22" grpId="0"/>
      <p:bldP spid="2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2C0E8-63BD-4FA8-92E5-C4F7911CA7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060" y="1419858"/>
            <a:ext cx="5134050" cy="311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B4C739-B141-4D49-B53B-7B0426BBCA78}"/>
              </a:ext>
            </a:extLst>
          </p:cNvPr>
          <p:cNvSpPr txBox="1"/>
          <p:nvPr/>
        </p:nvSpPr>
        <p:spPr>
          <a:xfrm>
            <a:off x="2134600" y="4981893"/>
            <a:ext cx="9188970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bn-IN" sz="3600" b="1" dirty="0">
                <a:ln/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তোমাদের কোন প্রশ্ন থাকলে বলতে পার ।</a:t>
            </a:r>
            <a:endParaRPr lang="en-US" sz="3600" b="1" dirty="0">
              <a:ln/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310D4E-1FE4-4054-A33E-CBF75EDFD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193" y="1664103"/>
            <a:ext cx="1888493" cy="27068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0BDBA6-0DDC-457C-AF29-380DBAF07B58}"/>
              </a:ext>
            </a:extLst>
          </p:cNvPr>
          <p:cNvSpPr txBox="1"/>
          <p:nvPr/>
        </p:nvSpPr>
        <p:spPr>
          <a:xfrm>
            <a:off x="4514537" y="329445"/>
            <a:ext cx="316292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bn-IN" sz="3600" dirty="0">
                <a:latin typeface="Kalpurush" panose="02000600000000000000" pitchFamily="2" charset="0"/>
                <a:cs typeface="Kalpurush" panose="02000600000000000000" pitchFamily="2" charset="0"/>
              </a:rPr>
              <a:t>প্রশ্নোত্তর পর্ব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8B1BFFA-BD54-4946-8CD1-765C78B10D82}"/>
              </a:ext>
            </a:extLst>
          </p:cNvPr>
          <p:cNvSpPr txBox="1">
            <a:spLocks/>
          </p:cNvSpPr>
          <p:nvPr/>
        </p:nvSpPr>
        <p:spPr>
          <a:xfrm>
            <a:off x="422030" y="5075236"/>
            <a:ext cx="11422967" cy="107234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6509" tIns="53255" rIns="106509" bIns="53255">
            <a:prstTxWarp prst="textPlain">
              <a:avLst/>
            </a:prstTxWarp>
            <a:spAutoFit/>
          </a:bodyPr>
          <a:lstStyle>
            <a:lvl1pPr marL="399410" indent="-399410" algn="l" defTabSz="10650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65388" indent="-332842" algn="l" defTabSz="10650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31366" indent="-266273" algn="l" defTabSz="10650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63913" indent="-266273" algn="l" defTabSz="106509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396460" indent="-266273" algn="l" defTabSz="106509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929006" indent="-266273" algn="l" defTabSz="10650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461553" indent="-266273" algn="l" defTabSz="10650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994099" indent="-266273" algn="l" defTabSz="10650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526646" indent="-266273" algn="l" defTabSz="10650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স্কোয়ার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ল্যাশিং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ডায়াগোনাল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ল্যাশিং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মডেল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বেঁধে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আসবে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ABD69-0968-4228-93C6-59A619958ECE}"/>
              </a:ext>
            </a:extLst>
          </p:cNvPr>
          <p:cNvSpPr txBox="1"/>
          <p:nvPr/>
        </p:nvSpPr>
        <p:spPr>
          <a:xfrm>
            <a:off x="801858" y="886264"/>
            <a:ext cx="369980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পরিকল্পিত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9B6FE0-0F0A-48B2-B6FC-2A2F0E876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977" y="1286473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02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E15B74-1AAA-419E-9307-C2E8CD7D3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20" y="1828801"/>
            <a:ext cx="6609991" cy="4542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A05A2F-598B-4D86-A6D0-6372610A3E8B}"/>
              </a:ext>
            </a:extLst>
          </p:cNvPr>
          <p:cNvSpPr txBox="1"/>
          <p:nvPr/>
        </p:nvSpPr>
        <p:spPr>
          <a:xfrm>
            <a:off x="1026941" y="196949"/>
            <a:ext cx="10353821" cy="1631852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6250"/>
                <a:gd name="adj2" fmla="val -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l"/>
            <a:r>
              <a:rPr lang="en-US" sz="3600" dirty="0" err="1">
                <a:ln w="0"/>
                <a:gradFill>
                  <a:gsLst>
                    <a:gs pos="13000">
                      <a:srgbClr val="FF0000"/>
                    </a:gs>
                    <a:gs pos="62000">
                      <a:srgbClr val="00B05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600" dirty="0">
                <a:ln w="0"/>
                <a:gradFill>
                  <a:gsLst>
                    <a:gs pos="13000">
                      <a:srgbClr val="FF0000"/>
                    </a:gs>
                    <a:gs pos="62000">
                      <a:srgbClr val="00B05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13000">
                      <a:srgbClr val="FF0000"/>
                    </a:gs>
                    <a:gs pos="62000">
                      <a:srgbClr val="00B05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ক্লাস</a:t>
            </a:r>
            <a:r>
              <a:rPr lang="en-US" sz="3600" dirty="0">
                <a:ln w="0"/>
                <a:gradFill>
                  <a:gsLst>
                    <a:gs pos="13000">
                      <a:srgbClr val="FF0000"/>
                    </a:gs>
                    <a:gs pos="62000">
                      <a:srgbClr val="00B05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13000">
                      <a:srgbClr val="FF0000"/>
                    </a:gs>
                    <a:gs pos="62000">
                      <a:srgbClr val="00B05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দেখার</a:t>
            </a:r>
            <a:r>
              <a:rPr lang="en-US" sz="3600" dirty="0">
                <a:ln w="0"/>
                <a:gradFill>
                  <a:gsLst>
                    <a:gs pos="13000">
                      <a:srgbClr val="FF0000"/>
                    </a:gs>
                    <a:gs pos="62000">
                      <a:srgbClr val="00B05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13000">
                      <a:srgbClr val="FF0000"/>
                    </a:gs>
                    <a:gs pos="62000">
                      <a:srgbClr val="00B05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dirty="0">
                <a:ln w="0"/>
                <a:gradFill>
                  <a:gsLst>
                    <a:gs pos="13000">
                      <a:srgbClr val="FF0000"/>
                    </a:gs>
                    <a:gs pos="62000">
                      <a:srgbClr val="00B05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13000">
                      <a:srgbClr val="FF0000"/>
                    </a:gs>
                    <a:gs pos="62000">
                      <a:srgbClr val="00B05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3600" dirty="0">
                <a:ln w="0"/>
                <a:gradFill>
                  <a:gsLst>
                    <a:gs pos="13000">
                      <a:srgbClr val="FF0000"/>
                    </a:gs>
                    <a:gs pos="62000">
                      <a:srgbClr val="00B05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gradFill>
                  <a:gsLst>
                    <a:gs pos="13000">
                      <a:srgbClr val="FF0000"/>
                    </a:gs>
                    <a:gs pos="62000">
                      <a:srgbClr val="00B05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3600" dirty="0">
                <a:ln w="0"/>
                <a:gradFill>
                  <a:gsLst>
                    <a:gs pos="13000">
                      <a:srgbClr val="FF0000"/>
                    </a:gs>
                    <a:gs pos="62000">
                      <a:srgbClr val="00B050"/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78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88CD0DD-C108-492D-9143-D00A9CFD3280}"/>
              </a:ext>
            </a:extLst>
          </p:cNvPr>
          <p:cNvSpPr/>
          <p:nvPr/>
        </p:nvSpPr>
        <p:spPr>
          <a:xfrm>
            <a:off x="203982" y="253218"/>
            <a:ext cx="2236763" cy="2278967"/>
          </a:xfrm>
          <a:prstGeom prst="donut">
            <a:avLst>
              <a:gd name="adj" fmla="val 3969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769C3D-12C0-4B2F-9824-C18A4C8E553B}"/>
              </a:ext>
            </a:extLst>
          </p:cNvPr>
          <p:cNvSpPr/>
          <p:nvPr/>
        </p:nvSpPr>
        <p:spPr>
          <a:xfrm>
            <a:off x="379828" y="422031"/>
            <a:ext cx="1913206" cy="192727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89F772-ACD1-476F-9323-CA5E79F5E552}"/>
              </a:ext>
            </a:extLst>
          </p:cNvPr>
          <p:cNvSpPr/>
          <p:nvPr/>
        </p:nvSpPr>
        <p:spPr>
          <a:xfrm>
            <a:off x="3851030" y="678766"/>
            <a:ext cx="4489939" cy="7244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96BF6-8F0A-4CD3-BB07-B4E18309D072}"/>
              </a:ext>
            </a:extLst>
          </p:cNvPr>
          <p:cNvSpPr txBox="1"/>
          <p:nvPr/>
        </p:nvSpPr>
        <p:spPr>
          <a:xfrm>
            <a:off x="576776" y="2672861"/>
            <a:ext cx="6335149" cy="34778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বিদ্যাল্যয়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Email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saifulsir</a:t>
            </a:r>
            <a:r>
              <a:rPr lang="en-US" sz="2400" dirty="0">
                <a:latin typeface="MS Gothic" panose="020B0609070205080204" pitchFamily="49" charset="-128"/>
                <a:ea typeface="MS Gothic" panose="020B0609070205080204" pitchFamily="49" charset="-128"/>
                <a:cs typeface="NikoshBAN" panose="02000000000000000000" pitchFamily="2" charset="0"/>
              </a:rPr>
              <a:t>2016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8A3B66-97E2-44FD-AEA0-B5149816ED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-361" r="1703" b="1"/>
          <a:stretch/>
        </p:blipFill>
        <p:spPr>
          <a:xfrm>
            <a:off x="7788248" y="2247675"/>
            <a:ext cx="3006359" cy="373497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054096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D8796-BE5E-454C-8FFA-2D20349B597A}"/>
              </a:ext>
            </a:extLst>
          </p:cNvPr>
          <p:cNvSpPr txBox="1"/>
          <p:nvPr/>
        </p:nvSpPr>
        <p:spPr>
          <a:xfrm>
            <a:off x="1505563" y="396805"/>
            <a:ext cx="9180874" cy="6442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নিভিড়ভাবে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38">
            <a:extLst>
              <a:ext uri="{FF2B5EF4-FFF2-40B4-BE49-F238E27FC236}">
                <a16:creationId xmlns:a16="http://schemas.microsoft.com/office/drawing/2014/main" id="{9B769A7F-CE9C-4E3D-BC90-FF839AF5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3" b="97814" l="9455" r="89455">
                        <a14:foregroundMark x1="32364" y1="7650" x2="21818" y2="1093"/>
                        <a14:foregroundMark x1="21818" y1="1093" x2="20727" y2="15847"/>
                        <a14:foregroundMark x1="33818" y1="7650" x2="28727" y2="3279"/>
                        <a14:foregroundMark x1="17455" y1="87978" x2="8000" y2="98907"/>
                        <a14:foregroundMark x1="8000" y1="98907" x2="24364" y2="97814"/>
                        <a14:foregroundMark x1="24364" y1="97814" x2="18182" y2="85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6" y="1712416"/>
            <a:ext cx="2736275" cy="1540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884E3E8-9D5D-45B4-AC9E-058DDCD30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52" y="1209822"/>
            <a:ext cx="4851100" cy="2790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>
            <a:extLst>
              <a:ext uri="{FF2B5EF4-FFF2-40B4-BE49-F238E27FC236}">
                <a16:creationId xmlns:a16="http://schemas.microsoft.com/office/drawing/2014/main" id="{3E4D436E-FE37-4219-A4B4-48CABD422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42" y="1259746"/>
            <a:ext cx="4402965" cy="252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6">
            <a:extLst>
              <a:ext uri="{FF2B5EF4-FFF2-40B4-BE49-F238E27FC236}">
                <a16:creationId xmlns:a16="http://schemas.microsoft.com/office/drawing/2014/main" id="{B41EA071-8FED-4C3E-9028-A2FEA2179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237" l="2583" r="98155">
                        <a14:foregroundMark x1="39852" y1="70430" x2="26937" y2="68817"/>
                        <a14:foregroundMark x1="26937" y1="68817" x2="25092" y2="71505"/>
                        <a14:foregroundMark x1="41328" y1="63978" x2="19557" y2="88710"/>
                        <a14:foregroundMark x1="19557" y1="88710" x2="33948" y2="99462"/>
                        <a14:foregroundMark x1="33948" y1="99462" x2="62362" y2="96237"/>
                        <a14:foregroundMark x1="62362" y1="96237" x2="64207" y2="75806"/>
                        <a14:foregroundMark x1="64207" y1="75806" x2="48708" y2="67204"/>
                        <a14:foregroundMark x1="48708" y1="67204" x2="38376" y2="67204"/>
                        <a14:foregroundMark x1="86347" y1="40860" x2="90406" y2="62903"/>
                        <a14:foregroundMark x1="90406" y1="62903" x2="98155" y2="45161"/>
                        <a14:foregroundMark x1="98155" y1="45161" x2="85609" y2="41398"/>
                        <a14:foregroundMark x1="40221" y1="8602" x2="52399" y2="16129"/>
                        <a14:foregroundMark x1="52399" y1="16129" x2="44280" y2="0"/>
                        <a14:foregroundMark x1="44280" y1="0" x2="38007" y2="9140"/>
                        <a14:foregroundMark x1="8856" y1="38710" x2="11808" y2="63441"/>
                        <a14:foregroundMark x1="11808" y1="63441" x2="1107" y2="65054"/>
                        <a14:foregroundMark x1="1107" y1="65054" x2="2583" y2="41398"/>
                        <a14:foregroundMark x1="2583" y1="41398" x2="10701" y2="392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64" y="3941132"/>
            <a:ext cx="4381500" cy="2452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06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C2940C-3A82-402F-A685-7152B9C294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885844"/>
            <a:ext cx="3892060" cy="29190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8ED07B0-54E6-4D83-A30A-5877B3A03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5" y="1787371"/>
            <a:ext cx="3930931" cy="31159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4908E9-A20D-4066-80AB-1C777753F0E9}"/>
              </a:ext>
            </a:extLst>
          </p:cNvPr>
          <p:cNvSpPr txBox="1"/>
          <p:nvPr/>
        </p:nvSpPr>
        <p:spPr>
          <a:xfrm>
            <a:off x="815926" y="633046"/>
            <a:ext cx="10335064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F06E4A-6A66-42A3-8ABD-A1F8B9552642}"/>
              </a:ext>
            </a:extLst>
          </p:cNvPr>
          <p:cNvSpPr txBox="1"/>
          <p:nvPr/>
        </p:nvSpPr>
        <p:spPr>
          <a:xfrm>
            <a:off x="2956559" y="5648178"/>
            <a:ext cx="5416061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পাইনিয়ারিং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ল্যাশিং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448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691E1A-DA94-43B9-BB9C-975E6BAC3AC9}"/>
              </a:ext>
            </a:extLst>
          </p:cNvPr>
          <p:cNvSpPr txBox="1"/>
          <p:nvPr/>
        </p:nvSpPr>
        <p:spPr>
          <a:xfrm>
            <a:off x="2630659" y="563491"/>
            <a:ext cx="246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F01AB4-BC34-4C28-B0B4-F65CA8A6A324}"/>
              </a:ext>
            </a:extLst>
          </p:cNvPr>
          <p:cNvSpPr txBox="1"/>
          <p:nvPr/>
        </p:nvSpPr>
        <p:spPr>
          <a:xfrm>
            <a:off x="1209822" y="1688123"/>
            <a:ext cx="676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CEF1BA-8E6C-4411-8155-BB5FD4794C73}"/>
              </a:ext>
            </a:extLst>
          </p:cNvPr>
          <p:cNvSpPr txBox="1"/>
          <p:nvPr/>
        </p:nvSpPr>
        <p:spPr>
          <a:xfrm>
            <a:off x="1209822" y="2876844"/>
            <a:ext cx="8187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পাইনিয়ারিং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084AAA-55A1-4B75-8EA1-C9A126825DBF}"/>
              </a:ext>
            </a:extLst>
          </p:cNvPr>
          <p:cNvSpPr txBox="1"/>
          <p:nvPr/>
        </p:nvSpPr>
        <p:spPr>
          <a:xfrm>
            <a:off x="815926" y="4262511"/>
            <a:ext cx="10799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স্কোয়ার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ডায়াগোনাল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ল্যাশিং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বেধেঁ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6773148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2A172-E327-4C92-9F0D-A103555461FB}"/>
              </a:ext>
            </a:extLst>
          </p:cNvPr>
          <p:cNvSpPr txBox="1"/>
          <p:nvPr/>
        </p:nvSpPr>
        <p:spPr>
          <a:xfrm>
            <a:off x="2316480" y="661182"/>
            <a:ext cx="6471138" cy="4220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83B44B-457E-4DB2-953F-B43CAA927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1" y="1559472"/>
            <a:ext cx="6353517" cy="4011792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862A63-FAC7-4279-9D2C-91A7D9548DCD}"/>
              </a:ext>
            </a:extLst>
          </p:cNvPr>
          <p:cNvSpPr txBox="1"/>
          <p:nvPr/>
        </p:nvSpPr>
        <p:spPr>
          <a:xfrm>
            <a:off x="2039815" y="5816989"/>
            <a:ext cx="6353516" cy="3798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 algn="l">
              <a:buClr>
                <a:srgbClr val="00B0F0"/>
              </a:buClr>
              <a:buFont typeface="Wingdings" panose="05000000000000000000" pitchFamily="2" charset="2"/>
              <a:buChar char="ü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স্কাউট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0FEF1C-A03F-45F3-9651-FC420C43E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91" y="1534632"/>
            <a:ext cx="6353516" cy="4018604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517B71-59FB-4F3F-91FB-46BF87D93079}"/>
              </a:ext>
            </a:extLst>
          </p:cNvPr>
          <p:cNvSpPr txBox="1"/>
          <p:nvPr/>
        </p:nvSpPr>
        <p:spPr>
          <a:xfrm>
            <a:off x="2787747" y="598912"/>
            <a:ext cx="6231988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416937-EE1A-4338-8333-3FA9B556BFF7}"/>
              </a:ext>
            </a:extLst>
          </p:cNvPr>
          <p:cNvSpPr txBox="1"/>
          <p:nvPr/>
        </p:nvSpPr>
        <p:spPr>
          <a:xfrm>
            <a:off x="9031459" y="3098408"/>
            <a:ext cx="1125415" cy="6611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তাঁবু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0A7620-8550-4D4B-80CA-D92FCFE5DBB2}"/>
              </a:ext>
            </a:extLst>
          </p:cNvPr>
          <p:cNvSpPr/>
          <p:nvPr/>
        </p:nvSpPr>
        <p:spPr>
          <a:xfrm>
            <a:off x="2765598" y="5864656"/>
            <a:ext cx="5379596" cy="51002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marL="571500" lvl="0" indent="-571500"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তাঁবু কারা কখন ব্যবহার করে?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742CC-9D62-42B6-A37B-FA6F3B5E1615}"/>
              </a:ext>
            </a:extLst>
          </p:cNvPr>
          <p:cNvSpPr/>
          <p:nvPr/>
        </p:nvSpPr>
        <p:spPr>
          <a:xfrm>
            <a:off x="2012728" y="5708815"/>
            <a:ext cx="7838479" cy="64633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তাঁবু তৈরি করতে স্কাউটদের কী কী জানা প্রয়োজন?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D68E9B-FAA7-4239-977E-0F62F989819E}"/>
              </a:ext>
            </a:extLst>
          </p:cNvPr>
          <p:cNvSpPr/>
          <p:nvPr/>
        </p:nvSpPr>
        <p:spPr>
          <a:xfrm>
            <a:off x="1320018" y="272033"/>
            <a:ext cx="9720775" cy="120032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স্কাউটিং ও গার্ল গাইডিং এ স্কাউটরা হাইকিং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ক্যাম্পিং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করার সময়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বসবাসের জন্য তাঁবু ব্যবহার করে।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0F346A-667A-49B1-8DEA-38E953F38B73}"/>
              </a:ext>
            </a:extLst>
          </p:cNvPr>
          <p:cNvSpPr/>
          <p:nvPr/>
        </p:nvSpPr>
        <p:spPr>
          <a:xfrm>
            <a:off x="1153552" y="5596104"/>
            <a:ext cx="9475034" cy="107721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তাঁবুবাস কালে স্কাউটদের বিভিন্ন প্রকার গিরো এবং তার বাস্তবে প্রয়োগ করা জানতে হয়। জানা এবং বাস্তবে প্রয়োগ করাকে বলা হয় পাইওনিয়ারিং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496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6" presetClass="exit" presetSubtype="2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xit" presetSubtype="21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6" presetClass="exit" presetSubtype="21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15" grpId="0"/>
      <p:bldP spid="15" grpId="1"/>
      <p:bldP spid="16" grpId="0" animBg="1"/>
      <p:bldP spid="17" grpId="0"/>
      <p:bldP spid="17" grpId="1"/>
      <p:bldP spid="18" grpId="0"/>
      <p:bldP spid="18" grpId="1" build="allAtOnce"/>
      <p:bldP spid="19" grpId="0"/>
      <p:bldP spid="19" grpId="1"/>
      <p:bldP spid="19" grpId="2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FF40C-B15F-4258-AC06-4AC378B40843}"/>
              </a:ext>
            </a:extLst>
          </p:cNvPr>
          <p:cNvSpPr txBox="1"/>
          <p:nvPr/>
        </p:nvSpPr>
        <p:spPr>
          <a:xfrm>
            <a:off x="1856935" y="1209822"/>
            <a:ext cx="234930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7700F1-76E7-458E-A3D9-8CFE0C9A0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1" y="1688121"/>
            <a:ext cx="3976469" cy="2982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BCD95-DDCD-4A5B-B733-1D0E154A3062}"/>
              </a:ext>
            </a:extLst>
          </p:cNvPr>
          <p:cNvSpPr txBox="1"/>
          <p:nvPr/>
        </p:nvSpPr>
        <p:spPr>
          <a:xfrm>
            <a:off x="3756074" y="5170659"/>
            <a:ext cx="6020972" cy="4775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 algn="l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পাইনিয়ারিং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35728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0BF6DB7-A472-4318-B797-204DC1819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682" l="2400" r="99600">
                        <a14:foregroundMark x1="10400" y1="11818" x2="2800" y2="13864"/>
                        <a14:foregroundMark x1="2800" y1="13864" x2="400" y2="28864"/>
                        <a14:foregroundMark x1="400" y1="28864" x2="6800" y2="32727"/>
                        <a14:foregroundMark x1="6800" y1="32727" x2="10400" y2="23182"/>
                        <a14:foregroundMark x1="10400" y1="23182" x2="10267" y2="11591"/>
                        <a14:foregroundMark x1="3600" y1="12955" x2="133" y2="30227"/>
                        <a14:foregroundMark x1="133" y1="30227" x2="4133" y2="20682"/>
                        <a14:foregroundMark x1="4133" y1="20682" x2="3467" y2="12500"/>
                        <a14:foregroundMark x1="2400" y1="12955" x2="9200" y2="13182"/>
                        <a14:foregroundMark x1="9200" y1="13182" x2="33733" y2="11818"/>
                        <a14:foregroundMark x1="33733" y1="11818" x2="35200" y2="10455"/>
                        <a14:foregroundMark x1="35200" y1="10455" x2="35200" y2="10455"/>
                        <a14:foregroundMark x1="35200" y1="10455" x2="35200" y2="10227"/>
                        <a14:foregroundMark x1="35200" y1="10227" x2="49467" y2="7955"/>
                        <a14:foregroundMark x1="49467" y1="7955" x2="69067" y2="10909"/>
                        <a14:foregroundMark x1="69067" y1="10909" x2="76133" y2="10227"/>
                        <a14:foregroundMark x1="76133" y1="10227" x2="90267" y2="13409"/>
                        <a14:foregroundMark x1="90267" y1="13409" x2="97067" y2="13182"/>
                        <a14:foregroundMark x1="97067" y1="13182" x2="99600" y2="31818"/>
                        <a14:foregroundMark x1="99600" y1="31818" x2="64267" y2="34773"/>
                        <a14:foregroundMark x1="59600" y1="88636" x2="55867" y2="99091"/>
                        <a14:foregroundMark x1="55867" y1="99091" x2="48267" y2="99545"/>
                        <a14:foregroundMark x1="48267" y1="99545" x2="42933" y2="91136"/>
                        <a14:foregroundMark x1="42933" y1="91136" x2="48933" y2="90682"/>
                        <a14:foregroundMark x1="48933" y1="90682" x2="55200" y2="90682"/>
                        <a14:foregroundMark x1="55200" y1="90682" x2="59600" y2="90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82" y="1866504"/>
            <a:ext cx="6404000" cy="3124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3448E8-3715-4EA3-80B5-0BD926A8214B}"/>
              </a:ext>
            </a:extLst>
          </p:cNvPr>
          <p:cNvSpPr/>
          <p:nvPr/>
        </p:nvSpPr>
        <p:spPr>
          <a:xfrm>
            <a:off x="2489982" y="769257"/>
            <a:ext cx="6977575" cy="4405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ছবি’র দু’টি বাঁশকে কী করা হয়েছে?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5B7A58-4DF8-444F-B46F-6D02728F3633}"/>
              </a:ext>
            </a:extLst>
          </p:cNvPr>
          <p:cNvSpPr/>
          <p:nvPr/>
        </p:nvSpPr>
        <p:spPr>
          <a:xfrm>
            <a:off x="1935796" y="5250593"/>
            <a:ext cx="7981927" cy="5663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ছবি’র বাঁশ দু’টিকে রশি দিয়ে পেঁচিয়ে বাঁধা হয়েছে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962C55-66A3-4600-8060-E87E728997DF}"/>
              </a:ext>
            </a:extLst>
          </p:cNvPr>
          <p:cNvSpPr/>
          <p:nvPr/>
        </p:nvSpPr>
        <p:spPr>
          <a:xfrm>
            <a:off x="2377440" y="908842"/>
            <a:ext cx="6977575" cy="44056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রশি বা দড়ি দিয়ে পেঁচিয়ে বাঁধাকে কী বলা হয়?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15320F-85C4-4EE6-B14F-09DA347E4219}"/>
              </a:ext>
            </a:extLst>
          </p:cNvPr>
          <p:cNvSpPr/>
          <p:nvPr/>
        </p:nvSpPr>
        <p:spPr>
          <a:xfrm>
            <a:off x="1701018" y="5390179"/>
            <a:ext cx="7981927" cy="4268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Plain">
              <a:avLst/>
            </a:prstTxWarp>
            <a:spAutoFit/>
          </a:bodyPr>
          <a:lstStyle/>
          <a:p>
            <a:pPr lvl="0"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রশি বা দড়ি দিয়ে পেঁচিয়ে বাঁধাকে বলা হয় ল্যাশিং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614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xit" presetSubtype="2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4C46FD-037C-4AA5-96BC-CD520796F6C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2038"/>
            </a:avLst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9F9E4517-D14B-4FAD-BC5C-540A4B3E92F1}"/>
              </a:ext>
            </a:extLst>
          </p:cNvPr>
          <p:cNvSpPr/>
          <p:nvPr/>
        </p:nvSpPr>
        <p:spPr>
          <a:xfrm>
            <a:off x="112542" y="112542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3CF1EF5C-038D-4EE7-8868-180DBEC5298E}"/>
              </a:ext>
            </a:extLst>
          </p:cNvPr>
          <p:cNvSpPr/>
          <p:nvPr/>
        </p:nvSpPr>
        <p:spPr>
          <a:xfrm rot="5400000">
            <a:off x="11066584" y="196948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FFC8CA92-6D9C-4FB8-9139-3E243FF1BD4F}"/>
              </a:ext>
            </a:extLst>
          </p:cNvPr>
          <p:cNvSpPr/>
          <p:nvPr/>
        </p:nvSpPr>
        <p:spPr>
          <a:xfrm rot="10800000">
            <a:off x="10982178" y="5816990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 flip="none" rotWithShape="1"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0F1FC71D-0412-4829-A035-C8AAFF1EA3FB}"/>
              </a:ext>
            </a:extLst>
          </p:cNvPr>
          <p:cNvSpPr/>
          <p:nvPr/>
        </p:nvSpPr>
        <p:spPr>
          <a:xfrm rot="16200000">
            <a:off x="28136" y="5732584"/>
            <a:ext cx="1097280" cy="928468"/>
          </a:xfrm>
          <a:prstGeom prst="halfFrame">
            <a:avLst>
              <a:gd name="adj1" fmla="val 22727"/>
              <a:gd name="adj2" fmla="val 19697"/>
            </a:avLst>
          </a:prstGeom>
          <a:gradFill>
            <a:gsLst>
              <a:gs pos="39000">
                <a:srgbClr val="00B050"/>
              </a:gs>
              <a:gs pos="19464">
                <a:srgbClr val="FFC000"/>
              </a:gs>
              <a:gs pos="6000">
                <a:srgbClr val="FF0000"/>
              </a:gs>
              <a:gs pos="75000">
                <a:srgbClr val="FFFF00"/>
              </a:gs>
            </a:gsLst>
            <a:lin ang="81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2235BC-9E2C-4C58-96AC-8C7935AA5DCB}"/>
              </a:ext>
            </a:extLst>
          </p:cNvPr>
          <p:cNvGrpSpPr/>
          <p:nvPr/>
        </p:nvGrpSpPr>
        <p:grpSpPr>
          <a:xfrm>
            <a:off x="7032802" y="3001510"/>
            <a:ext cx="3198705" cy="2032324"/>
            <a:chOff x="5870981" y="1904995"/>
            <a:chExt cx="3501618" cy="2445378"/>
          </a:xfrm>
          <a:scene3d>
            <a:camera prst="orthographicFront"/>
            <a:lightRig rig="flat" dir="t"/>
          </a:scene3d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CF5A3D-D5A9-4A82-B6B6-AEF02C00FA1A}"/>
                </a:ext>
              </a:extLst>
            </p:cNvPr>
            <p:cNvSpPr/>
            <p:nvPr/>
          </p:nvSpPr>
          <p:spPr>
            <a:xfrm>
              <a:off x="5870981" y="1904995"/>
              <a:ext cx="3501618" cy="2445378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9B564115-F52B-41AA-8357-CA15C33E8619}"/>
                </a:ext>
              </a:extLst>
            </p:cNvPr>
            <p:cNvSpPr txBox="1"/>
            <p:nvPr/>
          </p:nvSpPr>
          <p:spPr>
            <a:xfrm>
              <a:off x="6383781" y="2263112"/>
              <a:ext cx="2476018" cy="17291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600" kern="1200" dirty="0">
                  <a:latin typeface="NikoshBAN" pitchFamily="2" charset="0"/>
                  <a:cs typeface="NikoshBAN" pitchFamily="2" charset="0"/>
                </a:rPr>
                <a:t>ডায়াগোনাল ল্যাশিং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E89924-E6C8-4ADA-838F-87B89570539C}"/>
              </a:ext>
            </a:extLst>
          </p:cNvPr>
          <p:cNvGrpSpPr/>
          <p:nvPr/>
        </p:nvGrpSpPr>
        <p:grpSpPr>
          <a:xfrm>
            <a:off x="4688817" y="3506543"/>
            <a:ext cx="2163551" cy="1172589"/>
            <a:chOff x="3668833" y="2231177"/>
            <a:chExt cx="1904616" cy="628900"/>
          </a:xfrm>
          <a:scene3d>
            <a:camera prst="orthographicFront"/>
            <a:lightRig rig="flat" dir="t"/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A0B122E-BECF-4869-BB52-ABAC36EEA7B2}"/>
                </a:ext>
              </a:extLst>
            </p:cNvPr>
            <p:cNvSpPr/>
            <p:nvPr/>
          </p:nvSpPr>
          <p:spPr>
            <a:xfrm>
              <a:off x="3668833" y="2231177"/>
              <a:ext cx="1904616" cy="62890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B98E657A-ACB0-4D48-85C7-426CB6829E11}"/>
                </a:ext>
              </a:extLst>
            </p:cNvPr>
            <p:cNvSpPr txBox="1"/>
            <p:nvPr/>
          </p:nvSpPr>
          <p:spPr>
            <a:xfrm>
              <a:off x="3947758" y="2323277"/>
              <a:ext cx="1346766" cy="4447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600" kern="1200" dirty="0">
                  <a:latin typeface="NikoshBAN" pitchFamily="2" charset="0"/>
                  <a:cs typeface="NikoshBAN" pitchFamily="2" charset="0"/>
                </a:rPr>
                <a:t>ল্যাশিং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4B9866-9A65-49FA-85A2-DF41237914AA}"/>
              </a:ext>
            </a:extLst>
          </p:cNvPr>
          <p:cNvGrpSpPr/>
          <p:nvPr/>
        </p:nvGrpSpPr>
        <p:grpSpPr>
          <a:xfrm>
            <a:off x="3983706" y="1297916"/>
            <a:ext cx="3529844" cy="2097616"/>
            <a:chOff x="2689083" y="-567000"/>
            <a:chExt cx="3864116" cy="2523940"/>
          </a:xfrm>
          <a:scene3d>
            <a:camera prst="orthographicFront"/>
            <a:lightRig rig="flat" dir="t"/>
          </a:scene3d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F9FBF1E-D1DE-4B47-B09C-2485EE5BD3B7}"/>
                </a:ext>
              </a:extLst>
            </p:cNvPr>
            <p:cNvSpPr/>
            <p:nvPr/>
          </p:nvSpPr>
          <p:spPr>
            <a:xfrm>
              <a:off x="2689083" y="-567000"/>
              <a:ext cx="3864116" cy="2523940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6">
              <a:extLst>
                <a:ext uri="{FF2B5EF4-FFF2-40B4-BE49-F238E27FC236}">
                  <a16:creationId xmlns:a16="http://schemas.microsoft.com/office/drawing/2014/main" id="{E885C754-D89C-4DBB-8F4B-B41DBC1F6975}"/>
                </a:ext>
              </a:extLst>
            </p:cNvPr>
            <p:cNvSpPr txBox="1"/>
            <p:nvPr/>
          </p:nvSpPr>
          <p:spPr>
            <a:xfrm>
              <a:off x="3254970" y="-197378"/>
              <a:ext cx="2732342" cy="17846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স্কোয়ার ল্যাশিং</a:t>
              </a:r>
              <a:endParaRPr lang="en-US" sz="32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B3BB80-0B7A-408E-8328-EB2A8081D980}"/>
              </a:ext>
            </a:extLst>
          </p:cNvPr>
          <p:cNvGrpSpPr/>
          <p:nvPr/>
        </p:nvGrpSpPr>
        <p:grpSpPr>
          <a:xfrm>
            <a:off x="4138070" y="4679133"/>
            <a:ext cx="3390625" cy="1994468"/>
            <a:chOff x="2765285" y="3196372"/>
            <a:chExt cx="3711713" cy="2399828"/>
          </a:xfrm>
          <a:scene3d>
            <a:camera prst="orthographicFront"/>
            <a:lightRig rig="flat" dir="t"/>
          </a:scene3d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B39A4E1-62EB-4071-8188-52F6D63B726E}"/>
                </a:ext>
              </a:extLst>
            </p:cNvPr>
            <p:cNvSpPr/>
            <p:nvPr/>
          </p:nvSpPr>
          <p:spPr>
            <a:xfrm>
              <a:off x="2765285" y="3196372"/>
              <a:ext cx="3711713" cy="2399828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shade val="50000"/>
                <a:hueOff val="267556"/>
                <a:satOff val="-4269"/>
                <a:lumOff val="411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8">
              <a:extLst>
                <a:ext uri="{FF2B5EF4-FFF2-40B4-BE49-F238E27FC236}">
                  <a16:creationId xmlns:a16="http://schemas.microsoft.com/office/drawing/2014/main" id="{85748475-6D3F-436C-95A9-84A6468435D9}"/>
                </a:ext>
              </a:extLst>
            </p:cNvPr>
            <p:cNvSpPr txBox="1"/>
            <p:nvPr/>
          </p:nvSpPr>
          <p:spPr>
            <a:xfrm>
              <a:off x="3308853" y="3547819"/>
              <a:ext cx="2624577" cy="16969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600" kern="1200">
                  <a:latin typeface="NikoshBAN" pitchFamily="2" charset="0"/>
                  <a:cs typeface="NikoshBAN" pitchFamily="2" charset="0"/>
                </a:rPr>
                <a:t>পোল </a:t>
              </a:r>
              <a:r>
                <a:rPr lang="bn-BD" sz="3600" kern="1200" dirty="0">
                  <a:latin typeface="NikoshBAN" pitchFamily="2" charset="0"/>
                  <a:cs typeface="NikoshBAN" pitchFamily="2" charset="0"/>
                </a:rPr>
                <a:t>এণ্ড শিয়ার ল্যাশিং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13E895-5844-4EBD-94BE-4D97477916F4}"/>
              </a:ext>
            </a:extLst>
          </p:cNvPr>
          <p:cNvGrpSpPr/>
          <p:nvPr/>
        </p:nvGrpSpPr>
        <p:grpSpPr>
          <a:xfrm>
            <a:off x="1294624" y="3049513"/>
            <a:ext cx="2960620" cy="2268508"/>
            <a:chOff x="0" y="1149864"/>
            <a:chExt cx="3240987" cy="2729565"/>
          </a:xfrm>
          <a:scene3d>
            <a:camera prst="orthographicFront"/>
            <a:lightRig rig="flat" dir="t"/>
          </a:scene3d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16FC8D-48EC-46D3-918B-FA2D20442923}"/>
                </a:ext>
              </a:extLst>
            </p:cNvPr>
            <p:cNvSpPr/>
            <p:nvPr/>
          </p:nvSpPr>
          <p:spPr>
            <a:xfrm>
              <a:off x="0" y="1149864"/>
              <a:ext cx="3240987" cy="2729565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shade val="50000"/>
                <a:hueOff val="133778"/>
                <a:satOff val="-2135"/>
                <a:lumOff val="205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0">
              <a:extLst>
                <a:ext uri="{FF2B5EF4-FFF2-40B4-BE49-F238E27FC236}">
                  <a16:creationId xmlns:a16="http://schemas.microsoft.com/office/drawing/2014/main" id="{E6BCF16F-7ECA-43B9-9A55-ED9E4FF31A9B}"/>
                </a:ext>
              </a:extLst>
            </p:cNvPr>
            <p:cNvSpPr txBox="1"/>
            <p:nvPr/>
          </p:nvSpPr>
          <p:spPr>
            <a:xfrm>
              <a:off x="474632" y="1549600"/>
              <a:ext cx="2291723" cy="19300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n-BD" sz="3600" kern="1200">
                  <a:latin typeface="NikoshBAN" pitchFamily="2" charset="0"/>
                  <a:cs typeface="NikoshBAN" pitchFamily="2" charset="0"/>
                </a:rPr>
                <a:t>ফিগার </a:t>
              </a:r>
              <a:r>
                <a:rPr lang="bn-BD" sz="3600" kern="1200" dirty="0">
                  <a:latin typeface="NikoshBAN" pitchFamily="2" charset="0"/>
                  <a:cs typeface="NikoshBAN" pitchFamily="2" charset="0"/>
                </a:rPr>
                <a:t>এইট ল্যাশিং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39826F-04E4-4070-99B8-0F75B3F7CDDD}"/>
              </a:ext>
            </a:extLst>
          </p:cNvPr>
          <p:cNvSpPr txBox="1"/>
          <p:nvPr/>
        </p:nvSpPr>
        <p:spPr>
          <a:xfrm>
            <a:off x="2443068" y="366208"/>
            <a:ext cx="678062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ল্যাশিং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344E64-E8DF-4D27-A4AC-6C778BAC4A96}"/>
              </a:ext>
            </a:extLst>
          </p:cNvPr>
          <p:cNvSpPr txBox="1"/>
          <p:nvPr/>
        </p:nvSpPr>
        <p:spPr>
          <a:xfrm>
            <a:off x="3821671" y="477219"/>
            <a:ext cx="444539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ল্যাশিং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780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400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MS Gothic</vt:lpstr>
      <vt:lpstr>Arial</vt:lpstr>
      <vt:lpstr>Calibri</vt:lpstr>
      <vt:lpstr>Calibri Light</vt:lpstr>
      <vt:lpstr>Kalpurush</vt:lpstr>
      <vt:lpstr>Mongolian Baiti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dcterms:created xsi:type="dcterms:W3CDTF">2022-02-17T15:25:33Z</dcterms:created>
  <dcterms:modified xsi:type="dcterms:W3CDTF">2022-04-08T16:24:39Z</dcterms:modified>
</cp:coreProperties>
</file>