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3085-C30D-1D4C-A887-337ECB77A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EC762-C018-964B-924C-41CD6C69E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99F0F-101F-FC42-A6C7-DFBAA532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907-C4BC-8847-9657-54651788C15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44227-1DDE-1041-9DB3-6135A5F4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C24A9-8371-1F49-9232-0F58FC87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EC1E-5CDB-AF43-A567-359CAE09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EF31-DDAD-854C-8319-756217B6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F733B-6D30-3C4F-B640-11F7AFA8A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FBBE8-A26F-074C-9A60-E5FAF702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907-C4BC-8847-9657-54651788C15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B921-2AD3-6844-BDA1-D88DB4CB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6D5B9-7154-0B4C-9296-C5A50BE3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EC1E-5CDB-AF43-A567-359CAE09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6D35BE-A196-9D45-94AD-649E0B11C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24611-06AB-3F43-86C0-3051DDAB9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27898-FE06-014F-BE37-915A116B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907-C4BC-8847-9657-54651788C15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0E51B-26E6-AC4D-ABD3-8D9FCBD6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4184-F7A9-3D4B-9B93-FC7FE70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EC1E-5CDB-AF43-A567-359CAE09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D6BB-6EA8-1D49-8CA4-2483B31F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C86E4-83DA-C941-B5ED-05B8B8A2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AB602-3CB8-004A-A31F-4884553D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907-C4BC-8847-9657-54651788C15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F4B24-6D36-154D-97C9-CDA67E1D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E2DF5-1412-5149-8F24-8530F5F3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EC1E-5CDB-AF43-A567-359CAE09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7047-9A8F-6449-991A-2736BB31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B252C-AAD4-FD4E-BFF5-466059547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D855-D1A2-7A41-9844-448C16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907-C4BC-8847-9657-54651788C15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6DEA5-B12E-1C40-8D09-B144BCE3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F0191-5015-4241-AD1B-3A29708F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EC1E-5CDB-AF43-A567-359CAE09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1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4B81E-DC15-CF47-86DA-E0D33976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C833-5A6A-9442-A3B9-10BC9C3EE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5C5C6-FD44-294E-8172-1E1FABD81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CD2B5-8283-2D40-8DCE-C53960DC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907-C4BC-8847-9657-54651788C15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53F3B-2616-4345-BC09-373198A4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411EC-8C8D-4444-B34D-ABE466A9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EC1E-5CDB-AF43-A567-359CAE09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4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DB25-69B1-514D-B1CF-771B733C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8F0DF-3BEF-7C4E-BA88-AEC0073F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DED98-7B37-164C-8E3A-56A42FA39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FC1ED-B1F3-1A4C-82C4-1E98B5AE8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E379-0957-5843-90C3-716EA1FFC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A298D-B752-4A4E-90E7-8E356E69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907-C4BC-8847-9657-54651788C15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39CC1-9152-B745-AE39-C3F56B4A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A8804-35EC-8D4E-A67C-019B294D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EC1E-5CDB-AF43-A567-359CAE09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7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0BC0-52EA-6A42-A782-BC71993F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E2C3E-96F0-4F4B-914C-4CF90833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907-C4BC-8847-9657-54651788C15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6BBAC-6F85-CF44-B70E-D5C5510D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CAA10-3E6D-E04A-9780-87711C0D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EC1E-5CDB-AF43-A567-359CAE09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8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38DFC-7C35-9344-B5AF-D46F7EC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907-C4BC-8847-9657-54651788C15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91B62-2F47-F943-8A83-AA755B97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F6C3C-E4AF-4A41-949A-D0149F8F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EC1E-5CDB-AF43-A567-359CAE09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4B48-BA60-4048-8955-06169F73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7DA6C-AA9B-1943-8E25-999A63791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C9910-117F-CD40-98E8-517CEC01B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861A4-611C-DF48-916B-CBFB5257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907-C4BC-8847-9657-54651788C15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A4B0C-48CE-8049-BFF2-9C825EF3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041C-99DF-4941-A57E-9CCF588C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EC1E-5CDB-AF43-A567-359CAE09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8F38-62E1-AF49-B5FC-D07FBE7D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C3112-5994-BF41-85E3-4FE2DA552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A261D-8054-BF4B-9B77-E5E452F45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8E50A-9E0F-654A-83B8-50F459BF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4907-C4BC-8847-9657-54651788C15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9A457-C179-F249-B0F3-E879AAE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15CD8-ADF9-FC45-A0F5-03DCEBBF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AEC1E-5CDB-AF43-A567-359CAE09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0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C2771-B094-3743-8614-47A43F91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79C3-6739-E047-BA11-69C89BE19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E58F9-DF17-EE42-B523-4FA663E4A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4907-C4BC-8847-9657-54651788C159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45688-16CD-3946-AB55-48C9FB3FD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0E85D-1645-7E44-A33A-3B6EB0395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AEC1E-5CDB-AF43-A567-359CAE09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2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F6AB03F-4DF5-914F-91CB-93F439531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0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F96047F-FB18-BD4A-8B6E-7ECCAE301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5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589A0A-0B09-C549-AB1C-0B65C6DCC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5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591A762-36F2-554C-AC55-5851F4E3C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6D5BE05-4324-C94E-8DCF-AAE258BFF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3B4963C-7E8C-034B-8053-D0CF0CF21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5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15E03E6-E702-704B-AA8D-0C4554033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D5C9555-E872-D042-AA12-B92F45DE7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4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A349B98-84A9-A44F-83E9-15ACFA4C2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3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E9A5673-D648-DB46-972C-1A49258C4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63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E4C5AB5-D70C-8B40-ADB5-81E3CDFDF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D35EF47-ED48-2045-8976-B08BACC7C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60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F6AB60A-5F00-2545-A1D8-EED2108F2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87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D6C2A77-6792-4947-B62B-32952D383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7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3197C59-3FFC-B848-A031-5A2A1B0A8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4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EE6A774-D729-BA41-982B-26EBDD199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3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8B6AD6E-6EE0-5149-AFEB-2AA7F79FC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3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6D01E85-C90A-1B4F-BF30-940BBEB0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A9D5D6C-C977-004B-AAD0-B65C1FD21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58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E574833-E420-5F49-B5BB-304C0496A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6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337107F-D426-E448-89A3-36CE26ADE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3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Palash Chandra Barman</dc:creator>
  <cp:lastModifiedBy>Palash Chandra Barman</cp:lastModifiedBy>
  <cp:revision>2</cp:revision>
  <dcterms:created xsi:type="dcterms:W3CDTF">2022-04-07T17:38:53Z</dcterms:created>
  <dcterms:modified xsi:type="dcterms:W3CDTF">2022-04-07T17:51:45Z</dcterms:modified>
</cp:coreProperties>
</file>