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4/9/2022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4/9/2022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4/9/2022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4/9/2022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4/9/2022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4/9/2022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3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ED29C2B-85C3-CF48-83E4-1426910B1C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447" y="0"/>
            <a:ext cx="8191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377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Madison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Palash Chandra Barman</dc:creator>
  <cp:lastModifiedBy>Palash Chandra Barman</cp:lastModifiedBy>
  <cp:revision>2</cp:revision>
  <dcterms:created xsi:type="dcterms:W3CDTF">2022-04-08T17:55:11Z</dcterms:created>
  <dcterms:modified xsi:type="dcterms:W3CDTF">2022-04-08T18:01:51Z</dcterms:modified>
</cp:coreProperties>
</file>