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24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sldIdLst>
    <p:sldId id="256" r:id="rId3"/>
    <p:sldId id="257" r:id="rId4"/>
    <p:sldId id="258" r:id="rId5"/>
    <p:sldId id="291" r:id="rId6"/>
    <p:sldId id="292" r:id="rId7"/>
    <p:sldId id="293" r:id="rId8"/>
    <p:sldId id="294" r:id="rId9"/>
    <p:sldId id="295" r:id="rId10"/>
    <p:sldId id="296" r:id="rId11"/>
    <p:sldId id="261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305" r:id="rId21"/>
  </p:sldIdLst>
  <p:sldSz cx="12192000" cy="6858000"/>
  <p:notesSz cx="6858000" cy="9144000"/>
  <p:defaultTextStyle>
    <a:defPPr>
      <a:defRPr lang="en-US"/>
    </a:defPPr>
    <a:lvl1pPr marL="0" algn="l" defTabSz="9143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7" algn="l" defTabSz="9143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4" algn="l" defTabSz="9143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03" algn="l" defTabSz="9143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70" algn="l" defTabSz="9143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37" algn="l" defTabSz="9143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04" algn="l" defTabSz="9143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72" algn="l" defTabSz="9143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40" algn="l" defTabSz="9143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2781"/>
    <a:srgbClr val="D016B5"/>
    <a:srgbClr val="512373"/>
    <a:srgbClr val="42AE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2430" autoAdjust="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14480F-5976-4FC2-BA7C-F61496844F87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C3E98-BEF8-42D9-9EC7-DDCD1871F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7" algn="l" defTabSz="914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34" algn="l" defTabSz="914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03" algn="l" defTabSz="914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70" algn="l" defTabSz="914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37" algn="l" defTabSz="914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04" algn="l" defTabSz="914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72" algn="l" defTabSz="914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40" algn="l" defTabSz="914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C3E98-BEF8-42D9-9EC7-DDCD1871F7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569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C3E98-BEF8-42D9-9EC7-DDCD1871F75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30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6C3E98-BEF8-42D9-9EC7-DDCD1871F75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345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C3E98-BEF8-42D9-9EC7-DDCD1871F75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961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6" indent="0" algn="ctr">
              <a:buNone/>
              <a:defRPr sz="2000"/>
            </a:lvl2pPr>
            <a:lvl3pPr marL="914372" indent="0" algn="ctr">
              <a:buNone/>
              <a:defRPr sz="1801"/>
            </a:lvl3pPr>
            <a:lvl4pPr marL="1371557" indent="0" algn="ctr">
              <a:buNone/>
              <a:defRPr sz="1600"/>
            </a:lvl4pPr>
            <a:lvl5pPr marL="1828743" indent="0" algn="ctr">
              <a:buNone/>
              <a:defRPr sz="1600"/>
            </a:lvl5pPr>
            <a:lvl6pPr marL="2285928" indent="0" algn="ctr">
              <a:buNone/>
              <a:defRPr sz="1600"/>
            </a:lvl6pPr>
            <a:lvl7pPr marL="2743115" indent="0" algn="ctr">
              <a:buNone/>
              <a:defRPr sz="1600"/>
            </a:lvl7pPr>
            <a:lvl8pPr marL="3200301" indent="0" algn="ctr">
              <a:buNone/>
              <a:defRPr sz="1600"/>
            </a:lvl8pPr>
            <a:lvl9pPr marL="3657485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16F7F2C7-57AE-4101-A160-3852345AD3B7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5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E8CA7326-4F5E-4C0E-AA42-ABD7DA68F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710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30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1825626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16F7F2C7-57AE-4101-A160-3852345AD3B7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5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E8CA7326-4F5E-4C0E-AA42-ABD7DA68F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229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1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1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16F7F2C7-57AE-4101-A160-3852345AD3B7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5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E8CA7326-4F5E-4C0E-AA42-ABD7DA68F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4941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6" indent="0" algn="ctr">
              <a:buNone/>
              <a:defRPr sz="2000"/>
            </a:lvl2pPr>
            <a:lvl3pPr marL="914372" indent="0" algn="ctr">
              <a:buNone/>
              <a:defRPr sz="1801"/>
            </a:lvl3pPr>
            <a:lvl4pPr marL="1371557" indent="0" algn="ctr">
              <a:buNone/>
              <a:defRPr sz="1600"/>
            </a:lvl4pPr>
            <a:lvl5pPr marL="1828743" indent="0" algn="ctr">
              <a:buNone/>
              <a:defRPr sz="1600"/>
            </a:lvl5pPr>
            <a:lvl6pPr marL="2285928" indent="0" algn="ctr">
              <a:buNone/>
              <a:defRPr sz="1600"/>
            </a:lvl6pPr>
            <a:lvl7pPr marL="2743115" indent="0" algn="ctr">
              <a:buNone/>
              <a:defRPr sz="1600"/>
            </a:lvl7pPr>
            <a:lvl8pPr marL="3200301" indent="0" algn="ctr">
              <a:buNone/>
              <a:defRPr sz="1600"/>
            </a:lvl8pPr>
            <a:lvl9pPr marL="3657485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16F7F2C7-57AE-4101-A160-3852345AD3B7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5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E8CA7326-4F5E-4C0E-AA42-ABD7DA68F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012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30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6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16F7F2C7-57AE-4101-A160-3852345AD3B7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5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E8CA7326-4F5E-4C0E-AA42-ABD7DA68F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1363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2"/>
            <a:ext cx="10515600" cy="2852738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8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2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5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0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16F7F2C7-57AE-4101-A160-3852345AD3B7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5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E8CA7326-4F5E-4C0E-AA42-ABD7DA68F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73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30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6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6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1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16F7F2C7-57AE-4101-A160-3852345AD3B7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355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1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E8CA7326-4F5E-4C0E-AA42-ABD7DA68F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1500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30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6" indent="0">
              <a:buNone/>
              <a:defRPr sz="2000" b="1"/>
            </a:lvl2pPr>
            <a:lvl3pPr marL="914372" indent="0">
              <a:buNone/>
              <a:defRPr sz="1801" b="1"/>
            </a:lvl3pPr>
            <a:lvl4pPr marL="1371557" indent="0">
              <a:buNone/>
              <a:defRPr sz="1600" b="1"/>
            </a:lvl4pPr>
            <a:lvl5pPr marL="1828743" indent="0">
              <a:buNone/>
              <a:defRPr sz="1600" b="1"/>
            </a:lvl5pPr>
            <a:lvl6pPr marL="2285928" indent="0">
              <a:buNone/>
              <a:defRPr sz="1600" b="1"/>
            </a:lvl6pPr>
            <a:lvl7pPr marL="2743115" indent="0">
              <a:buNone/>
              <a:defRPr sz="1600" b="1"/>
            </a:lvl7pPr>
            <a:lvl8pPr marL="3200301" indent="0">
              <a:buNone/>
              <a:defRPr sz="1600" b="1"/>
            </a:lvl8pPr>
            <a:lvl9pPr marL="3657485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1" y="2505076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6" indent="0">
              <a:buNone/>
              <a:defRPr sz="2000" b="1"/>
            </a:lvl2pPr>
            <a:lvl3pPr marL="914372" indent="0">
              <a:buNone/>
              <a:defRPr sz="1801" b="1"/>
            </a:lvl3pPr>
            <a:lvl4pPr marL="1371557" indent="0">
              <a:buNone/>
              <a:defRPr sz="1600" b="1"/>
            </a:lvl4pPr>
            <a:lvl5pPr marL="1828743" indent="0">
              <a:buNone/>
              <a:defRPr sz="1600" b="1"/>
            </a:lvl5pPr>
            <a:lvl6pPr marL="2285928" indent="0">
              <a:buNone/>
              <a:defRPr sz="1600" b="1"/>
            </a:lvl6pPr>
            <a:lvl7pPr marL="2743115" indent="0">
              <a:buNone/>
              <a:defRPr sz="1600" b="1"/>
            </a:lvl7pPr>
            <a:lvl8pPr marL="3200301" indent="0">
              <a:buNone/>
              <a:defRPr sz="1600" b="1"/>
            </a:lvl8pPr>
            <a:lvl9pPr marL="3657485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6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1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16F7F2C7-57AE-4101-A160-3852345AD3B7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1" y="6356355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1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E8CA7326-4F5E-4C0E-AA42-ABD7DA68F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9179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30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1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16F7F2C7-57AE-4101-A160-3852345AD3B7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1" y="6356355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1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E8CA7326-4F5E-4C0E-AA42-ABD7DA68F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9464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1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16F7F2C7-57AE-4101-A160-3852345AD3B7}" type="datetimeFigureOut">
              <a:rPr lang="en-US" smtClean="0"/>
              <a:t>8/1/2022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946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0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6" indent="0">
              <a:buNone/>
              <a:defRPr sz="1401"/>
            </a:lvl2pPr>
            <a:lvl3pPr marL="914372" indent="0">
              <a:buNone/>
              <a:defRPr sz="1200"/>
            </a:lvl3pPr>
            <a:lvl4pPr marL="1371557" indent="0">
              <a:buNone/>
              <a:defRPr sz="1001"/>
            </a:lvl4pPr>
            <a:lvl5pPr marL="1828743" indent="0">
              <a:buNone/>
              <a:defRPr sz="1001"/>
            </a:lvl5pPr>
            <a:lvl6pPr marL="2285928" indent="0">
              <a:buNone/>
              <a:defRPr sz="1001"/>
            </a:lvl6pPr>
            <a:lvl7pPr marL="2743115" indent="0">
              <a:buNone/>
              <a:defRPr sz="1001"/>
            </a:lvl7pPr>
            <a:lvl8pPr marL="3200301" indent="0">
              <a:buNone/>
              <a:defRPr sz="1001"/>
            </a:lvl8pPr>
            <a:lvl9pPr marL="3657485" indent="0">
              <a:buNone/>
              <a:defRPr sz="100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1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16F7F2C7-57AE-4101-A160-3852345AD3B7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355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1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E8CA7326-4F5E-4C0E-AA42-ABD7DA68F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30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6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16F7F2C7-57AE-4101-A160-3852345AD3B7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5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E8CA7326-4F5E-4C0E-AA42-ABD7DA68F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9438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0"/>
            <a:ext cx="6172201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6" indent="0">
              <a:buNone/>
              <a:defRPr sz="2800"/>
            </a:lvl2pPr>
            <a:lvl3pPr marL="914372" indent="0">
              <a:buNone/>
              <a:defRPr sz="2400"/>
            </a:lvl3pPr>
            <a:lvl4pPr marL="1371557" indent="0">
              <a:buNone/>
              <a:defRPr sz="2000"/>
            </a:lvl4pPr>
            <a:lvl5pPr marL="1828743" indent="0">
              <a:buNone/>
              <a:defRPr sz="2000"/>
            </a:lvl5pPr>
            <a:lvl6pPr marL="2285928" indent="0">
              <a:buNone/>
              <a:defRPr sz="2000"/>
            </a:lvl6pPr>
            <a:lvl7pPr marL="2743115" indent="0">
              <a:buNone/>
              <a:defRPr sz="2000"/>
            </a:lvl7pPr>
            <a:lvl8pPr marL="3200301" indent="0">
              <a:buNone/>
              <a:defRPr sz="2000"/>
            </a:lvl8pPr>
            <a:lvl9pPr marL="365748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6" indent="0">
              <a:buNone/>
              <a:defRPr sz="1401"/>
            </a:lvl2pPr>
            <a:lvl3pPr marL="914372" indent="0">
              <a:buNone/>
              <a:defRPr sz="1200"/>
            </a:lvl3pPr>
            <a:lvl4pPr marL="1371557" indent="0">
              <a:buNone/>
              <a:defRPr sz="1001"/>
            </a:lvl4pPr>
            <a:lvl5pPr marL="1828743" indent="0">
              <a:buNone/>
              <a:defRPr sz="1001"/>
            </a:lvl5pPr>
            <a:lvl6pPr marL="2285928" indent="0">
              <a:buNone/>
              <a:defRPr sz="1001"/>
            </a:lvl6pPr>
            <a:lvl7pPr marL="2743115" indent="0">
              <a:buNone/>
              <a:defRPr sz="1001"/>
            </a:lvl7pPr>
            <a:lvl8pPr marL="3200301" indent="0">
              <a:buNone/>
              <a:defRPr sz="1001"/>
            </a:lvl8pPr>
            <a:lvl9pPr marL="3657485" indent="0">
              <a:buNone/>
              <a:defRPr sz="100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1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16F7F2C7-57AE-4101-A160-3852345AD3B7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355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1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E8CA7326-4F5E-4C0E-AA42-ABD7DA68F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8512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30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1825626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16F7F2C7-57AE-4101-A160-3852345AD3B7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5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E8CA7326-4F5E-4C0E-AA42-ABD7DA68F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7602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1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1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16F7F2C7-57AE-4101-A160-3852345AD3B7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5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E8CA7326-4F5E-4C0E-AA42-ABD7DA68F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319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2"/>
            <a:ext cx="10515600" cy="2852738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8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2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5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0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16F7F2C7-57AE-4101-A160-3852345AD3B7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5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E8CA7326-4F5E-4C0E-AA42-ABD7DA68F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443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30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6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6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1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16F7F2C7-57AE-4101-A160-3852345AD3B7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355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1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E8CA7326-4F5E-4C0E-AA42-ABD7DA68F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269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30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6" indent="0">
              <a:buNone/>
              <a:defRPr sz="2000" b="1"/>
            </a:lvl2pPr>
            <a:lvl3pPr marL="914372" indent="0">
              <a:buNone/>
              <a:defRPr sz="1801" b="1"/>
            </a:lvl3pPr>
            <a:lvl4pPr marL="1371557" indent="0">
              <a:buNone/>
              <a:defRPr sz="1600" b="1"/>
            </a:lvl4pPr>
            <a:lvl5pPr marL="1828743" indent="0">
              <a:buNone/>
              <a:defRPr sz="1600" b="1"/>
            </a:lvl5pPr>
            <a:lvl6pPr marL="2285928" indent="0">
              <a:buNone/>
              <a:defRPr sz="1600" b="1"/>
            </a:lvl6pPr>
            <a:lvl7pPr marL="2743115" indent="0">
              <a:buNone/>
              <a:defRPr sz="1600" b="1"/>
            </a:lvl7pPr>
            <a:lvl8pPr marL="3200301" indent="0">
              <a:buNone/>
              <a:defRPr sz="1600" b="1"/>
            </a:lvl8pPr>
            <a:lvl9pPr marL="3657485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1" y="2505076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6" indent="0">
              <a:buNone/>
              <a:defRPr sz="2000" b="1"/>
            </a:lvl2pPr>
            <a:lvl3pPr marL="914372" indent="0">
              <a:buNone/>
              <a:defRPr sz="1801" b="1"/>
            </a:lvl3pPr>
            <a:lvl4pPr marL="1371557" indent="0">
              <a:buNone/>
              <a:defRPr sz="1600" b="1"/>
            </a:lvl4pPr>
            <a:lvl5pPr marL="1828743" indent="0">
              <a:buNone/>
              <a:defRPr sz="1600" b="1"/>
            </a:lvl5pPr>
            <a:lvl6pPr marL="2285928" indent="0">
              <a:buNone/>
              <a:defRPr sz="1600" b="1"/>
            </a:lvl6pPr>
            <a:lvl7pPr marL="2743115" indent="0">
              <a:buNone/>
              <a:defRPr sz="1600" b="1"/>
            </a:lvl7pPr>
            <a:lvl8pPr marL="3200301" indent="0">
              <a:buNone/>
              <a:defRPr sz="1600" b="1"/>
            </a:lvl8pPr>
            <a:lvl9pPr marL="3657485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6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1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16F7F2C7-57AE-4101-A160-3852345AD3B7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1" y="6356355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1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E8CA7326-4F5E-4C0E-AA42-ABD7DA68F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37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30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1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16F7F2C7-57AE-4101-A160-3852345AD3B7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1" y="6356355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1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E8CA7326-4F5E-4C0E-AA42-ABD7DA68F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867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9398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0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6" indent="0">
              <a:buNone/>
              <a:defRPr sz="1401"/>
            </a:lvl2pPr>
            <a:lvl3pPr marL="914372" indent="0">
              <a:buNone/>
              <a:defRPr sz="1200"/>
            </a:lvl3pPr>
            <a:lvl4pPr marL="1371557" indent="0">
              <a:buNone/>
              <a:defRPr sz="1001"/>
            </a:lvl4pPr>
            <a:lvl5pPr marL="1828743" indent="0">
              <a:buNone/>
              <a:defRPr sz="1001"/>
            </a:lvl5pPr>
            <a:lvl6pPr marL="2285928" indent="0">
              <a:buNone/>
              <a:defRPr sz="1001"/>
            </a:lvl6pPr>
            <a:lvl7pPr marL="2743115" indent="0">
              <a:buNone/>
              <a:defRPr sz="1001"/>
            </a:lvl7pPr>
            <a:lvl8pPr marL="3200301" indent="0">
              <a:buNone/>
              <a:defRPr sz="1001"/>
            </a:lvl8pPr>
            <a:lvl9pPr marL="3657485" indent="0">
              <a:buNone/>
              <a:defRPr sz="100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1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16F7F2C7-57AE-4101-A160-3852345AD3B7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355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1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E8CA7326-4F5E-4C0E-AA42-ABD7DA68F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614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0"/>
            <a:ext cx="6172201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6" indent="0">
              <a:buNone/>
              <a:defRPr sz="2800"/>
            </a:lvl2pPr>
            <a:lvl3pPr marL="914372" indent="0">
              <a:buNone/>
              <a:defRPr sz="2400"/>
            </a:lvl3pPr>
            <a:lvl4pPr marL="1371557" indent="0">
              <a:buNone/>
              <a:defRPr sz="2000"/>
            </a:lvl4pPr>
            <a:lvl5pPr marL="1828743" indent="0">
              <a:buNone/>
              <a:defRPr sz="2000"/>
            </a:lvl5pPr>
            <a:lvl6pPr marL="2285928" indent="0">
              <a:buNone/>
              <a:defRPr sz="2000"/>
            </a:lvl6pPr>
            <a:lvl7pPr marL="2743115" indent="0">
              <a:buNone/>
              <a:defRPr sz="2000"/>
            </a:lvl7pPr>
            <a:lvl8pPr marL="3200301" indent="0">
              <a:buNone/>
              <a:defRPr sz="2000"/>
            </a:lvl8pPr>
            <a:lvl9pPr marL="365748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6" indent="0">
              <a:buNone/>
              <a:defRPr sz="1401"/>
            </a:lvl2pPr>
            <a:lvl3pPr marL="914372" indent="0">
              <a:buNone/>
              <a:defRPr sz="1200"/>
            </a:lvl3pPr>
            <a:lvl4pPr marL="1371557" indent="0">
              <a:buNone/>
              <a:defRPr sz="1001"/>
            </a:lvl4pPr>
            <a:lvl5pPr marL="1828743" indent="0">
              <a:buNone/>
              <a:defRPr sz="1001"/>
            </a:lvl5pPr>
            <a:lvl6pPr marL="2285928" indent="0">
              <a:buNone/>
              <a:defRPr sz="1001"/>
            </a:lvl6pPr>
            <a:lvl7pPr marL="2743115" indent="0">
              <a:buNone/>
              <a:defRPr sz="1001"/>
            </a:lvl7pPr>
            <a:lvl8pPr marL="3200301" indent="0">
              <a:buNone/>
              <a:defRPr sz="1001"/>
            </a:lvl8pPr>
            <a:lvl9pPr marL="3657485" indent="0">
              <a:buNone/>
              <a:defRPr sz="100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1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16F7F2C7-57AE-4101-A160-3852345AD3B7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355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1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E8CA7326-4F5E-4C0E-AA42-ABD7DA68F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973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24967C5-0B7D-56EB-05CE-7A354C84FE3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5A27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646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2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0" indent="-228594" algn="l" defTabSz="9143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4" indent="-228594" algn="l" defTabSz="9143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1" indent="-228594" algn="l" defTabSz="9143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37" indent="-228594" algn="l" defTabSz="9143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2" indent="-228594" algn="l" defTabSz="9143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8" indent="-228594" algn="l" defTabSz="9143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94" indent="-228594" algn="l" defTabSz="9143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79" indent="-228594" algn="l" defTabSz="9143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6" algn="l" defTabSz="91437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2" algn="l" defTabSz="91437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7" algn="l" defTabSz="91437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3" algn="l" defTabSz="91437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8" algn="l" defTabSz="91437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5" algn="l" defTabSz="91437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1" algn="l" defTabSz="91437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85" algn="l" defTabSz="91437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alpha val="88000"/>
            </a:schemeClr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1" dirty="0"/>
          </a:p>
        </p:txBody>
      </p:sp>
    </p:spTree>
    <p:extLst>
      <p:ext uri="{BB962C8B-B14F-4D97-AF65-F5344CB8AC3E}">
        <p14:creationId xmlns:p14="http://schemas.microsoft.com/office/powerpoint/2010/main" val="2253123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2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0" indent="-228594" algn="l" defTabSz="9143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4" indent="-228594" algn="l" defTabSz="9143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1" indent="-228594" algn="l" defTabSz="9143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37" indent="-228594" algn="l" defTabSz="9143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2" indent="-228594" algn="l" defTabSz="9143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8" indent="-228594" algn="l" defTabSz="9143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94" indent="-228594" algn="l" defTabSz="9143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79" indent="-228594" algn="l" defTabSz="9143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6" algn="l" defTabSz="91437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2" algn="l" defTabSz="91437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7" algn="l" defTabSz="91437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3" algn="l" defTabSz="91437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8" algn="l" defTabSz="91437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5" algn="l" defTabSz="91437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1" algn="l" defTabSz="91437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85" algn="l" defTabSz="91437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F783E4C-1060-2761-0FD3-63A9C9093AFC}"/>
              </a:ext>
            </a:extLst>
          </p:cNvPr>
          <p:cNvSpPr txBox="1"/>
          <p:nvPr/>
        </p:nvSpPr>
        <p:spPr>
          <a:xfrm>
            <a:off x="6957484" y="3196792"/>
            <a:ext cx="51477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আজকের</a:t>
            </a:r>
            <a:r>
              <a:rPr lang="en-US" sz="40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ক্লাসে</a:t>
            </a:r>
            <a:r>
              <a:rPr lang="en-US" sz="40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সবাইকে</a:t>
            </a:r>
            <a:r>
              <a:rPr lang="en-US" sz="40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স্বাগতম</a:t>
            </a:r>
            <a:r>
              <a:rPr lang="en-US" sz="48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000" dirty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3E745F-A855-89CB-4F29-F779410C8A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12" y="1875692"/>
            <a:ext cx="6667500" cy="381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0A5456F-EADA-5D23-3B67-6F1BC16A6A4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5A27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130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0A5456F-EADA-5D23-3B67-6F1BC16A6A4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5A27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33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67" algn="l" defTabSz="91433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34" algn="l" defTabSz="91433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03" algn="l" defTabSz="91433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670" algn="l" defTabSz="91433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37" algn="l" defTabSz="91433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04" algn="l" defTabSz="91433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172" algn="l" defTabSz="91433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340" algn="l" defTabSz="91433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3C1C64F-0298-DE34-A949-073CA2DF6DF8}"/>
              </a:ext>
            </a:extLst>
          </p:cNvPr>
          <p:cNvSpPr/>
          <p:nvPr/>
        </p:nvSpPr>
        <p:spPr>
          <a:xfrm>
            <a:off x="0" y="0"/>
            <a:ext cx="4492406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738BD73-C6F3-2600-95B2-05363C0D9D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371" y="2378649"/>
            <a:ext cx="3548062" cy="21288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121DC8-A397-E7F4-FBE9-694BD0ABD3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894" y="4586726"/>
            <a:ext cx="3548062" cy="21288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D73FF0B-5842-B40F-2862-B15ED6A833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371" y="171449"/>
            <a:ext cx="3548062" cy="212883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6ECEABB-85ED-9A4B-1FDA-C7086FA2690B}"/>
              </a:ext>
            </a:extLst>
          </p:cNvPr>
          <p:cNvSpPr txBox="1"/>
          <p:nvPr/>
        </p:nvSpPr>
        <p:spPr>
          <a:xfrm>
            <a:off x="9144000" y="842962"/>
            <a:ext cx="2400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কেওড়া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বন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69C475-ACE7-3E93-4B14-8F074DF202F0}"/>
              </a:ext>
            </a:extLst>
          </p:cNvPr>
          <p:cNvSpPr txBox="1"/>
          <p:nvPr/>
        </p:nvSpPr>
        <p:spPr>
          <a:xfrm>
            <a:off x="8948735" y="3136611"/>
            <a:ext cx="2400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সুন্দর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বন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D0875A6-7BEF-A578-5A38-7A87D0C234E2}"/>
              </a:ext>
            </a:extLst>
          </p:cNvPr>
          <p:cNvSpPr txBox="1"/>
          <p:nvPr/>
        </p:nvSpPr>
        <p:spPr>
          <a:xfrm>
            <a:off x="8991597" y="5386892"/>
            <a:ext cx="2400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শাল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বন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E410E92A-B4DC-DB4F-2F2E-22D1BBF2AD96}"/>
              </a:ext>
            </a:extLst>
          </p:cNvPr>
          <p:cNvSpPr/>
          <p:nvPr/>
        </p:nvSpPr>
        <p:spPr>
          <a:xfrm rot="10800000">
            <a:off x="0" y="57150"/>
            <a:ext cx="4492406" cy="3114675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1465643-010D-3D26-E66B-A4CAC18BA349}"/>
              </a:ext>
            </a:extLst>
          </p:cNvPr>
          <p:cNvSpPr txBox="1"/>
          <p:nvPr/>
        </p:nvSpPr>
        <p:spPr>
          <a:xfrm>
            <a:off x="647700" y="291049"/>
            <a:ext cx="33146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ছবিগুলো</a:t>
            </a:r>
            <a:r>
              <a:rPr lang="en-US" sz="40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দেখি</a:t>
            </a:r>
            <a:r>
              <a:rPr lang="en-US" sz="40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40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চিন্তা</a:t>
            </a:r>
            <a:r>
              <a:rPr lang="en-US" sz="40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করি</a:t>
            </a:r>
            <a:r>
              <a:rPr lang="en-US" sz="40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FABEC5D-2B6F-65EB-F306-27E32C7DC8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65" y="3171824"/>
            <a:ext cx="3743327" cy="374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61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42A691C-7356-5FC1-8C75-710107AE750C}"/>
              </a:ext>
            </a:extLst>
          </p:cNvPr>
          <p:cNvSpPr/>
          <p:nvPr/>
        </p:nvSpPr>
        <p:spPr>
          <a:xfrm>
            <a:off x="0" y="0"/>
            <a:ext cx="4557713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872F771B-603A-859D-DE22-1C27E29658E0}"/>
              </a:ext>
            </a:extLst>
          </p:cNvPr>
          <p:cNvSpPr/>
          <p:nvPr/>
        </p:nvSpPr>
        <p:spPr>
          <a:xfrm rot="10800000">
            <a:off x="0" y="57150"/>
            <a:ext cx="4557713" cy="3114675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E63C27-35B2-DB69-346B-114E45B8404B}"/>
              </a:ext>
            </a:extLst>
          </p:cNvPr>
          <p:cNvSpPr txBox="1"/>
          <p:nvPr/>
        </p:nvSpPr>
        <p:spPr>
          <a:xfrm>
            <a:off x="5319726" y="2362735"/>
            <a:ext cx="61436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এই</a:t>
            </a:r>
            <a:r>
              <a:rPr lang="en-US" sz="40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ছবিগুলো</a:t>
            </a:r>
            <a:r>
              <a:rPr lang="en-US" sz="40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দেখে</a:t>
            </a:r>
            <a:r>
              <a:rPr lang="en-US" sz="40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তোমরা</a:t>
            </a:r>
            <a:r>
              <a:rPr lang="en-US" sz="40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40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বুঝতে</a:t>
            </a:r>
            <a:r>
              <a:rPr lang="en-US" sz="40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পারলে</a:t>
            </a:r>
            <a:r>
              <a:rPr lang="en-US" sz="40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?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D375DD-AC8E-23BD-5EC5-2447C247C1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49" y="3686174"/>
            <a:ext cx="3214701" cy="26149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722C7AD-047D-2657-2371-27923EA4FC44}"/>
              </a:ext>
            </a:extLst>
          </p:cNvPr>
          <p:cNvSpPr txBox="1"/>
          <p:nvPr/>
        </p:nvSpPr>
        <p:spPr>
          <a:xfrm>
            <a:off x="5772151" y="4670476"/>
            <a:ext cx="4943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উত্তরঃ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প্রাকৃতিক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বন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426764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CDDCE98-A39D-43A7-6507-85F798B27A65}"/>
              </a:ext>
            </a:extLst>
          </p:cNvPr>
          <p:cNvSpPr/>
          <p:nvPr/>
        </p:nvSpPr>
        <p:spPr>
          <a:xfrm>
            <a:off x="0" y="0"/>
            <a:ext cx="4200525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EC18AED6-B70A-8929-1A80-35DDA6FBE662}"/>
              </a:ext>
            </a:extLst>
          </p:cNvPr>
          <p:cNvSpPr/>
          <p:nvPr/>
        </p:nvSpPr>
        <p:spPr>
          <a:xfrm rot="10800000">
            <a:off x="0" y="57149"/>
            <a:ext cx="4200524" cy="3114675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7015BB-A71B-B5A3-55D2-DF76E423BB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3686176"/>
            <a:ext cx="3358092" cy="23860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07DC3AE-E4EB-D2BA-4A6B-CBE38CEB1395}"/>
              </a:ext>
            </a:extLst>
          </p:cNvPr>
          <p:cNvSpPr txBox="1"/>
          <p:nvPr/>
        </p:nvSpPr>
        <p:spPr>
          <a:xfrm>
            <a:off x="6384132" y="1198988"/>
            <a:ext cx="357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জোড়ায়</a:t>
            </a:r>
            <a:r>
              <a:rPr lang="en-US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r>
              <a:rPr lang="en-US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E982D2-3700-8633-C105-DC74C607E7A8}"/>
              </a:ext>
            </a:extLst>
          </p:cNvPr>
          <p:cNvSpPr txBox="1"/>
          <p:nvPr/>
        </p:nvSpPr>
        <p:spPr>
          <a:xfrm>
            <a:off x="4348164" y="2828835"/>
            <a:ext cx="7286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প্রাকৃতিক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বনে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কোন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কোন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গাছ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পাওয়া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যায়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তার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একটি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তালিকা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তৈরি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045252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15BFF6-298D-DCDB-2296-AC2432B808E3}"/>
              </a:ext>
            </a:extLst>
          </p:cNvPr>
          <p:cNvSpPr/>
          <p:nvPr/>
        </p:nvSpPr>
        <p:spPr>
          <a:xfrm>
            <a:off x="0" y="0"/>
            <a:ext cx="4200525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iagonal Stripe 4">
            <a:extLst>
              <a:ext uri="{FF2B5EF4-FFF2-40B4-BE49-F238E27FC236}">
                <a16:creationId xmlns:a16="http://schemas.microsoft.com/office/drawing/2014/main" id="{1246AEE8-0EC1-227F-D354-A64C8B470608}"/>
              </a:ext>
            </a:extLst>
          </p:cNvPr>
          <p:cNvSpPr/>
          <p:nvPr/>
        </p:nvSpPr>
        <p:spPr>
          <a:xfrm>
            <a:off x="-1" y="0"/>
            <a:ext cx="4200525" cy="5257799"/>
          </a:xfrm>
          <a:prstGeom prst="diagStrip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176E4F-F56C-1E0C-6B41-333DE27F9230}"/>
              </a:ext>
            </a:extLst>
          </p:cNvPr>
          <p:cNvSpPr txBox="1"/>
          <p:nvPr/>
        </p:nvSpPr>
        <p:spPr>
          <a:xfrm>
            <a:off x="5072062" y="1257299"/>
            <a:ext cx="42005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উত্তরঃ</a:t>
            </a:r>
            <a:r>
              <a:rPr lang="en-US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মিলিয়ে</a:t>
            </a:r>
            <a:r>
              <a:rPr lang="en-US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নেই</a:t>
            </a:r>
            <a:r>
              <a:rPr lang="en-US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6ACA77-B91A-B4D1-36C9-B234D49868EB}"/>
              </a:ext>
            </a:extLst>
          </p:cNvPr>
          <p:cNvSpPr txBox="1"/>
          <p:nvPr/>
        </p:nvSpPr>
        <p:spPr>
          <a:xfrm>
            <a:off x="5714999" y="2914650"/>
            <a:ext cx="339090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১।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সুন্দরি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গাছ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২।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গর্জন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গাছ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৩।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শাল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গাছ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৪।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গেওয়া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গাছ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৫।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কেওয়া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গাছ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৬।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বাইন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গাছ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। 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C62F1B-465C-B16A-3144-CCAFDB61E6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287" y="2896980"/>
            <a:ext cx="3086237" cy="3961020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75029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A50E0B5-801E-FD1B-275E-C5D39E5DADDD}"/>
              </a:ext>
            </a:extLst>
          </p:cNvPr>
          <p:cNvSpPr/>
          <p:nvPr/>
        </p:nvSpPr>
        <p:spPr>
          <a:xfrm>
            <a:off x="0" y="0"/>
            <a:ext cx="4515729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319BC5-64E1-FCFD-6A34-36A6B803F4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542" y="557212"/>
            <a:ext cx="4200524" cy="2314576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34D57F-2337-7F1A-81E7-01F0EB8840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542" y="3762879"/>
            <a:ext cx="4200523" cy="231457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D7B717D-C7BD-F714-402E-F49C427DD02D}"/>
              </a:ext>
            </a:extLst>
          </p:cNvPr>
          <p:cNvSpPr txBox="1"/>
          <p:nvPr/>
        </p:nvSpPr>
        <p:spPr>
          <a:xfrm>
            <a:off x="6462714" y="2993737"/>
            <a:ext cx="3057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কাঁ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ঠাল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গাছ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7FF44B-523D-21D7-17A9-C07AF494AF9C}"/>
              </a:ext>
            </a:extLst>
          </p:cNvPr>
          <p:cNvSpPr txBox="1"/>
          <p:nvPr/>
        </p:nvSpPr>
        <p:spPr>
          <a:xfrm>
            <a:off x="6462714" y="6109925"/>
            <a:ext cx="3057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আম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গাছ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2D0D51B-4B34-BC40-4B25-5743AFF96756}"/>
              </a:ext>
            </a:extLst>
          </p:cNvPr>
          <p:cNvSpPr/>
          <p:nvPr/>
        </p:nvSpPr>
        <p:spPr>
          <a:xfrm>
            <a:off x="51982" y="4577266"/>
            <a:ext cx="4351205" cy="1500188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22F730-6305-86EB-B3D9-580945194105}"/>
              </a:ext>
            </a:extLst>
          </p:cNvPr>
          <p:cNvSpPr txBox="1"/>
          <p:nvPr/>
        </p:nvSpPr>
        <p:spPr>
          <a:xfrm>
            <a:off x="180569" y="4978042"/>
            <a:ext cx="4100515" cy="107721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পাশের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গাছগুলো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কোন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বনে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পাওয়া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যায়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?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C2D368-8A4A-C242-418F-97AB60C491E3}"/>
              </a:ext>
            </a:extLst>
          </p:cNvPr>
          <p:cNvSpPr txBox="1"/>
          <p:nvPr/>
        </p:nvSpPr>
        <p:spPr>
          <a:xfrm>
            <a:off x="609192" y="5034972"/>
            <a:ext cx="3671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উত্তরঃ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সামাজিক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বনে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134759A-C2C2-7DB6-6D5B-8C0E45EF42B5}"/>
              </a:ext>
            </a:extLst>
          </p:cNvPr>
          <p:cNvSpPr/>
          <p:nvPr/>
        </p:nvSpPr>
        <p:spPr>
          <a:xfrm rot="10800000">
            <a:off x="0" y="31651"/>
            <a:ext cx="4515729" cy="3114675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57774F-4267-D189-7C71-11B3503B31D5}"/>
              </a:ext>
            </a:extLst>
          </p:cNvPr>
          <p:cNvSpPr txBox="1"/>
          <p:nvPr/>
        </p:nvSpPr>
        <p:spPr>
          <a:xfrm>
            <a:off x="693381" y="391061"/>
            <a:ext cx="31289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ছবিগুলো</a:t>
            </a:r>
            <a:r>
              <a:rPr lang="en-US" sz="40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দেখি</a:t>
            </a:r>
            <a:r>
              <a:rPr lang="en-US" sz="40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40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চিন্তা</a:t>
            </a:r>
            <a:r>
              <a:rPr lang="en-US" sz="40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করি</a:t>
            </a:r>
            <a:r>
              <a:rPr lang="en-US" sz="40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80345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 animBg="1"/>
      <p:bldP spid="12" grpId="1" animBg="1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D1C9C03-1320-22E2-5FEC-C2E1D5E356B4}"/>
              </a:ext>
            </a:extLst>
          </p:cNvPr>
          <p:cNvSpPr txBox="1"/>
          <p:nvPr/>
        </p:nvSpPr>
        <p:spPr>
          <a:xfrm>
            <a:off x="4914889" y="1576200"/>
            <a:ext cx="67484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সামাজিক</a:t>
            </a:r>
            <a:r>
              <a:rPr lang="en-US" sz="36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বন</a:t>
            </a:r>
            <a:r>
              <a:rPr lang="en-US" sz="36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আমাদের</a:t>
            </a:r>
            <a:r>
              <a:rPr lang="en-US" sz="36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দৈনন্দিন</a:t>
            </a:r>
            <a:r>
              <a:rPr lang="en-US" sz="36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জীবনে</a:t>
            </a:r>
            <a:r>
              <a:rPr lang="en-US" sz="36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কীভাবে</a:t>
            </a:r>
            <a:r>
              <a:rPr lang="en-US" sz="36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চাহিদা</a:t>
            </a:r>
            <a:r>
              <a:rPr lang="en-US" sz="36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পূরন</a:t>
            </a:r>
            <a:r>
              <a:rPr lang="en-US" sz="36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36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? </a:t>
            </a:r>
            <a:r>
              <a:rPr lang="en-US" sz="36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চিহ্নিত</a:t>
            </a:r>
            <a:r>
              <a:rPr lang="en-US" sz="36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</a:t>
            </a:r>
            <a:r>
              <a:rPr lang="en-US" sz="36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CB3855-0C20-1C61-287F-1795E8FF1488}"/>
              </a:ext>
            </a:extLst>
          </p:cNvPr>
          <p:cNvSpPr txBox="1"/>
          <p:nvPr/>
        </p:nvSpPr>
        <p:spPr>
          <a:xfrm>
            <a:off x="5122060" y="4222784"/>
            <a:ext cx="6334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উত্তরঃ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১।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আসবাবপত্র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ফলমূল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জ্বালানী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জীবিকা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নির্বাহ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খাদ্য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পুষ্টি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এবং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বিনোদন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F375D33-D232-B272-EAAF-134CA6FE689D}"/>
              </a:ext>
            </a:extLst>
          </p:cNvPr>
          <p:cNvSpPr/>
          <p:nvPr/>
        </p:nvSpPr>
        <p:spPr>
          <a:xfrm>
            <a:off x="0" y="0"/>
            <a:ext cx="4200525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iagonal Stripe 9">
            <a:extLst>
              <a:ext uri="{FF2B5EF4-FFF2-40B4-BE49-F238E27FC236}">
                <a16:creationId xmlns:a16="http://schemas.microsoft.com/office/drawing/2014/main" id="{62F3C5C8-5E49-C2FE-021C-14B2F4E4855C}"/>
              </a:ext>
            </a:extLst>
          </p:cNvPr>
          <p:cNvSpPr/>
          <p:nvPr/>
        </p:nvSpPr>
        <p:spPr>
          <a:xfrm>
            <a:off x="1" y="14068"/>
            <a:ext cx="4257172" cy="5275384"/>
          </a:xfrm>
          <a:prstGeom prst="diagStripe">
            <a:avLst>
              <a:gd name="adj" fmla="val 77446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87FDA17-5B37-53D9-D5ED-B05E9E117B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65" y="4543864"/>
            <a:ext cx="3606232" cy="20406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D63030F-9911-7E74-B782-D3FFFC868B73}"/>
              </a:ext>
            </a:extLst>
          </p:cNvPr>
          <p:cNvSpPr txBox="1"/>
          <p:nvPr/>
        </p:nvSpPr>
        <p:spPr>
          <a:xfrm>
            <a:off x="84972" y="631414"/>
            <a:ext cx="2800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দলগত</a:t>
            </a:r>
            <a:r>
              <a:rPr lang="en-US" sz="40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r>
              <a:rPr lang="en-US" sz="40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4672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F375D33-D232-B272-EAAF-134CA6FE689D}"/>
              </a:ext>
            </a:extLst>
          </p:cNvPr>
          <p:cNvSpPr/>
          <p:nvPr/>
        </p:nvSpPr>
        <p:spPr>
          <a:xfrm>
            <a:off x="0" y="0"/>
            <a:ext cx="4200525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iagonal Stripe 2">
            <a:extLst>
              <a:ext uri="{FF2B5EF4-FFF2-40B4-BE49-F238E27FC236}">
                <a16:creationId xmlns:a16="http://schemas.microsoft.com/office/drawing/2014/main" id="{D257BDA5-4C9C-AC4F-12DB-3B10572FDA59}"/>
              </a:ext>
            </a:extLst>
          </p:cNvPr>
          <p:cNvSpPr/>
          <p:nvPr/>
        </p:nvSpPr>
        <p:spPr>
          <a:xfrm>
            <a:off x="-1" y="0"/>
            <a:ext cx="4200525" cy="5257799"/>
          </a:xfrm>
          <a:prstGeom prst="diagStrip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27EAE8-1E99-B674-FC46-10FA2C579D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326" y="3228980"/>
            <a:ext cx="2358338" cy="344328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8F1DF8F-F6C7-B231-4A36-09EAF187AA50}"/>
              </a:ext>
            </a:extLst>
          </p:cNvPr>
          <p:cNvSpPr txBox="1"/>
          <p:nvPr/>
        </p:nvSpPr>
        <p:spPr>
          <a:xfrm>
            <a:off x="6515100" y="1303080"/>
            <a:ext cx="26765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মূল্যায়ন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35032F-1294-AF28-CB62-ACE6D6194FCA}"/>
              </a:ext>
            </a:extLst>
          </p:cNvPr>
          <p:cNvSpPr txBox="1"/>
          <p:nvPr/>
        </p:nvSpPr>
        <p:spPr>
          <a:xfrm>
            <a:off x="4291010" y="3000375"/>
            <a:ext cx="784383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১।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সামাজিক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বন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</a:p>
          <a:p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২।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গর্জন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সুন্দরি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শাল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গাছ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কোন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বনে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পাওয়া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যায়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? </a:t>
            </a:r>
          </a:p>
          <a:p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৩।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প্রাকৃতিক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বন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? </a:t>
            </a:r>
          </a:p>
          <a:p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৪।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বিনোদন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সৃষ্টি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কোন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বন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? </a:t>
            </a:r>
          </a:p>
          <a:p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৫।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আত্মকর্মসংস্থানের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সুযোগ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আছে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কোন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বনে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?  </a:t>
            </a:r>
          </a:p>
        </p:txBody>
      </p:sp>
    </p:spTree>
    <p:extLst>
      <p:ext uri="{BB962C8B-B14F-4D97-AF65-F5344CB8AC3E}">
        <p14:creationId xmlns:p14="http://schemas.microsoft.com/office/powerpoint/2010/main" val="387410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58B1F8A-7D6F-B70A-CB71-9D87EB5D2D38}"/>
              </a:ext>
            </a:extLst>
          </p:cNvPr>
          <p:cNvSpPr/>
          <p:nvPr/>
        </p:nvSpPr>
        <p:spPr>
          <a:xfrm>
            <a:off x="0" y="0"/>
            <a:ext cx="4200525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iagonal Stripe 2">
            <a:extLst>
              <a:ext uri="{FF2B5EF4-FFF2-40B4-BE49-F238E27FC236}">
                <a16:creationId xmlns:a16="http://schemas.microsoft.com/office/drawing/2014/main" id="{DAC66F21-2F4C-5E5F-4F6A-AEC3C790B3E2}"/>
              </a:ext>
            </a:extLst>
          </p:cNvPr>
          <p:cNvSpPr/>
          <p:nvPr/>
        </p:nvSpPr>
        <p:spPr>
          <a:xfrm>
            <a:off x="-1" y="0"/>
            <a:ext cx="4200525" cy="5257799"/>
          </a:xfrm>
          <a:prstGeom prst="diagStrip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5C1E2B-3B5E-9992-42AC-9B09034562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674" y="3643312"/>
            <a:ext cx="2514600" cy="2514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8F02D7-3EB2-E5CA-B24F-7855E50402B9}"/>
              </a:ext>
            </a:extLst>
          </p:cNvPr>
          <p:cNvSpPr txBox="1"/>
          <p:nvPr/>
        </p:nvSpPr>
        <p:spPr>
          <a:xfrm>
            <a:off x="5900738" y="1685925"/>
            <a:ext cx="38763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মিলিয়ে</a:t>
            </a:r>
            <a:r>
              <a:rPr lang="en-US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নেই</a:t>
            </a:r>
            <a:r>
              <a:rPr lang="en-US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85AF3E-256D-5E1D-7448-78CC2CB63C7F}"/>
              </a:ext>
            </a:extLst>
          </p:cNvPr>
          <p:cNvSpPr txBox="1"/>
          <p:nvPr/>
        </p:nvSpPr>
        <p:spPr>
          <a:xfrm>
            <a:off x="4200525" y="3471874"/>
            <a:ext cx="79914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১।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বনজ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ফলজ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গাছ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লাগিয়ে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যে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বন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তৈরি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করা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।   </a:t>
            </a:r>
          </a:p>
          <a:p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২।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প্রাকৃতিক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বনে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  <a:p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৩।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প্রকৃতিগত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ভাবে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যে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বন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গড়ে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উঠেছে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।  </a:t>
            </a:r>
          </a:p>
          <a:p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৪।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সামাজিক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বন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  <a:p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৫।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কৃষি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বনে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65438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DEDCC5-696E-5F28-6A4B-692727BD9B6C}"/>
              </a:ext>
            </a:extLst>
          </p:cNvPr>
          <p:cNvSpPr/>
          <p:nvPr/>
        </p:nvSpPr>
        <p:spPr>
          <a:xfrm>
            <a:off x="0" y="0"/>
            <a:ext cx="4200525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iagonal Stripe 2">
            <a:extLst>
              <a:ext uri="{FF2B5EF4-FFF2-40B4-BE49-F238E27FC236}">
                <a16:creationId xmlns:a16="http://schemas.microsoft.com/office/drawing/2014/main" id="{567C1350-62F8-6AB2-7802-619F00290192}"/>
              </a:ext>
            </a:extLst>
          </p:cNvPr>
          <p:cNvSpPr/>
          <p:nvPr/>
        </p:nvSpPr>
        <p:spPr>
          <a:xfrm>
            <a:off x="0" y="0"/>
            <a:ext cx="4200524" cy="6858000"/>
          </a:xfrm>
          <a:prstGeom prst="diagStripe">
            <a:avLst>
              <a:gd name="adj" fmla="val 8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CD8E5F-74EB-F411-4343-26EB81B094AE}"/>
              </a:ext>
            </a:extLst>
          </p:cNvPr>
          <p:cNvSpPr txBox="1"/>
          <p:nvPr/>
        </p:nvSpPr>
        <p:spPr>
          <a:xfrm>
            <a:off x="6096000" y="1228725"/>
            <a:ext cx="3484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বাড়ির</a:t>
            </a:r>
            <a:r>
              <a:rPr lang="en-US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r>
              <a:rPr lang="en-US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5A79C7-E8DE-1D39-F175-8E6FFF5D86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13" y="4471988"/>
            <a:ext cx="3022600" cy="19431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83A641F-7C54-DC4C-795C-D22E74907045}"/>
              </a:ext>
            </a:extLst>
          </p:cNvPr>
          <p:cNvSpPr txBox="1"/>
          <p:nvPr/>
        </p:nvSpPr>
        <p:spPr>
          <a:xfrm>
            <a:off x="4672013" y="3271659"/>
            <a:ext cx="74009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মানুষের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প্রয়োজন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মেটাতে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সামাজিক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বনের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গুরুত্ব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বিশ্লেষণ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84839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D998958-6F6C-CEF9-735E-D123465A4C55}"/>
              </a:ext>
            </a:extLst>
          </p:cNvPr>
          <p:cNvSpPr/>
          <p:nvPr/>
        </p:nvSpPr>
        <p:spPr>
          <a:xfrm>
            <a:off x="85723" y="64294"/>
            <a:ext cx="6672263" cy="672941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E9BDC227-05CA-01C3-A916-42A0A1BBF123}"/>
              </a:ext>
            </a:extLst>
          </p:cNvPr>
          <p:cNvSpPr/>
          <p:nvPr/>
        </p:nvSpPr>
        <p:spPr>
          <a:xfrm rot="5400000">
            <a:off x="457194" y="342898"/>
            <a:ext cx="6007899" cy="6593687"/>
          </a:xfrm>
          <a:prstGeom prst="triangle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F0BF95-724A-936A-6857-BF17F00432D2}"/>
              </a:ext>
            </a:extLst>
          </p:cNvPr>
          <p:cNvSpPr/>
          <p:nvPr/>
        </p:nvSpPr>
        <p:spPr>
          <a:xfrm>
            <a:off x="6757986" y="64294"/>
            <a:ext cx="5434014" cy="672941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E0CAFC-A84E-EBDE-6812-9045CF531A44}"/>
              </a:ext>
            </a:extLst>
          </p:cNvPr>
          <p:cNvSpPr txBox="1"/>
          <p:nvPr/>
        </p:nvSpPr>
        <p:spPr>
          <a:xfrm>
            <a:off x="6836562" y="3224242"/>
            <a:ext cx="47974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ধন্যবাদ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সবাইকে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40787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88" b="100000" l="7744" r="99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920324" y="1524426"/>
            <a:ext cx="1044526" cy="42635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829" y="1303935"/>
            <a:ext cx="2318281" cy="26229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4269" y="1769796"/>
            <a:ext cx="2077804" cy="271833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6AC033-B046-1C88-275F-B5C7A71659F0}"/>
              </a:ext>
            </a:extLst>
          </p:cNvPr>
          <p:cNvSpPr txBox="1"/>
          <p:nvPr/>
        </p:nvSpPr>
        <p:spPr>
          <a:xfrm>
            <a:off x="8852579" y="5039683"/>
            <a:ext cx="289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বিষয়ঃ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কৃষি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শিক্ষা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  <a:p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শ্রেণিঃ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৬ষ্ঠ।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C988CD-2EC9-6ED1-827A-97147270EAEF}"/>
              </a:ext>
            </a:extLst>
          </p:cNvPr>
          <p:cNvSpPr txBox="1"/>
          <p:nvPr/>
        </p:nvSpPr>
        <p:spPr>
          <a:xfrm>
            <a:off x="4991195" y="472938"/>
            <a:ext cx="208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পরিচিতি</a:t>
            </a:r>
            <a:r>
              <a:rPr lang="en-US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A5456F-EADA-5D23-3B67-6F1BC16A6A4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5A27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33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67" algn="l" defTabSz="91433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34" algn="l" defTabSz="91433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03" algn="l" defTabSz="91433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670" algn="l" defTabSz="91433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37" algn="l" defTabSz="91433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04" algn="l" defTabSz="91433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172" algn="l" defTabSz="91433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340" algn="l" defTabSz="91433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C1F710-2EE7-86DE-1025-77BE4CD608E8}"/>
              </a:ext>
            </a:extLst>
          </p:cNvPr>
          <p:cNvSpPr txBox="1"/>
          <p:nvPr/>
        </p:nvSpPr>
        <p:spPr>
          <a:xfrm>
            <a:off x="603345" y="4361403"/>
            <a:ext cx="54292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জাহিদুল</a:t>
            </a:r>
            <a:r>
              <a:rPr lang="en-US" sz="32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ইসলাম</a:t>
            </a:r>
            <a:endParaRPr lang="en-US" sz="3200" dirty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সহকারী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শিক্ষক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(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কৃষি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) </a:t>
            </a:r>
          </a:p>
          <a:p>
            <a:pPr algn="ctr"/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কাস্তুল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এসইএসডিপি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মডেল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হাইস্কুল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অষ্টগ্রাম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কিশোরগঞ্জ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57478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229" y="798133"/>
            <a:ext cx="3890630" cy="2415436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229" y="3929253"/>
            <a:ext cx="3890630" cy="2415436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0A5456F-EADA-5D23-3B67-6F1BC16A6A4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5A27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33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67" algn="l" defTabSz="91433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34" algn="l" defTabSz="91433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03" algn="l" defTabSz="91433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670" algn="l" defTabSz="91433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37" algn="l" defTabSz="91433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04" algn="l" defTabSz="91433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172" algn="l" defTabSz="91433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340" algn="l" defTabSz="91433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F652844-F0CC-955E-E772-7385E335F52D}"/>
              </a:ext>
            </a:extLst>
          </p:cNvPr>
          <p:cNvSpPr/>
          <p:nvPr/>
        </p:nvSpPr>
        <p:spPr>
          <a:xfrm>
            <a:off x="0" y="0"/>
            <a:ext cx="4271963" cy="68580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3EA44865-4A10-5848-F71F-B5C5853DFB68}"/>
              </a:ext>
            </a:extLst>
          </p:cNvPr>
          <p:cNvSpPr/>
          <p:nvPr/>
        </p:nvSpPr>
        <p:spPr>
          <a:xfrm rot="5400000">
            <a:off x="-1293022" y="1293017"/>
            <a:ext cx="6857999" cy="4271962"/>
          </a:xfrm>
          <a:prstGeom prst="triangle">
            <a:avLst>
              <a:gd name="adj" fmla="val 46667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2605814"/>
            <a:ext cx="334328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400" dirty="0" err="1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পাশের</a:t>
            </a:r>
            <a:r>
              <a:rPr lang="en-US" sz="4400" dirty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err="1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ছবিগুলো</a:t>
            </a:r>
            <a:r>
              <a:rPr lang="en-US" sz="4400" dirty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err="1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দেখি</a:t>
            </a:r>
            <a:r>
              <a:rPr lang="en-US" sz="4400" dirty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DC3436-7A0B-2718-3749-446594450F32}"/>
              </a:ext>
            </a:extLst>
          </p:cNvPr>
          <p:cNvSpPr txBox="1"/>
          <p:nvPr/>
        </p:nvSpPr>
        <p:spPr>
          <a:xfrm>
            <a:off x="9350577" y="1713463"/>
            <a:ext cx="2684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পাহাড়ি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গাছপালা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1A2753-954C-CCB9-9635-AE00ADBC17C4}"/>
              </a:ext>
            </a:extLst>
          </p:cNvPr>
          <p:cNvSpPr txBox="1"/>
          <p:nvPr/>
        </p:nvSpPr>
        <p:spPr>
          <a:xfrm>
            <a:off x="9350577" y="4756050"/>
            <a:ext cx="2684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গাছপালা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রোপন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80591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0FA0BEB-3867-13DF-E84A-E304DF0FBD1F}"/>
              </a:ext>
            </a:extLst>
          </p:cNvPr>
          <p:cNvSpPr/>
          <p:nvPr/>
        </p:nvSpPr>
        <p:spPr>
          <a:xfrm>
            <a:off x="0" y="0"/>
            <a:ext cx="4157663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3AFFF2-090D-5393-B490-990E578FD0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51" t="1998" r="1851" b="24365"/>
          <a:stretch/>
        </p:blipFill>
        <p:spPr>
          <a:xfrm>
            <a:off x="420715" y="1781439"/>
            <a:ext cx="3167562" cy="32951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D133B8-7F1B-1AC8-2138-57F07BCE7A15}"/>
              </a:ext>
            </a:extLst>
          </p:cNvPr>
          <p:cNvSpPr txBox="1"/>
          <p:nvPr/>
        </p:nvSpPr>
        <p:spPr>
          <a:xfrm>
            <a:off x="5343525" y="1716554"/>
            <a:ext cx="58435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ছবিগুলো</a:t>
            </a:r>
            <a:r>
              <a:rPr lang="en-US" sz="40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দেখে</a:t>
            </a:r>
            <a:r>
              <a:rPr lang="en-US" sz="40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তোমরা</a:t>
            </a:r>
            <a:r>
              <a:rPr lang="en-US" sz="40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40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বুঝতে</a:t>
            </a:r>
            <a:r>
              <a:rPr lang="en-US" sz="40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পারলে</a:t>
            </a:r>
            <a:r>
              <a:rPr lang="en-US" sz="40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F3B9F9-D96A-214F-2C7D-EC4E318E6105}"/>
              </a:ext>
            </a:extLst>
          </p:cNvPr>
          <p:cNvSpPr txBox="1"/>
          <p:nvPr/>
        </p:nvSpPr>
        <p:spPr>
          <a:xfrm>
            <a:off x="5364173" y="4430229"/>
            <a:ext cx="6386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উত্তরঃ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বনের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গাছপালা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গাছ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রোপন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124976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916E081-4520-3486-DEB3-2C01AFCCEEF6}"/>
              </a:ext>
            </a:extLst>
          </p:cNvPr>
          <p:cNvSpPr/>
          <p:nvPr/>
        </p:nvSpPr>
        <p:spPr>
          <a:xfrm>
            <a:off x="0" y="0"/>
            <a:ext cx="3700463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609C76-2172-7B25-4DF4-A4064300E8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87" b="16293"/>
          <a:stretch/>
        </p:blipFill>
        <p:spPr>
          <a:xfrm>
            <a:off x="4022896" y="1929651"/>
            <a:ext cx="4146208" cy="2425234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C99A9D-18AF-A767-1808-9458CB816469}"/>
              </a:ext>
            </a:extLst>
          </p:cNvPr>
          <p:cNvSpPr txBox="1"/>
          <p:nvPr/>
        </p:nvSpPr>
        <p:spPr>
          <a:xfrm>
            <a:off x="3810984" y="5229225"/>
            <a:ext cx="6911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প্রাকৃতিক</a:t>
            </a:r>
            <a:r>
              <a:rPr lang="en-US" sz="3600" u="sng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u="sng" dirty="0" err="1">
                <a:latin typeface="Kalpurush" panose="02000600000000000000" pitchFamily="2" charset="0"/>
                <a:cs typeface="Kalpurush" panose="02000600000000000000" pitchFamily="2" charset="0"/>
              </a:rPr>
              <a:t>বন</a:t>
            </a:r>
            <a:r>
              <a:rPr lang="en-US" sz="3600" u="sng" dirty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3600" u="sng" dirty="0" err="1">
                <a:latin typeface="Kalpurush" panose="02000600000000000000" pitchFamily="2" charset="0"/>
                <a:cs typeface="Kalpurush" panose="02000600000000000000" pitchFamily="2" charset="0"/>
              </a:rPr>
              <a:t>সামাজিক</a:t>
            </a:r>
            <a:r>
              <a:rPr lang="en-US" sz="3600" u="sng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u="sng" dirty="0" err="1">
                <a:latin typeface="Kalpurush" panose="02000600000000000000" pitchFamily="2" charset="0"/>
                <a:cs typeface="Kalpurush" panose="02000600000000000000" pitchFamily="2" charset="0"/>
              </a:rPr>
              <a:t>বন</a:t>
            </a:r>
            <a:r>
              <a:rPr lang="en-US" sz="3600" u="sng" dirty="0"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3600" u="sng" dirty="0" err="1">
                <a:latin typeface="Kalpurush" panose="02000600000000000000" pitchFamily="2" charset="0"/>
                <a:cs typeface="Kalpurush" panose="02000600000000000000" pitchFamily="2" charset="0"/>
              </a:rPr>
              <a:t>কৃষি</a:t>
            </a:r>
            <a:r>
              <a:rPr lang="en-US" sz="3600" u="sng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u="sng" dirty="0" err="1">
                <a:latin typeface="Kalpurush" panose="02000600000000000000" pitchFamily="2" charset="0"/>
                <a:cs typeface="Kalpurush" panose="02000600000000000000" pitchFamily="2" charset="0"/>
              </a:rPr>
              <a:t>বন</a:t>
            </a:r>
            <a:r>
              <a:rPr lang="en-US" sz="3600" u="sng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381889-91DB-F43A-C3FC-EDCC8EB8F29F}"/>
              </a:ext>
            </a:extLst>
          </p:cNvPr>
          <p:cNvSpPr txBox="1"/>
          <p:nvPr/>
        </p:nvSpPr>
        <p:spPr>
          <a:xfrm>
            <a:off x="8372475" y="2357438"/>
            <a:ext cx="2528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অধ্যায়ঃ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ষষ্ঠ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পাঠঃ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প্রথম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পৃষ্ঠা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নংঃ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৯০ 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Flowchart: Punched Tape 5">
            <a:extLst>
              <a:ext uri="{FF2B5EF4-FFF2-40B4-BE49-F238E27FC236}">
                <a16:creationId xmlns:a16="http://schemas.microsoft.com/office/drawing/2014/main" id="{28FB5B8A-E09D-E714-E24E-AF48E2AACD7B}"/>
              </a:ext>
            </a:extLst>
          </p:cNvPr>
          <p:cNvSpPr/>
          <p:nvPr/>
        </p:nvSpPr>
        <p:spPr>
          <a:xfrm>
            <a:off x="0" y="1014413"/>
            <a:ext cx="3700463" cy="4861143"/>
          </a:xfrm>
          <a:prstGeom prst="flowChartPunchedTap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29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00D9CED-F06C-8C7C-4ADF-7F2C6C8EDD7B}"/>
              </a:ext>
            </a:extLst>
          </p:cNvPr>
          <p:cNvSpPr/>
          <p:nvPr/>
        </p:nvSpPr>
        <p:spPr>
          <a:xfrm>
            <a:off x="0" y="0"/>
            <a:ext cx="4071938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8F79BA-6B9C-2D87-6226-D227D804D3F9}"/>
              </a:ext>
            </a:extLst>
          </p:cNvPr>
          <p:cNvSpPr txBox="1"/>
          <p:nvPr/>
        </p:nvSpPr>
        <p:spPr>
          <a:xfrm>
            <a:off x="6557963" y="1446070"/>
            <a:ext cx="33289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শিখনফল</a:t>
            </a:r>
            <a:r>
              <a:rPr lang="en-US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7A6A8B-D2FD-E327-B8DD-48A07D6B4296}"/>
              </a:ext>
            </a:extLst>
          </p:cNvPr>
          <p:cNvSpPr txBox="1"/>
          <p:nvPr/>
        </p:nvSpPr>
        <p:spPr>
          <a:xfrm>
            <a:off x="4291013" y="3075057"/>
            <a:ext cx="51292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এই</a:t>
            </a:r>
            <a:r>
              <a:rPr lang="en-US" sz="4000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r>
              <a:rPr lang="en-US" sz="4000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শেষে</a:t>
            </a:r>
            <a:r>
              <a:rPr lang="en-US" sz="4000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শিক্ষার্থীরা</a:t>
            </a:r>
            <a:r>
              <a:rPr lang="en-US" sz="4000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---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825E35-3A6E-E3F4-36A6-240098BB3D7B}"/>
              </a:ext>
            </a:extLst>
          </p:cNvPr>
          <p:cNvSpPr txBox="1"/>
          <p:nvPr/>
        </p:nvSpPr>
        <p:spPr>
          <a:xfrm>
            <a:off x="4247288" y="3927754"/>
            <a:ext cx="77693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১।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বন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তা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বলতে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</a:p>
          <a:p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২।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প্রাকৃতিক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বন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ব্যাখ্যা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,</a:t>
            </a:r>
          </a:p>
          <a:p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৩।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সামাজিক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বনের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গুরুত্ব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বিশ্লেষণ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DAD1E6-2513-75C3-8E84-1F391F5AD8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50" y="4449408"/>
            <a:ext cx="3721237" cy="2610420"/>
          </a:xfrm>
          <a:prstGeom prst="rect">
            <a:avLst/>
          </a:prstGeom>
        </p:spPr>
      </p:pic>
      <p:sp>
        <p:nvSpPr>
          <p:cNvPr id="8" name="Flowchart: Punched Tape 7">
            <a:extLst>
              <a:ext uri="{FF2B5EF4-FFF2-40B4-BE49-F238E27FC236}">
                <a16:creationId xmlns:a16="http://schemas.microsoft.com/office/drawing/2014/main" id="{B232F3D5-FCBC-5F6F-F7B5-4A13CF3BC211}"/>
              </a:ext>
            </a:extLst>
          </p:cNvPr>
          <p:cNvSpPr/>
          <p:nvPr/>
        </p:nvSpPr>
        <p:spPr>
          <a:xfrm>
            <a:off x="863" y="764675"/>
            <a:ext cx="4071075" cy="3482905"/>
          </a:xfrm>
          <a:prstGeom prst="flowChartPunchedTap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30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8393C9-B8F6-E8A0-9AE0-C476198405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6373" y="629148"/>
            <a:ext cx="3444242" cy="1856378"/>
          </a:xfrm>
          <a:prstGeom prst="rect">
            <a:avLst/>
          </a:prstGeom>
          <a:ln w="9525">
            <a:solidFill>
              <a:schemeClr val="tx1"/>
            </a:solidFill>
          </a:ln>
          <a:effectLst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4453FED-C912-FCBE-255B-0D3E2D697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373" y="2737937"/>
            <a:ext cx="3444242" cy="185637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F281155-AA42-D6A8-C2B2-6D89F3170417}"/>
              </a:ext>
            </a:extLst>
          </p:cNvPr>
          <p:cNvSpPr/>
          <p:nvPr/>
        </p:nvSpPr>
        <p:spPr>
          <a:xfrm>
            <a:off x="0" y="0"/>
            <a:ext cx="4318782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1BBDD66C-F5C9-69CB-BC3A-DDCF807EAC8C}"/>
              </a:ext>
            </a:extLst>
          </p:cNvPr>
          <p:cNvSpPr/>
          <p:nvPr/>
        </p:nvSpPr>
        <p:spPr>
          <a:xfrm rot="10800000">
            <a:off x="0" y="-3"/>
            <a:ext cx="4318782" cy="3114675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D24270-FAF0-DB3F-0367-B9315981FAFF}"/>
              </a:ext>
            </a:extLst>
          </p:cNvPr>
          <p:cNvSpPr txBox="1"/>
          <p:nvPr/>
        </p:nvSpPr>
        <p:spPr>
          <a:xfrm>
            <a:off x="416316" y="233896"/>
            <a:ext cx="3486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পাশের</a:t>
            </a:r>
            <a:r>
              <a:rPr lang="en-US" sz="40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ছবিগুলো</a:t>
            </a:r>
            <a:r>
              <a:rPr lang="en-US" sz="40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দেখি</a:t>
            </a:r>
            <a:r>
              <a:rPr lang="en-US" sz="40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40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বলি</a:t>
            </a:r>
            <a:r>
              <a:rPr lang="en-US" sz="40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42F1584-69E9-9F24-C2E5-C43685D13C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12" y="3300412"/>
            <a:ext cx="3357377" cy="355758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9BF01C5-4EE3-68D9-4EDF-436AC5B387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373" y="4849616"/>
            <a:ext cx="3444242" cy="185637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01AAB6D-94AB-E217-DFAB-A09670BD6982}"/>
              </a:ext>
            </a:extLst>
          </p:cNvPr>
          <p:cNvSpPr txBox="1"/>
          <p:nvPr/>
        </p:nvSpPr>
        <p:spPr>
          <a:xfrm>
            <a:off x="8753530" y="5485417"/>
            <a:ext cx="2399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কৃষি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বন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591C12A-A3F3-B4C1-9964-9D6E2181FB2B}"/>
              </a:ext>
            </a:extLst>
          </p:cNvPr>
          <p:cNvSpPr txBox="1"/>
          <p:nvPr/>
        </p:nvSpPr>
        <p:spPr>
          <a:xfrm>
            <a:off x="8682090" y="3429000"/>
            <a:ext cx="2528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সামাজিক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বন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A318096-2225-96AF-2849-455AE4A2D7ED}"/>
              </a:ext>
            </a:extLst>
          </p:cNvPr>
          <p:cNvSpPr txBox="1"/>
          <p:nvPr/>
        </p:nvSpPr>
        <p:spPr>
          <a:xfrm>
            <a:off x="8724245" y="1264949"/>
            <a:ext cx="2528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প্রাকৃতিক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বন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8380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2E13F86-64D2-EBC8-EEF6-CEC4ED9B54B2}"/>
              </a:ext>
            </a:extLst>
          </p:cNvPr>
          <p:cNvSpPr/>
          <p:nvPr/>
        </p:nvSpPr>
        <p:spPr>
          <a:xfrm>
            <a:off x="0" y="0"/>
            <a:ext cx="4500563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AA9B28-5F4F-9F5A-C72F-F8778DD22D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3686174"/>
            <a:ext cx="3900488" cy="2347406"/>
          </a:xfrm>
          <a:prstGeom prst="rect">
            <a:avLst/>
          </a:prstGeom>
        </p:spPr>
      </p:pic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841171E4-4493-5CEA-D25E-986A040B3F7C}"/>
              </a:ext>
            </a:extLst>
          </p:cNvPr>
          <p:cNvSpPr/>
          <p:nvPr/>
        </p:nvSpPr>
        <p:spPr>
          <a:xfrm rot="10800000">
            <a:off x="0" y="57150"/>
            <a:ext cx="4500563" cy="3114675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990F22-57F5-DAE5-830A-2EA66CB56BD2}"/>
              </a:ext>
            </a:extLst>
          </p:cNvPr>
          <p:cNvSpPr txBox="1"/>
          <p:nvPr/>
        </p:nvSpPr>
        <p:spPr>
          <a:xfrm>
            <a:off x="4907773" y="1982450"/>
            <a:ext cx="65151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44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ছবিগুলো</a:t>
            </a:r>
            <a:r>
              <a:rPr lang="en-US" sz="44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দেখে</a:t>
            </a:r>
            <a:r>
              <a:rPr lang="en-US" sz="44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আমরা</a:t>
            </a:r>
            <a:r>
              <a:rPr lang="en-US" sz="44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44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বুঝতে</a:t>
            </a:r>
            <a:r>
              <a:rPr lang="en-US" sz="44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পারি</a:t>
            </a:r>
            <a:r>
              <a:rPr lang="en-US" sz="44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1F2572-8F56-2758-A471-948C9D72AFC5}"/>
              </a:ext>
            </a:extLst>
          </p:cNvPr>
          <p:cNvSpPr txBox="1"/>
          <p:nvPr/>
        </p:nvSpPr>
        <p:spPr>
          <a:xfrm>
            <a:off x="5800741" y="4536711"/>
            <a:ext cx="4729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উত্তরঃ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বিভিন্ন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ধরনের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বন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4281270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898EE9D-DF40-154F-9E58-1F9C77DC45D7}"/>
              </a:ext>
            </a:extLst>
          </p:cNvPr>
          <p:cNvSpPr/>
          <p:nvPr/>
        </p:nvSpPr>
        <p:spPr>
          <a:xfrm>
            <a:off x="0" y="0"/>
            <a:ext cx="4262511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E4EBEB84-933F-6694-3DF7-7460C299EB93}"/>
              </a:ext>
            </a:extLst>
          </p:cNvPr>
          <p:cNvSpPr/>
          <p:nvPr/>
        </p:nvSpPr>
        <p:spPr>
          <a:xfrm rot="10800000">
            <a:off x="0" y="29013"/>
            <a:ext cx="4262511" cy="3114675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39836F-DC62-244E-03B2-F44435499D7F}"/>
              </a:ext>
            </a:extLst>
          </p:cNvPr>
          <p:cNvSpPr txBox="1"/>
          <p:nvPr/>
        </p:nvSpPr>
        <p:spPr>
          <a:xfrm>
            <a:off x="900551" y="779990"/>
            <a:ext cx="2557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একক</a:t>
            </a:r>
            <a:r>
              <a:rPr lang="en-US" sz="40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r>
              <a:rPr lang="en-US" sz="40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3667CC-0412-8973-696F-800EEE5EB2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83" y="3429000"/>
            <a:ext cx="3380532" cy="3114675"/>
          </a:xfrm>
          <a:prstGeom prst="ellipse">
            <a:avLst/>
          </a:prstGeom>
          <a:ln w="190500" cap="rnd">
            <a:noFill/>
            <a:prstDash val="solid"/>
          </a:ln>
          <a:effectLst/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F3F5C7C-F5B1-F697-8CEB-F39F77F15CEF}"/>
              </a:ext>
            </a:extLst>
          </p:cNvPr>
          <p:cNvSpPr txBox="1"/>
          <p:nvPr/>
        </p:nvSpPr>
        <p:spPr>
          <a:xfrm>
            <a:off x="5943601" y="2349639"/>
            <a:ext cx="40147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বন</a:t>
            </a:r>
            <a:r>
              <a:rPr lang="en-US" sz="40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কাকে</a:t>
            </a:r>
            <a:r>
              <a:rPr lang="en-US" sz="40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বলে</a:t>
            </a:r>
            <a:r>
              <a:rPr lang="en-US" sz="40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?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D144E3-E7E2-2BD0-06F1-141DFD8CBBAF}"/>
              </a:ext>
            </a:extLst>
          </p:cNvPr>
          <p:cNvSpPr txBox="1"/>
          <p:nvPr/>
        </p:nvSpPr>
        <p:spPr>
          <a:xfrm>
            <a:off x="5057775" y="3800475"/>
            <a:ext cx="69865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উত্তরঃ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গাছপালা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ঢাকা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বিস্তৃত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এলাকাকে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বন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বলে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64125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9700</TotalTime>
  <Words>365</Words>
  <Application>Microsoft Office PowerPoint</Application>
  <PresentationFormat>Widescreen</PresentationFormat>
  <Paragraphs>74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Kalpurush</vt:lpstr>
      <vt:lpstr>NikoshBAN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8BSBN72</dc:creator>
  <cp:lastModifiedBy>8BSBN72</cp:lastModifiedBy>
  <cp:revision>1554</cp:revision>
  <dcterms:created xsi:type="dcterms:W3CDTF">2021-05-17T09:55:42Z</dcterms:created>
  <dcterms:modified xsi:type="dcterms:W3CDTF">2022-08-01T15:07:44Z</dcterms:modified>
</cp:coreProperties>
</file>