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5" r:id="rId1"/>
  </p:sldMasterIdLst>
  <p:sldIdLst>
    <p:sldId id="272" r:id="rId2"/>
    <p:sldId id="277" r:id="rId3"/>
    <p:sldId id="275" r:id="rId4"/>
    <p:sldId id="276" r:id="rId5"/>
    <p:sldId id="283" r:id="rId6"/>
    <p:sldId id="274" r:id="rId7"/>
    <p:sldId id="285" r:id="rId8"/>
    <p:sldId id="286" r:id="rId9"/>
    <p:sldId id="295" r:id="rId10"/>
    <p:sldId id="294" r:id="rId11"/>
    <p:sldId id="287" r:id="rId12"/>
    <p:sldId id="293" r:id="rId13"/>
    <p:sldId id="292" r:id="rId14"/>
    <p:sldId id="296" r:id="rId15"/>
    <p:sldId id="297" r:id="rId16"/>
    <p:sldId id="298" r:id="rId17"/>
    <p:sldId id="28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2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7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8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7784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2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63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7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9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7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1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4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4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4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0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4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4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00B050"/>
            </a:gs>
            <a:gs pos="66000">
              <a:schemeClr val="accent6">
                <a:lumMod val="0"/>
                <a:lumOff val="100000"/>
              </a:schemeClr>
            </a:gs>
            <a:gs pos="100000">
              <a:schemeClr val="accent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D98B2E-5B29-4086-B32F-2FC2D5CB0442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E015A-A110-41AD-88DB-61C59884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14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1" r:id="rId16"/>
    <p:sldLayoutId id="21474842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3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33953-ACFD-2B38-652B-AC7AA38F8562}"/>
              </a:ext>
            </a:extLst>
          </p:cNvPr>
          <p:cNvSpPr txBox="1"/>
          <p:nvPr/>
        </p:nvSpPr>
        <p:spPr>
          <a:xfrm>
            <a:off x="3427750" y="2828835"/>
            <a:ext cx="53364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60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1FE7B2-0ABF-498D-FA50-48FD6FB2018D}"/>
              </a:ext>
            </a:extLst>
          </p:cNvPr>
          <p:cNvSpPr/>
          <p:nvPr/>
        </p:nvSpPr>
        <p:spPr>
          <a:xfrm>
            <a:off x="1663909" y="5496184"/>
            <a:ext cx="3745432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বাস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5FB582-4377-944D-9D4D-828B071FDFC1}"/>
              </a:ext>
            </a:extLst>
          </p:cNvPr>
          <p:cNvSpPr/>
          <p:nvPr/>
        </p:nvSpPr>
        <p:spPr>
          <a:xfrm>
            <a:off x="6781442" y="5496184"/>
            <a:ext cx="3636309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রেলগাড়ি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3B75FD-AE95-DE84-84C9-EBC44A41B3BC}"/>
              </a:ext>
            </a:extLst>
          </p:cNvPr>
          <p:cNvSpPr/>
          <p:nvPr/>
        </p:nvSpPr>
        <p:spPr>
          <a:xfrm>
            <a:off x="1773032" y="692463"/>
            <a:ext cx="8645936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আমরা যেসব যানবাহন ব্যবহার করি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B3FE3-01BD-C3ED-6454-93E0DE078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42" y="2424470"/>
            <a:ext cx="3636309" cy="200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3E4EF0-F8EB-69F9-FA35-84FF6B88F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31" y="2424470"/>
            <a:ext cx="3636309" cy="200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82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EDECF0-EA88-208A-D56D-32C08A58AC33}"/>
              </a:ext>
            </a:extLst>
          </p:cNvPr>
          <p:cNvSpPr/>
          <p:nvPr/>
        </p:nvSpPr>
        <p:spPr>
          <a:xfrm>
            <a:off x="2090652" y="5531373"/>
            <a:ext cx="3448794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5FE1B4-A9E9-CCD6-B26E-27E7B0CBE48E}"/>
              </a:ext>
            </a:extLst>
          </p:cNvPr>
          <p:cNvSpPr/>
          <p:nvPr/>
        </p:nvSpPr>
        <p:spPr>
          <a:xfrm>
            <a:off x="6400800" y="5516382"/>
            <a:ext cx="3700547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ইঞ্জিনচালিত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4FC595-CACE-2A45-B517-50EAB1E47B2A}"/>
              </a:ext>
            </a:extLst>
          </p:cNvPr>
          <p:cNvSpPr/>
          <p:nvPr/>
        </p:nvSpPr>
        <p:spPr>
          <a:xfrm>
            <a:off x="2090653" y="733462"/>
            <a:ext cx="8010694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জলপথে আমরা যেসব যানবাহন ব্যবহার করি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2991DC-F604-FB57-654B-9A6EF79A1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 t="14786" r="9130" b="3551"/>
          <a:stretch/>
        </p:blipFill>
        <p:spPr>
          <a:xfrm>
            <a:off x="2090653" y="2221521"/>
            <a:ext cx="3448793" cy="272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73ED18-0941-B97D-9835-AEAF36559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r="8528"/>
          <a:stretch/>
        </p:blipFill>
        <p:spPr>
          <a:xfrm>
            <a:off x="6398775" y="2221520"/>
            <a:ext cx="3702572" cy="272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58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EDECF0-EA88-208A-D56D-32C08A58AC33}"/>
              </a:ext>
            </a:extLst>
          </p:cNvPr>
          <p:cNvSpPr/>
          <p:nvPr/>
        </p:nvSpPr>
        <p:spPr>
          <a:xfrm>
            <a:off x="1603945" y="5516382"/>
            <a:ext cx="4210027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স্পিরিট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5FE1B4-A9E9-CCD6-B26E-27E7B0CBE48E}"/>
              </a:ext>
            </a:extLst>
          </p:cNvPr>
          <p:cNvSpPr/>
          <p:nvPr/>
        </p:nvSpPr>
        <p:spPr>
          <a:xfrm>
            <a:off x="6378029" y="5516382"/>
            <a:ext cx="4049306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লঞ্চ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4FC595-CACE-2A45-B517-50EAB1E47B2A}"/>
              </a:ext>
            </a:extLst>
          </p:cNvPr>
          <p:cNvSpPr/>
          <p:nvPr/>
        </p:nvSpPr>
        <p:spPr>
          <a:xfrm>
            <a:off x="2090653" y="733462"/>
            <a:ext cx="8010694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জলপথে আমরা যেসব যানবাহন ব্যবহার করি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341B0-833D-AA6C-4DEA-4FC70EEEC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29" y="2232353"/>
            <a:ext cx="4049307" cy="269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210E6C-5C5F-AD97-E302-680683CDF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6"/>
          <a:stretch/>
        </p:blipFill>
        <p:spPr>
          <a:xfrm>
            <a:off x="1603946" y="2232353"/>
            <a:ext cx="4210027" cy="269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9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EDECF0-EA88-208A-D56D-32C08A58AC33}"/>
              </a:ext>
            </a:extLst>
          </p:cNvPr>
          <p:cNvSpPr/>
          <p:nvPr/>
        </p:nvSpPr>
        <p:spPr>
          <a:xfrm>
            <a:off x="2090654" y="5516382"/>
            <a:ext cx="3448792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ইস্টিমার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5FE1B4-A9E9-CCD6-B26E-27E7B0CBE48E}"/>
              </a:ext>
            </a:extLst>
          </p:cNvPr>
          <p:cNvSpPr/>
          <p:nvPr/>
        </p:nvSpPr>
        <p:spPr>
          <a:xfrm>
            <a:off x="7546686" y="5516382"/>
            <a:ext cx="2554661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জাহাজ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4FC595-CACE-2A45-B517-50EAB1E47B2A}"/>
              </a:ext>
            </a:extLst>
          </p:cNvPr>
          <p:cNvSpPr/>
          <p:nvPr/>
        </p:nvSpPr>
        <p:spPr>
          <a:xfrm>
            <a:off x="2090653" y="733462"/>
            <a:ext cx="8010694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জলপথে আমরা যেসব যানবাহন ব্যবহার করি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260F5-D7D3-5B86-4E61-2908E3B02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7"/>
          <a:stretch/>
        </p:blipFill>
        <p:spPr>
          <a:xfrm>
            <a:off x="6291347" y="2539356"/>
            <a:ext cx="3810000" cy="2078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DBC79-4D6D-3A80-132D-33AFFB296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53" y="2539356"/>
            <a:ext cx="3810000" cy="20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EDECF0-EA88-208A-D56D-32C08A58AC33}"/>
              </a:ext>
            </a:extLst>
          </p:cNvPr>
          <p:cNvSpPr/>
          <p:nvPr/>
        </p:nvSpPr>
        <p:spPr>
          <a:xfrm>
            <a:off x="1877395" y="5466196"/>
            <a:ext cx="3448792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হেলিকপ্টার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5FE1B4-A9E9-CCD6-B26E-27E7B0CBE48E}"/>
              </a:ext>
            </a:extLst>
          </p:cNvPr>
          <p:cNvSpPr/>
          <p:nvPr/>
        </p:nvSpPr>
        <p:spPr>
          <a:xfrm>
            <a:off x="6670942" y="5466196"/>
            <a:ext cx="4049306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4FC595-CACE-2A45-B517-50EAB1E47B2A}"/>
              </a:ext>
            </a:extLst>
          </p:cNvPr>
          <p:cNvSpPr/>
          <p:nvPr/>
        </p:nvSpPr>
        <p:spPr>
          <a:xfrm>
            <a:off x="2090653" y="733462"/>
            <a:ext cx="8010694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আকাশপথে আমরা যেসব যানবাহন ব্যবহার করি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12873E-C2CC-5D20-8411-E5FE2C17D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56" y="2418162"/>
            <a:ext cx="4049307" cy="2277735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19A1A1-61FA-7DF2-ECFF-59F933157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/>
          <a:stretch/>
        </p:blipFill>
        <p:spPr>
          <a:xfrm>
            <a:off x="1577137" y="2418161"/>
            <a:ext cx="4049307" cy="227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064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6A9578-A427-BCD6-E2EF-518AA345DDD2}"/>
              </a:ext>
            </a:extLst>
          </p:cNvPr>
          <p:cNvSpPr/>
          <p:nvPr/>
        </p:nvSpPr>
        <p:spPr>
          <a:xfrm>
            <a:off x="2438400" y="683378"/>
            <a:ext cx="73152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যানবাহন কোন পথে চলে তা বলি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F5F88-E571-4F04-41ED-AE35B65E2A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2362" r="1869" b="8775"/>
          <a:stretch/>
        </p:blipFill>
        <p:spPr>
          <a:xfrm>
            <a:off x="1011745" y="2173944"/>
            <a:ext cx="2553325" cy="165463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A277A-B0C4-747E-9FDA-C554C915F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37" y="2173944"/>
            <a:ext cx="2481948" cy="165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3D55F9-59D0-009F-A827-0315D80D5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52" y="2157340"/>
            <a:ext cx="2939703" cy="1654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854AA7-CC89-3820-E638-7AF5703F9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44" y="4499340"/>
            <a:ext cx="2553325" cy="141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188320-C4FF-2B5E-8D0B-96C5986C9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37" y="4499340"/>
            <a:ext cx="2481948" cy="16298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4B0C1E-BFE1-777B-9E68-BE19883EF4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/>
          <a:stretch/>
        </p:blipFill>
        <p:spPr>
          <a:xfrm>
            <a:off x="8240552" y="4371535"/>
            <a:ext cx="2939703" cy="166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832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EDA7B5-D056-1C14-19CF-845660EC880A}"/>
              </a:ext>
            </a:extLst>
          </p:cNvPr>
          <p:cNvSpPr/>
          <p:nvPr/>
        </p:nvSpPr>
        <p:spPr>
          <a:xfrm>
            <a:off x="3352799" y="815091"/>
            <a:ext cx="54864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একাকী উত্তর বলি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F26CC6-69D3-351F-493B-F844F6118EC2}"/>
              </a:ext>
            </a:extLst>
          </p:cNvPr>
          <p:cNvSpPr/>
          <p:nvPr/>
        </p:nvSpPr>
        <p:spPr>
          <a:xfrm>
            <a:off x="2438399" y="2027420"/>
            <a:ext cx="73152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নৌকা কোন পথে যাতায়াত করে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A5E3E6-C1DF-108F-7F06-9378BF922AFB}"/>
              </a:ext>
            </a:extLst>
          </p:cNvPr>
          <p:cNvSpPr/>
          <p:nvPr/>
        </p:nvSpPr>
        <p:spPr>
          <a:xfrm>
            <a:off x="2438399" y="3239749"/>
            <a:ext cx="73152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 কোন পথে যাতায়াত করে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16DD88-1912-13C0-D6BE-1658BA98D5AC}"/>
              </a:ext>
            </a:extLst>
          </p:cNvPr>
          <p:cNvSpPr/>
          <p:nvPr/>
        </p:nvSpPr>
        <p:spPr>
          <a:xfrm>
            <a:off x="2438399" y="4452078"/>
            <a:ext cx="73152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বাস কোন পথে যাতায়াত করে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B6CF99-09AE-1AAE-19CE-159FAE6C79C1}"/>
              </a:ext>
            </a:extLst>
          </p:cNvPr>
          <p:cNvSpPr/>
          <p:nvPr/>
        </p:nvSpPr>
        <p:spPr>
          <a:xfrm>
            <a:off x="2438399" y="5664407"/>
            <a:ext cx="7315200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রেলগাড়ি কোন পথে যাতায়াত করে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36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717E92-62A5-9B28-7C2E-5CE58C28CC40}"/>
              </a:ext>
            </a:extLst>
          </p:cNvPr>
          <p:cNvSpPr txBox="1"/>
          <p:nvPr/>
        </p:nvSpPr>
        <p:spPr>
          <a:xfrm>
            <a:off x="2964305" y="2921168"/>
            <a:ext cx="626339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525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81D87A-4384-0AE6-D0AB-252BBD3C30AE}"/>
              </a:ext>
            </a:extLst>
          </p:cNvPr>
          <p:cNvSpPr txBox="1"/>
          <p:nvPr/>
        </p:nvSpPr>
        <p:spPr>
          <a:xfrm>
            <a:off x="1229192" y="3279098"/>
            <a:ext cx="6715594" cy="23384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মহাসিন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মোল্যা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খারহাট সরকারি প্রাথমিক বিদ্যালয় 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কাশিয়ানী, গোপালগঞ্জ । 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D1AA8-B806-4AFD-5559-CBC7A3B11033}"/>
              </a:ext>
            </a:extLst>
          </p:cNvPr>
          <p:cNvSpPr txBox="1"/>
          <p:nvPr/>
        </p:nvSpPr>
        <p:spPr>
          <a:xfrm>
            <a:off x="2118609" y="1240435"/>
            <a:ext cx="4936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B45A4-5EEE-24E9-1114-0FE736CC9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70" y="2071432"/>
            <a:ext cx="3057214" cy="305721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26401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24CE1D-7D9B-500A-62CA-CEDC0AE42C51}"/>
              </a:ext>
            </a:extLst>
          </p:cNvPr>
          <p:cNvSpPr txBox="1"/>
          <p:nvPr/>
        </p:nvSpPr>
        <p:spPr>
          <a:xfrm>
            <a:off x="3768777" y="1049311"/>
            <a:ext cx="4654446" cy="85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EC69D0-652E-1D27-F27E-8FDCFC72663C}"/>
              </a:ext>
            </a:extLst>
          </p:cNvPr>
          <p:cNvSpPr txBox="1"/>
          <p:nvPr/>
        </p:nvSpPr>
        <p:spPr>
          <a:xfrm>
            <a:off x="2603292" y="2855624"/>
            <a:ext cx="6960433" cy="29605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প্রাক-প্রাথমিক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বই (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পাঠঃ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০১.০৮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.২০২২ খ্রিঃ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92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3F0DE3-648E-1F84-4307-812613CBD234}"/>
              </a:ext>
            </a:extLst>
          </p:cNvPr>
          <p:cNvSpPr txBox="1"/>
          <p:nvPr/>
        </p:nvSpPr>
        <p:spPr>
          <a:xfrm>
            <a:off x="4103556" y="1454048"/>
            <a:ext cx="39848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DE9F0A-EB29-901B-F5E8-F76037584B37}"/>
              </a:ext>
            </a:extLst>
          </p:cNvPr>
          <p:cNvSpPr txBox="1"/>
          <p:nvPr/>
        </p:nvSpPr>
        <p:spPr>
          <a:xfrm>
            <a:off x="2344240" y="3280294"/>
            <a:ext cx="7503515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</a:p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৭.৫.১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স্থলপথের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৭.৫.২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জলপথের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৭.৫.৩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আকাশপথের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F19F9E-2F38-7BBC-6CA3-A1FCF95A6C69}"/>
              </a:ext>
            </a:extLst>
          </p:cNvPr>
          <p:cNvSpPr txBox="1"/>
          <p:nvPr/>
        </p:nvSpPr>
        <p:spPr>
          <a:xfrm>
            <a:off x="3757534" y="740263"/>
            <a:ext cx="467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4B4BE-EE50-7791-926F-1D163B9A9670}"/>
              </a:ext>
            </a:extLst>
          </p:cNvPr>
          <p:cNvSpPr txBox="1"/>
          <p:nvPr/>
        </p:nvSpPr>
        <p:spPr>
          <a:xfrm>
            <a:off x="2690733" y="2353455"/>
            <a:ext cx="7637490" cy="35526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তুমি মামা বাড়ি যাও কী কী যানবাহন ব্যবহার করে ?  </a:t>
            </a:r>
          </a:p>
          <a:p>
            <a:endParaRPr lang="bn-IN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তুমি ফুফু বাড়ি যাও কী যানবাহন ব্যবহার করে ?  </a:t>
            </a:r>
          </a:p>
          <a:p>
            <a:endParaRPr lang="bn-IN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তুমি শহরে যাও কী যানবাহন ব্যবহার করে ? </a:t>
            </a:r>
          </a:p>
          <a:p>
            <a:endParaRPr lang="bn-IN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তুমি স্কুলে আসো কোন যানবাহন করা করে ? 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1CE13D-80C1-7302-7553-3C4DDF030E02}"/>
              </a:ext>
            </a:extLst>
          </p:cNvPr>
          <p:cNvSpPr txBox="1"/>
          <p:nvPr/>
        </p:nvSpPr>
        <p:spPr>
          <a:xfrm>
            <a:off x="3944910" y="1882222"/>
            <a:ext cx="43021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07A945-4C6F-E84F-8EFC-13A2EFD54AC6}"/>
              </a:ext>
            </a:extLst>
          </p:cNvPr>
          <p:cNvSpPr txBox="1"/>
          <p:nvPr/>
        </p:nvSpPr>
        <p:spPr>
          <a:xfrm>
            <a:off x="2918085" y="4144781"/>
            <a:ext cx="6355829" cy="65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4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DCDAFA-E3E5-CE5E-6D98-8AD723B159EE}"/>
              </a:ext>
            </a:extLst>
          </p:cNvPr>
          <p:cNvSpPr/>
          <p:nvPr/>
        </p:nvSpPr>
        <p:spPr>
          <a:xfrm>
            <a:off x="1650456" y="5496590"/>
            <a:ext cx="3371247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সাইকেল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7577A2-3270-EEF8-D6BC-632480CD073F}"/>
              </a:ext>
            </a:extLst>
          </p:cNvPr>
          <p:cNvSpPr/>
          <p:nvPr/>
        </p:nvSpPr>
        <p:spPr>
          <a:xfrm>
            <a:off x="7010408" y="5496588"/>
            <a:ext cx="3531133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মটরসাইকেল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8D2236-7766-BA5B-42F6-1C620E45B872}"/>
              </a:ext>
            </a:extLst>
          </p:cNvPr>
          <p:cNvSpPr/>
          <p:nvPr/>
        </p:nvSpPr>
        <p:spPr>
          <a:xfrm>
            <a:off x="1650458" y="779489"/>
            <a:ext cx="8891084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আমরা যেসব যানবাহন ব্যবহার করি।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95A30E-1937-11E1-64D5-6F783AAB6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56" y="2488347"/>
            <a:ext cx="3371247" cy="2213785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AA8475-F3F2-5EA1-E6CC-E3F5277C13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9" b="14598"/>
          <a:stretch/>
        </p:blipFill>
        <p:spPr>
          <a:xfrm>
            <a:off x="7010408" y="2488346"/>
            <a:ext cx="3531133" cy="221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375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1FE7B2-0ABF-498D-FA50-48FD6FB2018D}"/>
              </a:ext>
            </a:extLst>
          </p:cNvPr>
          <p:cNvSpPr/>
          <p:nvPr/>
        </p:nvSpPr>
        <p:spPr>
          <a:xfrm>
            <a:off x="1773030" y="5496184"/>
            <a:ext cx="3139815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রিক্সা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5FB582-4377-944D-9D4D-828B071FDFC1}"/>
              </a:ext>
            </a:extLst>
          </p:cNvPr>
          <p:cNvSpPr/>
          <p:nvPr/>
        </p:nvSpPr>
        <p:spPr>
          <a:xfrm>
            <a:off x="6470429" y="5496184"/>
            <a:ext cx="3947323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ইজিবাইক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3B75FD-AE95-DE84-84C9-EBC44A41B3BC}"/>
              </a:ext>
            </a:extLst>
          </p:cNvPr>
          <p:cNvSpPr/>
          <p:nvPr/>
        </p:nvSpPr>
        <p:spPr>
          <a:xfrm>
            <a:off x="1773032" y="692463"/>
            <a:ext cx="8645936" cy="914400"/>
          </a:xfrm>
          <a:prstGeom prst="roundRect">
            <a:avLst/>
          </a:prstGeom>
          <a:ln w="28575">
            <a:solidFill>
              <a:schemeClr val="tx2">
                <a:lumMod val="50000"/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আমরা যেসব যানবাহন ব্যবহার করি।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324F6-0A25-0156-3962-79E4A91D2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28" y="2216091"/>
            <a:ext cx="3947324" cy="2593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904F0-E4F5-0CFA-CB20-6DEB0819A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31" y="2216091"/>
            <a:ext cx="3139815" cy="2593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1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1FE7B2-0ABF-498D-FA50-48FD6FB2018D}"/>
              </a:ext>
            </a:extLst>
          </p:cNvPr>
          <p:cNvSpPr/>
          <p:nvPr/>
        </p:nvSpPr>
        <p:spPr>
          <a:xfrm>
            <a:off x="1738858" y="5496184"/>
            <a:ext cx="3747541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প্রাইভেট কার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5FB582-4377-944D-9D4D-828B071FDFC1}"/>
              </a:ext>
            </a:extLst>
          </p:cNvPr>
          <p:cNvSpPr/>
          <p:nvPr/>
        </p:nvSpPr>
        <p:spPr>
          <a:xfrm>
            <a:off x="6930023" y="5455486"/>
            <a:ext cx="3487729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3B75FD-AE95-DE84-84C9-EBC44A41B3BC}"/>
              </a:ext>
            </a:extLst>
          </p:cNvPr>
          <p:cNvSpPr/>
          <p:nvPr/>
        </p:nvSpPr>
        <p:spPr>
          <a:xfrm>
            <a:off x="1773032" y="692463"/>
            <a:ext cx="8645936" cy="914400"/>
          </a:xfrm>
          <a:prstGeom prst="round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আমরা যেসব যানবাহন ব্যবহার করি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71B49-AFA3-F3D8-577F-79735AA2D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25" y="2310470"/>
            <a:ext cx="3487728" cy="244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08C709-560B-2971-D2FB-52C12FCFF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39" y="2310470"/>
            <a:ext cx="3716368" cy="244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67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534</TotalTime>
  <Words>239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</cp:revision>
  <dcterms:created xsi:type="dcterms:W3CDTF">2022-07-26T10:16:48Z</dcterms:created>
  <dcterms:modified xsi:type="dcterms:W3CDTF">2022-08-01T06:51:29Z</dcterms:modified>
</cp:coreProperties>
</file>