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99" r:id="rId2"/>
    <p:sldId id="279" r:id="rId3"/>
    <p:sldId id="280" r:id="rId4"/>
    <p:sldId id="281" r:id="rId5"/>
    <p:sldId id="282" r:id="rId6"/>
    <p:sldId id="300" r:id="rId7"/>
    <p:sldId id="325" r:id="rId8"/>
    <p:sldId id="301" r:id="rId9"/>
    <p:sldId id="317" r:id="rId10"/>
    <p:sldId id="324" r:id="rId11"/>
    <p:sldId id="327" r:id="rId12"/>
    <p:sldId id="326" r:id="rId13"/>
    <p:sldId id="323" r:id="rId14"/>
    <p:sldId id="311" r:id="rId15"/>
    <p:sldId id="312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69" d="100"/>
          <a:sy n="69" d="100"/>
        </p:scale>
        <p:origin x="-522" y="4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883A0-A3CD-40C5-A5BF-8C2567DEFF7A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2C11-C57B-49A8-B224-03DF93A1A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62C11-C57B-49A8-B224-03DF93A1A5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408709"/>
            <a:ext cx="8381999" cy="617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2369127"/>
            <a:ext cx="4800600" cy="281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5111" y="1219016"/>
            <a:ext cx="35814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স্বাগতম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0812" y="228600"/>
            <a:ext cx="11734800" cy="647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012" y="304800"/>
            <a:ext cx="594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অপরিচিত শব্দের অর্থ শিখি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12" y="990600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প্রত্নতাত্ত্বিক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12" y="2514600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12" y="3954959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ঢিবি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12" y="5250359"/>
            <a:ext cx="2133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6812" y="990600"/>
            <a:ext cx="5486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প্রাচীনকালের জিনিসপত্র, অট্টালিকা ইত্যাদি ইতিহাস খুঁজে বের করাকে বলে প্রত্নতাত্ত্বিক।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6812" y="2514600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প্রমাণ, চিহ্ন বা উদাহরণ।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6812" y="3954959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স্তূপ, উচু ভূমি।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6812" y="5250359"/>
            <a:ext cx="5486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বয়ে চলা, গড়িয়ে গড়িয়ে চলা।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12" y="990600"/>
            <a:ext cx="3048000" cy="14478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Picture 16" descr="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212" y="2514600"/>
            <a:ext cx="3048000" cy="13716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Picture 17" descr="0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212" y="3962400"/>
            <a:ext cx="3048000" cy="1295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9" name="Picture 18" descr="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212" y="5314950"/>
            <a:ext cx="3048000" cy="131445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4113212" y="381000"/>
            <a:ext cx="4114800" cy="609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শিক্ষার্থীর একক পাঠ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1447800"/>
            <a:ext cx="4343400" cy="4480560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Screenshot_2021-04-16 Class- 5 Bangla - Class- 5 Bangla com opt pdf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12" y="1524000"/>
            <a:ext cx="3623437" cy="4343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2208212" y="381000"/>
            <a:ext cx="75438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প্রশ্নউত্তরের মাধ্যমে বিষয়বস্তু আলোচনা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12812" y="13716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1012" y="1219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দুটি প্রত্নতাত্ত্বিক স্থানের নাম বলো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212" y="1792069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ময়নামতি, পাহাড়পুর।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812" y="243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এদেশের মাটির নিচে কী রয়েছে?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8212" y="3048000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এক প্রাচীন </a:t>
            </a:r>
            <a:r>
              <a:rPr lang="en-US" sz="36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নগর সভ্যতা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4812" y="3657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কোন কোন অঞ্চলের ভূমির গঠন এক?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8212" y="4267200"/>
            <a:ext cx="6705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লালমাই, পাহাড়পুর, মহাস্থানগড় ও মধুপুর গড়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4813" y="4953000"/>
            <a:ext cx="10134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কত সাল পর্যন্ত ব্রহ্মপুত্র নদ সোনারগাঁ নগরের পাশ দিয়ে প্রবাহিত ছিলো?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8212" y="5715000"/>
            <a:ext cx="6629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১৯৭০ সাল পর্যন্ত।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912812" y="25908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293812" y="32004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912812" y="38100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293812" y="44958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912812" y="51054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293812" y="58674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306004" y="1981200"/>
            <a:ext cx="749808" cy="3048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1" grpId="0"/>
      <p:bldP spid="13" grpId="0" animBg="1"/>
      <p:bldP spid="15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4612" y="304800"/>
            <a:ext cx="3886200" cy="830997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812" y="1211759"/>
            <a:ext cx="8077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খালি জায়গায় শব্দ বসিয়ে বাক্য তৈরি কর?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5812" y="1828800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180012" y="1828800"/>
            <a:ext cx="1447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বেলাবো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23212" y="1828800"/>
            <a:ext cx="1295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412" y="28194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812" y="2797314"/>
            <a:ext cx="7696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মধুপুর গড়ের মাটি ............... বছরের পুরানো।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8516" y="3886200"/>
            <a:ext cx="490096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612" y="3886200"/>
            <a:ext cx="944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পাহাড়পুড় আমাদের দেশে অতি ............... একটি বিহার।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8230" y="5029200"/>
            <a:ext cx="46038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612" y="5077361"/>
            <a:ext cx="937259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নরসিংদী জেলার .................. উপজেলা দিয়ে ব্রহ্মপুত্র নদ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প্রবাহিত ছিলো।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212" y="2667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5012" y="3810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1412" y="49309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বেলাবো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656013" y="1219200"/>
            <a:ext cx="4164515" cy="10668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18781" y="3200400"/>
            <a:ext cx="637031" cy="101803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612" y="2895600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তোমার জানা যেকোন একটি প্রত্নতাত্ত্বিক স্থান সম্পর্কে পাঁচটি বাক্য লিখ?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ll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3" y="457200"/>
            <a:ext cx="11125200" cy="58674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6414" y="2532995"/>
            <a:ext cx="8381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/>
          <p:cNvSpPr txBox="1"/>
          <p:nvPr/>
        </p:nvSpPr>
        <p:spPr>
          <a:xfrm>
            <a:off x="3427412" y="609600"/>
            <a:ext cx="4800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46" y="2297058"/>
            <a:ext cx="2351295" cy="2198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4412" y="2362200"/>
            <a:ext cx="4876800" cy="273921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darshaLipiExp" pitchFamily="2" charset="0"/>
              </a:rPr>
              <a:t>মোঃ</a:t>
            </a:r>
            <a:r>
              <a:rPr lang="en-US" sz="3600" b="1" dirty="0" smtClean="0">
                <a:latin typeface="AdarshaLipiExp" pitchFamily="2" charset="0"/>
              </a:rPr>
              <a:t> </a:t>
            </a:r>
            <a:r>
              <a:rPr lang="en-US" sz="3600" b="1" dirty="0" err="1" smtClean="0">
                <a:latin typeface="AdarshaLipiExp" pitchFamily="2" charset="0"/>
              </a:rPr>
              <a:t>আলম</a:t>
            </a:r>
            <a:r>
              <a:rPr lang="en-US" sz="3600" b="1" dirty="0" smtClean="0">
                <a:latin typeface="AdarshaLipiExp" pitchFamily="2" charset="0"/>
              </a:rPr>
              <a:t> </a:t>
            </a:r>
            <a:r>
              <a:rPr lang="en-US" sz="3600" b="1" dirty="0" err="1" smtClean="0">
                <a:latin typeface="AdarshaLipiExp" pitchFamily="2" charset="0"/>
              </a:rPr>
              <a:t>রব্বানী</a:t>
            </a:r>
            <a:endParaRPr lang="en-US" sz="3600" b="1" dirty="0" smtClean="0">
              <a:latin typeface="AdarshaLipiExp" pitchFamily="2" charset="0"/>
            </a:endParaRPr>
          </a:p>
          <a:p>
            <a:pPr algn="ctr"/>
            <a:r>
              <a:rPr lang="en-US" sz="3600" b="1" dirty="0" err="1" smtClean="0">
                <a:latin typeface="AdarshaLipiExp" pitchFamily="2" charset="0"/>
              </a:rPr>
              <a:t>সহকারী</a:t>
            </a:r>
            <a:r>
              <a:rPr lang="en-US" sz="3600" b="1" dirty="0" smtClean="0">
                <a:latin typeface="AdarshaLipiExp" pitchFamily="2" charset="0"/>
              </a:rPr>
              <a:t> </a:t>
            </a:r>
            <a:r>
              <a:rPr lang="en-US" sz="3600" b="1" dirty="0" err="1" smtClean="0">
                <a:latin typeface="AdarshaLipiExp" pitchFamily="2" charset="0"/>
              </a:rPr>
              <a:t>শিক্ষক</a:t>
            </a:r>
            <a:endParaRPr lang="en-US" sz="3600" b="1" dirty="0" smtClean="0">
              <a:latin typeface="AdarshaLipiExp" pitchFamily="2" charset="0"/>
            </a:endParaRPr>
          </a:p>
          <a:p>
            <a:pPr algn="ctr"/>
            <a:r>
              <a:rPr lang="en-US" sz="3600" b="1" dirty="0" err="1" smtClean="0">
                <a:latin typeface="AdarshaLipiExp" pitchFamily="2" charset="0"/>
              </a:rPr>
              <a:t>উদয়পুর</a:t>
            </a:r>
            <a:r>
              <a:rPr lang="en-US" sz="3600" b="1" dirty="0" smtClean="0">
                <a:latin typeface="AdarshaLipiExp" pitchFamily="2" charset="0"/>
              </a:rPr>
              <a:t> </a:t>
            </a:r>
            <a:r>
              <a:rPr lang="en-US" sz="3600" b="1" dirty="0" err="1" smtClean="0">
                <a:latin typeface="AdarshaLipiExp" pitchFamily="2" charset="0"/>
              </a:rPr>
              <a:t>পশ্চিম</a:t>
            </a:r>
            <a:r>
              <a:rPr lang="en-US" sz="3600" b="1" dirty="0" smtClean="0">
                <a:latin typeface="AdarshaLipiExp" pitchFamily="2" charset="0"/>
              </a:rPr>
              <a:t> </a:t>
            </a:r>
            <a:r>
              <a:rPr lang="en-US" sz="3600" b="1" dirty="0" err="1" smtClean="0">
                <a:latin typeface="AdarshaLipiExp" pitchFamily="2" charset="0"/>
              </a:rPr>
              <a:t>হরিণমারী</a:t>
            </a:r>
            <a:r>
              <a:rPr lang="en-US" sz="3600" b="1" dirty="0" smtClean="0">
                <a:latin typeface="AdarshaLipiExp" pitchFamily="2" charset="0"/>
              </a:rPr>
              <a:t> </a:t>
            </a:r>
            <a:r>
              <a:rPr lang="en-US" sz="3600" b="1" dirty="0" err="1" smtClean="0">
                <a:latin typeface="AdarshaLipiExp" pitchFamily="2" charset="0"/>
              </a:rPr>
              <a:t>সঃপ্রাঃবিঃ</a:t>
            </a:r>
            <a:endParaRPr lang="en-US" sz="3600" b="1" dirty="0" smtClean="0">
              <a:latin typeface="AdarshaLipiExp" pitchFamily="2" charset="0"/>
            </a:endParaRPr>
          </a:p>
          <a:p>
            <a:pPr algn="ctr"/>
            <a:r>
              <a:rPr lang="en-US" sz="3600" b="1" dirty="0" err="1" smtClean="0">
                <a:latin typeface="AdarshaLipiExp" pitchFamily="2" charset="0"/>
              </a:rPr>
              <a:t>বালিয়াডাঙ্গী</a:t>
            </a:r>
            <a:r>
              <a:rPr lang="en-US" sz="3600" b="1" dirty="0" smtClean="0">
                <a:latin typeface="AdarshaLipiExp" pitchFamily="2" charset="0"/>
              </a:rPr>
              <a:t>, </a:t>
            </a:r>
            <a:r>
              <a:rPr lang="en-US" sz="3600" b="1" dirty="0" err="1" smtClean="0">
                <a:latin typeface="AdarshaLipiExp" pitchFamily="2" charset="0"/>
              </a:rPr>
              <a:t>ঠাকুরগাঁও</a:t>
            </a:r>
            <a:r>
              <a:rPr lang="en-US" sz="3600" b="1" dirty="0" smtClean="0">
                <a:latin typeface="AdarshaLipiExp" pitchFamily="2" charset="0"/>
              </a:rPr>
              <a:t>।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275014" y="304800"/>
            <a:ext cx="5181601" cy="762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412" y="1676400"/>
            <a:ext cx="7085013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শ্রেণিঃ পঞ্চম </a:t>
            </a:r>
          </a:p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বিষয়ঃআমার বাংলা বই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অধ্যায়ঃ ১৫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পাঠঃ  মাটির নিচে যে শহর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বাংলাদেশের মধ্যে বেশ ..................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প্রবাহিত ছিলো।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shot_2021-04-16 Class- 5 Bangla - Class- 5 Bangla com opt p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1143000"/>
            <a:ext cx="4191000" cy="522922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7" name="Rectangle 6"/>
          <p:cNvSpPr/>
          <p:nvPr/>
        </p:nvSpPr>
        <p:spPr>
          <a:xfrm>
            <a:off x="684212" y="772954"/>
            <a:ext cx="762000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98612" y="815400"/>
            <a:ext cx="10058400" cy="50167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শোনাঃ উচ্চারিত পঠিত বাক্য, কথা মনোযোগসহ শুনবে, নির্দেশনা শুনে পালন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করবে,শুদ্ধ উচ্চারণে প্রশ্ন করতে ও উত্তর দিতে পারবে।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বলাঃ পাঠে ব্যবহৃত যুক্তবর্ণ সহযোগে তৈরি শব্দ, বাক্য স্পষ্ট ও শুদ্ধভাবে বলতে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পারবে। প্রমিত উচ্চারণে কথা বলতে পারবে, বিভিন্ন বিষয়ে অনুভূতি প্রকাশ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করতে পারবে।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পড়াঃ পাঠে ব্যবহৃত যুক্তবর্ণ সহযোগে তৈরি শব্দ, বাক্য স্শুদ্ধ ও সাবলীলভাবে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পড়তে পারবে।পাঠ্য পুস্তকের পাঠ এবং সমমানের বইয়ের পাঠ শ্রবণযোগ্য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স্পষ্ট স্বরে ও প্রমিত উচ্চারণে সাবলীলভাবে পড়তে পারবে।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লিখাঃ যুক্তবর্ণ ভেঙে লিখতে পারবে।যুক্তবর্ণ ব্যবহার করে নতুন শব্দ ও বাক্য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লিখতে পারবে।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2013" y="-10418"/>
            <a:ext cx="4818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ছবি </a:t>
            </a: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চিন্তা করি...</a:t>
            </a:r>
            <a:r>
              <a:rPr lang="en-US" sz="3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US" sz="3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8602" y="304800"/>
            <a:ext cx="2911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পেলাম?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1" y="838200"/>
            <a:ext cx="5674491" cy="324802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17612" y="838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শালবন বৌদ্ধ বিহার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212" y="838200"/>
            <a:ext cx="6019800" cy="3276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923212" y="838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812" y="4190999"/>
            <a:ext cx="4724400" cy="257374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265612" y="4191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পাহাড়পুর বৌদ্ধ বিহার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8812" y="152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132012" y="838200"/>
            <a:ext cx="7696200" cy="121920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 নিচে যে শহর</a:t>
            </a:r>
          </a:p>
        </p:txBody>
      </p:sp>
      <p:pic>
        <p:nvPicPr>
          <p:cNvPr id="7" name="Picture 6" descr="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2133600"/>
            <a:ext cx="7696200" cy="4191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2212" y="304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676400"/>
            <a:ext cx="5715000" cy="3810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12" name="Picture 11" descr="Screenshot_2021-04-16 Class- 5 Bangla - Class- 5 Bangla com opt pdf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75" y="1676400"/>
            <a:ext cx="4872037" cy="3810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9012" y="1219200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012" y="2721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মহা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নগড়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012" y="3483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অ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012" y="4245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ভূপৃ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9012" y="5007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ঙ্গা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012" y="5769114"/>
            <a:ext cx="1981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ব্র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পুত্র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4612" y="12192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5812" y="1197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8812" y="1197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4412" y="1197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যত্ন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4612" y="19812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ত্ত্ব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5812" y="198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8812" y="198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1758" y="1981200"/>
            <a:ext cx="12458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ব-ফলা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4412" y="1959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সত্ত্ব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3414" y="2743200"/>
            <a:ext cx="54459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3468" y="2743200"/>
            <a:ext cx="43954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8812" y="2743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4412" y="2721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দুঃস্থ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9921" y="3483114"/>
            <a:ext cx="518091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5812" y="3483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ঞ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8812" y="3483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চ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4412" y="3483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কাঞ্চন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4612" y="4245114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6674" y="4245114"/>
            <a:ext cx="43633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8812" y="4245114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4412" y="4267200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6258" y="5007114"/>
            <a:ext cx="5517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85072" y="5007114"/>
            <a:ext cx="43794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8812" y="5029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4412" y="5029200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6715" y="5769114"/>
            <a:ext cx="521297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হ্ম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5812" y="5791200"/>
            <a:ext cx="457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18454" y="5791200"/>
            <a:ext cx="44755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4412" y="5769114"/>
            <a:ext cx="1219200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Terminator 47"/>
          <p:cNvSpPr/>
          <p:nvPr/>
        </p:nvSpPr>
        <p:spPr>
          <a:xfrm>
            <a:off x="1370012" y="304800"/>
            <a:ext cx="92202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যুক্তবর্ণ ভেঙ্গে শিখি ও নতুন শব্দ তৈরি 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446212" y="609600"/>
            <a:ext cx="9067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যুক্তবর্ণ যুক্ত শব্দ দিয়ে বাক্য তৈরি করি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412" y="1600200"/>
            <a:ext cx="1340432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4012" y="1600200"/>
            <a:ext cx="1864613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গঠিত শব্দ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5387" y="1600200"/>
            <a:ext cx="2084225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গঠিত বাক্য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412" y="2438400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412" y="3406914"/>
            <a:ext cx="54459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1412" y="4397514"/>
            <a:ext cx="533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412" y="5311914"/>
            <a:ext cx="55175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012" y="2438400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যত্ন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894012" y="3429000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দুঃস্থ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4012" y="4397514"/>
            <a:ext cx="179990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শ্রেষ্ঠ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012" y="5311914"/>
            <a:ext cx="1828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অঙ্গ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8612" y="2438400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নিয়মিত শরীরের যত্ন নেয়া উচিত।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8612" y="3429000"/>
            <a:ext cx="6248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দুঃস্থদের সহায়তা করব।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8612" y="4412159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মুক্তিযুদ্ধারা জাতির শ্রেষ্ঠ সন্তান।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8612" y="5334000"/>
            <a:ext cx="624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শরীরের প্রতিটি অঙ্গই গুরুত্বপূর্ণ।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446</Words>
  <Application>Microsoft Office PowerPoint</Application>
  <PresentationFormat>Custom</PresentationFormat>
  <Paragraphs>122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Munshi Al Amin Momen</dc:creator>
  <cp:lastModifiedBy>User2</cp:lastModifiedBy>
  <cp:revision>519</cp:revision>
  <dcterms:created xsi:type="dcterms:W3CDTF">2006-08-16T00:00:00Z</dcterms:created>
  <dcterms:modified xsi:type="dcterms:W3CDTF">2022-07-31T08:27:10Z</dcterms:modified>
</cp:coreProperties>
</file>