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3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8D1ECD-8AAB-45B2-8F7A-F512387EF701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77D4FB-248C-4AC5-970A-DE7E13CBE281}">
      <dgm:prSet phldrT="[Text]" custT="1"/>
      <dgm:spPr/>
      <dgm:t>
        <a:bodyPr/>
        <a:lstStyle/>
        <a:p>
          <a:r>
            <a:rPr lang="bn-BD" sz="1300" dirty="0" smtClean="0"/>
            <a:t> </a:t>
          </a:r>
          <a:r>
            <a:rPr lang="bn-BD" sz="1800" dirty="0" smtClean="0">
              <a:latin typeface="NikoshBAN" pitchFamily="2" charset="0"/>
              <a:cs typeface="NikoshBAN" pitchFamily="2" charset="0"/>
            </a:rPr>
            <a:t>আমিষ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F2415219-6EC6-4031-9E2D-8C0FD3F4FFC6}" type="parTrans" cxnId="{6A301529-D4ED-492B-8832-7F6D0FE61F56}">
      <dgm:prSet/>
      <dgm:spPr/>
      <dgm:t>
        <a:bodyPr/>
        <a:lstStyle/>
        <a:p>
          <a:endParaRPr lang="en-US"/>
        </a:p>
      </dgm:t>
    </dgm:pt>
    <dgm:pt modelId="{A014D339-C5C5-46B8-B80F-5F445278FC9F}" type="sibTrans" cxnId="{6A301529-D4ED-492B-8832-7F6D0FE61F56}">
      <dgm:prSet/>
      <dgm:spPr/>
      <dgm:t>
        <a:bodyPr/>
        <a:lstStyle/>
        <a:p>
          <a:endParaRPr lang="en-US"/>
        </a:p>
      </dgm:t>
    </dgm:pt>
    <dgm:pt modelId="{5DDEFB18-9A15-43C0-8960-D23CEEDC2D01}">
      <dgm:prSet phldrT="[Text]" custT="1"/>
      <dgm:spPr/>
      <dgm:t>
        <a:bodyPr/>
        <a:lstStyle/>
        <a:p>
          <a:r>
            <a:rPr lang="en-US" sz="18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1800" dirty="0" smtClean="0">
              <a:latin typeface="NikoshBAN" pitchFamily="2" charset="0"/>
              <a:cs typeface="NikoshBAN" pitchFamily="2" charset="0"/>
            </a:rPr>
            <a:t>ভিটামিন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CABB5C68-72D1-4F66-94C2-39640057AAC8}" type="parTrans" cxnId="{88D63D12-8508-4025-B432-333379768A08}">
      <dgm:prSet/>
      <dgm:spPr/>
      <dgm:t>
        <a:bodyPr/>
        <a:lstStyle/>
        <a:p>
          <a:endParaRPr lang="en-US"/>
        </a:p>
      </dgm:t>
    </dgm:pt>
    <dgm:pt modelId="{1D978187-8A4C-4A8D-96E3-8C0CE05A0BFA}" type="sibTrans" cxnId="{88D63D12-8508-4025-B432-333379768A08}">
      <dgm:prSet/>
      <dgm:spPr/>
      <dgm:t>
        <a:bodyPr/>
        <a:lstStyle/>
        <a:p>
          <a:endParaRPr lang="en-US"/>
        </a:p>
      </dgm:t>
    </dgm:pt>
    <dgm:pt modelId="{508D7ACB-EBD4-49C4-88BD-C5232A18B0F1}">
      <dgm:prSet phldrT="[Text]" custT="1"/>
      <dgm:spPr/>
      <dgm:t>
        <a:bodyPr/>
        <a:lstStyle/>
        <a:p>
          <a:r>
            <a:rPr lang="bn-BD" sz="1800" dirty="0" smtClean="0">
              <a:latin typeface="NikoshBAN" pitchFamily="2" charset="0"/>
              <a:cs typeface="NikoshBAN" pitchFamily="2" charset="0"/>
            </a:rPr>
            <a:t>খনিজ লবন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38F38F85-0ADA-4620-8645-3CF4C1502816}" type="parTrans" cxnId="{37E2048B-A987-41C6-9E69-0A2F54FC6404}">
      <dgm:prSet/>
      <dgm:spPr/>
      <dgm:t>
        <a:bodyPr/>
        <a:lstStyle/>
        <a:p>
          <a:endParaRPr lang="en-US"/>
        </a:p>
      </dgm:t>
    </dgm:pt>
    <dgm:pt modelId="{01BD883E-8A34-4213-A8F7-6B53E769C707}" type="sibTrans" cxnId="{37E2048B-A987-41C6-9E69-0A2F54FC6404}">
      <dgm:prSet/>
      <dgm:spPr/>
      <dgm:t>
        <a:bodyPr/>
        <a:lstStyle/>
        <a:p>
          <a:endParaRPr lang="en-US"/>
        </a:p>
      </dgm:t>
    </dgm:pt>
    <dgm:pt modelId="{1AE2F984-5DEA-40FF-A808-EC3493664DB8}">
      <dgm:prSet phldrT="[Text]" custT="1"/>
      <dgm:spPr/>
      <dgm:t>
        <a:bodyPr/>
        <a:lstStyle/>
        <a:p>
          <a:r>
            <a:rPr lang="bn-BD" sz="1800" dirty="0" smtClean="0">
              <a:latin typeface="NikoshBAN" pitchFamily="2" charset="0"/>
              <a:cs typeface="NikoshBAN" pitchFamily="2" charset="0"/>
            </a:rPr>
            <a:t> পানি 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EB8A11DD-5638-42BB-8ED8-8C6CA7E02F40}" type="parTrans" cxnId="{57C94E3A-68EC-4FAA-9430-64CEB208B21A}">
      <dgm:prSet/>
      <dgm:spPr/>
      <dgm:t>
        <a:bodyPr/>
        <a:lstStyle/>
        <a:p>
          <a:endParaRPr lang="en-US"/>
        </a:p>
      </dgm:t>
    </dgm:pt>
    <dgm:pt modelId="{3CA867FB-29DD-4F71-95E4-9DBE7AB3A526}" type="sibTrans" cxnId="{57C94E3A-68EC-4FAA-9430-64CEB208B21A}">
      <dgm:prSet/>
      <dgm:spPr/>
      <dgm:t>
        <a:bodyPr/>
        <a:lstStyle/>
        <a:p>
          <a:endParaRPr lang="en-US"/>
        </a:p>
      </dgm:t>
    </dgm:pt>
    <dgm:pt modelId="{4CDDF49A-7F7A-4692-B47E-231EA0163698}">
      <dgm:prSet phldrT="[Text]" custT="1"/>
      <dgm:spPr/>
      <dgm:t>
        <a:bodyPr/>
        <a:lstStyle/>
        <a:p>
          <a:r>
            <a:rPr lang="bn-BD" sz="1800" dirty="0" smtClean="0">
              <a:latin typeface="NikoshBAN" pitchFamily="2" charset="0"/>
              <a:cs typeface="NikoshBAN" pitchFamily="2" charset="0"/>
            </a:rPr>
            <a:t> শর্করা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46456A69-0EEB-4806-A740-CAEEB34861D3}" type="parTrans" cxnId="{A4228C51-B122-4B51-9B01-91BAFDFDA6E3}">
      <dgm:prSet/>
      <dgm:spPr/>
      <dgm:t>
        <a:bodyPr/>
        <a:lstStyle/>
        <a:p>
          <a:endParaRPr lang="en-US"/>
        </a:p>
      </dgm:t>
    </dgm:pt>
    <dgm:pt modelId="{15FB4647-9505-4EA1-A75A-18222266CF16}" type="sibTrans" cxnId="{A4228C51-B122-4B51-9B01-91BAFDFDA6E3}">
      <dgm:prSet/>
      <dgm:spPr/>
      <dgm:t>
        <a:bodyPr/>
        <a:lstStyle/>
        <a:p>
          <a:endParaRPr lang="en-US"/>
        </a:p>
      </dgm:t>
    </dgm:pt>
    <dgm:pt modelId="{4A578DFF-6F9A-4466-8A44-F6EA155D0EB6}">
      <dgm:prSet phldrT="[Text]" custT="1"/>
      <dgm:spPr/>
      <dgm:t>
        <a:bodyPr/>
        <a:lstStyle/>
        <a:p>
          <a:r>
            <a:rPr lang="bn-BD" sz="1800" dirty="0" smtClean="0">
              <a:latin typeface="NikoshBAN" pitchFamily="2" charset="0"/>
              <a:cs typeface="NikoshBAN" pitchFamily="2" charset="0"/>
            </a:rPr>
            <a:t> স্নেহ 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E6CFC837-B15B-4402-BDE3-96EA5A504227}" type="parTrans" cxnId="{664287B6-C661-4DD6-99B0-FEBEDC4D2292}">
      <dgm:prSet/>
      <dgm:spPr/>
      <dgm:t>
        <a:bodyPr/>
        <a:lstStyle/>
        <a:p>
          <a:endParaRPr lang="en-US"/>
        </a:p>
      </dgm:t>
    </dgm:pt>
    <dgm:pt modelId="{9FB2A856-3792-4F2D-9B60-F015885927C4}" type="sibTrans" cxnId="{664287B6-C661-4DD6-99B0-FEBEDC4D2292}">
      <dgm:prSet/>
      <dgm:spPr/>
      <dgm:t>
        <a:bodyPr/>
        <a:lstStyle/>
        <a:p>
          <a:endParaRPr lang="en-US"/>
        </a:p>
      </dgm:t>
    </dgm:pt>
    <dgm:pt modelId="{4EF7E66B-E1D6-4D93-AB04-3886BD029B6D}" type="pres">
      <dgm:prSet presAssocID="{728D1ECD-8AAB-45B2-8F7A-F512387EF70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DB78D7-E7F6-4A51-8BFF-530D5EE3F0B3}" type="pres">
      <dgm:prSet presAssocID="{0F77D4FB-248C-4AC5-970A-DE7E13CBE28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62A75E-FB74-414D-B682-7D7D76FFB378}" type="pres">
      <dgm:prSet presAssocID="{0F77D4FB-248C-4AC5-970A-DE7E13CBE281}" presName="spNode" presStyleCnt="0"/>
      <dgm:spPr/>
    </dgm:pt>
    <dgm:pt modelId="{8E66684C-0252-4E3D-A85E-6D4D8BD69FF3}" type="pres">
      <dgm:prSet presAssocID="{A014D339-C5C5-46B8-B80F-5F445278FC9F}" presName="sibTrans" presStyleLbl="sibTrans1D1" presStyleIdx="0" presStyleCnt="6"/>
      <dgm:spPr/>
      <dgm:t>
        <a:bodyPr/>
        <a:lstStyle/>
        <a:p>
          <a:endParaRPr lang="en-US"/>
        </a:p>
      </dgm:t>
    </dgm:pt>
    <dgm:pt modelId="{CFC41C31-7B19-42BE-AEA8-E96AEA772C02}" type="pres">
      <dgm:prSet presAssocID="{5DDEFB18-9A15-43C0-8960-D23CEEDC2D01}" presName="node" presStyleLbl="node1" presStyleIdx="1" presStyleCnt="6" custRadScaleRad="96233" custRadScaleInc="-284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5B14A4-2901-4BE3-8C52-DDF9E4D90FF9}" type="pres">
      <dgm:prSet presAssocID="{5DDEFB18-9A15-43C0-8960-D23CEEDC2D01}" presName="spNode" presStyleCnt="0"/>
      <dgm:spPr/>
    </dgm:pt>
    <dgm:pt modelId="{A6C4E331-8DE2-4116-B698-90A935455814}" type="pres">
      <dgm:prSet presAssocID="{1D978187-8A4C-4A8D-96E3-8C0CE05A0BFA}" presName="sibTrans" presStyleLbl="sibTrans1D1" presStyleIdx="1" presStyleCnt="6"/>
      <dgm:spPr/>
      <dgm:t>
        <a:bodyPr/>
        <a:lstStyle/>
        <a:p>
          <a:endParaRPr lang="en-US"/>
        </a:p>
      </dgm:t>
    </dgm:pt>
    <dgm:pt modelId="{8C809279-BE9C-4708-AC05-A9E36D410834}" type="pres">
      <dgm:prSet presAssocID="{508D7ACB-EBD4-49C4-88BD-C5232A18B0F1}" presName="node" presStyleLbl="node1" presStyleIdx="2" presStyleCnt="6" custRadScaleRad="97727" custRadScaleInc="-162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0B97C7-4EA6-449C-A58A-A2BD06AF55A2}" type="pres">
      <dgm:prSet presAssocID="{508D7ACB-EBD4-49C4-88BD-C5232A18B0F1}" presName="spNode" presStyleCnt="0"/>
      <dgm:spPr/>
    </dgm:pt>
    <dgm:pt modelId="{4FD43D6A-8B13-44F0-9E1C-93C013713502}" type="pres">
      <dgm:prSet presAssocID="{01BD883E-8A34-4213-A8F7-6B53E769C707}" presName="sibTrans" presStyleLbl="sibTrans1D1" presStyleIdx="2" presStyleCnt="6"/>
      <dgm:spPr/>
      <dgm:t>
        <a:bodyPr/>
        <a:lstStyle/>
        <a:p>
          <a:endParaRPr lang="en-US"/>
        </a:p>
      </dgm:t>
    </dgm:pt>
    <dgm:pt modelId="{95867121-D981-4D5C-8314-49DA070F04B9}" type="pres">
      <dgm:prSet presAssocID="{1AE2F984-5DEA-40FF-A808-EC3493664DB8}" presName="node" presStyleLbl="node1" presStyleIdx="3" presStyleCnt="6" custRadScaleRad="94192" custRadScaleInc="-163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BC1700-60AF-47D1-8038-5FB4E1109ADD}" type="pres">
      <dgm:prSet presAssocID="{1AE2F984-5DEA-40FF-A808-EC3493664DB8}" presName="spNode" presStyleCnt="0"/>
      <dgm:spPr/>
    </dgm:pt>
    <dgm:pt modelId="{D5A8CE58-0FAD-414E-82B9-DBBC0375F483}" type="pres">
      <dgm:prSet presAssocID="{3CA867FB-29DD-4F71-95E4-9DBE7AB3A526}" presName="sibTrans" presStyleLbl="sibTrans1D1" presStyleIdx="3" presStyleCnt="6"/>
      <dgm:spPr/>
      <dgm:t>
        <a:bodyPr/>
        <a:lstStyle/>
        <a:p>
          <a:endParaRPr lang="en-US"/>
        </a:p>
      </dgm:t>
    </dgm:pt>
    <dgm:pt modelId="{57E357B5-59D5-4A0B-9C19-E1B0F3F6CA63}" type="pres">
      <dgm:prSet presAssocID="{4A578DFF-6F9A-4466-8A44-F6EA155D0EB6}" presName="node" presStyleLbl="node1" presStyleIdx="4" presStyleCnt="6" custRadScaleRad="92260" custRadScaleInc="76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30E2E-2781-43BE-B469-BF337FB76286}" type="pres">
      <dgm:prSet presAssocID="{4A578DFF-6F9A-4466-8A44-F6EA155D0EB6}" presName="spNode" presStyleCnt="0"/>
      <dgm:spPr/>
    </dgm:pt>
    <dgm:pt modelId="{E5338549-145E-449F-8EFC-515B9EC2CDA0}" type="pres">
      <dgm:prSet presAssocID="{9FB2A856-3792-4F2D-9B60-F015885927C4}" presName="sibTrans" presStyleLbl="sibTrans1D1" presStyleIdx="4" presStyleCnt="6"/>
      <dgm:spPr/>
      <dgm:t>
        <a:bodyPr/>
        <a:lstStyle/>
        <a:p>
          <a:endParaRPr lang="en-US"/>
        </a:p>
      </dgm:t>
    </dgm:pt>
    <dgm:pt modelId="{1A4EFDB1-1C9F-44D2-9005-261C47EE8535}" type="pres">
      <dgm:prSet presAssocID="{4CDDF49A-7F7A-4692-B47E-231EA0163698}" presName="node" presStyleLbl="node1" presStyleIdx="5" presStyleCnt="6" custRadScaleRad="101289" custRadScaleInc="340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68F5EF-F700-4949-AC53-BD12CB2FBEDC}" type="pres">
      <dgm:prSet presAssocID="{4CDDF49A-7F7A-4692-B47E-231EA0163698}" presName="spNode" presStyleCnt="0"/>
      <dgm:spPr/>
    </dgm:pt>
    <dgm:pt modelId="{BD3BF86D-461D-4B68-B580-C1474227561F}" type="pres">
      <dgm:prSet presAssocID="{15FB4647-9505-4EA1-A75A-18222266CF16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A4228C51-B122-4B51-9B01-91BAFDFDA6E3}" srcId="{728D1ECD-8AAB-45B2-8F7A-F512387EF701}" destId="{4CDDF49A-7F7A-4692-B47E-231EA0163698}" srcOrd="5" destOrd="0" parTransId="{46456A69-0EEB-4806-A740-CAEEB34861D3}" sibTransId="{15FB4647-9505-4EA1-A75A-18222266CF16}"/>
    <dgm:cxn modelId="{E1394F0E-2BAC-4C84-9DD9-9CC1BE1EE070}" type="presOf" srcId="{01BD883E-8A34-4213-A8F7-6B53E769C707}" destId="{4FD43D6A-8B13-44F0-9E1C-93C013713502}" srcOrd="0" destOrd="0" presId="urn:microsoft.com/office/officeart/2005/8/layout/cycle6"/>
    <dgm:cxn modelId="{664287B6-C661-4DD6-99B0-FEBEDC4D2292}" srcId="{728D1ECD-8AAB-45B2-8F7A-F512387EF701}" destId="{4A578DFF-6F9A-4466-8A44-F6EA155D0EB6}" srcOrd="4" destOrd="0" parTransId="{E6CFC837-B15B-4402-BDE3-96EA5A504227}" sibTransId="{9FB2A856-3792-4F2D-9B60-F015885927C4}"/>
    <dgm:cxn modelId="{88D63D12-8508-4025-B432-333379768A08}" srcId="{728D1ECD-8AAB-45B2-8F7A-F512387EF701}" destId="{5DDEFB18-9A15-43C0-8960-D23CEEDC2D01}" srcOrd="1" destOrd="0" parTransId="{CABB5C68-72D1-4F66-94C2-39640057AAC8}" sibTransId="{1D978187-8A4C-4A8D-96E3-8C0CE05A0BFA}"/>
    <dgm:cxn modelId="{57C94E3A-68EC-4FAA-9430-64CEB208B21A}" srcId="{728D1ECD-8AAB-45B2-8F7A-F512387EF701}" destId="{1AE2F984-5DEA-40FF-A808-EC3493664DB8}" srcOrd="3" destOrd="0" parTransId="{EB8A11DD-5638-42BB-8ED8-8C6CA7E02F40}" sibTransId="{3CA867FB-29DD-4F71-95E4-9DBE7AB3A526}"/>
    <dgm:cxn modelId="{73D57DF2-DD2B-4395-A380-C8BE33101961}" type="presOf" srcId="{4CDDF49A-7F7A-4692-B47E-231EA0163698}" destId="{1A4EFDB1-1C9F-44D2-9005-261C47EE8535}" srcOrd="0" destOrd="0" presId="urn:microsoft.com/office/officeart/2005/8/layout/cycle6"/>
    <dgm:cxn modelId="{93E2C77B-0857-43ED-BAF3-BD4F01D61681}" type="presOf" srcId="{5DDEFB18-9A15-43C0-8960-D23CEEDC2D01}" destId="{CFC41C31-7B19-42BE-AEA8-E96AEA772C02}" srcOrd="0" destOrd="0" presId="urn:microsoft.com/office/officeart/2005/8/layout/cycle6"/>
    <dgm:cxn modelId="{D780EFF0-372A-4454-A8DA-9A9216794D1C}" type="presOf" srcId="{1AE2F984-5DEA-40FF-A808-EC3493664DB8}" destId="{95867121-D981-4D5C-8314-49DA070F04B9}" srcOrd="0" destOrd="0" presId="urn:microsoft.com/office/officeart/2005/8/layout/cycle6"/>
    <dgm:cxn modelId="{FA1E67D4-9F8A-4BFC-BF8E-A8ADCB343374}" type="presOf" srcId="{15FB4647-9505-4EA1-A75A-18222266CF16}" destId="{BD3BF86D-461D-4B68-B580-C1474227561F}" srcOrd="0" destOrd="0" presId="urn:microsoft.com/office/officeart/2005/8/layout/cycle6"/>
    <dgm:cxn modelId="{979B4EF8-1F6D-4708-9ED3-8752B91A74DD}" type="presOf" srcId="{1D978187-8A4C-4A8D-96E3-8C0CE05A0BFA}" destId="{A6C4E331-8DE2-4116-B698-90A935455814}" srcOrd="0" destOrd="0" presId="urn:microsoft.com/office/officeart/2005/8/layout/cycle6"/>
    <dgm:cxn modelId="{9CE96FE0-A095-45A4-AFE3-D5D77AD22754}" type="presOf" srcId="{3CA867FB-29DD-4F71-95E4-9DBE7AB3A526}" destId="{D5A8CE58-0FAD-414E-82B9-DBBC0375F483}" srcOrd="0" destOrd="0" presId="urn:microsoft.com/office/officeart/2005/8/layout/cycle6"/>
    <dgm:cxn modelId="{6A301529-D4ED-492B-8832-7F6D0FE61F56}" srcId="{728D1ECD-8AAB-45B2-8F7A-F512387EF701}" destId="{0F77D4FB-248C-4AC5-970A-DE7E13CBE281}" srcOrd="0" destOrd="0" parTransId="{F2415219-6EC6-4031-9E2D-8C0FD3F4FFC6}" sibTransId="{A014D339-C5C5-46B8-B80F-5F445278FC9F}"/>
    <dgm:cxn modelId="{5E04D29E-238A-46E9-9C30-3092F8DB025F}" type="presOf" srcId="{728D1ECD-8AAB-45B2-8F7A-F512387EF701}" destId="{4EF7E66B-E1D6-4D93-AB04-3886BD029B6D}" srcOrd="0" destOrd="0" presId="urn:microsoft.com/office/officeart/2005/8/layout/cycle6"/>
    <dgm:cxn modelId="{D7AA01AE-4474-47DD-8675-6D8B4A72D5F3}" type="presOf" srcId="{A014D339-C5C5-46B8-B80F-5F445278FC9F}" destId="{8E66684C-0252-4E3D-A85E-6D4D8BD69FF3}" srcOrd="0" destOrd="0" presId="urn:microsoft.com/office/officeart/2005/8/layout/cycle6"/>
    <dgm:cxn modelId="{37E2048B-A987-41C6-9E69-0A2F54FC6404}" srcId="{728D1ECD-8AAB-45B2-8F7A-F512387EF701}" destId="{508D7ACB-EBD4-49C4-88BD-C5232A18B0F1}" srcOrd="2" destOrd="0" parTransId="{38F38F85-0ADA-4620-8645-3CF4C1502816}" sibTransId="{01BD883E-8A34-4213-A8F7-6B53E769C707}"/>
    <dgm:cxn modelId="{FD7E49C6-C27B-42CD-BAD5-73CA39BD3569}" type="presOf" srcId="{9FB2A856-3792-4F2D-9B60-F015885927C4}" destId="{E5338549-145E-449F-8EFC-515B9EC2CDA0}" srcOrd="0" destOrd="0" presId="urn:microsoft.com/office/officeart/2005/8/layout/cycle6"/>
    <dgm:cxn modelId="{6AFB4164-C426-4DBF-BB86-89966F8C8B52}" type="presOf" srcId="{508D7ACB-EBD4-49C4-88BD-C5232A18B0F1}" destId="{8C809279-BE9C-4708-AC05-A9E36D410834}" srcOrd="0" destOrd="0" presId="urn:microsoft.com/office/officeart/2005/8/layout/cycle6"/>
    <dgm:cxn modelId="{785A17D6-8090-4F3F-B0B4-18C34BEE684B}" type="presOf" srcId="{4A578DFF-6F9A-4466-8A44-F6EA155D0EB6}" destId="{57E357B5-59D5-4A0B-9C19-E1B0F3F6CA63}" srcOrd="0" destOrd="0" presId="urn:microsoft.com/office/officeart/2005/8/layout/cycle6"/>
    <dgm:cxn modelId="{CCC43180-6D96-41DE-9407-47CE57FE708B}" type="presOf" srcId="{0F77D4FB-248C-4AC5-970A-DE7E13CBE281}" destId="{42DB78D7-E7F6-4A51-8BFF-530D5EE3F0B3}" srcOrd="0" destOrd="0" presId="urn:microsoft.com/office/officeart/2005/8/layout/cycle6"/>
    <dgm:cxn modelId="{C8ECB38D-3CC5-4A81-B5EF-5FFB04B9EBE2}" type="presParOf" srcId="{4EF7E66B-E1D6-4D93-AB04-3886BD029B6D}" destId="{42DB78D7-E7F6-4A51-8BFF-530D5EE3F0B3}" srcOrd="0" destOrd="0" presId="urn:microsoft.com/office/officeart/2005/8/layout/cycle6"/>
    <dgm:cxn modelId="{05F02DAA-F388-4D24-B279-7A029F4134BF}" type="presParOf" srcId="{4EF7E66B-E1D6-4D93-AB04-3886BD029B6D}" destId="{A562A75E-FB74-414D-B682-7D7D76FFB378}" srcOrd="1" destOrd="0" presId="urn:microsoft.com/office/officeart/2005/8/layout/cycle6"/>
    <dgm:cxn modelId="{7F7B017E-A4DA-4CEC-A813-47E382F86A87}" type="presParOf" srcId="{4EF7E66B-E1D6-4D93-AB04-3886BD029B6D}" destId="{8E66684C-0252-4E3D-A85E-6D4D8BD69FF3}" srcOrd="2" destOrd="0" presId="urn:microsoft.com/office/officeart/2005/8/layout/cycle6"/>
    <dgm:cxn modelId="{6EDB2A97-F19F-46D2-915B-3F17048B7C93}" type="presParOf" srcId="{4EF7E66B-E1D6-4D93-AB04-3886BD029B6D}" destId="{CFC41C31-7B19-42BE-AEA8-E96AEA772C02}" srcOrd="3" destOrd="0" presId="urn:microsoft.com/office/officeart/2005/8/layout/cycle6"/>
    <dgm:cxn modelId="{014FE192-A7E5-4375-A0AB-D95F456A658F}" type="presParOf" srcId="{4EF7E66B-E1D6-4D93-AB04-3886BD029B6D}" destId="{A55B14A4-2901-4BE3-8C52-DDF9E4D90FF9}" srcOrd="4" destOrd="0" presId="urn:microsoft.com/office/officeart/2005/8/layout/cycle6"/>
    <dgm:cxn modelId="{02DDBAB2-AE90-465E-9E5D-04B14F130D0D}" type="presParOf" srcId="{4EF7E66B-E1D6-4D93-AB04-3886BD029B6D}" destId="{A6C4E331-8DE2-4116-B698-90A935455814}" srcOrd="5" destOrd="0" presId="urn:microsoft.com/office/officeart/2005/8/layout/cycle6"/>
    <dgm:cxn modelId="{E48ED6B2-785D-4521-9C79-A376196F21FE}" type="presParOf" srcId="{4EF7E66B-E1D6-4D93-AB04-3886BD029B6D}" destId="{8C809279-BE9C-4708-AC05-A9E36D410834}" srcOrd="6" destOrd="0" presId="urn:microsoft.com/office/officeart/2005/8/layout/cycle6"/>
    <dgm:cxn modelId="{0BF95485-DBBA-4EB9-BC35-72A3F3B35E00}" type="presParOf" srcId="{4EF7E66B-E1D6-4D93-AB04-3886BD029B6D}" destId="{9E0B97C7-4EA6-449C-A58A-A2BD06AF55A2}" srcOrd="7" destOrd="0" presId="urn:microsoft.com/office/officeart/2005/8/layout/cycle6"/>
    <dgm:cxn modelId="{54C4A32F-EB38-4A13-955C-CEBABD1DF397}" type="presParOf" srcId="{4EF7E66B-E1D6-4D93-AB04-3886BD029B6D}" destId="{4FD43D6A-8B13-44F0-9E1C-93C013713502}" srcOrd="8" destOrd="0" presId="urn:microsoft.com/office/officeart/2005/8/layout/cycle6"/>
    <dgm:cxn modelId="{F9F7C5E0-FBA6-4E60-939E-25166F4D2658}" type="presParOf" srcId="{4EF7E66B-E1D6-4D93-AB04-3886BD029B6D}" destId="{95867121-D981-4D5C-8314-49DA070F04B9}" srcOrd="9" destOrd="0" presId="urn:microsoft.com/office/officeart/2005/8/layout/cycle6"/>
    <dgm:cxn modelId="{E9C6885A-6397-48AD-BFF1-7CE615D3D8E7}" type="presParOf" srcId="{4EF7E66B-E1D6-4D93-AB04-3886BD029B6D}" destId="{E8BC1700-60AF-47D1-8038-5FB4E1109ADD}" srcOrd="10" destOrd="0" presId="urn:microsoft.com/office/officeart/2005/8/layout/cycle6"/>
    <dgm:cxn modelId="{82C0AB0A-43D9-41B5-8E28-99AD926BBF0C}" type="presParOf" srcId="{4EF7E66B-E1D6-4D93-AB04-3886BD029B6D}" destId="{D5A8CE58-0FAD-414E-82B9-DBBC0375F483}" srcOrd="11" destOrd="0" presId="urn:microsoft.com/office/officeart/2005/8/layout/cycle6"/>
    <dgm:cxn modelId="{FEBE1FA2-3099-4A04-8538-1F946E60CA17}" type="presParOf" srcId="{4EF7E66B-E1D6-4D93-AB04-3886BD029B6D}" destId="{57E357B5-59D5-4A0B-9C19-E1B0F3F6CA63}" srcOrd="12" destOrd="0" presId="urn:microsoft.com/office/officeart/2005/8/layout/cycle6"/>
    <dgm:cxn modelId="{7F170E18-C925-44A1-8A92-DF85DD8B5223}" type="presParOf" srcId="{4EF7E66B-E1D6-4D93-AB04-3886BD029B6D}" destId="{82830E2E-2781-43BE-B469-BF337FB76286}" srcOrd="13" destOrd="0" presId="urn:microsoft.com/office/officeart/2005/8/layout/cycle6"/>
    <dgm:cxn modelId="{34352D23-3325-4D96-98CC-D76A455404BB}" type="presParOf" srcId="{4EF7E66B-E1D6-4D93-AB04-3886BD029B6D}" destId="{E5338549-145E-449F-8EFC-515B9EC2CDA0}" srcOrd="14" destOrd="0" presId="urn:microsoft.com/office/officeart/2005/8/layout/cycle6"/>
    <dgm:cxn modelId="{4EE376D9-5108-4CA9-83CF-CDB4B478133B}" type="presParOf" srcId="{4EF7E66B-E1D6-4D93-AB04-3886BD029B6D}" destId="{1A4EFDB1-1C9F-44D2-9005-261C47EE8535}" srcOrd="15" destOrd="0" presId="urn:microsoft.com/office/officeart/2005/8/layout/cycle6"/>
    <dgm:cxn modelId="{01203E7C-F517-40D8-B4BF-B62661BD2B96}" type="presParOf" srcId="{4EF7E66B-E1D6-4D93-AB04-3886BD029B6D}" destId="{8968F5EF-F700-4949-AC53-BD12CB2FBEDC}" srcOrd="16" destOrd="0" presId="urn:microsoft.com/office/officeart/2005/8/layout/cycle6"/>
    <dgm:cxn modelId="{6873CE49-31E4-4A4E-B74F-354CC407DDB3}" type="presParOf" srcId="{4EF7E66B-E1D6-4D93-AB04-3886BD029B6D}" destId="{BD3BF86D-461D-4B68-B580-C1474227561F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B78D7-E7F6-4A51-8BFF-530D5EE3F0B3}">
      <dsp:nvSpPr>
        <dsp:cNvPr id="0" name=""/>
        <dsp:cNvSpPr/>
      </dsp:nvSpPr>
      <dsp:spPr>
        <a:xfrm>
          <a:off x="3692600" y="1286"/>
          <a:ext cx="1480503" cy="962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300" kern="1200" dirty="0" smtClean="0"/>
            <a:t> </a:t>
          </a: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আমিষ</a:t>
          </a:r>
          <a:endParaRPr lang="en-US" sz="1800" kern="1200" dirty="0">
            <a:latin typeface="NikoshBAN" pitchFamily="2" charset="0"/>
            <a:cs typeface="NikoshBAN" pitchFamily="2" charset="0"/>
          </a:endParaRPr>
        </a:p>
      </dsp:txBody>
      <dsp:txXfrm>
        <a:off x="3739577" y="48263"/>
        <a:ext cx="1386549" cy="868373"/>
      </dsp:txXfrm>
    </dsp:sp>
    <dsp:sp modelId="{8E66684C-0252-4E3D-A85E-6D4D8BD69FF3}">
      <dsp:nvSpPr>
        <dsp:cNvPr id="0" name=""/>
        <dsp:cNvSpPr/>
      </dsp:nvSpPr>
      <dsp:spPr>
        <a:xfrm>
          <a:off x="1901739" y="372295"/>
          <a:ext cx="4534750" cy="4534750"/>
        </a:xfrm>
        <a:custGeom>
          <a:avLst/>
          <a:gdLst/>
          <a:ahLst/>
          <a:cxnLst/>
          <a:rect l="0" t="0" r="0" b="0"/>
          <a:pathLst>
            <a:path>
              <a:moveTo>
                <a:pt x="3277459" y="237419"/>
              </a:moveTo>
              <a:arcTo wR="2267375" hR="2267375" stAng="17787266" swAng="101469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C41C31-7B19-42BE-AEA8-E96AEA772C02}">
      <dsp:nvSpPr>
        <dsp:cNvPr id="0" name=""/>
        <dsp:cNvSpPr/>
      </dsp:nvSpPr>
      <dsp:spPr>
        <a:xfrm>
          <a:off x="5464977" y="996009"/>
          <a:ext cx="1480503" cy="962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ভিটামিন</a:t>
          </a:r>
          <a:endParaRPr lang="en-US" sz="1800" kern="1200" dirty="0">
            <a:latin typeface="NikoshBAN" pitchFamily="2" charset="0"/>
            <a:cs typeface="NikoshBAN" pitchFamily="2" charset="0"/>
          </a:endParaRPr>
        </a:p>
      </dsp:txBody>
      <dsp:txXfrm>
        <a:off x="5511954" y="1042986"/>
        <a:ext cx="1386549" cy="868373"/>
      </dsp:txXfrm>
    </dsp:sp>
    <dsp:sp modelId="{A6C4E331-8DE2-4116-B698-90A935455814}">
      <dsp:nvSpPr>
        <dsp:cNvPr id="0" name=""/>
        <dsp:cNvSpPr/>
      </dsp:nvSpPr>
      <dsp:spPr>
        <a:xfrm>
          <a:off x="2098696" y="545622"/>
          <a:ext cx="4534750" cy="4534750"/>
        </a:xfrm>
        <a:custGeom>
          <a:avLst/>
          <a:gdLst/>
          <a:ahLst/>
          <a:cxnLst/>
          <a:rect l="0" t="0" r="0" b="0"/>
          <a:pathLst>
            <a:path>
              <a:moveTo>
                <a:pt x="4372420" y="1424892"/>
              </a:moveTo>
              <a:arcTo wR="2267375" hR="2267375" stAng="20291260" swAng="198021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09279-BE9C-4708-AC05-A9E36D410834}">
      <dsp:nvSpPr>
        <dsp:cNvPr id="0" name=""/>
        <dsp:cNvSpPr/>
      </dsp:nvSpPr>
      <dsp:spPr>
        <a:xfrm>
          <a:off x="5671332" y="3265938"/>
          <a:ext cx="1480503" cy="962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খনিজ লবন</a:t>
          </a:r>
          <a:endParaRPr lang="en-US" sz="1800" kern="1200" dirty="0">
            <a:latin typeface="NikoshBAN" pitchFamily="2" charset="0"/>
            <a:cs typeface="NikoshBAN" pitchFamily="2" charset="0"/>
          </a:endParaRPr>
        </a:p>
      </dsp:txBody>
      <dsp:txXfrm>
        <a:off x="5718309" y="3312915"/>
        <a:ext cx="1386549" cy="868373"/>
      </dsp:txXfrm>
    </dsp:sp>
    <dsp:sp modelId="{4FD43D6A-8B13-44F0-9E1C-93C013713502}">
      <dsp:nvSpPr>
        <dsp:cNvPr id="0" name=""/>
        <dsp:cNvSpPr/>
      </dsp:nvSpPr>
      <dsp:spPr>
        <a:xfrm>
          <a:off x="2275083" y="297569"/>
          <a:ext cx="4534750" cy="4534750"/>
        </a:xfrm>
        <a:custGeom>
          <a:avLst/>
          <a:gdLst/>
          <a:ahLst/>
          <a:cxnLst/>
          <a:rect l="0" t="0" r="0" b="0"/>
          <a:pathLst>
            <a:path>
              <a:moveTo>
                <a:pt x="3801500" y="3936941"/>
              </a:moveTo>
              <a:arcTo wR="2267375" hR="2267375" stAng="2845250" swAng="137834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67121-D981-4D5C-8314-49DA070F04B9}">
      <dsp:nvSpPr>
        <dsp:cNvPr id="0" name=""/>
        <dsp:cNvSpPr/>
      </dsp:nvSpPr>
      <dsp:spPr>
        <a:xfrm>
          <a:off x="3814117" y="4400888"/>
          <a:ext cx="1480503" cy="962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 পানি </a:t>
          </a:r>
          <a:endParaRPr lang="en-US" sz="1800" kern="1200" dirty="0">
            <a:latin typeface="NikoshBAN" pitchFamily="2" charset="0"/>
            <a:cs typeface="NikoshBAN" pitchFamily="2" charset="0"/>
          </a:endParaRPr>
        </a:p>
      </dsp:txBody>
      <dsp:txXfrm>
        <a:off x="3861094" y="4447865"/>
        <a:ext cx="1386549" cy="868373"/>
      </dsp:txXfrm>
    </dsp:sp>
    <dsp:sp modelId="{D5A8CE58-0FAD-414E-82B9-DBBC0375F483}">
      <dsp:nvSpPr>
        <dsp:cNvPr id="0" name=""/>
        <dsp:cNvSpPr/>
      </dsp:nvSpPr>
      <dsp:spPr>
        <a:xfrm>
          <a:off x="2328366" y="398152"/>
          <a:ext cx="4534750" cy="4534750"/>
        </a:xfrm>
        <a:custGeom>
          <a:avLst/>
          <a:gdLst/>
          <a:ahLst/>
          <a:cxnLst/>
          <a:rect l="0" t="0" r="0" b="0"/>
          <a:pathLst>
            <a:path>
              <a:moveTo>
                <a:pt x="1476087" y="4392194"/>
              </a:moveTo>
              <a:arcTo wR="2267375" hR="2267375" stAng="6625527" swAng="15447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E357B5-59D5-4A0B-9C19-E1B0F3F6CA63}">
      <dsp:nvSpPr>
        <dsp:cNvPr id="0" name=""/>
        <dsp:cNvSpPr/>
      </dsp:nvSpPr>
      <dsp:spPr>
        <a:xfrm>
          <a:off x="1853736" y="3265929"/>
          <a:ext cx="1480503" cy="962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 স্নেহ </a:t>
          </a:r>
          <a:endParaRPr lang="en-US" sz="1800" kern="1200" dirty="0">
            <a:latin typeface="NikoshBAN" pitchFamily="2" charset="0"/>
            <a:cs typeface="NikoshBAN" pitchFamily="2" charset="0"/>
          </a:endParaRPr>
        </a:p>
      </dsp:txBody>
      <dsp:txXfrm>
        <a:off x="1900713" y="3312906"/>
        <a:ext cx="1386549" cy="868373"/>
      </dsp:txXfrm>
    </dsp:sp>
    <dsp:sp modelId="{E5338549-145E-449F-8EFC-515B9EC2CDA0}">
      <dsp:nvSpPr>
        <dsp:cNvPr id="0" name=""/>
        <dsp:cNvSpPr/>
      </dsp:nvSpPr>
      <dsp:spPr>
        <a:xfrm>
          <a:off x="2244520" y="159110"/>
          <a:ext cx="4534750" cy="4534750"/>
        </a:xfrm>
        <a:custGeom>
          <a:avLst/>
          <a:gdLst/>
          <a:ahLst/>
          <a:cxnLst/>
          <a:rect l="0" t="0" r="0" b="0"/>
          <a:pathLst>
            <a:path>
              <a:moveTo>
                <a:pt x="155924" y="3093672"/>
              </a:moveTo>
              <a:arcTo wR="2267375" hR="2267375" stAng="9517654" swAng="213659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4EFDB1-1C9F-44D2-9005-261C47EE8535}">
      <dsp:nvSpPr>
        <dsp:cNvPr id="0" name=""/>
        <dsp:cNvSpPr/>
      </dsp:nvSpPr>
      <dsp:spPr>
        <a:xfrm>
          <a:off x="1853726" y="892828"/>
          <a:ext cx="1480503" cy="962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 শর্করা</a:t>
          </a:r>
          <a:endParaRPr lang="en-US" sz="1800" kern="1200" dirty="0">
            <a:latin typeface="NikoshBAN" pitchFamily="2" charset="0"/>
            <a:cs typeface="NikoshBAN" pitchFamily="2" charset="0"/>
          </a:endParaRPr>
        </a:p>
      </dsp:txBody>
      <dsp:txXfrm>
        <a:off x="1900703" y="939805"/>
        <a:ext cx="1386549" cy="868373"/>
      </dsp:txXfrm>
    </dsp:sp>
    <dsp:sp modelId="{BD3BF86D-461D-4B68-B580-C1474227561F}">
      <dsp:nvSpPr>
        <dsp:cNvPr id="0" name=""/>
        <dsp:cNvSpPr/>
      </dsp:nvSpPr>
      <dsp:spPr>
        <a:xfrm>
          <a:off x="2070587" y="512908"/>
          <a:ext cx="4534750" cy="4534750"/>
        </a:xfrm>
        <a:custGeom>
          <a:avLst/>
          <a:gdLst/>
          <a:ahLst/>
          <a:cxnLst/>
          <a:rect l="0" t="0" r="0" b="0"/>
          <a:pathLst>
            <a:path>
              <a:moveTo>
                <a:pt x="1016613" y="376189"/>
              </a:moveTo>
              <a:arcTo wR="2267375" hR="2267375" stAng="14191248" swAng="100631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A4452-A403-4DD3-A99D-26087BD2C6FF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9497D-2F69-4566-9C57-9F2ECD94D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7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415D32-7AEF-4FBF-B7E1-4815D5E3D073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425B-E526-4CEA-B3FF-E41BFD17CE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503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415D32-7AEF-4FBF-B7E1-4815D5E3D073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425B-E526-4CEA-B3FF-E41BFD17CE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97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415D32-7AEF-4FBF-B7E1-4815D5E3D073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425B-E526-4CEA-B3FF-E41BFD17CE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27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415D32-7AEF-4FBF-B7E1-4815D5E3D073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425B-E526-4CEA-B3FF-E41BFD17CE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8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415D32-7AEF-4FBF-B7E1-4815D5E3D073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425B-E526-4CEA-B3FF-E41BFD17CE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3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415D32-7AEF-4FBF-B7E1-4815D5E3D073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425B-E526-4CEA-B3FF-E41BFD17CE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10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415D32-7AEF-4FBF-B7E1-4815D5E3D073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425B-E526-4CEA-B3FF-E41BFD17CE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00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415D32-7AEF-4FBF-B7E1-4815D5E3D073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425B-E526-4CEA-B3FF-E41BFD17CE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4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415D32-7AEF-4FBF-B7E1-4815D5E3D073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425B-E526-4CEA-B3FF-E41BFD17CE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74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415D32-7AEF-4FBF-B7E1-4815D5E3D073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425B-E526-4CEA-B3FF-E41BFD17CE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8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415D32-7AEF-4FBF-B7E1-4815D5E3D073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425B-E526-4CEA-B3FF-E41BFD17CE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1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23570" y="123570"/>
            <a:ext cx="11961341" cy="66232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69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63219" y="159027"/>
            <a:ext cx="11191461" cy="16616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96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2541 -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219" y="1492801"/>
            <a:ext cx="11191461" cy="52393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3147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yyyyy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580" y="231912"/>
            <a:ext cx="2886075" cy="1905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3" name="Picture 2" descr="gggg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8116" y="218660"/>
            <a:ext cx="2895600" cy="1905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4" name="Picture 3" descr="ggggg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0516" y="3342860"/>
            <a:ext cx="2895599" cy="1922106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5" name="Picture 4" descr="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5580" y="3236844"/>
            <a:ext cx="2895600" cy="1905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6" name="5-Point Star 5"/>
          <p:cNvSpPr/>
          <p:nvPr/>
        </p:nvSpPr>
        <p:spPr>
          <a:xfrm>
            <a:off x="4678017" y="1603515"/>
            <a:ext cx="2623929" cy="3048000"/>
          </a:xfrm>
          <a:prstGeom prst="star5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08595" y="2792899"/>
            <a:ext cx="1360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স্নেহ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1500" y="2289312"/>
            <a:ext cx="1447800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বাদাম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13916" y="2276060"/>
            <a:ext cx="1600200" cy="523220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সয়াবিন তেল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27580" y="5360504"/>
            <a:ext cx="137160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মাখন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90116" y="5476460"/>
            <a:ext cx="18288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02564" y="6096000"/>
            <a:ext cx="75438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দেহ গঠনে , দেহে শক্তি যোগাতে,দেহকে গরম রাখতে সাহায্য করে।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70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hyyyy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653" y="268356"/>
            <a:ext cx="2705100" cy="1905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3" name="Picture 2" descr="jjjj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9964" y="281609"/>
            <a:ext cx="2667000" cy="1905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4" name="Picture 3" descr="nn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9964" y="3329608"/>
            <a:ext cx="2667000" cy="19431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5" name="Oval 4"/>
          <p:cNvSpPr/>
          <p:nvPr/>
        </p:nvSpPr>
        <p:spPr>
          <a:xfrm>
            <a:off x="5141843" y="1958007"/>
            <a:ext cx="2570921" cy="2720009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ol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8653" y="3163956"/>
            <a:ext cx="2743200" cy="1905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327232" y="2872408"/>
            <a:ext cx="2123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ভিটামিন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4573" y="2401956"/>
            <a:ext cx="1295400" cy="52322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কলা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03364" y="2339008"/>
            <a:ext cx="1828800" cy="52322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তরমুজ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6765" y="5449956"/>
            <a:ext cx="2057400" cy="52322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পেঁপে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22364" y="5539408"/>
            <a:ext cx="2209800" cy="52322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মলা ঢেলা মাছ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58548" y="6172200"/>
            <a:ext cx="6477000" cy="52322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দেহকে সুস্থ রাখে,  রোগের আক্রমণ থেকে রক্ষা করে।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41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l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4915" y="3366052"/>
            <a:ext cx="2819400" cy="1905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3" name="Picture 2" descr="hhh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4915" y="298172"/>
            <a:ext cx="2819400" cy="1905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4" name="Picture 3" descr="uii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2974" y="3329608"/>
            <a:ext cx="2819400" cy="19812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5" name="Oval 4"/>
          <p:cNvSpPr/>
          <p:nvPr/>
        </p:nvSpPr>
        <p:spPr>
          <a:xfrm>
            <a:off x="4916559" y="1580320"/>
            <a:ext cx="2527854" cy="2743200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08107" y="2133601"/>
            <a:ext cx="18553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খনিজ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লবন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hhh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79906" y="284920"/>
            <a:ext cx="2895600" cy="1905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060715" y="2431772"/>
            <a:ext cx="1600200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শাকসবজি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89506" y="2342320"/>
            <a:ext cx="1600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গাজর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4515" y="5499652"/>
            <a:ext cx="17526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পেয়ারা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32574" y="5539408"/>
            <a:ext cx="167640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কচু শাক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80791" y="6079436"/>
            <a:ext cx="50292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দেহকে কর্মক্ষম ও দেহকে সুস্থ রাখে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59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yyyyyy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7959" y="493826"/>
            <a:ext cx="3513866" cy="2368642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3" name="Picture 2" descr="u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7959" y="3419059"/>
            <a:ext cx="3513866" cy="244208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4" name="Oval 3"/>
          <p:cNvSpPr/>
          <p:nvPr/>
        </p:nvSpPr>
        <p:spPr>
          <a:xfrm>
            <a:off x="5088834" y="2179981"/>
            <a:ext cx="1928192" cy="2090530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59018" y="2742731"/>
            <a:ext cx="1928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0355" y="493826"/>
            <a:ext cx="3588024" cy="2368642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7" name="Picture 6" descr="jujuu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0355" y="3432312"/>
            <a:ext cx="3588024" cy="242882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3226905" y="6023113"/>
            <a:ext cx="5715000" cy="523220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খাদ্য হজম , দেহ শোষণের কাজে পানি ব্যবহার হয়।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64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76812620"/>
              </p:ext>
            </p:extLst>
          </p:nvPr>
        </p:nvGraphicFramePr>
        <p:xfrm>
          <a:off x="1616762" y="808385"/>
          <a:ext cx="8865705" cy="5499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5194852" y="2584174"/>
            <a:ext cx="1624712" cy="143989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68392" y="2946484"/>
            <a:ext cx="1219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খাদ্য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35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DB78D7-E7F6-4A51-8BFF-530D5EE3F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2">
                                            <p:graphicEl>
                                              <a:dgm id="{42DB78D7-E7F6-4A51-8BFF-530D5EE3F0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66684C-0252-4E3D-A85E-6D4D8BD69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2">
                                            <p:graphicEl>
                                              <a:dgm id="{8E66684C-0252-4E3D-A85E-6D4D8BD69F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C41C31-7B19-42BE-AEA8-E96AEA772C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2">
                                            <p:graphicEl>
                                              <a:dgm id="{CFC41C31-7B19-42BE-AEA8-E96AEA772C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C4E331-8DE2-4116-B698-90A935455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">
                                            <p:graphicEl>
                                              <a:dgm id="{A6C4E331-8DE2-4116-B698-90A9354558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809279-BE9C-4708-AC05-A9E36D410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2">
                                            <p:graphicEl>
                                              <a:dgm id="{8C809279-BE9C-4708-AC05-A9E36D4108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D43D6A-8B13-44F0-9E1C-93C013713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2">
                                            <p:graphicEl>
                                              <a:dgm id="{4FD43D6A-8B13-44F0-9E1C-93C0137135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867121-D981-4D5C-8314-49DA070F0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2">
                                            <p:graphicEl>
                                              <a:dgm id="{95867121-D981-4D5C-8314-49DA070F04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A8CE58-0FAD-414E-82B9-DBBC0375F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2">
                                            <p:graphicEl>
                                              <a:dgm id="{D5A8CE58-0FAD-414E-82B9-DBBC0375F4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E357B5-59D5-4A0B-9C19-E1B0F3F6C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2">
                                            <p:graphicEl>
                                              <a:dgm id="{57E357B5-59D5-4A0B-9C19-E1B0F3F6CA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338549-145E-449F-8EFC-515B9EC2C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2">
                                            <p:graphicEl>
                                              <a:dgm id="{E5338549-145E-449F-8EFC-515B9EC2CD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4EFDB1-1C9F-44D2-9005-261C47EE85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2">
                                            <p:graphicEl>
                                              <a:dgm id="{1A4EFDB1-1C9F-44D2-9005-261C47EE85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3BF86D-461D-4B68-B580-C147422756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2">
                                            <p:graphicEl>
                                              <a:dgm id="{BD3BF86D-461D-4B68-B580-C147422756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2">
                                            <p:graphicEl>
                                              <a:dgm id="{42DB78D7-E7F6-4A51-8BFF-530D5EE3F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graphicEl>
                                              <a:dgm id="{42DB78D7-E7F6-4A51-8BFF-530D5EE3F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graphicEl>
                                              <a:dgm id="{42DB78D7-E7F6-4A51-8BFF-530D5EE3F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42DB78D7-E7F6-4A51-8BFF-530D5EE3F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3" dur="500" fill="hold"/>
                                        <p:tgtEl>
                                          <p:spTgt spid="2">
                                            <p:graphicEl>
                                              <a:dgm id="{8E66684C-0252-4E3D-A85E-6D4D8BD69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2">
                                            <p:graphicEl>
                                              <a:dgm id="{8E66684C-0252-4E3D-A85E-6D4D8BD69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graphicEl>
                                              <a:dgm id="{8E66684C-0252-4E3D-A85E-6D4D8BD69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graphicEl>
                                              <a:dgm id="{8E66684C-0252-4E3D-A85E-6D4D8BD69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8" dur="500" fill="hold"/>
                                        <p:tgtEl>
                                          <p:spTgt spid="2">
                                            <p:graphicEl>
                                              <a:dgm id="{CFC41C31-7B19-42BE-AEA8-E96AEA772C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2">
                                            <p:graphicEl>
                                              <a:dgm id="{CFC41C31-7B19-42BE-AEA8-E96AEA772C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2">
                                            <p:graphicEl>
                                              <a:dgm id="{CFC41C31-7B19-42BE-AEA8-E96AEA772C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">
                                            <p:graphicEl>
                                              <a:dgm id="{CFC41C31-7B19-42BE-AEA8-E96AEA772C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5" dur="500" fill="hold"/>
                                        <p:tgtEl>
                                          <p:spTgt spid="2">
                                            <p:graphicEl>
                                              <a:dgm id="{A6C4E331-8DE2-4116-B698-90A935455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2">
                                            <p:graphicEl>
                                              <a:dgm id="{A6C4E331-8DE2-4116-B698-90A935455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2">
                                            <p:graphicEl>
                                              <a:dgm id="{A6C4E331-8DE2-4116-B698-90A935455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2">
                                            <p:graphicEl>
                                              <a:dgm id="{A6C4E331-8DE2-4116-B698-90A935455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0" dur="500" fill="hold"/>
                                        <p:tgtEl>
                                          <p:spTgt spid="2">
                                            <p:graphicEl>
                                              <a:dgm id="{8C809279-BE9C-4708-AC05-A9E36D410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1" dur="500" fill="hold"/>
                                        <p:tgtEl>
                                          <p:spTgt spid="2">
                                            <p:graphicEl>
                                              <a:dgm id="{8C809279-BE9C-4708-AC05-A9E36D410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2" dur="500" fill="hold"/>
                                        <p:tgtEl>
                                          <p:spTgt spid="2">
                                            <p:graphicEl>
                                              <a:dgm id="{8C809279-BE9C-4708-AC05-A9E36D410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2">
                                            <p:graphicEl>
                                              <a:dgm id="{8C809279-BE9C-4708-AC05-A9E36D410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7" dur="500" fill="hold"/>
                                        <p:tgtEl>
                                          <p:spTgt spid="2">
                                            <p:graphicEl>
                                              <a:dgm id="{4FD43D6A-8B13-44F0-9E1C-93C013713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8" dur="500" fill="hold"/>
                                        <p:tgtEl>
                                          <p:spTgt spid="2">
                                            <p:graphicEl>
                                              <a:dgm id="{4FD43D6A-8B13-44F0-9E1C-93C013713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2">
                                            <p:graphicEl>
                                              <a:dgm id="{4FD43D6A-8B13-44F0-9E1C-93C013713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2">
                                            <p:graphicEl>
                                              <a:dgm id="{4FD43D6A-8B13-44F0-9E1C-93C013713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2" dur="500" fill="hold"/>
                                        <p:tgtEl>
                                          <p:spTgt spid="2">
                                            <p:graphicEl>
                                              <a:dgm id="{95867121-D981-4D5C-8314-49DA070F0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0" fill="hold"/>
                                        <p:tgtEl>
                                          <p:spTgt spid="2">
                                            <p:graphicEl>
                                              <a:dgm id="{95867121-D981-4D5C-8314-49DA070F0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2">
                                            <p:graphicEl>
                                              <a:dgm id="{95867121-D981-4D5C-8314-49DA070F0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2">
                                            <p:graphicEl>
                                              <a:dgm id="{95867121-D981-4D5C-8314-49DA070F0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9" dur="500" fill="hold"/>
                                        <p:tgtEl>
                                          <p:spTgt spid="2">
                                            <p:graphicEl>
                                              <a:dgm id="{D5A8CE58-0FAD-414E-82B9-DBBC0375F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0" dur="500" fill="hold"/>
                                        <p:tgtEl>
                                          <p:spTgt spid="2">
                                            <p:graphicEl>
                                              <a:dgm id="{D5A8CE58-0FAD-414E-82B9-DBBC0375F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1" dur="500" fill="hold"/>
                                        <p:tgtEl>
                                          <p:spTgt spid="2">
                                            <p:graphicEl>
                                              <a:dgm id="{D5A8CE58-0FAD-414E-82B9-DBBC0375F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2">
                                            <p:graphicEl>
                                              <a:dgm id="{D5A8CE58-0FAD-414E-82B9-DBBC0375F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4" dur="500" fill="hold"/>
                                        <p:tgtEl>
                                          <p:spTgt spid="2">
                                            <p:graphicEl>
                                              <a:dgm id="{57E357B5-59D5-4A0B-9C19-E1B0F3F6C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5" dur="500" fill="hold"/>
                                        <p:tgtEl>
                                          <p:spTgt spid="2">
                                            <p:graphicEl>
                                              <a:dgm id="{57E357B5-59D5-4A0B-9C19-E1B0F3F6C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6" dur="500" fill="hold"/>
                                        <p:tgtEl>
                                          <p:spTgt spid="2">
                                            <p:graphicEl>
                                              <a:dgm id="{57E357B5-59D5-4A0B-9C19-E1B0F3F6C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2">
                                            <p:graphicEl>
                                              <a:dgm id="{57E357B5-59D5-4A0B-9C19-E1B0F3F6C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1" dur="500" fill="hold"/>
                                        <p:tgtEl>
                                          <p:spTgt spid="2">
                                            <p:graphicEl>
                                              <a:dgm id="{E5338549-145E-449F-8EFC-515B9EC2C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2" dur="500" fill="hold"/>
                                        <p:tgtEl>
                                          <p:spTgt spid="2">
                                            <p:graphicEl>
                                              <a:dgm id="{E5338549-145E-449F-8EFC-515B9EC2C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3" dur="500" fill="hold"/>
                                        <p:tgtEl>
                                          <p:spTgt spid="2">
                                            <p:graphicEl>
                                              <a:dgm id="{E5338549-145E-449F-8EFC-515B9EC2C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2">
                                            <p:graphicEl>
                                              <a:dgm id="{E5338549-145E-449F-8EFC-515B9EC2C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6" dur="500" fill="hold"/>
                                        <p:tgtEl>
                                          <p:spTgt spid="2">
                                            <p:graphicEl>
                                              <a:dgm id="{1A4EFDB1-1C9F-44D2-9005-261C47EE85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7" dur="500" fill="hold"/>
                                        <p:tgtEl>
                                          <p:spTgt spid="2">
                                            <p:graphicEl>
                                              <a:dgm id="{1A4EFDB1-1C9F-44D2-9005-261C47EE85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8" dur="500" fill="hold"/>
                                        <p:tgtEl>
                                          <p:spTgt spid="2">
                                            <p:graphicEl>
                                              <a:dgm id="{1A4EFDB1-1C9F-44D2-9005-261C47EE85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2">
                                            <p:graphicEl>
                                              <a:dgm id="{1A4EFDB1-1C9F-44D2-9005-261C47EE85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1" dur="500" fill="hold"/>
                                        <p:tgtEl>
                                          <p:spTgt spid="2">
                                            <p:graphicEl>
                                              <a:dgm id="{BD3BF86D-461D-4B68-B580-C147422756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2" dur="500" fill="hold"/>
                                        <p:tgtEl>
                                          <p:spTgt spid="2">
                                            <p:graphicEl>
                                              <a:dgm id="{BD3BF86D-461D-4B68-B580-C147422756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3" dur="500" fill="hold"/>
                                        <p:tgtEl>
                                          <p:spTgt spid="2">
                                            <p:graphicEl>
                                              <a:dgm id="{BD3BF86D-461D-4B68-B580-C147422756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2">
                                            <p:graphicEl>
                                              <a:dgm id="{BD3BF86D-461D-4B68-B580-C147422756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Graphic spid="2" grpId="1">
        <p:bldSub>
          <a:bldDgm bld="one"/>
        </p:bldSub>
      </p:bldGraphic>
      <p:bldP spid="3" grpId="0" animBg="1"/>
      <p:bldP spid="4" grpId="0"/>
      <p:bldP spid="4" grpId="1"/>
      <p:bldP spid="4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5181" y="781876"/>
            <a:ext cx="2286000" cy="32766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3" name="Picture 2" descr="hy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1181" y="705676"/>
            <a:ext cx="2286000" cy="33528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4" name="Picture 3" descr="yyyy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5581" y="781876"/>
            <a:ext cx="2057401" cy="32004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5" name="Right Arrow 4"/>
          <p:cNvSpPr/>
          <p:nvPr/>
        </p:nvSpPr>
        <p:spPr>
          <a:xfrm>
            <a:off x="4389781" y="2077276"/>
            <a:ext cx="457200" cy="609600"/>
          </a:xfrm>
          <a:prstGeom prst="rightArrow">
            <a:avLst>
              <a:gd name="adj1" fmla="val 3933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361581" y="2001076"/>
            <a:ext cx="457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22981" y="5105400"/>
            <a:ext cx="5791200" cy="1077218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খাদ্য খেলে আমরা  সুস্থ থাকব , খেলা ও পড়ায় মনোযোগী হব।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88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tyy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955" y="642731"/>
            <a:ext cx="8209722" cy="4299691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TextBox 3"/>
          <p:cNvSpPr txBox="1"/>
          <p:nvPr/>
        </p:nvSpPr>
        <p:spPr>
          <a:xfrm>
            <a:off x="3213650" y="5410201"/>
            <a:ext cx="569709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শিশুদের নীরব পাঠ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3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2583" y="294860"/>
            <a:ext cx="43434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3432" y="1890117"/>
            <a:ext cx="7734300" cy="1508105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শিশুদের ২ দলে ভাগ করব।</a:t>
            </a:r>
          </a:p>
          <a:p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764697" y="1371600"/>
            <a:ext cx="609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3538332" y="3389244"/>
            <a:ext cx="457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57332" y="4151244"/>
            <a:ext cx="1219200" cy="255454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উপাদান গুলোর নাম লিখ? 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7739269" y="3412436"/>
            <a:ext cx="533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81467" y="4191000"/>
            <a:ext cx="1371600" cy="224676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</a:p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আমিষ জাতীয় </a:t>
            </a:r>
          </a:p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খাদ্যের </a:t>
            </a:r>
          </a:p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 লিখ?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66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9028" y="516836"/>
            <a:ext cx="39624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0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u="sng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4027" y="1977888"/>
            <a:ext cx="8001000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বাম পাশের সাথে ডান পাশের মিল কর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1593" y="3422376"/>
            <a:ext cx="2819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শর্করা</a:t>
            </a:r>
          </a:p>
          <a:p>
            <a:pPr>
              <a:buFont typeface="Arial" pitchFamily="34" charset="0"/>
              <a:buChar char="•"/>
            </a:pP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আমিষ</a:t>
            </a: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স্নেহ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76318" y="3276602"/>
            <a:ext cx="2362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মাংস,ডিম</a:t>
            </a: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মাখন,ঘি</a:t>
            </a: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আলু,ভাত</a:t>
            </a: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375995" y="3763617"/>
            <a:ext cx="3859692" cy="145692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816626" y="3654288"/>
            <a:ext cx="3419061" cy="89120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525078" y="4412974"/>
            <a:ext cx="3710609" cy="91689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54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2498040" y="579784"/>
            <a:ext cx="70866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উপযুক্ত  শব্দ দিয়ে শূন্যস্তান পূরণ কর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9221" y="1825487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ভিটামিন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96342" y="1865244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পুষ্টি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63069" y="1795453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5791" y="2941982"/>
            <a:ext cx="887895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>
                <a:latin typeface="NikoshBAN" pitchFamily="2" charset="0"/>
                <a:cs typeface="NikoshBAN" pitchFamily="2" charset="0"/>
              </a:rPr>
              <a:t>১। যে সব দ্রব্য আমাদের শরীরে ............... সাধন করে তাকে খাদ্য বলে।</a:t>
            </a:r>
          </a:p>
          <a:p>
            <a:r>
              <a:rPr lang="bn-BD" sz="4000">
                <a:latin typeface="NikoshBAN" pitchFamily="2" charset="0"/>
                <a:cs typeface="NikoshBAN" pitchFamily="2" charset="0"/>
              </a:rPr>
              <a:t>২। দেহকে সুস্থ রাখা ও রোগের হাত থেকে রক্ষার জন্য  প্রয়োজন............। </a:t>
            </a:r>
          </a:p>
          <a:p>
            <a:r>
              <a:rPr lang="bn-BD" sz="4000">
                <a:latin typeface="NikoshBAN" pitchFamily="2" charset="0"/>
                <a:cs typeface="NikoshBAN" pitchFamily="2" charset="0"/>
              </a:rPr>
              <a:t>৩। খাদ্যের মোট উপাদান  ............।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38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.01667 0.3284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" y="1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2083 0.150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0" y="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-0.125 0.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6"/>
          <p:cNvSpPr txBox="1">
            <a:spLocks/>
          </p:cNvSpPr>
          <p:nvPr/>
        </p:nvSpPr>
        <p:spPr>
          <a:xfrm>
            <a:off x="1020417" y="1934821"/>
            <a:ext cx="10243928" cy="446598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noFill/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endParaRPr lang="en-US" sz="4800" dirty="0">
              <a:solidFill>
                <a:srgbClr val="C00000"/>
              </a:solidFill>
            </a:endParaRPr>
          </a:p>
          <a:p>
            <a:pPr marL="457200" lvl="1" indent="0" algn="ctr">
              <a:buNone/>
            </a:pPr>
            <a:r>
              <a:rPr lang="bn-BD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সুশিল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রায়</a:t>
            </a:r>
            <a:endParaRPr lang="bn-BD" sz="4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457200" lvl="1" indent="0" algn="ctr">
              <a:buNone/>
            </a:pPr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marL="457200" lvl="1" indent="0" algn="ctr">
              <a:buNone/>
            </a:pP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মুরারীপুর</a:t>
            </a:r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সরকারি প্রাথমিক বিদ্যালয়  </a:t>
            </a:r>
          </a:p>
          <a:p>
            <a:pPr marL="457200" lvl="1" indent="0" algn="ctr">
              <a:buNone/>
            </a:pP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বোচাগঞ্জ</a:t>
            </a:r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,দিনাজপুর।</a:t>
            </a:r>
            <a:endParaRPr lang="bn-BD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87825" y="463829"/>
            <a:ext cx="8189843" cy="11794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C00000"/>
                </a:solidFill>
              </a:rPr>
              <a:t>শিক্ষক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</a:rPr>
              <a:t>পরিচিতি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0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ttttttttttttttttt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588" y="2319130"/>
            <a:ext cx="8529530" cy="4018721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703980" y="434004"/>
            <a:ext cx="4527192" cy="15696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9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21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9913" y="463825"/>
            <a:ext cx="5784574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3914" y="1861928"/>
            <a:ext cx="10204174" cy="41549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বিষয়ঃখাদ্য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শ্রেনিঃ চতুর্থ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সময়ঃ ৪৫ মিনিট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০১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০৮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/২০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২২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পাঠাংশঃআমরা কেন খাই ........ চাহিদা পূরণ করা যায় ।</a:t>
            </a: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85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8338" y="689116"/>
            <a:ext cx="715617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7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4" y="2282689"/>
            <a:ext cx="9939130" cy="37856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১। খাদ্য গ্রহনের প্রয়োজনীয়তা সম্পর্কে জানতে পারবে। 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২। খাদ্যের বিভিন্ন উপাদান ও এর উৎস সম্পর্কে জেনে বলতে ও লেখতে পারবে।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42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310" y="685799"/>
            <a:ext cx="4535351" cy="384093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3" name="Picture 2" descr="gggggggggg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2835" y="685799"/>
            <a:ext cx="4699733" cy="384093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657599" y="5473147"/>
            <a:ext cx="4505735" cy="92333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ভাত খাওয়ার ছবি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771861" y="4628320"/>
            <a:ext cx="450577" cy="84482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784033" y="4628320"/>
            <a:ext cx="503584" cy="84482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12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559904"/>
            <a:ext cx="5449957" cy="5715000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  <p:sp>
        <p:nvSpPr>
          <p:cNvPr id="3" name="Right Arrow 2"/>
          <p:cNvSpPr/>
          <p:nvPr/>
        </p:nvSpPr>
        <p:spPr>
          <a:xfrm>
            <a:off x="6665845" y="2640492"/>
            <a:ext cx="1311961" cy="911091"/>
          </a:xfrm>
          <a:prstGeom prst="rightArrow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8256105" y="1533936"/>
            <a:ext cx="3389233" cy="3492516"/>
          </a:xfrm>
          <a:prstGeom prst="star5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465358" y="308444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খাদ্য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07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0948" y="2849216"/>
            <a:ext cx="5943600" cy="1138773"/>
          </a:xfrm>
          <a:prstGeom prst="rect">
            <a:avLst/>
          </a:prstGeom>
          <a:solidFill>
            <a:schemeClr val="bg2">
              <a:lumMod val="75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যেসব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দ্রব্য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আমাদের শরীরের পুষ্টিসাধন করে তাকে খাদ্য বলে।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y7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9961" y="354495"/>
            <a:ext cx="3032188" cy="2274297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4" name="Picture 3" descr="hjh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150" y="381000"/>
            <a:ext cx="2965173" cy="2247792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5" name="Picture 4" descr="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6648" y="4267199"/>
            <a:ext cx="2916233" cy="2108661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6" name="Picture 5" descr="vv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1150" y="4197628"/>
            <a:ext cx="2951922" cy="217823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7" name="Picture 6" descr="gggg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8992" y="367748"/>
            <a:ext cx="2994988" cy="226104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8" name="Picture 7" descr="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4705" y="4197629"/>
            <a:ext cx="2709948" cy="2178232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2227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xxx4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0486" y="3200400"/>
            <a:ext cx="3048000" cy="2286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3" name="Picture 2" descr="nnn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4666" y="3200400"/>
            <a:ext cx="2971800" cy="22098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4" name="Picture 3" descr="sor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0486" y="381000"/>
            <a:ext cx="3048000" cy="19812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5" name="Picture 4" descr="ttttt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0866" y="381000"/>
            <a:ext cx="2971800" cy="19812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6" name="Oval 5"/>
          <p:cNvSpPr/>
          <p:nvPr/>
        </p:nvSpPr>
        <p:spPr>
          <a:xfrm>
            <a:off x="4916557" y="2107096"/>
            <a:ext cx="1934815" cy="2083904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51120" y="2785896"/>
            <a:ext cx="154785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শর্করা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9172" y="5589104"/>
            <a:ext cx="1371600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মধু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78686" y="2514600"/>
            <a:ext cx="1524000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ভুট্টা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47461" y="5562600"/>
            <a:ext cx="1905000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আলু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48066" y="2514600"/>
            <a:ext cx="1828800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ভাত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97084" y="6172200"/>
            <a:ext cx="57912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কাজ করার জন্য প্রয়োজনীয় শক্তি শর্করা থেকে পায়।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62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088" y="308112"/>
            <a:ext cx="2743200" cy="1905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3" name="Picture 2" descr="k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6964" y="284920"/>
            <a:ext cx="2819400" cy="20574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4" name="Picture 3" descr="amish0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2088" y="3203712"/>
            <a:ext cx="2781300" cy="20574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5" name="Picture 4" descr="amisa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6963" y="3048000"/>
            <a:ext cx="2961853" cy="20574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6" name="5-Point Star 5"/>
          <p:cNvSpPr/>
          <p:nvPr/>
        </p:nvSpPr>
        <p:spPr>
          <a:xfrm>
            <a:off x="4850297" y="1600200"/>
            <a:ext cx="2395331" cy="2494722"/>
          </a:xfrm>
          <a:prstGeom prst="star5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3243" y="2590800"/>
            <a:ext cx="1341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আমিষ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7888" y="2365512"/>
            <a:ext cx="106680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ডিম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1688" y="5413512"/>
            <a:ext cx="12954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শিম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82884" y="2441712"/>
            <a:ext cx="15240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মাছ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21764" y="5324060"/>
            <a:ext cx="23622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মুরগীর মাংস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7028" y="6019800"/>
            <a:ext cx="63246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দেহের ক্ষয় পূরণ , রক্ত তৈরি ও দেহ গঠনে সাহায্য করে।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03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279</Words>
  <Application>Microsoft Office PowerPoint</Application>
  <PresentationFormat>Widescreen</PresentationFormat>
  <Paragraphs>90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ThinkPad</dc:creator>
  <cp:lastModifiedBy>ThinkPad</cp:lastModifiedBy>
  <cp:revision>34</cp:revision>
  <dcterms:created xsi:type="dcterms:W3CDTF">2022-07-09T04:21:16Z</dcterms:created>
  <dcterms:modified xsi:type="dcterms:W3CDTF">2022-08-02T01:52:19Z</dcterms:modified>
</cp:coreProperties>
</file>