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381000"/>
            <a:ext cx="8610600" cy="6405265"/>
            <a:chOff x="228600" y="381000"/>
            <a:chExt cx="8610600" cy="6405265"/>
          </a:xfrm>
        </p:grpSpPr>
        <p:sp>
          <p:nvSpPr>
            <p:cNvPr id="2" name="TextBox 1"/>
            <p:cNvSpPr txBox="1"/>
            <p:nvPr/>
          </p:nvSpPr>
          <p:spPr>
            <a:xfrm>
              <a:off x="5257800" y="2895600"/>
              <a:ext cx="3581400" cy="31700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Unit: 15</a:t>
              </a:r>
            </a:p>
            <a:p>
              <a:pPr algn="ctr"/>
              <a:r>
                <a:rPr lang="en-US" sz="4000" dirty="0" smtClean="0"/>
                <a:t>Lesson: 4-5 </a:t>
              </a:r>
            </a:p>
            <a:p>
              <a:pPr algn="ctr"/>
              <a:r>
                <a:rPr lang="en-US" sz="4000" dirty="0" smtClean="0"/>
                <a:t>Lesson’s Title: </a:t>
              </a:r>
              <a:r>
                <a:rPr lang="en-US" sz="4000" dirty="0" err="1" smtClean="0"/>
                <a:t>Wh</a:t>
              </a:r>
              <a:r>
                <a:rPr lang="en-US" sz="4000" dirty="0" smtClean="0"/>
                <a:t>-words and Do/Does</a:t>
              </a:r>
              <a:endParaRPr lang="en-US" sz="4000" dirty="0"/>
            </a:p>
          </p:txBody>
        </p:sp>
        <p:pic>
          <p:nvPicPr>
            <p:cNvPr id="4098" name="Picture 2" descr="English For Today (Class 4) - Sohopathi | সহপাঠী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381000"/>
              <a:ext cx="4877562" cy="56388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</p:pic>
        <p:sp>
          <p:nvSpPr>
            <p:cNvPr id="4" name="Bent Arrow 3"/>
            <p:cNvSpPr/>
            <p:nvPr/>
          </p:nvSpPr>
          <p:spPr>
            <a:xfrm rot="5400000">
              <a:off x="5410200" y="762000"/>
              <a:ext cx="1828800" cy="2286000"/>
            </a:xfrm>
            <a:prstGeom prst="ben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95400" y="6324600"/>
              <a:ext cx="5562600" cy="461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Email: mahbubul1982at@gmail.com</a:t>
              </a:r>
              <a:endParaRPr lang="en-US" sz="2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486400" y="228600"/>
            <a:ext cx="3429000" cy="707886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Welcome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7467600" cy="27084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Learning outcomes</a:t>
            </a:r>
          </a:p>
          <a:p>
            <a:pPr algn="ctr"/>
            <a:endParaRPr lang="en-US" dirty="0" smtClean="0"/>
          </a:p>
          <a:p>
            <a:r>
              <a:rPr lang="en-US" sz="2800" dirty="0" smtClean="0"/>
              <a:t>Students will be able to :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Use </a:t>
            </a:r>
            <a:r>
              <a:rPr lang="en-US" sz="2800" dirty="0" err="1" smtClean="0">
                <a:solidFill>
                  <a:srgbClr val="002060"/>
                </a:solidFill>
              </a:rPr>
              <a:t>Wh</a:t>
            </a:r>
            <a:r>
              <a:rPr lang="en-US" sz="2800" dirty="0" smtClean="0">
                <a:solidFill>
                  <a:srgbClr val="002060"/>
                </a:solidFill>
              </a:rPr>
              <a:t>-words (What, Who, Where, Why, When and How) </a:t>
            </a:r>
          </a:p>
          <a:p>
            <a:pPr marL="342900" indent="-342900" algn="ctr">
              <a:buAutoNum type="arabicPeriod"/>
            </a:pPr>
            <a:r>
              <a:rPr lang="en-US" sz="2800" dirty="0" smtClean="0"/>
              <a:t>Questions with </a:t>
            </a:r>
            <a:r>
              <a:rPr lang="en-US" sz="2800" dirty="0" err="1" smtClean="0"/>
              <a:t>Wh</a:t>
            </a:r>
            <a:r>
              <a:rPr lang="en-US" sz="2800" dirty="0" smtClean="0"/>
              <a:t>-word and do/does.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19200"/>
          <a:ext cx="8305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40386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Question word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Do/does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I/ you/ we/ they/ he/ she/ it/</a:t>
                      </a:r>
                      <a:r>
                        <a:rPr lang="en-US" sz="24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I/ you/ we/ they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sit?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Who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do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I/ you/ we/ they 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know?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I/ you/ we/ they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 this?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What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does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he/ she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study?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When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he/ she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get up?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Why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does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rain?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Complete the sentences with do/ does</a:t>
            </a:r>
            <a:r>
              <a:rPr lang="en-US" dirty="0" smtClean="0"/>
              <a:t>. ( in group)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What ---------- I do?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Where  --------- you live? 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When ---------- he go to bed?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How ------------ she do this? 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C00000"/>
                </a:solidFill>
              </a:rPr>
              <a:t>Why ------------ it fly?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Who ------------ they talk? 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48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Complete the sentences with the question words What, Who, Where, Why and How.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01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------------ old is </a:t>
            </a:r>
            <a:r>
              <a:rPr lang="en-US" sz="2800" dirty="0" err="1" smtClean="0"/>
              <a:t>Sagar</a:t>
            </a:r>
            <a:r>
              <a:rPr lang="en-US" sz="28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------------ is Keya?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------------ does his father do? 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------------ does his father work?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------------ helps his mother in the garden? 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------------ is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Sagar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proud of his mother’s garden? 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Complete the sentences with do/ does. ( in pair)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i="1" dirty="0" smtClean="0"/>
              <a:t>What are your friends’ name? Where -------- they live? 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What is father’s name? What -------- he do? </a:t>
            </a:r>
          </a:p>
          <a:p>
            <a:pPr marL="342900" indent="-342900">
              <a:buAutoNum type="arabicPeriod"/>
            </a:pPr>
            <a:r>
              <a:rPr lang="en-US" sz="2800" b="1" i="1" dirty="0" smtClean="0"/>
              <a:t>When -------- we leave school today? 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Who --------- you sit next to in school? </a:t>
            </a:r>
          </a:p>
          <a:p>
            <a:pPr marL="342900" indent="-342900">
              <a:buAutoNum type="arabicPeriod"/>
            </a:pPr>
            <a:r>
              <a:rPr lang="en-US" sz="2800" b="1" i="1" dirty="0" smtClean="0"/>
              <a:t>What is your mother’s name? What ----- she do? 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How ------- the biscuits taste? </a:t>
            </a:r>
          </a:p>
          <a:p>
            <a:pPr marL="342900" indent="-342900">
              <a:buAutoNum type="arabicPeriod"/>
            </a:pPr>
            <a:r>
              <a:rPr lang="en-US" sz="2800" b="1" i="1" dirty="0" smtClean="0"/>
              <a:t>We are in English class now. When ----- it finish? 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When -------- you get up in the morning? </a:t>
            </a:r>
          </a:p>
          <a:p>
            <a:pPr marL="342900" indent="-342900">
              <a:buAutoNum type="arabicPeriod"/>
            </a:pPr>
            <a:r>
              <a:rPr lang="en-US" sz="2800" b="1" i="1" dirty="0" smtClean="0"/>
              <a:t>What -------- you do on the weekend? 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How ------- you come to school?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</a:rPr>
              <a:t>Ask &amp; answer the questions ( in pair)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What is your father’s name? What does he do? 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My father’s name is Md. </a:t>
            </a:r>
            <a:r>
              <a:rPr lang="en-US" sz="3200" b="1" dirty="0" err="1" smtClean="0">
                <a:solidFill>
                  <a:srgbClr val="002060"/>
                </a:solidFill>
              </a:rPr>
              <a:t>Makbul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Hossain</a:t>
            </a:r>
            <a:r>
              <a:rPr lang="en-US" sz="3200" b="1" dirty="0" smtClean="0">
                <a:solidFill>
                  <a:srgbClr val="002060"/>
                </a:solidFill>
              </a:rPr>
              <a:t>. He is a farmer. 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Now using What, Who, Where, Why, When and How ask and answer questions.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19200"/>
            <a:ext cx="5181600" cy="372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Thanks</a:t>
            </a:r>
          </a:p>
          <a:p>
            <a:pPr algn="ctr"/>
            <a:endParaRPr lang="en-US" sz="2800" b="1" dirty="0" smtClean="0"/>
          </a:p>
          <a:p>
            <a:r>
              <a:rPr lang="en-US" sz="2400" b="1" dirty="0" smtClean="0"/>
              <a:t>This is </a:t>
            </a:r>
            <a:r>
              <a:rPr lang="en-US" sz="2800" b="1" dirty="0" err="1" smtClean="0"/>
              <a:t>Mahbubul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Alam</a:t>
            </a:r>
            <a:r>
              <a:rPr lang="en-US" sz="2400" b="1" dirty="0" smtClean="0"/>
              <a:t>, assistant teacher, </a:t>
            </a:r>
            <a:r>
              <a:rPr lang="en-US" sz="2400" b="1" dirty="0" err="1" smtClean="0"/>
              <a:t>Hatirdia</a:t>
            </a:r>
            <a:r>
              <a:rPr lang="en-US" sz="2400" b="1" dirty="0" smtClean="0"/>
              <a:t> government primary school, </a:t>
            </a:r>
            <a:r>
              <a:rPr lang="en-US" sz="2400" b="1" dirty="0" err="1" smtClean="0"/>
              <a:t>Monohardi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Narsingdi</a:t>
            </a:r>
            <a:r>
              <a:rPr lang="en-US" sz="2400" b="1" dirty="0" smtClean="0"/>
              <a:t>. Best Teacher, </a:t>
            </a:r>
            <a:r>
              <a:rPr lang="en-US" sz="2400" b="1" dirty="0" err="1" smtClean="0"/>
              <a:t>Narsingdi</a:t>
            </a:r>
            <a:r>
              <a:rPr lang="en-US" sz="2400" b="1" dirty="0" smtClean="0"/>
              <a:t> district, Trainer (Math &amp; English)</a:t>
            </a:r>
          </a:p>
          <a:p>
            <a:r>
              <a:rPr lang="en-US" sz="2400" b="1" dirty="0" smtClean="0"/>
              <a:t>Contract : 01716474455</a:t>
            </a:r>
          </a:p>
          <a:p>
            <a:r>
              <a:rPr lang="en-US" sz="2800" b="1" dirty="0" smtClean="0"/>
              <a:t>Email: </a:t>
            </a:r>
            <a:r>
              <a:rPr lang="en-US" sz="2000" b="1" dirty="0" smtClean="0"/>
              <a:t>mahbubul1982at@gmail.com</a:t>
            </a:r>
            <a:endParaRPr lang="en-US" sz="2800" b="1" dirty="0"/>
          </a:p>
        </p:txBody>
      </p:sp>
      <p:pic>
        <p:nvPicPr>
          <p:cNvPr id="3" name="Picture 2" descr="sky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3505200" cy="4648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408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This PC</dc:creator>
  <cp:lastModifiedBy>This PC</cp:lastModifiedBy>
  <cp:revision>15</cp:revision>
  <dcterms:created xsi:type="dcterms:W3CDTF">2006-08-16T00:00:00Z</dcterms:created>
  <dcterms:modified xsi:type="dcterms:W3CDTF">2022-08-01T18:53:55Z</dcterms:modified>
</cp:coreProperties>
</file>