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61" r:id="rId4"/>
    <p:sldId id="262" r:id="rId5"/>
    <p:sldId id="263" r:id="rId6"/>
    <p:sldId id="267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EF730-6725-46AA-923E-115AEF126EE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947F-1A57-44E6-A1FF-6C98C259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1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D8BF6-2920-4237-9B53-AF78AFEE1F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3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777240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705CF-14F9-E1A7-D93E-C235321D06AE}"/>
              </a:ext>
            </a:extLst>
          </p:cNvPr>
          <p:cNvSpPr/>
          <p:nvPr/>
        </p:nvSpPr>
        <p:spPr>
          <a:xfrm>
            <a:off x="2438400" y="591553"/>
            <a:ext cx="4419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Welcome to my English Class</a:t>
            </a:r>
          </a:p>
        </p:txBody>
      </p:sp>
      <p:pic>
        <p:nvPicPr>
          <p:cNvPr id="5" name="y2mate.com - পরন সই দনর কথ  Seylon Tea  Friendship Day 2021">
            <a:hlinkClick r:id="" action="ppaction://media"/>
            <a:extLst>
              <a:ext uri="{FF2B5EF4-FFF2-40B4-BE49-F238E27FC236}">
                <a16:creationId xmlns:a16="http://schemas.microsoft.com/office/drawing/2014/main" id="{7BCD6C8C-5A81-E725-8148-1BFBD1415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5200" y="5657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1826078" y="1190462"/>
            <a:ext cx="6572250" cy="685800"/>
          </a:xfrm>
          <a:prstGeom prst="ribbon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5117287" y="2632628"/>
            <a:ext cx="3738206" cy="2077492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Dilruba</a:t>
            </a:r>
            <a:r>
              <a:rPr lang="en-US" sz="33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Yesmin</a:t>
            </a:r>
            <a:endParaRPr lang="en-US" sz="33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>
              <a:defRPr/>
            </a:pPr>
            <a:r>
              <a:rPr lang="en-US" sz="2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Purba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bania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khamar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pPr algn="ctr"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Khulna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sadar,Khulna</a:t>
            </a: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D:\Math and Memory of 26March\Picture of school festivals\DSC_000005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8640" y="1929331"/>
            <a:ext cx="3738206" cy="3738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C98236A-D4E4-8BF2-0804-C6C53B6BFCD6}"/>
              </a:ext>
            </a:extLst>
          </p:cNvPr>
          <p:cNvGrpSpPr/>
          <p:nvPr/>
        </p:nvGrpSpPr>
        <p:grpSpPr>
          <a:xfrm>
            <a:off x="4457103" y="1828802"/>
            <a:ext cx="344689" cy="3200397"/>
            <a:chOff x="5942803" y="1295402"/>
            <a:chExt cx="459585" cy="4267196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4915696" y="2551908"/>
              <a:ext cx="2514601" cy="1589"/>
            </a:xfrm>
            <a:prstGeom prst="line">
              <a:avLst/>
            </a:prstGeom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perspectiveLef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H="1">
              <a:off x="6171400" y="1296194"/>
              <a:ext cx="1594" cy="426640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 flipH="1">
              <a:off x="5942803" y="1981203"/>
              <a:ext cx="1588" cy="3083166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6402388" y="1981203"/>
              <a:ext cx="0" cy="2984692"/>
            </a:xfrm>
            <a:prstGeom prst="line">
              <a:avLst/>
            </a:prstGeom>
            <a:ln cmpd="sng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68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pattFill prst="pct5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6F6B60-2189-4DE1-804A-2B4189E9B558}"/>
              </a:ext>
            </a:extLst>
          </p:cNvPr>
          <p:cNvSpPr/>
          <p:nvPr/>
        </p:nvSpPr>
        <p:spPr>
          <a:xfrm>
            <a:off x="609600" y="630069"/>
            <a:ext cx="7924800" cy="11987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Wave2">
              <a:avLst>
                <a:gd name="adj1" fmla="val 12500"/>
                <a:gd name="adj2" fmla="val 1064"/>
              </a:avLst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Lesson Identity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1E89E-3BDB-48A7-9B04-23D0D1D846A6}"/>
              </a:ext>
            </a:extLst>
          </p:cNvPr>
          <p:cNvSpPr/>
          <p:nvPr/>
        </p:nvSpPr>
        <p:spPr>
          <a:xfrm>
            <a:off x="761999" y="2773739"/>
            <a:ext cx="7620001" cy="31393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7030A0"/>
                </a:solidFill>
                <a:effectLst/>
              </a:rPr>
              <a:t>Class : Four</a:t>
            </a:r>
            <a:endParaRPr lang="en-US" sz="5400" b="1" dirty="0">
              <a:ln/>
              <a:solidFill>
                <a:srgbClr val="7030A0"/>
              </a:solidFill>
            </a:endParaRPr>
          </a:p>
          <a:p>
            <a:pPr algn="ctr"/>
            <a:r>
              <a:rPr lang="en-US" sz="5400" b="1" dirty="0">
                <a:ln/>
                <a:solidFill>
                  <a:srgbClr val="7030A0"/>
                </a:solidFill>
              </a:rPr>
              <a:t>Unit : 5</a:t>
            </a:r>
          </a:p>
          <a:p>
            <a:pPr algn="ctr"/>
            <a:r>
              <a:rPr lang="en-US" sz="5400" b="1" cap="none" spc="0" dirty="0">
                <a:ln/>
                <a:solidFill>
                  <a:srgbClr val="7030A0"/>
                </a:solidFill>
                <a:effectLst/>
              </a:rPr>
              <a:t>Lesson : 1-2</a:t>
            </a:r>
          </a:p>
          <a:p>
            <a:pPr algn="ctr"/>
            <a:r>
              <a:rPr lang="en-US" sz="3600" b="1" cap="none" spc="0" dirty="0">
                <a:ln/>
                <a:solidFill>
                  <a:srgbClr val="7030A0"/>
                </a:solidFill>
                <a:effectLst/>
              </a:rPr>
              <a:t>(</a:t>
            </a:r>
            <a:r>
              <a:rPr lang="en-US" sz="3600" b="1" dirty="0">
                <a:ln/>
                <a:solidFill>
                  <a:srgbClr val="7030A0"/>
                </a:solidFill>
              </a:rPr>
              <a:t>Classroom Language)</a:t>
            </a:r>
            <a:endParaRPr lang="en-US" sz="36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07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70" y="0"/>
            <a:ext cx="9144000" cy="6858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B1E89E-3BDB-48A7-9B04-23D0D1D846A6}"/>
              </a:ext>
            </a:extLst>
          </p:cNvPr>
          <p:cNvSpPr/>
          <p:nvPr/>
        </p:nvSpPr>
        <p:spPr>
          <a:xfrm>
            <a:off x="863084" y="3559076"/>
            <a:ext cx="7304692" cy="2308324"/>
          </a:xfrm>
          <a:prstGeom prst="rect">
            <a:avLst/>
          </a:prstGeom>
          <a:pattFill prst="pct5">
            <a:fgClr>
              <a:schemeClr val="bg2">
                <a:lumMod val="50000"/>
              </a:schemeClr>
            </a:fgClr>
            <a:bgClr>
              <a:schemeClr val="bg2">
                <a:lumMod val="50000"/>
              </a:schemeClr>
            </a:bgClr>
          </a:patt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rgbClr val="7030A0"/>
                </a:solidFill>
                <a:effectLst/>
              </a:rPr>
              <a:t>Student will be able to----</a:t>
            </a:r>
          </a:p>
          <a:p>
            <a:pPr algn="ctr"/>
            <a:r>
              <a:rPr lang="en-US" sz="4800" b="1" dirty="0">
                <a:ln/>
                <a:solidFill>
                  <a:srgbClr val="7030A0"/>
                </a:solidFill>
              </a:rPr>
              <a:t>2.1.1- Carry out simple </a:t>
            </a:r>
          </a:p>
          <a:p>
            <a:pPr algn="ctr"/>
            <a:r>
              <a:rPr lang="en-US" sz="4800" b="1" cap="none" spc="0" dirty="0">
                <a:ln/>
                <a:solidFill>
                  <a:srgbClr val="7030A0"/>
                </a:solidFill>
                <a:effectLst/>
              </a:rPr>
              <a:t>Commands and instructions</a:t>
            </a:r>
            <a:endParaRPr lang="en-US" sz="32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9988" y="-1454988"/>
            <a:ext cx="2438400" cy="71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20200" cy="693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5086"/>
            <a:ext cx="8001000" cy="5083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800100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Let’s Play a Song</a:t>
            </a:r>
          </a:p>
        </p:txBody>
      </p:sp>
    </p:spTree>
    <p:extLst>
      <p:ext uri="{BB962C8B-B14F-4D97-AF65-F5344CB8AC3E}">
        <p14:creationId xmlns:p14="http://schemas.microsoft.com/office/powerpoint/2010/main" val="26132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33750" r="71163" b="36000"/>
          <a:stretch/>
        </p:blipFill>
        <p:spPr bwMode="auto">
          <a:xfrm>
            <a:off x="381000" y="152400"/>
            <a:ext cx="2743200" cy="30480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1" t="36458" r="48252" b="38291"/>
          <a:stretch/>
        </p:blipFill>
        <p:spPr bwMode="auto">
          <a:xfrm>
            <a:off x="381000" y="3581400"/>
            <a:ext cx="2743200" cy="30480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962400" y="933360"/>
            <a:ext cx="3962400" cy="92333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Sit down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352" y="4643735"/>
            <a:ext cx="3962400" cy="92333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Stand up</a:t>
            </a:r>
          </a:p>
        </p:txBody>
      </p:sp>
    </p:spTree>
    <p:extLst>
      <p:ext uri="{BB962C8B-B14F-4D97-AF65-F5344CB8AC3E}">
        <p14:creationId xmlns:p14="http://schemas.microsoft.com/office/powerpoint/2010/main" val="24910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2" t="39251" r="21687" b="39499"/>
          <a:stretch/>
        </p:blipFill>
        <p:spPr bwMode="auto">
          <a:xfrm>
            <a:off x="457200" y="152400"/>
            <a:ext cx="3048000" cy="31242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962400" y="1252835"/>
            <a:ext cx="3962400" cy="92333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Sit down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0" t="31250" r="19602" b="45500"/>
          <a:stretch/>
        </p:blipFill>
        <p:spPr bwMode="auto">
          <a:xfrm>
            <a:off x="457200" y="3505200"/>
            <a:ext cx="3048000" cy="3153156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962400" y="4620113"/>
            <a:ext cx="4953000" cy="92333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Write your name</a:t>
            </a:r>
          </a:p>
        </p:txBody>
      </p:sp>
    </p:spTree>
    <p:extLst>
      <p:ext uri="{BB962C8B-B14F-4D97-AF65-F5344CB8AC3E}">
        <p14:creationId xmlns:p14="http://schemas.microsoft.com/office/powerpoint/2010/main" val="7807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37000" r="46448" b="38000"/>
          <a:stretch/>
        </p:blipFill>
        <p:spPr bwMode="auto">
          <a:xfrm>
            <a:off x="280416" y="228600"/>
            <a:ext cx="3124200" cy="310612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810000" y="1219200"/>
            <a:ext cx="4953000" cy="92333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Raise your hand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38750" r="70717" b="36250"/>
          <a:stretch/>
        </p:blipFill>
        <p:spPr bwMode="auto">
          <a:xfrm>
            <a:off x="280416" y="3547872"/>
            <a:ext cx="3124200" cy="3157728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825240" y="4876800"/>
            <a:ext cx="4953000" cy="92333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Draw a circle</a:t>
            </a:r>
          </a:p>
        </p:txBody>
      </p:sp>
    </p:spTree>
    <p:extLst>
      <p:ext uri="{BB962C8B-B14F-4D97-AF65-F5344CB8AC3E}">
        <p14:creationId xmlns:p14="http://schemas.microsoft.com/office/powerpoint/2010/main" val="4172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b="11667"/>
          <a:stretch/>
        </p:blipFill>
        <p:spPr>
          <a:xfrm>
            <a:off x="685800" y="666750"/>
            <a:ext cx="7772400" cy="39052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5800" y="4648200"/>
            <a:ext cx="7772400" cy="1600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4401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71</Words>
  <Application>Microsoft Office PowerPoint</Application>
  <PresentationFormat>On-screen Show (4:3)</PresentationFormat>
  <Paragraphs>23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29</cp:revision>
  <dcterms:created xsi:type="dcterms:W3CDTF">2006-08-16T00:00:00Z</dcterms:created>
  <dcterms:modified xsi:type="dcterms:W3CDTF">2022-08-01T18:22:13Z</dcterms:modified>
</cp:coreProperties>
</file>