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9" r:id="rId6"/>
    <p:sldId id="277" r:id="rId7"/>
    <p:sldId id="276" r:id="rId8"/>
    <p:sldId id="260" r:id="rId9"/>
    <p:sldId id="275" r:id="rId10"/>
    <p:sldId id="265" r:id="rId11"/>
    <p:sldId id="274" r:id="rId12"/>
    <p:sldId id="264" r:id="rId13"/>
    <p:sldId id="273" r:id="rId14"/>
    <p:sldId id="271" r:id="rId15"/>
    <p:sldId id="272" r:id="rId16"/>
    <p:sldId id="278" r:id="rId17"/>
    <p:sldId id="280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7825-2B55-4274-B04A-2F53C06AF621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74B3-18CD-491E-841C-802BC4E53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74B3-18CD-491E-841C-802BC4E53A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F22A-F882-4CFE-82A2-E2A17408E3B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dited at https://lunapic.com | Beautiful rose flowers, Good morning flowers  gif, Happy rose day wallpap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381000"/>
            <a:ext cx="8890000" cy="6248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0" y="0"/>
            <a:ext cx="9144000" cy="6881882"/>
          </a:xfrm>
          <a:custGeom>
            <a:avLst/>
            <a:gdLst/>
            <a:ahLst/>
            <a:cxnLst/>
            <a:rect l="l" t="t" r="r" b="b"/>
            <a:pathLst>
              <a:path w="9144000" h="2438400">
                <a:moveTo>
                  <a:pt x="1728336" y="1247135"/>
                </a:moveTo>
                <a:lnTo>
                  <a:pt x="1728336" y="1853126"/>
                </a:lnTo>
                <a:lnTo>
                  <a:pt x="1722127" y="1853126"/>
                </a:lnTo>
                <a:cubicBezTo>
                  <a:pt x="1679078" y="1808422"/>
                  <a:pt x="1635616" y="1769306"/>
                  <a:pt x="1591739" y="1735777"/>
                </a:cubicBezTo>
                <a:cubicBezTo>
                  <a:pt x="1547863" y="1702249"/>
                  <a:pt x="1501296" y="1672860"/>
                  <a:pt x="1452039" y="1647611"/>
                </a:cubicBezTo>
                <a:cubicBezTo>
                  <a:pt x="1402781" y="1622361"/>
                  <a:pt x="1349385" y="1599802"/>
                  <a:pt x="1291849" y="1579934"/>
                </a:cubicBezTo>
                <a:cubicBezTo>
                  <a:pt x="1234313" y="1560065"/>
                  <a:pt x="1170775" y="1541438"/>
                  <a:pt x="1101235" y="1524053"/>
                </a:cubicBezTo>
                <a:lnTo>
                  <a:pt x="1101235" y="1488041"/>
                </a:lnTo>
                <a:cubicBezTo>
                  <a:pt x="1119447" y="1475624"/>
                  <a:pt x="1142835" y="1461757"/>
                  <a:pt x="1171395" y="1446442"/>
                </a:cubicBezTo>
                <a:cubicBezTo>
                  <a:pt x="1199956" y="1431126"/>
                  <a:pt x="1231829" y="1415190"/>
                  <a:pt x="1267013" y="1398633"/>
                </a:cubicBezTo>
                <a:cubicBezTo>
                  <a:pt x="1302197" y="1382076"/>
                  <a:pt x="1339657" y="1365726"/>
                  <a:pt x="1379394" y="1349582"/>
                </a:cubicBezTo>
                <a:cubicBezTo>
                  <a:pt x="1419131" y="1333439"/>
                  <a:pt x="1459282" y="1318331"/>
                  <a:pt x="1499848" y="1304257"/>
                </a:cubicBezTo>
                <a:cubicBezTo>
                  <a:pt x="1540412" y="1290184"/>
                  <a:pt x="1580150" y="1278180"/>
                  <a:pt x="1619059" y="1268246"/>
                </a:cubicBezTo>
                <a:cubicBezTo>
                  <a:pt x="1657968" y="1258311"/>
                  <a:pt x="1694394" y="1251275"/>
                  <a:pt x="1728336" y="1247135"/>
                </a:cubicBezTo>
                <a:close/>
                <a:moveTo>
                  <a:pt x="5019479" y="608858"/>
                </a:moveTo>
                <a:lnTo>
                  <a:pt x="4876674" y="719377"/>
                </a:lnTo>
                <a:cubicBezTo>
                  <a:pt x="4887436" y="769048"/>
                  <a:pt x="4902130" y="825549"/>
                  <a:pt x="4920757" y="888880"/>
                </a:cubicBezTo>
                <a:cubicBezTo>
                  <a:pt x="4939384" y="952211"/>
                  <a:pt x="4962564" y="1018854"/>
                  <a:pt x="4990297" y="1088808"/>
                </a:cubicBezTo>
                <a:cubicBezTo>
                  <a:pt x="5018030" y="1158762"/>
                  <a:pt x="5049696" y="1230164"/>
                  <a:pt x="5085294" y="1303016"/>
                </a:cubicBezTo>
                <a:cubicBezTo>
                  <a:pt x="5120891" y="1375867"/>
                  <a:pt x="5161042" y="1446649"/>
                  <a:pt x="5205747" y="1515361"/>
                </a:cubicBezTo>
                <a:cubicBezTo>
                  <a:pt x="5250451" y="1584073"/>
                  <a:pt x="5299708" y="1648646"/>
                  <a:pt x="5353519" y="1709079"/>
                </a:cubicBezTo>
                <a:cubicBezTo>
                  <a:pt x="5407329" y="1769513"/>
                  <a:pt x="5465486" y="1822495"/>
                  <a:pt x="5527990" y="1868028"/>
                </a:cubicBezTo>
                <a:cubicBezTo>
                  <a:pt x="5590493" y="1913560"/>
                  <a:pt x="5657342" y="1949364"/>
                  <a:pt x="5728538" y="1975442"/>
                </a:cubicBezTo>
                <a:cubicBezTo>
                  <a:pt x="5799733" y="2001519"/>
                  <a:pt x="5875896" y="2014558"/>
                  <a:pt x="5957026" y="2014558"/>
                </a:cubicBezTo>
                <a:cubicBezTo>
                  <a:pt x="6067131" y="2014558"/>
                  <a:pt x="6164611" y="1992827"/>
                  <a:pt x="6249466" y="1949364"/>
                </a:cubicBezTo>
                <a:cubicBezTo>
                  <a:pt x="6334322" y="1905902"/>
                  <a:pt x="6405724" y="1849194"/>
                  <a:pt x="6463674" y="1779240"/>
                </a:cubicBezTo>
                <a:cubicBezTo>
                  <a:pt x="6521624" y="1709286"/>
                  <a:pt x="6565708" y="1630226"/>
                  <a:pt x="6595924" y="1542059"/>
                </a:cubicBezTo>
                <a:cubicBezTo>
                  <a:pt x="6626141" y="1453892"/>
                  <a:pt x="6641250" y="1365105"/>
                  <a:pt x="6641250" y="1275696"/>
                </a:cubicBezTo>
                <a:cubicBezTo>
                  <a:pt x="6641250" y="1200361"/>
                  <a:pt x="6629246" y="1126268"/>
                  <a:pt x="6605238" y="1053417"/>
                </a:cubicBezTo>
                <a:cubicBezTo>
                  <a:pt x="6581230" y="980565"/>
                  <a:pt x="6544390" y="915372"/>
                  <a:pt x="6494719" y="857836"/>
                </a:cubicBezTo>
                <a:cubicBezTo>
                  <a:pt x="6445048" y="800300"/>
                  <a:pt x="6382337" y="753733"/>
                  <a:pt x="6306589" y="718135"/>
                </a:cubicBezTo>
                <a:cubicBezTo>
                  <a:pt x="6230840" y="682537"/>
                  <a:pt x="6141638" y="664738"/>
                  <a:pt x="6038984" y="664738"/>
                </a:cubicBezTo>
                <a:cubicBezTo>
                  <a:pt x="5976895" y="664738"/>
                  <a:pt x="5917910" y="671775"/>
                  <a:pt x="5862030" y="685849"/>
                </a:cubicBezTo>
                <a:cubicBezTo>
                  <a:pt x="5806149" y="699922"/>
                  <a:pt x="5757099" y="721653"/>
                  <a:pt x="5714878" y="751042"/>
                </a:cubicBezTo>
                <a:cubicBezTo>
                  <a:pt x="5672657" y="780431"/>
                  <a:pt x="5639129" y="817064"/>
                  <a:pt x="5614294" y="860940"/>
                </a:cubicBezTo>
                <a:cubicBezTo>
                  <a:pt x="5589458" y="904817"/>
                  <a:pt x="5577040" y="956558"/>
                  <a:pt x="5577040" y="1016163"/>
                </a:cubicBezTo>
                <a:cubicBezTo>
                  <a:pt x="5577040" y="1062523"/>
                  <a:pt x="5584698" y="1105158"/>
                  <a:pt x="5600013" y="1144067"/>
                </a:cubicBezTo>
                <a:cubicBezTo>
                  <a:pt x="5615328" y="1182976"/>
                  <a:pt x="5635818" y="1216298"/>
                  <a:pt x="5661481" y="1244031"/>
                </a:cubicBezTo>
                <a:cubicBezTo>
                  <a:pt x="5687145" y="1271764"/>
                  <a:pt x="5717155" y="1293288"/>
                  <a:pt x="5751511" y="1308604"/>
                </a:cubicBezTo>
                <a:cubicBezTo>
                  <a:pt x="5785867" y="1323919"/>
                  <a:pt x="5822086" y="1331577"/>
                  <a:pt x="5860167" y="1331577"/>
                </a:cubicBezTo>
                <a:cubicBezTo>
                  <a:pt x="5898248" y="1331577"/>
                  <a:pt x="5934674" y="1324126"/>
                  <a:pt x="5969444" y="1309224"/>
                </a:cubicBezTo>
                <a:cubicBezTo>
                  <a:pt x="6004214" y="1294323"/>
                  <a:pt x="6034845" y="1274455"/>
                  <a:pt x="6061336" y="1249619"/>
                </a:cubicBezTo>
                <a:cubicBezTo>
                  <a:pt x="6087827" y="1224783"/>
                  <a:pt x="6108938" y="1195601"/>
                  <a:pt x="6124667" y="1162073"/>
                </a:cubicBezTo>
                <a:cubicBezTo>
                  <a:pt x="6140396" y="1128545"/>
                  <a:pt x="6148261" y="1093154"/>
                  <a:pt x="6148261" y="1055900"/>
                </a:cubicBezTo>
                <a:cubicBezTo>
                  <a:pt x="6148261" y="1023614"/>
                  <a:pt x="6142466" y="992983"/>
                  <a:pt x="6130876" y="964008"/>
                </a:cubicBezTo>
                <a:cubicBezTo>
                  <a:pt x="6119286" y="935033"/>
                  <a:pt x="6105212" y="910198"/>
                  <a:pt x="6088655" y="889501"/>
                </a:cubicBezTo>
                <a:lnTo>
                  <a:pt x="6099831" y="872116"/>
                </a:lnTo>
                <a:cubicBezTo>
                  <a:pt x="6159437" y="877083"/>
                  <a:pt x="6211178" y="893227"/>
                  <a:pt x="6255054" y="920546"/>
                </a:cubicBezTo>
                <a:cubicBezTo>
                  <a:pt x="6298931" y="947865"/>
                  <a:pt x="6335150" y="981393"/>
                  <a:pt x="6363711" y="1021130"/>
                </a:cubicBezTo>
                <a:cubicBezTo>
                  <a:pt x="6392272" y="1060868"/>
                  <a:pt x="6413589" y="1104537"/>
                  <a:pt x="6427663" y="1152139"/>
                </a:cubicBezTo>
                <a:cubicBezTo>
                  <a:pt x="6441736" y="1199740"/>
                  <a:pt x="6448773" y="1246307"/>
                  <a:pt x="6448773" y="1291840"/>
                </a:cubicBezTo>
                <a:cubicBezTo>
                  <a:pt x="6448773" y="1354757"/>
                  <a:pt x="6436769" y="1417674"/>
                  <a:pt x="6412761" y="1480591"/>
                </a:cubicBezTo>
                <a:cubicBezTo>
                  <a:pt x="6388753" y="1543508"/>
                  <a:pt x="6355018" y="1600423"/>
                  <a:pt x="6311556" y="1651336"/>
                </a:cubicBezTo>
                <a:cubicBezTo>
                  <a:pt x="6268093" y="1702249"/>
                  <a:pt x="6216559" y="1743642"/>
                  <a:pt x="6156954" y="1775515"/>
                </a:cubicBezTo>
                <a:cubicBezTo>
                  <a:pt x="6097348" y="1807387"/>
                  <a:pt x="6031533" y="1823323"/>
                  <a:pt x="5959510" y="1823323"/>
                </a:cubicBezTo>
                <a:cubicBezTo>
                  <a:pt x="5887486" y="1823323"/>
                  <a:pt x="5818567" y="1809250"/>
                  <a:pt x="5752753" y="1781103"/>
                </a:cubicBezTo>
                <a:cubicBezTo>
                  <a:pt x="5686938" y="1752955"/>
                  <a:pt x="5624642" y="1712805"/>
                  <a:pt x="5565864" y="1660650"/>
                </a:cubicBezTo>
                <a:cubicBezTo>
                  <a:pt x="5507086" y="1608495"/>
                  <a:pt x="5451827" y="1545784"/>
                  <a:pt x="5400086" y="1472519"/>
                </a:cubicBezTo>
                <a:cubicBezTo>
                  <a:pt x="5348345" y="1399254"/>
                  <a:pt x="5299915" y="1317503"/>
                  <a:pt x="5254797" y="1227267"/>
                </a:cubicBezTo>
                <a:cubicBezTo>
                  <a:pt x="5209679" y="1137030"/>
                  <a:pt x="5168079" y="1039964"/>
                  <a:pt x="5129998" y="936068"/>
                </a:cubicBezTo>
                <a:cubicBezTo>
                  <a:pt x="5091916" y="832172"/>
                  <a:pt x="5057560" y="723102"/>
                  <a:pt x="5026930" y="608858"/>
                </a:cubicBezTo>
                <a:close/>
                <a:moveTo>
                  <a:pt x="7215084" y="472262"/>
                </a:moveTo>
                <a:lnTo>
                  <a:pt x="8176226" y="472262"/>
                </a:lnTo>
                <a:lnTo>
                  <a:pt x="8176226" y="1721497"/>
                </a:lnTo>
                <a:lnTo>
                  <a:pt x="8168775" y="1721497"/>
                </a:lnTo>
                <a:cubicBezTo>
                  <a:pt x="8110825" y="1659408"/>
                  <a:pt x="8050391" y="1602286"/>
                  <a:pt x="7987474" y="1550131"/>
                </a:cubicBezTo>
                <a:cubicBezTo>
                  <a:pt x="7924557" y="1497976"/>
                  <a:pt x="7859984" y="1450788"/>
                  <a:pt x="7793756" y="1408567"/>
                </a:cubicBezTo>
                <a:cubicBezTo>
                  <a:pt x="7793756" y="1305085"/>
                  <a:pt x="7784236" y="1206777"/>
                  <a:pt x="7765195" y="1113643"/>
                </a:cubicBezTo>
                <a:cubicBezTo>
                  <a:pt x="7746154" y="1020510"/>
                  <a:pt x="7714282" y="933999"/>
                  <a:pt x="7669577" y="854110"/>
                </a:cubicBezTo>
                <a:cubicBezTo>
                  <a:pt x="7624873" y="774222"/>
                  <a:pt x="7565475" y="701992"/>
                  <a:pt x="7491381" y="637419"/>
                </a:cubicBezTo>
                <a:cubicBezTo>
                  <a:pt x="7417288" y="572846"/>
                  <a:pt x="7325189" y="517794"/>
                  <a:pt x="7215084" y="472262"/>
                </a:cubicBezTo>
                <a:close/>
                <a:moveTo>
                  <a:pt x="1416648" y="472262"/>
                </a:moveTo>
                <a:lnTo>
                  <a:pt x="1944406" y="472262"/>
                </a:lnTo>
                <a:cubicBezTo>
                  <a:pt x="1959308" y="501237"/>
                  <a:pt x="1971519" y="532695"/>
                  <a:pt x="1981039" y="566637"/>
                </a:cubicBezTo>
                <a:cubicBezTo>
                  <a:pt x="1990559" y="600579"/>
                  <a:pt x="1995320" y="634108"/>
                  <a:pt x="1995320" y="667222"/>
                </a:cubicBezTo>
                <a:cubicBezTo>
                  <a:pt x="1995320" y="692058"/>
                  <a:pt x="1992008" y="715651"/>
                  <a:pt x="1985385" y="738004"/>
                </a:cubicBezTo>
                <a:cubicBezTo>
                  <a:pt x="1978763" y="760356"/>
                  <a:pt x="1968207" y="779810"/>
                  <a:pt x="1953720" y="796367"/>
                </a:cubicBezTo>
                <a:cubicBezTo>
                  <a:pt x="1939232" y="812925"/>
                  <a:pt x="1919985" y="826170"/>
                  <a:pt x="1895977" y="836105"/>
                </a:cubicBezTo>
                <a:cubicBezTo>
                  <a:pt x="1871969" y="846039"/>
                  <a:pt x="1842580" y="851006"/>
                  <a:pt x="1807810" y="851006"/>
                </a:cubicBezTo>
                <a:cubicBezTo>
                  <a:pt x="1765589" y="851006"/>
                  <a:pt x="1721713" y="838174"/>
                  <a:pt x="1676181" y="812511"/>
                </a:cubicBezTo>
                <a:cubicBezTo>
                  <a:pt x="1630649" y="786847"/>
                  <a:pt x="1588635" y="754768"/>
                  <a:pt x="1550140" y="716272"/>
                </a:cubicBezTo>
                <a:cubicBezTo>
                  <a:pt x="1511644" y="677777"/>
                  <a:pt x="1479979" y="636591"/>
                  <a:pt x="1455143" y="592715"/>
                </a:cubicBezTo>
                <a:cubicBezTo>
                  <a:pt x="1430308" y="548838"/>
                  <a:pt x="1417476" y="508687"/>
                  <a:pt x="1416648" y="472262"/>
                </a:cubicBezTo>
                <a:close/>
                <a:moveTo>
                  <a:pt x="505178" y="289719"/>
                </a:moveTo>
                <a:lnTo>
                  <a:pt x="505178" y="472262"/>
                </a:lnTo>
                <a:lnTo>
                  <a:pt x="1237831" y="472262"/>
                </a:lnTo>
                <a:cubicBezTo>
                  <a:pt x="1245282" y="492130"/>
                  <a:pt x="1251077" y="514068"/>
                  <a:pt x="1255216" y="538076"/>
                </a:cubicBezTo>
                <a:cubicBezTo>
                  <a:pt x="1259355" y="562084"/>
                  <a:pt x="1261425" y="586506"/>
                  <a:pt x="1261425" y="611342"/>
                </a:cubicBezTo>
                <a:cubicBezTo>
                  <a:pt x="1261425" y="643628"/>
                  <a:pt x="1257906" y="676328"/>
                  <a:pt x="1250870" y="709442"/>
                </a:cubicBezTo>
                <a:cubicBezTo>
                  <a:pt x="1243833" y="742557"/>
                  <a:pt x="1233071" y="772567"/>
                  <a:pt x="1218583" y="799472"/>
                </a:cubicBezTo>
                <a:cubicBezTo>
                  <a:pt x="1204096" y="826377"/>
                  <a:pt x="1185469" y="848315"/>
                  <a:pt x="1162703" y="865286"/>
                </a:cubicBezTo>
                <a:cubicBezTo>
                  <a:pt x="1139937" y="882258"/>
                  <a:pt x="1112825" y="890743"/>
                  <a:pt x="1081366" y="890743"/>
                </a:cubicBezTo>
                <a:cubicBezTo>
                  <a:pt x="1044940" y="890743"/>
                  <a:pt x="1016379" y="878946"/>
                  <a:pt x="995683" y="855352"/>
                </a:cubicBezTo>
                <a:cubicBezTo>
                  <a:pt x="974986" y="831758"/>
                  <a:pt x="964638" y="802576"/>
                  <a:pt x="964638" y="767806"/>
                </a:cubicBezTo>
                <a:lnTo>
                  <a:pt x="784579" y="767806"/>
                </a:lnTo>
                <a:cubicBezTo>
                  <a:pt x="784579" y="802576"/>
                  <a:pt x="790788" y="837967"/>
                  <a:pt x="803206" y="873979"/>
                </a:cubicBezTo>
                <a:cubicBezTo>
                  <a:pt x="815624" y="909991"/>
                  <a:pt x="834251" y="942484"/>
                  <a:pt x="859087" y="971459"/>
                </a:cubicBezTo>
                <a:cubicBezTo>
                  <a:pt x="883922" y="1000434"/>
                  <a:pt x="914967" y="1024235"/>
                  <a:pt x="952220" y="1042862"/>
                </a:cubicBezTo>
                <a:cubicBezTo>
                  <a:pt x="989474" y="1061488"/>
                  <a:pt x="1032936" y="1070802"/>
                  <a:pt x="1082608" y="1070802"/>
                </a:cubicBezTo>
                <a:cubicBezTo>
                  <a:pt x="1122345" y="1070802"/>
                  <a:pt x="1158771" y="1063351"/>
                  <a:pt x="1191885" y="1048450"/>
                </a:cubicBezTo>
                <a:cubicBezTo>
                  <a:pt x="1224999" y="1033548"/>
                  <a:pt x="1254595" y="1014301"/>
                  <a:pt x="1280673" y="990707"/>
                </a:cubicBezTo>
                <a:cubicBezTo>
                  <a:pt x="1306750" y="967113"/>
                  <a:pt x="1329102" y="940621"/>
                  <a:pt x="1347729" y="911233"/>
                </a:cubicBezTo>
                <a:cubicBezTo>
                  <a:pt x="1366356" y="881844"/>
                  <a:pt x="1381050" y="853076"/>
                  <a:pt x="1391812" y="824928"/>
                </a:cubicBezTo>
                <a:cubicBezTo>
                  <a:pt x="1432377" y="873772"/>
                  <a:pt x="1482670" y="916200"/>
                  <a:pt x="1542689" y="952211"/>
                </a:cubicBezTo>
                <a:cubicBezTo>
                  <a:pt x="1602709" y="988223"/>
                  <a:pt x="1664591" y="1013680"/>
                  <a:pt x="1728336" y="1028581"/>
                </a:cubicBezTo>
                <a:lnTo>
                  <a:pt x="1728336" y="1049691"/>
                </a:lnTo>
                <a:cubicBezTo>
                  <a:pt x="1655484" y="1057142"/>
                  <a:pt x="1579943" y="1073906"/>
                  <a:pt x="1501710" y="1099984"/>
                </a:cubicBezTo>
                <a:cubicBezTo>
                  <a:pt x="1423478" y="1126061"/>
                  <a:pt x="1348350" y="1156071"/>
                  <a:pt x="1276326" y="1190013"/>
                </a:cubicBezTo>
                <a:cubicBezTo>
                  <a:pt x="1204303" y="1223955"/>
                  <a:pt x="1137660" y="1258518"/>
                  <a:pt x="1076399" y="1293702"/>
                </a:cubicBezTo>
                <a:cubicBezTo>
                  <a:pt x="1015137" y="1328886"/>
                  <a:pt x="964638" y="1359310"/>
                  <a:pt x="924901" y="1384973"/>
                </a:cubicBezTo>
                <a:lnTo>
                  <a:pt x="924901" y="1624638"/>
                </a:lnTo>
                <a:cubicBezTo>
                  <a:pt x="1017621" y="1646990"/>
                  <a:pt x="1105788" y="1673481"/>
                  <a:pt x="1189401" y="1704112"/>
                </a:cubicBezTo>
                <a:cubicBezTo>
                  <a:pt x="1273015" y="1734743"/>
                  <a:pt x="1352075" y="1774480"/>
                  <a:pt x="1426582" y="1823323"/>
                </a:cubicBezTo>
                <a:cubicBezTo>
                  <a:pt x="1501089" y="1872167"/>
                  <a:pt x="1571457" y="1932600"/>
                  <a:pt x="1637686" y="2004624"/>
                </a:cubicBezTo>
                <a:cubicBezTo>
                  <a:pt x="1703914" y="2076647"/>
                  <a:pt x="1765589" y="2165228"/>
                  <a:pt x="1822712" y="2270366"/>
                </a:cubicBezTo>
                <a:lnTo>
                  <a:pt x="1931989" y="2270366"/>
                </a:lnTo>
                <a:lnTo>
                  <a:pt x="1931989" y="1032307"/>
                </a:lnTo>
                <a:cubicBezTo>
                  <a:pt x="1973381" y="1022372"/>
                  <a:pt x="2009600" y="1006229"/>
                  <a:pt x="2040645" y="983877"/>
                </a:cubicBezTo>
                <a:cubicBezTo>
                  <a:pt x="2071689" y="961525"/>
                  <a:pt x="2097353" y="934826"/>
                  <a:pt x="2117635" y="903782"/>
                </a:cubicBezTo>
                <a:cubicBezTo>
                  <a:pt x="2137918" y="872737"/>
                  <a:pt x="2153026" y="838381"/>
                  <a:pt x="2162960" y="800714"/>
                </a:cubicBezTo>
                <a:cubicBezTo>
                  <a:pt x="2172895" y="763046"/>
                  <a:pt x="2177862" y="724344"/>
                  <a:pt x="2177862" y="684607"/>
                </a:cubicBezTo>
                <a:cubicBezTo>
                  <a:pt x="2177862" y="610928"/>
                  <a:pt x="2162132" y="540146"/>
                  <a:pt x="2130674" y="472262"/>
                </a:cubicBezTo>
                <a:lnTo>
                  <a:pt x="2276828" y="472262"/>
                </a:lnTo>
                <a:lnTo>
                  <a:pt x="2331467" y="472262"/>
                </a:lnTo>
                <a:cubicBezTo>
                  <a:pt x="2361269" y="472262"/>
                  <a:pt x="2388795" y="477229"/>
                  <a:pt x="2414046" y="487163"/>
                </a:cubicBezTo>
                <a:cubicBezTo>
                  <a:pt x="2439295" y="497097"/>
                  <a:pt x="2461026" y="510757"/>
                  <a:pt x="2479239" y="528142"/>
                </a:cubicBezTo>
                <a:cubicBezTo>
                  <a:pt x="2497452" y="545527"/>
                  <a:pt x="2511733" y="565602"/>
                  <a:pt x="2522081" y="588369"/>
                </a:cubicBezTo>
                <a:cubicBezTo>
                  <a:pt x="2532428" y="611135"/>
                  <a:pt x="2537603" y="635349"/>
                  <a:pt x="2537603" y="661013"/>
                </a:cubicBezTo>
                <a:lnTo>
                  <a:pt x="2537603" y="2141220"/>
                </a:lnTo>
                <a:lnTo>
                  <a:pt x="2741255" y="2141220"/>
                </a:lnTo>
                <a:lnTo>
                  <a:pt x="2741255" y="661013"/>
                </a:lnTo>
                <a:cubicBezTo>
                  <a:pt x="2741255" y="635349"/>
                  <a:pt x="2746637" y="611135"/>
                  <a:pt x="2757399" y="588369"/>
                </a:cubicBezTo>
                <a:cubicBezTo>
                  <a:pt x="2768161" y="565602"/>
                  <a:pt x="2783062" y="545527"/>
                  <a:pt x="2802103" y="528142"/>
                </a:cubicBezTo>
                <a:cubicBezTo>
                  <a:pt x="2821144" y="510757"/>
                  <a:pt x="2843289" y="497097"/>
                  <a:pt x="2868538" y="487163"/>
                </a:cubicBezTo>
                <a:cubicBezTo>
                  <a:pt x="2893788" y="477229"/>
                  <a:pt x="2921314" y="472262"/>
                  <a:pt x="2951117" y="472262"/>
                </a:cubicBezTo>
                <a:lnTo>
                  <a:pt x="3002030" y="472262"/>
                </a:lnTo>
                <a:lnTo>
                  <a:pt x="3002030" y="289719"/>
                </a:lnTo>
                <a:lnTo>
                  <a:pt x="2720145" y="289719"/>
                </a:lnTo>
                <a:cubicBezTo>
                  <a:pt x="2696966" y="289719"/>
                  <a:pt x="2678132" y="300068"/>
                  <a:pt x="2663644" y="320764"/>
                </a:cubicBezTo>
                <a:cubicBezTo>
                  <a:pt x="2649156" y="341460"/>
                  <a:pt x="2641913" y="367538"/>
                  <a:pt x="2641913" y="398996"/>
                </a:cubicBezTo>
                <a:lnTo>
                  <a:pt x="2641913" y="408931"/>
                </a:lnTo>
                <a:cubicBezTo>
                  <a:pt x="2618733" y="386579"/>
                  <a:pt x="2593276" y="367745"/>
                  <a:pt x="2565543" y="352429"/>
                </a:cubicBezTo>
                <a:cubicBezTo>
                  <a:pt x="2537810" y="337114"/>
                  <a:pt x="2509869" y="324696"/>
                  <a:pt x="2481723" y="315176"/>
                </a:cubicBezTo>
                <a:cubicBezTo>
                  <a:pt x="2453576" y="305656"/>
                  <a:pt x="2426463" y="299033"/>
                  <a:pt x="2400385" y="295307"/>
                </a:cubicBezTo>
                <a:lnTo>
                  <a:pt x="2364130" y="291177"/>
                </a:lnTo>
                <a:lnTo>
                  <a:pt x="2364130" y="289719"/>
                </a:lnTo>
                <a:lnTo>
                  <a:pt x="2331467" y="289719"/>
                </a:lnTo>
                <a:lnTo>
                  <a:pt x="2276828" y="289719"/>
                </a:lnTo>
                <a:close/>
                <a:moveTo>
                  <a:pt x="3749482" y="222663"/>
                </a:moveTo>
                <a:cubicBezTo>
                  <a:pt x="3692360" y="222663"/>
                  <a:pt x="3637515" y="231148"/>
                  <a:pt x="3584946" y="248120"/>
                </a:cubicBezTo>
                <a:cubicBezTo>
                  <a:pt x="3532377" y="265091"/>
                  <a:pt x="3482912" y="288064"/>
                  <a:pt x="3436553" y="317039"/>
                </a:cubicBezTo>
                <a:cubicBezTo>
                  <a:pt x="3390193" y="346014"/>
                  <a:pt x="3347765" y="379956"/>
                  <a:pt x="3309270" y="418865"/>
                </a:cubicBezTo>
                <a:cubicBezTo>
                  <a:pt x="3270774" y="457774"/>
                  <a:pt x="3237246" y="499374"/>
                  <a:pt x="3208685" y="543664"/>
                </a:cubicBezTo>
                <a:cubicBezTo>
                  <a:pt x="3180124" y="587955"/>
                  <a:pt x="3157151" y="633901"/>
                  <a:pt x="3139766" y="681502"/>
                </a:cubicBezTo>
                <a:cubicBezTo>
                  <a:pt x="3122381" y="729104"/>
                  <a:pt x="3111619" y="775671"/>
                  <a:pt x="3107480" y="821203"/>
                </a:cubicBezTo>
                <a:lnTo>
                  <a:pt x="3215515" y="976426"/>
                </a:lnTo>
                <a:cubicBezTo>
                  <a:pt x="3235383" y="964836"/>
                  <a:pt x="3258977" y="953660"/>
                  <a:pt x="3286297" y="942898"/>
                </a:cubicBezTo>
                <a:cubicBezTo>
                  <a:pt x="3313616" y="932136"/>
                  <a:pt x="3342798" y="922409"/>
                  <a:pt x="3373842" y="913716"/>
                </a:cubicBezTo>
                <a:cubicBezTo>
                  <a:pt x="3404887" y="905024"/>
                  <a:pt x="3436966" y="897987"/>
                  <a:pt x="3470081" y="892606"/>
                </a:cubicBezTo>
                <a:cubicBezTo>
                  <a:pt x="3503195" y="887225"/>
                  <a:pt x="3535895" y="884534"/>
                  <a:pt x="3568181" y="884534"/>
                </a:cubicBezTo>
                <a:cubicBezTo>
                  <a:pt x="3602951" y="884534"/>
                  <a:pt x="3636273" y="888259"/>
                  <a:pt x="3668145" y="895710"/>
                </a:cubicBezTo>
                <a:cubicBezTo>
                  <a:pt x="3700018" y="903161"/>
                  <a:pt x="3727958" y="915786"/>
                  <a:pt x="3751966" y="933585"/>
                </a:cubicBezTo>
                <a:cubicBezTo>
                  <a:pt x="3775974" y="951384"/>
                  <a:pt x="3795014" y="974770"/>
                  <a:pt x="3809088" y="1003745"/>
                </a:cubicBezTo>
                <a:cubicBezTo>
                  <a:pt x="3823161" y="1032720"/>
                  <a:pt x="3830198" y="1068732"/>
                  <a:pt x="3830198" y="1111781"/>
                </a:cubicBezTo>
                <a:cubicBezTo>
                  <a:pt x="3830198" y="1140756"/>
                  <a:pt x="3822955" y="1172628"/>
                  <a:pt x="3808467" y="1207398"/>
                </a:cubicBezTo>
                <a:cubicBezTo>
                  <a:pt x="3793980" y="1242168"/>
                  <a:pt x="3774732" y="1277973"/>
                  <a:pt x="3750724" y="1314813"/>
                </a:cubicBezTo>
                <a:cubicBezTo>
                  <a:pt x="3726716" y="1351652"/>
                  <a:pt x="3699190" y="1388699"/>
                  <a:pt x="3668145" y="1425952"/>
                </a:cubicBezTo>
                <a:cubicBezTo>
                  <a:pt x="3637101" y="1463206"/>
                  <a:pt x="3605435" y="1499011"/>
                  <a:pt x="3573149" y="1533367"/>
                </a:cubicBezTo>
                <a:cubicBezTo>
                  <a:pt x="3540862" y="1567723"/>
                  <a:pt x="3508576" y="1600009"/>
                  <a:pt x="3476290" y="1630226"/>
                </a:cubicBezTo>
                <a:cubicBezTo>
                  <a:pt x="3444003" y="1660443"/>
                  <a:pt x="3415029" y="1686313"/>
                  <a:pt x="3389365" y="1707837"/>
                </a:cubicBezTo>
                <a:lnTo>
                  <a:pt x="3516027" y="1830774"/>
                </a:lnTo>
                <a:cubicBezTo>
                  <a:pt x="3547486" y="1805938"/>
                  <a:pt x="3582048" y="1776135"/>
                  <a:pt x="3619716" y="1741365"/>
                </a:cubicBezTo>
                <a:cubicBezTo>
                  <a:pt x="3657383" y="1706596"/>
                  <a:pt x="3695258" y="1668514"/>
                  <a:pt x="3733339" y="1627121"/>
                </a:cubicBezTo>
                <a:cubicBezTo>
                  <a:pt x="3771420" y="1585729"/>
                  <a:pt x="3808467" y="1542266"/>
                  <a:pt x="3844479" y="1496734"/>
                </a:cubicBezTo>
                <a:cubicBezTo>
                  <a:pt x="3880491" y="1451202"/>
                  <a:pt x="3912363" y="1405256"/>
                  <a:pt x="3940096" y="1358896"/>
                </a:cubicBezTo>
                <a:cubicBezTo>
                  <a:pt x="3967830" y="1312536"/>
                  <a:pt x="3989974" y="1266590"/>
                  <a:pt x="4006532" y="1221058"/>
                </a:cubicBezTo>
                <a:cubicBezTo>
                  <a:pt x="4023089" y="1175526"/>
                  <a:pt x="4031367" y="1132477"/>
                  <a:pt x="4031367" y="1091912"/>
                </a:cubicBezTo>
                <a:cubicBezTo>
                  <a:pt x="4031367" y="1024028"/>
                  <a:pt x="4017915" y="965250"/>
                  <a:pt x="3991009" y="915579"/>
                </a:cubicBezTo>
                <a:cubicBezTo>
                  <a:pt x="3964104" y="865907"/>
                  <a:pt x="3928713" y="824722"/>
                  <a:pt x="3884837" y="792021"/>
                </a:cubicBezTo>
                <a:cubicBezTo>
                  <a:pt x="3840960" y="759321"/>
                  <a:pt x="3790875" y="735106"/>
                  <a:pt x="3734581" y="719377"/>
                </a:cubicBezTo>
                <a:cubicBezTo>
                  <a:pt x="3678287" y="703647"/>
                  <a:pt x="3621165" y="695783"/>
                  <a:pt x="3563215" y="695783"/>
                </a:cubicBezTo>
                <a:cubicBezTo>
                  <a:pt x="3518510" y="695783"/>
                  <a:pt x="3474841" y="700129"/>
                  <a:pt x="3432207" y="708822"/>
                </a:cubicBezTo>
                <a:cubicBezTo>
                  <a:pt x="3389572" y="717514"/>
                  <a:pt x="3349628" y="730553"/>
                  <a:pt x="3312374" y="747938"/>
                </a:cubicBezTo>
                <a:cubicBezTo>
                  <a:pt x="3328931" y="713996"/>
                  <a:pt x="3350456" y="678605"/>
                  <a:pt x="3376947" y="641765"/>
                </a:cubicBezTo>
                <a:cubicBezTo>
                  <a:pt x="3403438" y="604926"/>
                  <a:pt x="3434690" y="570984"/>
                  <a:pt x="3470701" y="539939"/>
                </a:cubicBezTo>
                <a:cubicBezTo>
                  <a:pt x="3506713" y="508894"/>
                  <a:pt x="3547899" y="483438"/>
                  <a:pt x="3594259" y="463569"/>
                </a:cubicBezTo>
                <a:cubicBezTo>
                  <a:pt x="3640619" y="443701"/>
                  <a:pt x="3692360" y="433766"/>
                  <a:pt x="3749482" y="433766"/>
                </a:cubicBezTo>
                <a:cubicBezTo>
                  <a:pt x="3821506" y="433766"/>
                  <a:pt x="3885251" y="450737"/>
                  <a:pt x="3940717" y="484680"/>
                </a:cubicBezTo>
                <a:cubicBezTo>
                  <a:pt x="3996184" y="518622"/>
                  <a:pt x="4047511" y="566016"/>
                  <a:pt x="4094699" y="626864"/>
                </a:cubicBezTo>
                <a:cubicBezTo>
                  <a:pt x="4141886" y="687711"/>
                  <a:pt x="4187004" y="760563"/>
                  <a:pt x="4230053" y="845418"/>
                </a:cubicBezTo>
                <a:cubicBezTo>
                  <a:pt x="4273101" y="930273"/>
                  <a:pt x="4317805" y="1023614"/>
                  <a:pt x="4364165" y="1125440"/>
                </a:cubicBezTo>
                <a:lnTo>
                  <a:pt x="4364165" y="2141220"/>
                </a:lnTo>
                <a:lnTo>
                  <a:pt x="4567818" y="2141220"/>
                </a:lnTo>
                <a:lnTo>
                  <a:pt x="4567818" y="472262"/>
                </a:lnTo>
                <a:lnTo>
                  <a:pt x="4743803" y="472262"/>
                </a:lnTo>
                <a:lnTo>
                  <a:pt x="4828593" y="472262"/>
                </a:lnTo>
                <a:lnTo>
                  <a:pt x="6705953" y="472262"/>
                </a:lnTo>
                <a:lnTo>
                  <a:pt x="6790264" y="472262"/>
                </a:lnTo>
                <a:lnTo>
                  <a:pt x="7035025" y="472262"/>
                </a:lnTo>
                <a:lnTo>
                  <a:pt x="7035025" y="634935"/>
                </a:lnTo>
                <a:cubicBezTo>
                  <a:pt x="7067312" y="644042"/>
                  <a:pt x="7103324" y="654804"/>
                  <a:pt x="7143061" y="667222"/>
                </a:cubicBezTo>
                <a:cubicBezTo>
                  <a:pt x="7182798" y="679640"/>
                  <a:pt x="7223156" y="696197"/>
                  <a:pt x="7264135" y="716893"/>
                </a:cubicBezTo>
                <a:cubicBezTo>
                  <a:pt x="7305114" y="737590"/>
                  <a:pt x="7345058" y="763460"/>
                  <a:pt x="7383968" y="794505"/>
                </a:cubicBezTo>
                <a:cubicBezTo>
                  <a:pt x="7422876" y="825549"/>
                  <a:pt x="7457646" y="864045"/>
                  <a:pt x="7488277" y="909991"/>
                </a:cubicBezTo>
                <a:cubicBezTo>
                  <a:pt x="7518908" y="955937"/>
                  <a:pt x="7543950" y="1010575"/>
                  <a:pt x="7563405" y="1073906"/>
                </a:cubicBezTo>
                <a:cubicBezTo>
                  <a:pt x="7582860" y="1137237"/>
                  <a:pt x="7593415" y="1211537"/>
                  <a:pt x="7595070" y="1296807"/>
                </a:cubicBezTo>
                <a:cubicBezTo>
                  <a:pt x="7571063" y="1288528"/>
                  <a:pt x="7550366" y="1282940"/>
                  <a:pt x="7532982" y="1280043"/>
                </a:cubicBezTo>
                <a:cubicBezTo>
                  <a:pt x="7515597" y="1277145"/>
                  <a:pt x="7496556" y="1275696"/>
                  <a:pt x="7475859" y="1275696"/>
                </a:cubicBezTo>
                <a:cubicBezTo>
                  <a:pt x="7426188" y="1275696"/>
                  <a:pt x="7382104" y="1283354"/>
                  <a:pt x="7343609" y="1298669"/>
                </a:cubicBezTo>
                <a:cubicBezTo>
                  <a:pt x="7305114" y="1313985"/>
                  <a:pt x="7272620" y="1334060"/>
                  <a:pt x="7246129" y="1358896"/>
                </a:cubicBezTo>
                <a:cubicBezTo>
                  <a:pt x="7219637" y="1383732"/>
                  <a:pt x="7199562" y="1411879"/>
                  <a:pt x="7185902" y="1443337"/>
                </a:cubicBezTo>
                <a:cubicBezTo>
                  <a:pt x="7172243" y="1474796"/>
                  <a:pt x="7165413" y="1506668"/>
                  <a:pt x="7165413" y="1538955"/>
                </a:cubicBezTo>
                <a:cubicBezTo>
                  <a:pt x="7165413" y="1567930"/>
                  <a:pt x="7171208" y="1596284"/>
                  <a:pt x="7182798" y="1624017"/>
                </a:cubicBezTo>
                <a:cubicBezTo>
                  <a:pt x="7194388" y="1651750"/>
                  <a:pt x="7211773" y="1676379"/>
                  <a:pt x="7234953" y="1697903"/>
                </a:cubicBezTo>
                <a:cubicBezTo>
                  <a:pt x="7258133" y="1719427"/>
                  <a:pt x="7286694" y="1736812"/>
                  <a:pt x="7320636" y="1750058"/>
                </a:cubicBezTo>
                <a:cubicBezTo>
                  <a:pt x="7354578" y="1763304"/>
                  <a:pt x="7393901" y="1769927"/>
                  <a:pt x="7438606" y="1769927"/>
                </a:cubicBezTo>
                <a:cubicBezTo>
                  <a:pt x="7504006" y="1769927"/>
                  <a:pt x="7563819" y="1755232"/>
                  <a:pt x="7618043" y="1725843"/>
                </a:cubicBezTo>
                <a:cubicBezTo>
                  <a:pt x="7672268" y="1696454"/>
                  <a:pt x="7713454" y="1656096"/>
                  <a:pt x="7741601" y="1604769"/>
                </a:cubicBezTo>
                <a:cubicBezTo>
                  <a:pt x="7793756" y="1639539"/>
                  <a:pt x="7845704" y="1679069"/>
                  <a:pt x="7897445" y="1723360"/>
                </a:cubicBezTo>
                <a:cubicBezTo>
                  <a:pt x="7949186" y="1767650"/>
                  <a:pt x="7998030" y="1815045"/>
                  <a:pt x="8043976" y="1865544"/>
                </a:cubicBezTo>
                <a:cubicBezTo>
                  <a:pt x="8089922" y="1916043"/>
                  <a:pt x="8131521" y="1968819"/>
                  <a:pt x="8168775" y="2023872"/>
                </a:cubicBezTo>
                <a:cubicBezTo>
                  <a:pt x="8206028" y="2078924"/>
                  <a:pt x="8235831" y="2134597"/>
                  <a:pt x="8258183" y="2190891"/>
                </a:cubicBezTo>
                <a:lnTo>
                  <a:pt x="8379878" y="2190891"/>
                </a:lnTo>
                <a:lnTo>
                  <a:pt x="8379878" y="472262"/>
                </a:lnTo>
                <a:lnTo>
                  <a:pt x="8640653" y="472262"/>
                </a:lnTo>
                <a:lnTo>
                  <a:pt x="8640653" y="289719"/>
                </a:lnTo>
                <a:lnTo>
                  <a:pt x="6790264" y="289719"/>
                </a:lnTo>
                <a:lnTo>
                  <a:pt x="6705953" y="289719"/>
                </a:lnTo>
                <a:lnTo>
                  <a:pt x="4828593" y="289719"/>
                </a:lnTo>
                <a:lnTo>
                  <a:pt x="4743803" y="289719"/>
                </a:lnTo>
                <a:lnTo>
                  <a:pt x="4364165" y="289719"/>
                </a:lnTo>
                <a:lnTo>
                  <a:pt x="4364165" y="700750"/>
                </a:lnTo>
                <a:cubicBezTo>
                  <a:pt x="4336018" y="646939"/>
                  <a:pt x="4303318" y="591887"/>
                  <a:pt x="4266064" y="535593"/>
                </a:cubicBezTo>
                <a:cubicBezTo>
                  <a:pt x="4228811" y="479298"/>
                  <a:pt x="4185348" y="427971"/>
                  <a:pt x="4135677" y="381611"/>
                </a:cubicBezTo>
                <a:cubicBezTo>
                  <a:pt x="4086006" y="335251"/>
                  <a:pt x="4029297" y="297170"/>
                  <a:pt x="3965553" y="267367"/>
                </a:cubicBezTo>
                <a:cubicBezTo>
                  <a:pt x="3901808" y="237564"/>
                  <a:pt x="3829785" y="222663"/>
                  <a:pt x="3749482" y="22266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38400"/>
                </a:lnTo>
                <a:lnTo>
                  <a:pt x="0" y="24384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71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রাসুল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(স)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বলেছেন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সন্তানদের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সালাতের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দাও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যখন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বয়স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সাত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বছর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দশ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বছর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বয়স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প্রহার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।(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আবু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দাউদ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4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 smtClean="0">
                <a:latin typeface="Nikosh" pitchFamily="2" charset="0"/>
                <a:cs typeface="Nikosh" pitchFamily="2" charset="0"/>
              </a:rPr>
              <a:t>সন্তান প্রাপ্তবয়স্ক হলে তাদের বিয়ের ব্যবস্থা করা মাতা-পিতার অন্যতম দায়িত্ব। মহানবী (সা.) তিনটি কাজ দ্রুত করতে বলেছেন—১. ওয়াক্ত হলে নামাজ পড়া, ২. ছেলে-মেয়ে প্রাপ্তবয়স্ক হলে বিয়ের ব্যবস্থা করা, ৩. জানাজা উপস্থিত হলে জানাজা পড়া।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(তিরমিজি ও মিশকাত)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95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ইমান্দারগণ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!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নিজেদের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পরিবার-পরিজনকে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জাহান্নামের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আগুন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সুরা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আত-তাহরিমঃ৬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মহানবি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(স)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বলেছেন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: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সন্তান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প্রাপ্তবয়ষ্ক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প্রাপ্তবয়ষ্ক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যদি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সন্তান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পাপের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লিপ্ত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সন্তানের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পিতা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দায়ি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 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i="1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4000" i="1" dirty="0" err="1" smtClean="0">
                <a:latin typeface="Nikosh" pitchFamily="2" charset="0"/>
                <a:cs typeface="Nikosh" pitchFamily="2" charset="0"/>
              </a:rPr>
              <a:t>বায়হাকি</a:t>
            </a:r>
            <a:r>
              <a:rPr lang="en-US" sz="4000" i="1" dirty="0" smtClean="0">
                <a:latin typeface="Nikosh" pitchFamily="2" charset="0"/>
                <a:cs typeface="Nikosh" pitchFamily="2" charset="0"/>
              </a:rPr>
              <a:t>)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906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রাসুল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(স)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বলে্ন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আমি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তোমাদেরকে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সবোর্ত্তম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সদকার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দেব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?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যখন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মেয়ে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ফিরে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আসে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ভরণপোষণ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মতো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কেউ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যখন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ভরণপোষণের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দায়িত্ব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নেওয়াই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সবোর্ত্তম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সদকার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 (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বুখারী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মুসলিম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906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স্ত্রীদের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আনুগত্যহীনতার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সদুপদেশ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বিছানা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তাতেও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মৃদু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প্রহার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অনুগত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ব্যপারে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আন-নিসাঃ৩৪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28800"/>
            <a:ext cx="2605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শিক্ষাজীবন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419600" y="1828800"/>
            <a:ext cx="3539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পারিবারিক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জীবন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85800" y="2514600"/>
            <a:ext cx="2260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কর্মজীবন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495800" y="2590800"/>
            <a:ext cx="2962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ঘ)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ভ্রমনের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জীবন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3054" y="5493603"/>
            <a:ext cx="3559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848600" y="55626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509109" y="5188803"/>
            <a:ext cx="3187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24800" y="5257800"/>
            <a:ext cx="533400" cy="6858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GIF найдено пользователем Ilga Stasa. Находите (и сохраняйте!) свои  собственные изображения и видео в We Heart It | Roses gif, Beautiful rose  flowers, Love ro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305800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14600"/>
            <a:ext cx="1730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ক) ৬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191000" y="2514600"/>
            <a:ext cx="1053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খ) ৭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429000"/>
            <a:ext cx="108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গ) ৮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343400" y="3505200"/>
            <a:ext cx="1058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ঘ) ৯ 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-152400"/>
            <a:ext cx="51464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34123"/>
            <a:ext cx="9144000" cy="29238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মুহাম্মদ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শহীদুল্লাহ</a:t>
            </a:r>
            <a:endParaRPr lang="en-US" sz="4400" dirty="0" smtClean="0">
              <a:solidFill>
                <a:srgbClr val="FFC000"/>
              </a:solidFill>
            </a:endParaRPr>
          </a:p>
          <a:p>
            <a:r>
              <a:rPr lang="en-US" sz="4400" dirty="0" err="1" smtClean="0">
                <a:solidFill>
                  <a:srgbClr val="FFC000"/>
                </a:solidFill>
              </a:rPr>
              <a:t>জ্যেষ্ঠ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প্রভাষক</a:t>
            </a:r>
            <a:r>
              <a:rPr lang="en-US" sz="4400" dirty="0" smtClean="0">
                <a:solidFill>
                  <a:srgbClr val="FFC000"/>
                </a:solidFill>
              </a:rPr>
              <a:t>, </a:t>
            </a:r>
            <a:r>
              <a:rPr lang="en-US" sz="4400" dirty="0" err="1" smtClean="0">
                <a:solidFill>
                  <a:srgbClr val="FFC000"/>
                </a:solidFill>
              </a:rPr>
              <a:t>ইসলাম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শিক্ষা</a:t>
            </a:r>
            <a:endParaRPr lang="en-US" sz="4400" dirty="0" smtClean="0">
              <a:solidFill>
                <a:srgbClr val="FFC000"/>
              </a:solidFill>
            </a:endParaRPr>
          </a:p>
          <a:p>
            <a:r>
              <a:rPr lang="en-US" sz="3200" dirty="0" err="1" smtClean="0">
                <a:solidFill>
                  <a:srgbClr val="FFC000"/>
                </a:solidFill>
              </a:rPr>
              <a:t>গুল-গোফুর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বালিকা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উচ্চ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বিদ্যালয়</a:t>
            </a:r>
            <a:r>
              <a:rPr lang="en-US" sz="3200" dirty="0" smtClean="0">
                <a:solidFill>
                  <a:srgbClr val="FFC000"/>
                </a:solidFill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</a:rPr>
              <a:t>মহাবিদ্যালয়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err="1" smtClean="0">
                <a:solidFill>
                  <a:srgbClr val="FFC000"/>
                </a:solidFill>
              </a:rPr>
              <a:t>Mobail</a:t>
            </a:r>
            <a:r>
              <a:rPr lang="en-US" sz="3200" dirty="0" smtClean="0">
                <a:solidFill>
                  <a:srgbClr val="FFC000"/>
                </a:solidFill>
              </a:rPr>
              <a:t> No- 01718507302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muhammadshohedullah@gmail.com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3054" y="5493603"/>
            <a:ext cx="3559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848600" y="55626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509109" y="5188803"/>
            <a:ext cx="3187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848600" y="52578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n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90600"/>
            <a:ext cx="7937963" cy="419100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4495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40611" y="2514600"/>
            <a:ext cx="491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81000" y="3124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533400" y="3810000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ক)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i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ও  ii 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343400" y="3886200"/>
            <a:ext cx="2531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খ)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i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ও iii   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10771" y="4495800"/>
            <a:ext cx="2680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গ)  ii  ও  iii 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419600" y="4572000"/>
            <a:ext cx="2739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ঘ)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i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, ii ও iii  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3054" y="5493603"/>
            <a:ext cx="3559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848600" y="55626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509109" y="5188803"/>
            <a:ext cx="3187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848600" y="52578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Gif Paradise | Happy valentines day wishes, Flowers for you, Valentine te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8686800" cy="3886200"/>
          </a:xfrm>
          <a:prstGeom prst="rect">
            <a:avLst/>
          </a:prstGeom>
          <a:noFill/>
        </p:spPr>
      </p:pic>
      <p:sp>
        <p:nvSpPr>
          <p:cNvPr id="8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0355"/>
            <a:ext cx="899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err="1" smtClean="0">
                <a:blipFill>
                  <a:blip r:embed="rId3"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আল্লাহ</a:t>
            </a:r>
            <a:r>
              <a:rPr lang="en-US" sz="20000" b="1" dirty="0" smtClean="0">
                <a:blipFill>
                  <a:blip r:embed="rId3"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0" b="1" dirty="0" err="1" smtClean="0">
                <a:blipFill>
                  <a:blip r:embed="rId3"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হাফেজ</a:t>
            </a:r>
            <a:endParaRPr lang="en-US" sz="18000" b="1" dirty="0">
              <a:blipFill>
                <a:blip r:embed="rId3"/>
                <a:stretch>
                  <a:fillRect/>
                </a:stretch>
              </a:blip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পত্রঃ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প্রথম</a:t>
            </a:r>
            <a:endParaRPr lang="en-US" sz="8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তৃতীয়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895600"/>
            <a:ext cx="441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পাঠঃ</a:t>
            </a:r>
            <a:r>
              <a:rPr lang="en-US" sz="6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১৫</a:t>
            </a:r>
            <a:endParaRPr lang="en-US" sz="6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19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নৈতিক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গঠনে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ভুমিকা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নৈতিক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মানবিক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গঠনে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ভুমিকা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8763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বলেন,وَمِنْ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آَيَاتِهِ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أَنْ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خَلَقَ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لَكُمْ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مِنْ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أَنْفُسِكُمْ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أَزْوَاجاً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لِتَسْكُنُوْا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إِلَيْهَا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وَجَعَلَ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بَيْنَكُمْ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مَوَدَّةً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وَرَحْمَةً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إِنَّ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فِيْ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ذَلِكَ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لَآَيَاتٍ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لِقَوْمٍ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يَتَفَكَّرُوْنَ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، ‘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নিদর্শনের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হ’ল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হ’তেই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রূম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৩০/২১)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 আত-তালাকঃ৭)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9050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পুরুষরা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মর্যদা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আ্ন-নিসাঃ৩৪)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1219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দায়িত্বশীল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অধিনস্তদের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ব্যপারে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জিজ্ঞাসিত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পরিজনের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তন্ত্বাবধায়ক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জিজ্ঞাসিত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বুখারী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রাসুল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(স)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বলেছেন-সন্তানদের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পিতার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দানের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সুন্দর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আদব-কায়দা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দেওয়ার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চেয়ে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কিছুই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নেই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(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তিরমিজি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745</Words>
  <Application>Microsoft Office PowerPoint</Application>
  <PresentationFormat>On-screen Show (4:3)</PresentationFormat>
  <Paragraphs>82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AL-AMIN COMPUTERS</dc:creator>
  <cp:lastModifiedBy>RST</cp:lastModifiedBy>
  <cp:revision>153</cp:revision>
  <dcterms:created xsi:type="dcterms:W3CDTF">2020-11-22T12:17:57Z</dcterms:created>
  <dcterms:modified xsi:type="dcterms:W3CDTF">2022-02-27T07:22:30Z</dcterms:modified>
</cp:coreProperties>
</file>