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6" r:id="rId2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291" autoAdjust="0"/>
  </p:normalViewPr>
  <p:slideViewPr>
    <p:cSldViewPr snapToGrid="0">
      <p:cViewPr varScale="1">
        <p:scale>
          <a:sx n="68" d="100"/>
          <a:sy n="68" d="100"/>
        </p:scale>
        <p:origin x="1284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F87A54-DCDB-4DCE-9F30-BC0C42511008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33C484-410C-4787-8FE2-096E735E7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442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33C484-410C-4787-8FE2-096E735E719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617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Title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01422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2637" y="1964267"/>
            <a:ext cx="6190414" cy="2421464"/>
          </a:xfrm>
        </p:spPr>
        <p:txBody>
          <a:bodyPr anchor="b">
            <a:normAutofit/>
          </a:bodyPr>
          <a:lstStyle>
            <a:lvl1pPr algn="r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2637" y="4385734"/>
            <a:ext cx="6190414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004" y="5870577"/>
            <a:ext cx="1313187" cy="377825"/>
          </a:xfrm>
        </p:spPr>
        <p:txBody>
          <a:bodyPr/>
          <a:lstStyle/>
          <a:p>
            <a:fld id="{4A93C79C-4DF0-4438-A1A4-5D32E788AC2C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2638" y="5870577"/>
            <a:ext cx="4259815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10742" y="5870577"/>
            <a:ext cx="452309" cy="377825"/>
          </a:xfrm>
        </p:spPr>
        <p:txBody>
          <a:bodyPr/>
          <a:lstStyle/>
          <a:p>
            <a:fld id="{DF6CCA53-BB71-4A1B-B4BE-F987D279E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445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9" y="0"/>
            <a:ext cx="987848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1" y="4732865"/>
            <a:ext cx="8420100" cy="566738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90601" y="932112"/>
            <a:ext cx="7429500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1" y="5299603"/>
            <a:ext cx="8420100" cy="49371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3C79C-4DF0-4438-A1A4-5D32E788AC2C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CCA53-BB71-4A1B-B4BE-F987D279E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359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9" y="0"/>
            <a:ext cx="987848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4" y="609603"/>
            <a:ext cx="8420099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3" y="4343400"/>
            <a:ext cx="8420099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3C79C-4DF0-4438-A1A4-5D32E788AC2C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CCA53-BB71-4A1B-B4BE-F987D279E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2486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9" y="0"/>
            <a:ext cx="9878483" cy="6858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56946" y="718114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80451" y="2751671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375" y="609603"/>
            <a:ext cx="7682238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71061" y="3352800"/>
            <a:ext cx="7449144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788" y="4343400"/>
            <a:ext cx="8420100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3C79C-4DF0-4438-A1A4-5D32E788AC2C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CCA53-BB71-4A1B-B4BE-F987D279E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7016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9" y="0"/>
            <a:ext cx="987848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3291648"/>
            <a:ext cx="8420101" cy="1468800"/>
          </a:xfrm>
        </p:spPr>
        <p:txBody>
          <a:bodyPr anchor="b">
            <a:normAutofit/>
          </a:bodyPr>
          <a:lstStyle>
            <a:lvl1pPr algn="l">
              <a:defRPr sz="2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4760448"/>
            <a:ext cx="8420102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3C79C-4DF0-4438-A1A4-5D32E788AC2C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CCA53-BB71-4A1B-B4BE-F987D279E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2639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9" y="0"/>
            <a:ext cx="9878483" cy="6858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56946" y="718114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380451" y="2751671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375" y="609603"/>
            <a:ext cx="7682238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95301" y="3886200"/>
            <a:ext cx="8420101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4775200"/>
            <a:ext cx="84201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3C79C-4DF0-4438-A1A4-5D32E788AC2C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CCA53-BB71-4A1B-B4BE-F987D279E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036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9" y="0"/>
            <a:ext cx="987848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144" y="609603"/>
            <a:ext cx="8420101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3144" y="3505200"/>
            <a:ext cx="842010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143" y="4343400"/>
            <a:ext cx="8420101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3C79C-4DF0-4438-A1A4-5D32E788AC2C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CCA53-BB71-4A1B-B4BE-F987D279E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2443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9" y="0"/>
            <a:ext cx="9878483" cy="6858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95300" y="609602"/>
            <a:ext cx="8420100" cy="145626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3C79C-4DF0-4438-A1A4-5D32E788AC2C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CCA53-BB71-4A1B-B4BE-F987D279E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8860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9" y="0"/>
            <a:ext cx="9878483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99060" y="609601"/>
            <a:ext cx="1816339" cy="5181601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609600"/>
            <a:ext cx="648936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3C79C-4DF0-4438-A1A4-5D32E788AC2C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CCA53-BB71-4A1B-B4BE-F987D279E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563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9" y="0"/>
            <a:ext cx="987848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3C79C-4DF0-4438-A1A4-5D32E788AC2C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CCA53-BB71-4A1B-B4BE-F987D279E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988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9" y="0"/>
            <a:ext cx="987848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3308581"/>
            <a:ext cx="8420100" cy="14688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4777381"/>
            <a:ext cx="842010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3C79C-4DF0-4438-A1A4-5D32E788AC2C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CCA53-BB71-4A1B-B4BE-F987D279E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84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9" y="0"/>
            <a:ext cx="987848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1" y="2142068"/>
            <a:ext cx="4130802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84599" y="2142069"/>
            <a:ext cx="413080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3C79C-4DF0-4438-A1A4-5D32E788AC2C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CCA53-BB71-4A1B-B4BE-F987D279E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006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9" y="0"/>
            <a:ext cx="987848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5437" y="2218267"/>
            <a:ext cx="383565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70201"/>
            <a:ext cx="4130802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713" y="2218267"/>
            <a:ext cx="381168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84598" y="2870201"/>
            <a:ext cx="4130802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3C79C-4DF0-4438-A1A4-5D32E788AC2C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CCA53-BB71-4A1B-B4BE-F987D279E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943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9" y="0"/>
            <a:ext cx="987848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1" y="609602"/>
            <a:ext cx="8420100" cy="1456267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3C79C-4DF0-4438-A1A4-5D32E788AC2C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CCA53-BB71-4A1B-B4BE-F987D279E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189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9" y="0"/>
            <a:ext cx="9878483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3C79C-4DF0-4438-A1A4-5D32E788AC2C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CCA53-BB71-4A1B-B4BE-F987D279E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945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9" y="0"/>
            <a:ext cx="987848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194" y="1557868"/>
            <a:ext cx="3101486" cy="1439332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6656" y="609601"/>
            <a:ext cx="5013640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0194" y="2997201"/>
            <a:ext cx="3101486" cy="184573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3C79C-4DF0-4438-A1A4-5D32E788AC2C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CCA53-BB71-4A1B-B4BE-F987D279E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755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9" y="0"/>
            <a:ext cx="987848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639" y="1735672"/>
            <a:ext cx="4438638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8300" y="914400"/>
            <a:ext cx="3467100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 dirty="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0639" y="3107272"/>
            <a:ext cx="4438638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3C79C-4DF0-4438-A1A4-5D32E788AC2C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CCA53-BB71-4A1B-B4BE-F987D279E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279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609602"/>
            <a:ext cx="8420100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2142069"/>
            <a:ext cx="8420100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67355" y="5870577"/>
            <a:ext cx="131318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A93C79C-4DF0-4438-A1A4-5D32E788AC2C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5300" y="5870577"/>
            <a:ext cx="6489504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63092" y="5870577"/>
            <a:ext cx="45230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F6CCA53-BB71-4A1B-B4BE-F987D279E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9165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38272B04-05F8-0140-55ED-FE1CFA10E3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1717" y="4176151"/>
            <a:ext cx="2179320" cy="2286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FC1CB98-9D07-C6EF-1751-809FA02C59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161" y="239678"/>
            <a:ext cx="1828800" cy="18288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F3ABCD8-47C7-051A-343C-4F9C41505FB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549" y="4667549"/>
            <a:ext cx="1785938" cy="18288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C5661F2-ABB2-AE03-35E3-1244FFCE3E38}"/>
              </a:ext>
            </a:extLst>
          </p:cNvPr>
          <p:cNvSpPr/>
          <p:nvPr/>
        </p:nvSpPr>
        <p:spPr>
          <a:xfrm>
            <a:off x="1933225" y="2376489"/>
            <a:ext cx="6067687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7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  <a:reflection blurRad="6350" stA="55000" endA="300" endPos="45500" dir="5400000" sy="-100000" algn="bl" rotWithShape="0"/>
                </a:effectLst>
              </a:rPr>
              <a:t>স্বাগতম</a:t>
            </a:r>
            <a:endParaRPr lang="en-US" sz="7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  <a:reflection blurRad="6350" stA="55000" endA="300" endPos="45500" dir="5400000" sy="-100000" algn="bl" rotWithShape="0"/>
              </a:effectLst>
            </a:endParaRPr>
          </a:p>
          <a:p>
            <a:pPr algn="ctr"/>
            <a:endParaRPr lang="en-US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  <a:reflection blurRad="6350" stA="55000" endA="300" endPos="45500" dir="5400000" sy="-100000" algn="bl" rotWithShape="0"/>
              </a:effectLst>
            </a:endParaRPr>
          </a:p>
          <a:p>
            <a:pPr algn="ctr"/>
            <a:r>
              <a:rPr lang="en-US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  <a:reflection blurRad="6350" stA="55000" endA="300" endPos="45500" dir="5400000" sy="-100000" algn="bl" rotWithShape="0"/>
                </a:effectLst>
              </a:rPr>
              <a:t>ডিজিটাল</a:t>
            </a:r>
            <a:r>
              <a:rPr lang="en-US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  <a:reflection blurRad="6350" stA="55000" endA="300" endPos="45500" dir="5400000" sy="-100000" algn="bl" rotWithShape="0"/>
                </a:effectLst>
              </a:rPr>
              <a:t>বাংলাদেশে</a:t>
            </a:r>
            <a:endParaRPr lang="en-US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  <a:reflection blurRad="6350" stA="55000" endA="300" endPos="45500" dir="5400000" sy="-100000" algn="bl" rotWithShape="0"/>
              </a:effectLst>
            </a:endParaRPr>
          </a:p>
          <a:p>
            <a:pPr algn="ctr"/>
            <a:endParaRPr lang="en-US" sz="1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160CE5F-08BE-E805-E4DA-4E7E8EFC6D3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2489" y="266680"/>
            <a:ext cx="1825235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27692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8974E-6 2.22222E-6 L 0.00032 0.33495 C 3.58974E-6 0.48495 0.09439 0.67176 0.17019 0.67176 L 0.3391 0.67176 " pathEditMode="relative" rAng="5400000" ptsTypes="AAAA">
                                      <p:cBhvr>
                                        <p:cTn id="6" dur="1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55" y="3358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4615E-6 -2.22222E-6 L -0.35321 -2.22222E-6 C -0.5117 -2.22222E-6 -0.70641 0.08241 -0.70641 0.14954 L -0.70641 0.29884 " pathEditMode="relative" rAng="0" ptsTypes="AAAA">
                                      <p:cBhvr>
                                        <p:cTn id="8" dur="1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321" y="14931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641E-6 -7.40741E-7 L -2.5641E-6 -0.28958 C -2.5641E-6 -0.41852 -0.09631 -0.57917 -0.17436 -0.57917 L -0.34872 -0.57917 " pathEditMode="relative" rAng="16200000" ptsTypes="AAAA">
                                      <p:cBhvr>
                                        <p:cTn id="10" dur="1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36" y="-28958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61538E-6 1.11111E-6 L 0.35882 1.11111E-6 C 0.5194 1.11111E-6 0.71779 -0.10116 0.71779 -0.18287 L 0.71779 -0.36458 " pathEditMode="relative" rAng="0" ptsTypes="AAAA">
                                      <p:cBhvr>
                                        <p:cTn id="12" dur="1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881" y="-18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48</TotalTime>
  <Words>4</Words>
  <Application>Microsoft Office PowerPoint</Application>
  <PresentationFormat>A4 Paper (210x297 mm)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Celestial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Muhammad Emran Mia</dc:creator>
  <cp:lastModifiedBy>Muhammad Emran Mia</cp:lastModifiedBy>
  <cp:revision>7</cp:revision>
  <dcterms:created xsi:type="dcterms:W3CDTF">2022-08-01T17:05:08Z</dcterms:created>
  <dcterms:modified xsi:type="dcterms:W3CDTF">2022-08-01T17:53:18Z</dcterms:modified>
</cp:coreProperties>
</file>