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7" r:id="rId4"/>
    <p:sldId id="274" r:id="rId5"/>
    <p:sldId id="272" r:id="rId6"/>
    <p:sldId id="263" r:id="rId7"/>
    <p:sldId id="258" r:id="rId8"/>
    <p:sldId id="266" r:id="rId9"/>
    <p:sldId id="257" r:id="rId10"/>
    <p:sldId id="270" r:id="rId11"/>
    <p:sldId id="276" r:id="rId12"/>
    <p:sldId id="260" r:id="rId13"/>
    <p:sldId id="271" r:id="rId14"/>
    <p:sldId id="261" r:id="rId15"/>
    <p:sldId id="275" r:id="rId16"/>
    <p:sldId id="268" r:id="rId17"/>
  </p:sldIdLst>
  <p:sldSz cx="11247438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16" y="-102"/>
      </p:cViewPr>
      <p:guideLst>
        <p:guide orient="horz" pos="2016"/>
        <p:guide pos="35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558" y="1988397"/>
            <a:ext cx="9560322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7116" y="3627120"/>
            <a:ext cx="7873207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4392" y="256329"/>
            <a:ext cx="2530674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372" y="256329"/>
            <a:ext cx="7404563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70" y="4113107"/>
            <a:ext cx="9560322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8470" y="2712932"/>
            <a:ext cx="9560322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372" y="1493521"/>
            <a:ext cx="4967618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7448" y="1493521"/>
            <a:ext cx="4967618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372" y="1432772"/>
            <a:ext cx="4969572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372" y="2029883"/>
            <a:ext cx="4969572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3543" y="1432772"/>
            <a:ext cx="4971524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3543" y="2029883"/>
            <a:ext cx="4971524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54847"/>
            <a:ext cx="3700330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436" y="254847"/>
            <a:ext cx="6287630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2372" y="1339427"/>
            <a:ext cx="3700330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576" y="4480560"/>
            <a:ext cx="6748463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4576" y="571923"/>
            <a:ext cx="6748463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576" y="5009515"/>
            <a:ext cx="6748463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2372" y="256329"/>
            <a:ext cx="10122694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372" y="1493521"/>
            <a:ext cx="10122694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372" y="5932594"/>
            <a:ext cx="2624402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2875" y="5932594"/>
            <a:ext cx="3561689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0664" y="5932594"/>
            <a:ext cx="2624402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" y="226423"/>
            <a:ext cx="9926174" cy="62266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05" y="165463"/>
            <a:ext cx="3863270" cy="18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4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86" y="1066800"/>
            <a:ext cx="4809133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8644" y="213361"/>
            <a:ext cx="553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৪১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3"/>
          <a:stretch/>
        </p:blipFill>
        <p:spPr>
          <a:xfrm>
            <a:off x="6226946" y="944494"/>
            <a:ext cx="4103639" cy="51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186" y="838200"/>
            <a:ext cx="2370733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5" t="59920" r="17370" b="11899"/>
          <a:stretch/>
        </p:blipFill>
        <p:spPr>
          <a:xfrm>
            <a:off x="2651919" y="838200"/>
            <a:ext cx="8153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5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059981" cy="62585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জোড়ায় কাজ              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 টিক চিহ্ন দাও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রিতু অসুস্থ। তাই তার পিতা তাকে কী খেতে দিবেন?</a:t>
            </a:r>
          </a:p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সুষম খাদ্য                খ. জাঙ্ক ফুড </a:t>
            </a:r>
          </a:p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চর্বি                         ঘ. লবণ</a:t>
            </a:r>
          </a:p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তুমি একটি সুষম খাদ্য তালিকা তৈরি করবে। এক্ষেত্রে তালিকায় কয়টি উপাদান রাখবে?</a:t>
            </a:r>
          </a:p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২টি                        খ. ৪টি </a:t>
            </a:r>
          </a:p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৫টি                         ঘ.৬টি </a:t>
            </a:r>
          </a:p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মোহ ও মুগ্ধ দুই বন্ধু। মোহর দেহের তুলনায় মুগ্ধ দেহ অধিক ভারী হওয়ার কারণ কী?</a:t>
            </a:r>
          </a:p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অতিরিক্ত খাদ্য গ্রহণে                   খ. মিষ্টি জাতীয় খাদ্য গ্রহণে </a:t>
            </a:r>
          </a:p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সবজি খাওয়ার জন্য                     গ. সুষম খাদ্য খাওয়ার জন্য </a:t>
            </a:r>
          </a:p>
          <a:p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87457" y="782321"/>
            <a:ext cx="1133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bn-BD" sz="6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2485" y="3276600"/>
            <a:ext cx="1116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bn-BD" sz="6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4480561"/>
            <a:ext cx="1116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bn-BD" sz="6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6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219460" cy="6400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কাজ।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____________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প্রয়োজনীয় পুষ্টি গ্রহণ না করলে শরীরের ___________হ্রাস পায়।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৩।যারা শারীরিক পরিশ্রম বেশি করে তাদের বেশি __________ প্রয়োজন।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2951" y="1295400"/>
            <a:ext cx="1981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পুষ্টি উপাদান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2952" y="2362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কর্মক্ষমতা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351" y="3428999"/>
            <a:ext cx="1448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খাদ্যের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8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187" y="1066800"/>
            <a:ext cx="10702108" cy="348488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অল্প কথায় উত্তর লিখ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সুষম খাদ্য কী?</a:t>
            </a:r>
          </a:p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সুষম খাদ্য গ্রহণ না করলে কী ক্ষতি হয়?</a:t>
            </a:r>
          </a:p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কর্মক্ষম থাকার জন্য কী প্রয়োজন?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5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186" y="1524000"/>
            <a:ext cx="10778795" cy="3200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bn-IN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সুষম খাদ্য কাকে বলে? মানুষের জন্য সুষম খাদ্য গ্রহণ করা কেন প্রয়োজন তা ৪টি বাক্যে লিখ।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19" y="314960"/>
            <a:ext cx="3233638" cy="24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6"/>
            <a:ext cx="11247437" cy="6374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8" t="18551" r="12542" b="41929"/>
          <a:stretch/>
        </p:blipFill>
        <p:spPr>
          <a:xfrm>
            <a:off x="6461919" y="1219200"/>
            <a:ext cx="4058353" cy="13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4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5662" y="369399"/>
            <a:ext cx="1648773" cy="603242"/>
          </a:xfrm>
          <a:prstGeom prst="rect">
            <a:avLst/>
          </a:prstGeom>
          <a:noFill/>
        </p:spPr>
        <p:txBody>
          <a:bodyPr wrap="square" lIns="84710" tIns="42355" rIns="84710" bIns="42355" rtlCol="0">
            <a:spAutoFit/>
          </a:bodyPr>
          <a:lstStyle/>
          <a:p>
            <a:pPr algn="ctr"/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0" y="2814891"/>
            <a:ext cx="4403008" cy="2167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99" y="1163782"/>
            <a:ext cx="1695636" cy="1634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11" y="971710"/>
            <a:ext cx="1508983" cy="1826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91937" y="3060700"/>
            <a:ext cx="4545840" cy="2565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৫ম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অধ্যায়ঃ৬ (সুস্থ জীবনের জন্য খাদ্য) 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সুষম খাদ্য 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5662" y="369399"/>
            <a:ext cx="4019857" cy="577980"/>
          </a:xfrm>
          <a:prstGeom prst="rect">
            <a:avLst/>
          </a:prstGeom>
          <a:noFill/>
        </p:spPr>
        <p:txBody>
          <a:bodyPr wrap="square" lIns="84710" tIns="42355" rIns="84710" bIns="42355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4950" r="6106" b="10846"/>
          <a:stretch/>
        </p:blipFill>
        <p:spPr>
          <a:xfrm>
            <a:off x="8868" y="10886"/>
            <a:ext cx="11397258" cy="6389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648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2" t="12514" r="29843" b="77848"/>
          <a:stretch/>
        </p:blipFill>
        <p:spPr>
          <a:xfrm>
            <a:off x="1661320" y="2209800"/>
            <a:ext cx="82296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1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642519" y="528320"/>
            <a:ext cx="3200400" cy="1407160"/>
          </a:xfrm>
          <a:prstGeom prst="cloudCallout">
            <a:avLst/>
          </a:prstGeom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643" y="2915921"/>
            <a:ext cx="10403880" cy="1569660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৮.১.১ বয়স ও কাজ অনুযায়ী পরিমিত খাদ্য গ্রহণের গুরুত্ব বলতে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৮.১.২ প্রয়োজনের কম বা বেশি খাওয়ার ক্ষতিকর দিক সম্পর্কে বলতে পারবে।   </a:t>
            </a:r>
            <a:r>
              <a:rPr lang="en-US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2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" y="210935"/>
            <a:ext cx="3561689" cy="213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72" y="185073"/>
            <a:ext cx="3800271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43" y="185073"/>
            <a:ext cx="3757666" cy="217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493" y="3413761"/>
            <a:ext cx="2436945" cy="1849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237875" y="3200400"/>
            <a:ext cx="4217790" cy="2204722"/>
            <a:chOff x="27709" y="3429000"/>
            <a:chExt cx="4384964" cy="23622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9" y="3429000"/>
              <a:ext cx="2182091" cy="2362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164" y="3581401"/>
              <a:ext cx="1066800" cy="2209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3581402"/>
              <a:ext cx="1364673" cy="2209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4873890" y="3413761"/>
            <a:ext cx="3749146" cy="1920239"/>
            <a:chOff x="3622389" y="3657601"/>
            <a:chExt cx="3664235" cy="205739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2389" y="3657601"/>
              <a:ext cx="1864011" cy="20573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3657601"/>
              <a:ext cx="1800224" cy="19811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843559" y="2631440"/>
            <a:ext cx="145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শর্করা 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3890" y="2600458"/>
            <a:ext cx="145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আমিষ  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23036" y="2556546"/>
            <a:ext cx="145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স্নেহ  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2421" y="5547360"/>
            <a:ext cx="2203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ভিটামিন  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3840" y="5547360"/>
            <a:ext cx="2363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খনিজ লবণ  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7951" y="5547360"/>
            <a:ext cx="145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  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3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7" y="142240"/>
            <a:ext cx="10685066" cy="391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457" y="4409440"/>
            <a:ext cx="10685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যে সব খাদ্যে  খাদ্যের ছয়টি উপাদান পরিমিত  পরিমাণে বিদ্যমান থাকে, তাকে </a:t>
            </a:r>
            <a:r>
              <a:rPr lang="bn-BD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সুষম খাদ্য </a:t>
            </a:r>
            <a:r>
              <a:rPr lang="bn-BD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বলে।  </a:t>
            </a:r>
            <a:endParaRPr lang="en-US" sz="4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12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4950" r="6106" b="10846"/>
          <a:stretch/>
        </p:blipFill>
        <p:spPr>
          <a:xfrm>
            <a:off x="5904905" y="423246"/>
            <a:ext cx="5205436" cy="4496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7457" y="2133600"/>
            <a:ext cx="5342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দেহকে সুস্থ, সবল ও কর্মক্ষম রাখার জন্য পরিমাণমতো খাদ্যই হলো </a:t>
            </a:r>
            <a:r>
              <a:rPr lang="bn-BD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পরিমিত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খাদ্য। </a:t>
            </a: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34" y="71120"/>
            <a:ext cx="4946998" cy="462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998634" y="5001055"/>
            <a:ext cx="513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ওজনজনিত</a:t>
            </a:r>
            <a:endParaRPr lang="en-US" sz="32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</a:t>
            </a:r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স্যা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186" y="355600"/>
            <a:ext cx="4686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সুষম খাদ্যের প্রয়োজনীয়তাঃ  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137664" y="1209040"/>
            <a:ext cx="4973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দেহ সুস্থ, সবল ও কর্মক্ষম রাখার জন্য সুষম খাদ্য প্রয়োজন। 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281186" y="2844800"/>
            <a:ext cx="4973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দেহের গঠন, বৃদ্ধিসাধন ও ক্ষয়পূরণের জন্য সুষম খাদ্য প্রয়োজন। 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281186" y="4571127"/>
            <a:ext cx="4973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দেহের ওজন ঠিক রাখতে সুষম খাদ্য প্রয়োজন। 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33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353</Words>
  <Application>Microsoft Office PowerPoint</Application>
  <PresentationFormat>Custom</PresentationFormat>
  <Paragraphs>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my</cp:lastModifiedBy>
  <cp:revision>16</cp:revision>
  <dcterms:created xsi:type="dcterms:W3CDTF">2006-08-16T00:00:00Z</dcterms:created>
  <dcterms:modified xsi:type="dcterms:W3CDTF">2022-08-02T06:55:17Z</dcterms:modified>
</cp:coreProperties>
</file>