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74" r:id="rId5"/>
    <p:sldId id="258" r:id="rId6"/>
    <p:sldId id="259" r:id="rId7"/>
    <p:sldId id="260" r:id="rId8"/>
    <p:sldId id="264" r:id="rId9"/>
    <p:sldId id="262" r:id="rId10"/>
    <p:sldId id="265" r:id="rId11"/>
    <p:sldId id="267" r:id="rId12"/>
    <p:sldId id="268" r:id="rId13"/>
    <p:sldId id="263" r:id="rId14"/>
    <p:sldId id="266" r:id="rId15"/>
    <p:sldId id="261" r:id="rId16"/>
    <p:sldId id="269" r:id="rId17"/>
    <p:sldId id="270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3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2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714D-D130-4591-8B86-E410EB3A6E4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8E32-31D8-4776-AE2E-898F0C2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microsoft.com/office/2007/relationships/hdphoto" Target="../media/hdphoto2.wdp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8.jp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67.jpg"/><Relationship Id="rId4" Type="http://schemas.openxmlformats.org/officeDocument/2006/relationships/image" Target="../media/image62.jpe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microsoft.com/office/2007/relationships/hdphoto" Target="../media/hdphoto1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jpe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" y="182880"/>
            <a:ext cx="11861075" cy="6492240"/>
          </a:xfrm>
          <a:prstGeom prst="rect">
            <a:avLst/>
          </a:prstGeom>
          <a:noFill/>
        </p:spPr>
      </p:pic>
      <p:pic>
        <p:nvPicPr>
          <p:cNvPr id="7" name="Picture 2" descr="Flower Grow Sticker By Monique Aimee"/>
          <p:cNvPicPr>
            <a:picLocks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194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6582525" y="1130270"/>
            <a:ext cx="6310777" cy="4648200"/>
            <a:chOff x="4419600" y="0"/>
            <a:chExt cx="7772400" cy="464820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9468197" y="2323306"/>
              <a:ext cx="4648200" cy="158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4419600" y="287592"/>
              <a:ext cx="77724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5181600" y="533400"/>
              <a:ext cx="70104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9544397" y="1942306"/>
              <a:ext cx="38862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Isosceles Triangle 2">
            <a:extLst>
              <a:ext uri="{FF2B5EF4-FFF2-40B4-BE49-F238E27FC236}">
                <a16:creationId xmlns:a16="http://schemas.microsoft.com/office/drawing/2014/main" id="{046E5F28-B869-4966-A391-4AD92D6AD87C}"/>
              </a:ext>
            </a:extLst>
          </p:cNvPr>
          <p:cNvSpPr/>
          <p:nvPr/>
        </p:nvSpPr>
        <p:spPr>
          <a:xfrm rot="5400000">
            <a:off x="4522200" y="-759408"/>
            <a:ext cx="3002606" cy="11642076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240" h="11731558">
                <a:moveTo>
                  <a:pt x="0" y="11731558"/>
                </a:moveTo>
                <a:cubicBezTo>
                  <a:pt x="1642420" y="8741925"/>
                  <a:pt x="2000787" y="4011038"/>
                  <a:pt x="2213240" y="0"/>
                </a:cubicBezTo>
                <a:cubicBezTo>
                  <a:pt x="2211683" y="3917004"/>
                  <a:pt x="1986389" y="7765916"/>
                  <a:pt x="1984832" y="11682920"/>
                </a:cubicBezTo>
                <a:lnTo>
                  <a:pt x="0" y="1173155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2">
            <a:extLst>
              <a:ext uri="{FF2B5EF4-FFF2-40B4-BE49-F238E27FC236}">
                <a16:creationId xmlns:a16="http://schemas.microsoft.com/office/drawing/2014/main" id="{D599D744-7935-4C10-8A59-A9FFEE60A856}"/>
              </a:ext>
            </a:extLst>
          </p:cNvPr>
          <p:cNvSpPr/>
          <p:nvPr/>
        </p:nvSpPr>
        <p:spPr>
          <a:xfrm rot="5400000">
            <a:off x="4968498" y="-390013"/>
            <a:ext cx="2213240" cy="11692646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086780"/>
              <a:gd name="connsiteY0" fmla="*/ 11702375 h 11702375"/>
              <a:gd name="connsiteX1" fmla="*/ 2086780 w 2086780"/>
              <a:gd name="connsiteY1" fmla="*/ 0 h 11702375"/>
              <a:gd name="connsiteX2" fmla="*/ 1858372 w 2086780"/>
              <a:gd name="connsiteY2" fmla="*/ 11682920 h 11702375"/>
              <a:gd name="connsiteX3" fmla="*/ 0 w 2086780"/>
              <a:gd name="connsiteY3" fmla="*/ 11702375 h 11702375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  <a:gd name="connsiteX0" fmla="*/ 0 w 2213240"/>
              <a:gd name="connsiteY0" fmla="*/ 11731558 h 11731558"/>
              <a:gd name="connsiteX1" fmla="*/ 2213240 w 2213240"/>
              <a:gd name="connsiteY1" fmla="*/ 0 h 11731558"/>
              <a:gd name="connsiteX2" fmla="*/ 1984832 w 2213240"/>
              <a:gd name="connsiteY2" fmla="*/ 11682920 h 11731558"/>
              <a:gd name="connsiteX3" fmla="*/ 0 w 2213240"/>
              <a:gd name="connsiteY3" fmla="*/ 11731558 h 1173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240" h="11731558">
                <a:moveTo>
                  <a:pt x="0" y="11731558"/>
                </a:moveTo>
                <a:cubicBezTo>
                  <a:pt x="1642420" y="8741925"/>
                  <a:pt x="2000787" y="4011038"/>
                  <a:pt x="2213240" y="0"/>
                </a:cubicBezTo>
                <a:cubicBezTo>
                  <a:pt x="2211683" y="3917004"/>
                  <a:pt x="1986389" y="7765916"/>
                  <a:pt x="1984832" y="11682920"/>
                </a:cubicBezTo>
                <a:lnTo>
                  <a:pt x="0" y="1173155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2">
            <a:extLst>
              <a:ext uri="{FF2B5EF4-FFF2-40B4-BE49-F238E27FC236}">
                <a16:creationId xmlns:a16="http://schemas.microsoft.com/office/drawing/2014/main" id="{34FE6508-D8EF-4603-A6B9-4C5B5E3E11AA}"/>
              </a:ext>
            </a:extLst>
          </p:cNvPr>
          <p:cNvSpPr/>
          <p:nvPr/>
        </p:nvSpPr>
        <p:spPr>
          <a:xfrm rot="5400000">
            <a:off x="5132722" y="-58027"/>
            <a:ext cx="1863044" cy="11670898"/>
          </a:xfrm>
          <a:custGeom>
            <a:avLst/>
            <a:gdLst>
              <a:gd name="connsiteX0" fmla="*/ 0 w 1060704"/>
              <a:gd name="connsiteY0" fmla="*/ 914400 h 914400"/>
              <a:gd name="connsiteX1" fmla="*/ 608176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5376"/>
              <a:gd name="connsiteY0" fmla="*/ 11751013 h 11751013"/>
              <a:gd name="connsiteX1" fmla="*/ 1065376 w 1065376"/>
              <a:gd name="connsiteY1" fmla="*/ 0 h 11751013"/>
              <a:gd name="connsiteX2" fmla="*/ 1060704 w 1065376"/>
              <a:gd name="connsiteY2" fmla="*/ 11751013 h 11751013"/>
              <a:gd name="connsiteX3" fmla="*/ 0 w 1065376"/>
              <a:gd name="connsiteY3" fmla="*/ 11751013 h 11751013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  <a:gd name="connsiteX0" fmla="*/ 0 w 1863044"/>
              <a:gd name="connsiteY0" fmla="*/ 11770468 h 11770468"/>
              <a:gd name="connsiteX1" fmla="*/ 1863044 w 1863044"/>
              <a:gd name="connsiteY1" fmla="*/ 0 h 11770468"/>
              <a:gd name="connsiteX2" fmla="*/ 1858372 w 1863044"/>
              <a:gd name="connsiteY2" fmla="*/ 11751013 h 11770468"/>
              <a:gd name="connsiteX3" fmla="*/ 0 w 1863044"/>
              <a:gd name="connsiteY3" fmla="*/ 11770468 h 1177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44" h="11770468">
                <a:moveTo>
                  <a:pt x="0" y="11770468"/>
                </a:moveTo>
                <a:cubicBezTo>
                  <a:pt x="1729969" y="8703013"/>
                  <a:pt x="1650591" y="4011038"/>
                  <a:pt x="1863044" y="0"/>
                </a:cubicBezTo>
                <a:cubicBezTo>
                  <a:pt x="1861487" y="3917004"/>
                  <a:pt x="1859929" y="7834009"/>
                  <a:pt x="1858372" y="11751013"/>
                </a:cubicBezTo>
                <a:lnTo>
                  <a:pt x="0" y="1177046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utoShape 2" descr="PPT - স্বাগতম PowerPoint Presentation, free download - ID:38207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উদ্ভিদের মূল রূপান্তরিত হয় কেন? - Quor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28" y="2940805"/>
            <a:ext cx="36576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PT - স্বাগতম PowerPoint Presentation, free download - ID:382078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01" y="2940805"/>
            <a:ext cx="36576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70" y="401445"/>
            <a:ext cx="2530059" cy="591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500" y="1633890"/>
            <a:ext cx="8779001" cy="8596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1981200" y="1143000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04" y="462179"/>
            <a:ext cx="1944793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68" y="1360218"/>
            <a:ext cx="9968663" cy="1347333"/>
          </a:xfrm>
          <a:prstGeom prst="rect">
            <a:avLst/>
          </a:prstGeom>
        </p:spPr>
      </p:pic>
      <p:pic>
        <p:nvPicPr>
          <p:cNvPr id="2050" name="Picture 2" descr="A Mango Tree With Fruits On A White Background. Stock Vector - Illustration  of isolated, fruits: 118446464 | Mango tree, Mango plant, Fruit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 bwMode="auto">
          <a:xfrm>
            <a:off x="1385822" y="344694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lapeno pepper plant Royalty Free Vector Image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5479" b="7892"/>
          <a:stretch/>
        </p:blipFill>
        <p:spPr bwMode="auto">
          <a:xfrm>
            <a:off x="3868221" y="344694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নয়নতারা ফুল গাছের কাটিং । How to grow vinca rosea from cutting । Noyon  Tara flower cutting - YouTube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12666"/>
          <a:stretch/>
        </p:blipFill>
        <p:spPr bwMode="auto">
          <a:xfrm>
            <a:off x="8853531" y="3461082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উপকারী সরিষা শাক - rfn2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20" y="3446948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3974" y="5403095"/>
            <a:ext cx="1018120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8148" y="5403095"/>
            <a:ext cx="1146147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5455" y="5403094"/>
            <a:ext cx="1249788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9741" y="5403093"/>
            <a:ext cx="1627773" cy="8596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04" y="348554"/>
            <a:ext cx="1944793" cy="5913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5730" y="1577553"/>
            <a:ext cx="11464635" cy="457200"/>
            <a:chOff x="277091" y="1436815"/>
            <a:chExt cx="11464635" cy="45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32" t="13496" r="1193" b="58740"/>
            <a:stretch/>
          </p:blipFill>
          <p:spPr>
            <a:xfrm>
              <a:off x="277091" y="1519943"/>
              <a:ext cx="8645236" cy="3740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117" t="44343" r="61394" b="21722"/>
            <a:stretch/>
          </p:blipFill>
          <p:spPr>
            <a:xfrm>
              <a:off x="8458199" y="1436815"/>
              <a:ext cx="3283527" cy="4572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13528" y="2400867"/>
            <a:ext cx="3749040" cy="859611"/>
            <a:chOff x="4488872" y="2428518"/>
            <a:chExt cx="3749040" cy="859611"/>
          </a:xfrm>
        </p:grpSpPr>
        <p:sp>
          <p:nvSpPr>
            <p:cNvPr id="4" name="Parallelogram 3"/>
            <p:cNvSpPr/>
            <p:nvPr/>
          </p:nvSpPr>
          <p:spPr>
            <a:xfrm>
              <a:off x="4488872" y="2554293"/>
              <a:ext cx="3749040" cy="512619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4068"/>
            <a:stretch/>
          </p:blipFill>
          <p:spPr>
            <a:xfrm>
              <a:off x="4488872" y="2428518"/>
              <a:ext cx="3441518" cy="85961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47" name="Frame 4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57306" y="5138794"/>
            <a:ext cx="3475806" cy="627485"/>
            <a:chOff x="2057306" y="5138794"/>
            <a:chExt cx="3475806" cy="627485"/>
          </a:xfrm>
        </p:grpSpPr>
        <p:sp>
          <p:nvSpPr>
            <p:cNvPr id="53" name="Parallelogram 52"/>
            <p:cNvSpPr/>
            <p:nvPr/>
          </p:nvSpPr>
          <p:spPr>
            <a:xfrm>
              <a:off x="2057306" y="5240468"/>
              <a:ext cx="3475806" cy="512619"/>
            </a:xfrm>
            <a:prstGeom prst="parallelogram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54068" r="25592" b="27003"/>
            <a:stretch/>
          </p:blipFill>
          <p:spPr>
            <a:xfrm>
              <a:off x="2950466" y="5138794"/>
              <a:ext cx="1524000" cy="62748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rot="16200000">
            <a:off x="5029347" y="1977678"/>
            <a:ext cx="2133307" cy="4251298"/>
            <a:chOff x="767349" y="2514600"/>
            <a:chExt cx="5147322" cy="1606210"/>
          </a:xfrm>
        </p:grpSpPr>
        <p:sp>
          <p:nvSpPr>
            <p:cNvPr id="34" name="Right Brace 33"/>
            <p:cNvSpPr/>
            <p:nvPr/>
          </p:nvSpPr>
          <p:spPr>
            <a:xfrm>
              <a:off x="767349" y="2514600"/>
              <a:ext cx="2356852" cy="1606210"/>
            </a:xfrm>
            <a:prstGeom prst="rightBrac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4" idx="1"/>
            </p:cNvCxnSpPr>
            <p:nvPr/>
          </p:nvCxnSpPr>
          <p:spPr>
            <a:xfrm rot="5400000" flipH="1" flipV="1">
              <a:off x="4517933" y="1920968"/>
              <a:ext cx="3005" cy="279047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483747" y="5103089"/>
            <a:ext cx="3475806" cy="859611"/>
            <a:chOff x="6483747" y="5103089"/>
            <a:chExt cx="3475806" cy="859611"/>
          </a:xfrm>
        </p:grpSpPr>
        <p:sp>
          <p:nvSpPr>
            <p:cNvPr id="54" name="Parallelogram 53"/>
            <p:cNvSpPr/>
            <p:nvPr/>
          </p:nvSpPr>
          <p:spPr>
            <a:xfrm>
              <a:off x="6483747" y="5240468"/>
              <a:ext cx="3475806" cy="512619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129720" y="5103089"/>
              <a:ext cx="1809442" cy="859611"/>
              <a:chOff x="7093527" y="1534455"/>
              <a:chExt cx="1809442" cy="85961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4"/>
              <a:srcRect l="78919" r="4142"/>
              <a:stretch/>
            </p:blipFill>
            <p:spPr>
              <a:xfrm>
                <a:off x="7633855" y="1534455"/>
                <a:ext cx="1269114" cy="859611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4"/>
              <a:srcRect l="73853" r="21172" b="34722"/>
              <a:stretch/>
            </p:blipFill>
            <p:spPr>
              <a:xfrm>
                <a:off x="7093527" y="1534455"/>
                <a:ext cx="372649" cy="561137"/>
              </a:xfrm>
              <a:prstGeom prst="rect">
                <a:avLst/>
              </a:prstGeom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3" y="2924634"/>
            <a:ext cx="137160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"/>
          <a:stretch/>
        </p:blipFill>
        <p:spPr>
          <a:xfrm>
            <a:off x="2199743" y="2940581"/>
            <a:ext cx="137160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65" b="96176" l="3077" r="90000">
                        <a14:foregroundMark x1="80000" y1="31471" x2="84615" y2="32647"/>
                        <a14:foregroundMark x1="75769" y1="30588" x2="71923" y2="30588"/>
                        <a14:foregroundMark x1="61923" y1="16471" x2="61154" y2="19412"/>
                        <a14:foregroundMark x1="26923" y1="7941" x2="31154" y2="7059"/>
                        <a14:foregroundMark x1="28846" y1="6765" x2="29615" y2="6765"/>
                        <a14:foregroundMark x1="26923" y1="16765" x2="33077" y2="19412"/>
                        <a14:foregroundMark x1="16923" y1="41765" x2="16538" y2="44412"/>
                        <a14:foregroundMark x1="17692" y1="45588" x2="19231" y2="45882"/>
                        <a14:foregroundMark x1="42308" y1="48235" x2="44615" y2="5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r="8922" b="4285"/>
          <a:stretch/>
        </p:blipFill>
        <p:spPr>
          <a:xfrm>
            <a:off x="3851133" y="2943221"/>
            <a:ext cx="137160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53" y="5521247"/>
            <a:ext cx="1054699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740" y="5521246"/>
            <a:ext cx="1609483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4837" y="5521245"/>
            <a:ext cx="1261981" cy="859611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8422" r="23734" b="9026"/>
          <a:stretch/>
        </p:blipFill>
        <p:spPr>
          <a:xfrm>
            <a:off x="9343959" y="2924634"/>
            <a:ext cx="228600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75" y="2934348"/>
            <a:ext cx="228600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7884" y="5504161"/>
            <a:ext cx="2152075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0826" y="5504161"/>
            <a:ext cx="3103133" cy="8596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55621" y="2403657"/>
            <a:ext cx="217489" cy="36535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050836" y="868803"/>
            <a:ext cx="6011177" cy="1835055"/>
            <a:chOff x="6003329" y="2401641"/>
            <a:chExt cx="6011177" cy="18350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03329" y="2401641"/>
              <a:ext cx="6011177" cy="1835055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6096000" y="2405075"/>
              <a:ext cx="5586714" cy="155448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6440" y="899696"/>
            <a:ext cx="5303980" cy="1835055"/>
            <a:chOff x="205945" y="2418547"/>
            <a:chExt cx="5303980" cy="18350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5945" y="2418547"/>
              <a:ext cx="5303980" cy="1835055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317614" y="2502706"/>
              <a:ext cx="4937760" cy="155448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73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48" y="147919"/>
            <a:ext cx="3328704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78" y="4603468"/>
            <a:ext cx="4487045" cy="8596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6" name="Freeform 15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12" y="417827"/>
            <a:ext cx="2499577" cy="591363"/>
          </a:xfrm>
          <a:prstGeom prst="rect">
            <a:avLst/>
          </a:prstGeom>
        </p:spPr>
      </p:pic>
      <p:pic>
        <p:nvPicPr>
          <p:cNvPr id="3078" name="Picture 6" descr="Banyan Tree Vector Illustration Roots Banyan Stock Vector (Royalty Free)  1590124858 | Shuttersto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4846212" y="2057400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y on Earth Plant an Ebony Tree? | Quinta Mazatlan Blo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12" y="2043954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ees Mangoes One Most Expensive Fruits Stock Vector (Royalty Free)  1686590641 | Shutterstock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 bwMode="auto">
          <a:xfrm>
            <a:off x="4846212" y="2030508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415" y="5121359"/>
            <a:ext cx="9144793" cy="13473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12" y="417827"/>
            <a:ext cx="2499577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B68D7-8BD9-47CB-8B18-FA8D2AA5C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2" b="99077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18724"/>
          <a:stretch/>
        </p:blipFill>
        <p:spPr>
          <a:xfrm>
            <a:off x="4563531" y="1322049"/>
            <a:ext cx="2980267" cy="3216083"/>
          </a:xfrm>
          <a:prstGeom prst="rect">
            <a:avLst/>
          </a:prstGeom>
        </p:spPr>
      </p:pic>
      <p:cxnSp>
        <p:nvCxnSpPr>
          <p:cNvPr id="8" name="Connector: Curved 28">
            <a:extLst>
              <a:ext uri="{FF2B5EF4-FFF2-40B4-BE49-F238E27FC236}">
                <a16:creationId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92184" y="3659721"/>
            <a:ext cx="1071029" cy="685797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Up 39">
            <a:extLst>
              <a:ext uri="{FF2B5EF4-FFF2-40B4-BE49-F238E27FC236}">
                <a16:creationId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5400000">
            <a:off x="4017146" y="3031790"/>
            <a:ext cx="271985" cy="2232707"/>
          </a:xfrm>
          <a:prstGeom prst="upArrow">
            <a:avLst/>
          </a:prstGeom>
          <a:solidFill>
            <a:srgbClr val="0099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316" y="3288532"/>
            <a:ext cx="2895851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899" y="4669560"/>
            <a:ext cx="8602202" cy="18350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23" y="1043090"/>
            <a:ext cx="3133616" cy="1256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70" y="1043090"/>
            <a:ext cx="2828789" cy="23651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15" y="4487202"/>
            <a:ext cx="4267570" cy="8596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927100" y="2265218"/>
            <a:ext cx="3017520" cy="0"/>
          </a:xfrm>
          <a:prstGeom prst="line">
            <a:avLst/>
          </a:prstGeom>
          <a:ln w="136525" cmpd="thickThin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5" name="Freeform 14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3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5515" y="327245"/>
            <a:ext cx="8169348" cy="1379810"/>
            <a:chOff x="1877608" y="430970"/>
            <a:chExt cx="8169348" cy="13798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608" y="430970"/>
              <a:ext cx="8169348" cy="8596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8053" y="951169"/>
              <a:ext cx="6828112" cy="85961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15515" y="1411905"/>
            <a:ext cx="9983684" cy="1458255"/>
            <a:chOff x="1877608" y="1532450"/>
            <a:chExt cx="9983684" cy="145825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7608" y="1532450"/>
              <a:ext cx="4663844" cy="8596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/>
            <a:srcRect r="7206"/>
            <a:stretch/>
          </p:blipFill>
          <p:spPr>
            <a:xfrm>
              <a:off x="2260978" y="2112805"/>
              <a:ext cx="9600314" cy="8779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15515" y="2587100"/>
            <a:ext cx="9022150" cy="1501580"/>
            <a:chOff x="1877608" y="2626902"/>
            <a:chExt cx="9022150" cy="150158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7608" y="2626902"/>
              <a:ext cx="5560034" cy="8596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0977" y="3220099"/>
              <a:ext cx="8638781" cy="90838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5515" y="3808895"/>
            <a:ext cx="9446465" cy="1524626"/>
            <a:chOff x="1877608" y="3716443"/>
            <a:chExt cx="9446465" cy="152462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77608" y="3716443"/>
              <a:ext cx="5645385" cy="8596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28053" y="4320493"/>
              <a:ext cx="9096020" cy="92057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15515" y="5161127"/>
            <a:ext cx="10037301" cy="1455231"/>
            <a:chOff x="1877608" y="4876354"/>
            <a:chExt cx="10037301" cy="145523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/>
            <a:srcRect r="6369"/>
            <a:stretch/>
          </p:blipFill>
          <p:spPr>
            <a:xfrm>
              <a:off x="2228053" y="5453685"/>
              <a:ext cx="9686856" cy="8779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77608" y="4876354"/>
              <a:ext cx="4371211" cy="85961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84" y="572147"/>
            <a:ext cx="1085247" cy="1030985"/>
          </a:xfrm>
          <a:prstGeom prst="rect">
            <a:avLst/>
          </a:prstGeom>
        </p:spPr>
      </p:pic>
      <p:pic>
        <p:nvPicPr>
          <p:cNvPr id="46" name="Picture 45" descr="মাধ্যমিকের মূল্যায়ন হবে যেভাবে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63" y="247410"/>
            <a:ext cx="2952787" cy="11867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 rot="21023402">
            <a:off x="8444158" y="547660"/>
            <a:ext cx="2721223" cy="1428584"/>
            <a:chOff x="4735389" y="37996"/>
            <a:chExt cx="2721223" cy="1428584"/>
          </a:xfrm>
        </p:grpSpPr>
        <p:sp>
          <p:nvSpPr>
            <p:cNvPr id="44" name="Cloud Callout 43"/>
            <p:cNvSpPr/>
            <p:nvPr/>
          </p:nvSpPr>
          <p:spPr>
            <a:xfrm>
              <a:off x="4735389" y="292265"/>
              <a:ext cx="2721223" cy="728981"/>
            </a:xfrm>
            <a:prstGeom prst="cloudCallout">
              <a:avLst>
                <a:gd name="adj1" fmla="val -32820"/>
                <a:gd name="adj2" fmla="val 76536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64501" y="37996"/>
              <a:ext cx="2462997" cy="1428584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10" y="1627964"/>
            <a:ext cx="1085247" cy="103098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55" y="2900061"/>
            <a:ext cx="1085247" cy="1030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84" y="4138797"/>
            <a:ext cx="1085247" cy="10309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10" y="5399428"/>
            <a:ext cx="1085247" cy="10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70" y="1307082"/>
            <a:ext cx="3944307" cy="29683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425669"/>
            <a:ext cx="9120406" cy="1646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539" y="376229"/>
            <a:ext cx="2956816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3" name="Freeform 12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1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lass 6 Science Book PDF 2021 Download - biggan Boi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08" y="1218774"/>
            <a:ext cx="2285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0" y="3906638"/>
            <a:ext cx="5481222" cy="2322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017" y="623056"/>
            <a:ext cx="3535986" cy="6469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1200" y="1381279"/>
            <a:ext cx="2377440" cy="2377440"/>
            <a:chOff x="1102560" y="1176557"/>
            <a:chExt cx="2377440" cy="237744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3F4B3A0-944D-4870-AA1F-B85662358D34}"/>
                </a:ext>
              </a:extLst>
            </p:cNvPr>
            <p:cNvSpPr/>
            <p:nvPr/>
          </p:nvSpPr>
          <p:spPr>
            <a:xfrm>
              <a:off x="1102560" y="1176557"/>
              <a:ext cx="2377440" cy="237744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804" y="1405157"/>
              <a:ext cx="1920240" cy="1920240"/>
            </a:xfrm>
            <a:prstGeom prst="ellipse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794" y="3957684"/>
            <a:ext cx="2261812" cy="1835055"/>
          </a:xfrm>
          <a:prstGeom prst="rect">
            <a:avLst/>
          </a:prstGeom>
        </p:spPr>
      </p:pic>
      <p:pic>
        <p:nvPicPr>
          <p:cNvPr id="35" name="Picture 22" descr="6,936 Iris Flower Illustrations &amp; Clip Art - i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4463" r="25188" b="1893"/>
          <a:stretch/>
        </p:blipFill>
        <p:spPr bwMode="auto">
          <a:xfrm>
            <a:off x="6395624" y="1475509"/>
            <a:ext cx="886441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4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Leaves - All-Day Primary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572000" cy="4572000"/>
          </a:xfrm>
          <a:prstGeom prst="flowChartConnector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0000">
                <a:srgbClr val="002060"/>
              </a:gs>
              <a:gs pos="94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4801B-5BE3-4217-98C1-D5FAC2E68F6E}"/>
              </a:ext>
            </a:extLst>
          </p:cNvPr>
          <p:cNvSpPr/>
          <p:nvPr/>
        </p:nvSpPr>
        <p:spPr>
          <a:xfrm>
            <a:off x="138953" y="147918"/>
            <a:ext cx="11914094" cy="653527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04173" y="5304017"/>
            <a:ext cx="6983655" cy="1553983"/>
            <a:chOff x="2733806" y="-7211"/>
            <a:chExt cx="6983655" cy="15539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DD09D6-AC28-4D7A-BC78-E26EE0267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7" t="4805" r="1" b="14793"/>
            <a:stretch/>
          </p:blipFill>
          <p:spPr>
            <a:xfrm rot="19401252">
              <a:off x="2733806" y="22772"/>
              <a:ext cx="1000124" cy="1524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1970" y="123299"/>
              <a:ext cx="5688061" cy="132294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DD09D6-AC28-4D7A-BC78-E26EE0267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7" t="4805" r="1" b="14793"/>
            <a:stretch/>
          </p:blipFill>
          <p:spPr>
            <a:xfrm rot="19412531">
              <a:off x="8717337" y="-7211"/>
              <a:ext cx="1000124" cy="1524000"/>
            </a:xfrm>
            <a:prstGeom prst="rect">
              <a:avLst/>
            </a:prstGeom>
          </p:spPr>
        </p:pic>
      </p:grpSp>
      <p:sp>
        <p:nvSpPr>
          <p:cNvPr id="11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759008" y="593196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Donut 5">
            <a:extLst>
              <a:ext uri="{FF2B5EF4-FFF2-40B4-BE49-F238E27FC236}">
                <a16:creationId xmlns:a16="http://schemas.microsoft.com/office/drawing/2014/main" id="{24D1F5E7-E21E-4190-8CF2-22A36B0EBB4F}"/>
              </a:ext>
            </a:extLst>
          </p:cNvPr>
          <p:cNvSpPr/>
          <p:nvPr/>
        </p:nvSpPr>
        <p:spPr>
          <a:xfrm>
            <a:off x="1244548" y="1040971"/>
            <a:ext cx="540569" cy="495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Donut 6">
            <a:extLst>
              <a:ext uri="{FF2B5EF4-FFF2-40B4-BE49-F238E27FC236}">
                <a16:creationId xmlns:a16="http://schemas.microsoft.com/office/drawing/2014/main" id="{1681DF0D-1902-48AF-82E7-D595DB72D2DF}"/>
              </a:ext>
            </a:extLst>
          </p:cNvPr>
          <p:cNvSpPr/>
          <p:nvPr/>
        </p:nvSpPr>
        <p:spPr>
          <a:xfrm rot="2893771">
            <a:off x="1274370" y="5258304"/>
            <a:ext cx="540569" cy="600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9868826" y="4824956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Donut 5">
            <a:extLst>
              <a:ext uri="{FF2B5EF4-FFF2-40B4-BE49-F238E27FC236}">
                <a16:creationId xmlns:a16="http://schemas.microsoft.com/office/drawing/2014/main" id="{24D1F5E7-E21E-4190-8CF2-22A36B0EBB4F}"/>
              </a:ext>
            </a:extLst>
          </p:cNvPr>
          <p:cNvSpPr/>
          <p:nvPr/>
        </p:nvSpPr>
        <p:spPr>
          <a:xfrm>
            <a:off x="10385891" y="5315089"/>
            <a:ext cx="540569" cy="495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Donut 6">
            <a:extLst>
              <a:ext uri="{FF2B5EF4-FFF2-40B4-BE49-F238E27FC236}">
                <a16:creationId xmlns:a16="http://schemas.microsoft.com/office/drawing/2014/main" id="{1681DF0D-1902-48AF-82E7-D595DB72D2DF}"/>
              </a:ext>
            </a:extLst>
          </p:cNvPr>
          <p:cNvSpPr/>
          <p:nvPr/>
        </p:nvSpPr>
        <p:spPr>
          <a:xfrm rot="2917958">
            <a:off x="10482054" y="940362"/>
            <a:ext cx="540569" cy="600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764643" y="4806655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9866732" y="564762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143 -0.7754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8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166" y="2471051"/>
            <a:ext cx="1828800" cy="2834640"/>
          </a:xfrm>
          <a:prstGeom prst="rect">
            <a:avLst/>
          </a:prstGeom>
          <a:ln w="12700">
            <a:noFill/>
          </a:ln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38315" y="2471051"/>
            <a:ext cx="1828800" cy="2834640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104" y="275232"/>
            <a:ext cx="5893793" cy="1181816"/>
          </a:xfrm>
          <a:prstGeom prst="rect">
            <a:avLst/>
          </a:prstGeom>
        </p:spPr>
      </p:pic>
      <p:pic>
        <p:nvPicPr>
          <p:cNvPr id="2050" name="Picture 2" descr="What role does root pressure play in water movement in plants? - bitWise  Academy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2471051"/>
            <a:ext cx="18288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1981200" y="1143000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Wax on, wax off: What do plant roots and karate have in common?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1578151"/>
            <a:ext cx="1828800" cy="18288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Dangers of Root Disturbance | Arborilogica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24" y="1578151"/>
            <a:ext cx="1828800" cy="18288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ven Methods of Plant Propagation - Plant Cell Technology | Your partner  in plant tissue cultur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47" y="1578151"/>
            <a:ext cx="1828800" cy="18288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104" y="275232"/>
            <a:ext cx="5893793" cy="11818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64257" y="5618370"/>
            <a:ext cx="6328491" cy="859611"/>
            <a:chOff x="3327841" y="5642869"/>
            <a:chExt cx="6328491" cy="859611"/>
          </a:xfrm>
        </p:grpSpPr>
        <p:sp>
          <p:nvSpPr>
            <p:cNvPr id="8" name="Rectangle 7"/>
            <p:cNvSpPr/>
            <p:nvPr/>
          </p:nvSpPr>
          <p:spPr>
            <a:xfrm>
              <a:off x="3574473" y="5721927"/>
              <a:ext cx="5835229" cy="5264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7841" y="5642869"/>
              <a:ext cx="6328491" cy="85961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578" y="4572289"/>
            <a:ext cx="7334124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257" y="3634504"/>
            <a:ext cx="2341067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5578" y="3692966"/>
            <a:ext cx="3450635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4132" y="3676315"/>
            <a:ext cx="1499746" cy="85961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1981200" y="1143000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93" y="692727"/>
            <a:ext cx="6903516" cy="55556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8361" y="1807377"/>
            <a:ext cx="2298839" cy="2106532"/>
            <a:chOff x="2611932" y="374481"/>
            <a:chExt cx="2298839" cy="21065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D9F91CE-C62D-4D16-BC79-87B73AA3B8BC}"/>
                </a:ext>
              </a:extLst>
            </p:cNvPr>
            <p:cNvSpPr/>
            <p:nvPr/>
          </p:nvSpPr>
          <p:spPr>
            <a:xfrm>
              <a:off x="3814407" y="382363"/>
              <a:ext cx="1044390" cy="2098650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F4B3A0-944D-4870-AA1F-B85662358D34}"/>
                </a:ext>
              </a:extLst>
            </p:cNvPr>
            <p:cNvSpPr/>
            <p:nvPr/>
          </p:nvSpPr>
          <p:spPr>
            <a:xfrm>
              <a:off x="2611932" y="374481"/>
              <a:ext cx="2298839" cy="2106532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66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আজকের</a:t>
              </a:r>
              <a:r>
                <a:rPr kumimoji="0" lang="en-US" sz="3600" b="0" i="0" u="none" strike="noStrike" kern="0" cap="none" spc="0" normalizeH="0" baseline="0" noProof="0" dirty="0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 w="9525">
                    <a:noFill/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পাঠ</a:t>
              </a:r>
              <a:endParaRPr kumimoji="0" lang="en-US" sz="40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2519093" y="2720028"/>
            <a:ext cx="1019503" cy="281230"/>
          </a:xfrm>
          <a:prstGeom prst="chevron">
            <a:avLst>
              <a:gd name="adj" fmla="val 815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0" name="Picture 16" descr="Green Tree Logo On Human Hand Stock Vector (Royalty Free) 1121504753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"/>
          <a:stretch/>
        </p:blipFill>
        <p:spPr bwMode="auto">
          <a:xfrm>
            <a:off x="3721827" y="908339"/>
            <a:ext cx="6433554" cy="31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27" y="4028283"/>
            <a:ext cx="6433554" cy="82080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74" y="3041331"/>
            <a:ext cx="7334124" cy="914479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7" y="1862338"/>
            <a:ext cx="7318875" cy="1121761"/>
          </a:xfrm>
          <a:prstGeom prst="rect">
            <a:avLst/>
          </a:prstGeom>
        </p:spPr>
      </p:pic>
      <p:sp>
        <p:nvSpPr>
          <p:cNvPr id="11" name="Chevron 10"/>
          <p:cNvSpPr/>
          <p:nvPr/>
        </p:nvSpPr>
        <p:spPr>
          <a:xfrm>
            <a:off x="2012913" y="2118173"/>
            <a:ext cx="865097" cy="338306"/>
          </a:xfrm>
          <a:prstGeom prst="chevron">
            <a:avLst>
              <a:gd name="adj" fmla="val 8152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16" y="189917"/>
            <a:ext cx="3133616" cy="1140051"/>
          </a:xfrm>
          <a:prstGeom prst="rect">
            <a:avLst/>
          </a:prstGeom>
        </p:spPr>
      </p:pic>
      <p:pic>
        <p:nvPicPr>
          <p:cNvPr id="13" name="Picture 4" descr="Gomphrena-globosa 사진 - PIXTA">
            <a:extLst>
              <a:ext uri="{FF2B5EF4-FFF2-40B4-BE49-F238E27FC236}">
                <a16:creationId xmlns:a16="http://schemas.microsoft.com/office/drawing/2014/main" id="{8006AE21-D28C-4FEC-8157-4A9140D42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2"/>
          <a:stretch/>
        </p:blipFill>
        <p:spPr bwMode="auto">
          <a:xfrm rot="16200000">
            <a:off x="3504307" y="-73622"/>
            <a:ext cx="672208" cy="13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omphrena-globosa 사진 - PIXTA">
            <a:extLst>
              <a:ext uri="{FF2B5EF4-FFF2-40B4-BE49-F238E27FC236}">
                <a16:creationId xmlns:a16="http://schemas.microsoft.com/office/drawing/2014/main" id="{8006AE21-D28C-4FEC-8157-4A9140D42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2"/>
          <a:stretch/>
        </p:blipFill>
        <p:spPr bwMode="auto">
          <a:xfrm rot="5400000">
            <a:off x="7451133" y="-28598"/>
            <a:ext cx="672208" cy="13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1981200" y="1143000"/>
            <a:ext cx="838200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822" y="4084299"/>
            <a:ext cx="5919729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061" y="5066990"/>
            <a:ext cx="5712447" cy="85961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65067" y="3096643"/>
            <a:ext cx="740157" cy="2662919"/>
            <a:chOff x="297497" y="3217225"/>
            <a:chExt cx="740157" cy="2662919"/>
          </a:xfrm>
        </p:grpSpPr>
        <p:grpSp>
          <p:nvGrpSpPr>
            <p:cNvPr id="29" name="Group 28"/>
            <p:cNvGrpSpPr/>
            <p:nvPr/>
          </p:nvGrpSpPr>
          <p:grpSpPr>
            <a:xfrm>
              <a:off x="297497" y="3217225"/>
              <a:ext cx="740157" cy="692571"/>
              <a:chOff x="193124" y="3148985"/>
              <a:chExt cx="740157" cy="69257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93124" y="3148985"/>
                <a:ext cx="740157" cy="692571"/>
              </a:xfrm>
              <a:prstGeom prst="roundRec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84730" y="3188416"/>
                <a:ext cx="498482" cy="62330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497" y="4205051"/>
              <a:ext cx="740157" cy="692571"/>
              <a:chOff x="193124" y="3341279"/>
              <a:chExt cx="740157" cy="69257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93124" y="3341279"/>
                <a:ext cx="740157" cy="69257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0594" y="3349917"/>
                <a:ext cx="498482" cy="6233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97497" y="5187573"/>
              <a:ext cx="740157" cy="692571"/>
              <a:chOff x="193125" y="3533205"/>
              <a:chExt cx="740157" cy="69257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93125" y="3533205"/>
                <a:ext cx="740157" cy="69257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3962" y="3533205"/>
                <a:ext cx="498482" cy="62330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2514358" y="3122875"/>
            <a:ext cx="6898618" cy="6925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498434" y="5066990"/>
            <a:ext cx="6898618" cy="6925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492694" y="4103729"/>
            <a:ext cx="6898618" cy="6925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49" y="1733593"/>
            <a:ext cx="3134503" cy="33908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032270" y="1038781"/>
            <a:ext cx="1881443" cy="1727309"/>
            <a:chOff x="10032270" y="1038781"/>
            <a:chExt cx="1881443" cy="1727309"/>
          </a:xfrm>
        </p:grpSpPr>
        <p:sp>
          <p:nvSpPr>
            <p:cNvPr id="8" name="Oval Callout 7"/>
            <p:cNvSpPr/>
            <p:nvPr/>
          </p:nvSpPr>
          <p:spPr>
            <a:xfrm>
              <a:off x="10032270" y="1038781"/>
              <a:ext cx="1876754" cy="1727309"/>
            </a:xfrm>
            <a:prstGeom prst="wedgeEllipseCallout">
              <a:avLst>
                <a:gd name="adj1" fmla="val -249188"/>
                <a:gd name="adj2" fmla="val 14234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  <a:effectLst>
              <a:outerShdw blurRad="50800" dist="38100" dir="5400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bIns="0" rtlCol="0" anchor="ctr"/>
            <a:lstStyle/>
            <a:p>
              <a:pPr algn="ctr">
                <a:lnSpc>
                  <a:spcPct val="80000"/>
                </a:lnSpc>
              </a:pPr>
              <a:endPara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2270" y="1196775"/>
              <a:ext cx="1881443" cy="141132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569" y="487493"/>
            <a:ext cx="1944793" cy="585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154" y="4887478"/>
            <a:ext cx="8443692" cy="134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267200" y="1143000"/>
            <a:ext cx="3657600" cy="0"/>
          </a:xfrm>
          <a:prstGeom prst="line">
            <a:avLst/>
          </a:prstGeom>
          <a:ln w="136525" cmpd="thickThin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Rootcap.jpg"/>
          <p:cNvPicPr>
            <a:picLocks noChangeAspect="1"/>
          </p:cNvPicPr>
          <p:nvPr/>
        </p:nvPicPr>
        <p:blipFill rotWithShape="1">
          <a:blip r:embed="rId2"/>
          <a:srcRect l="17257" t="20265" r="45819" b="10740"/>
          <a:stretch/>
        </p:blipFill>
        <p:spPr>
          <a:xfrm>
            <a:off x="2218068" y="1828799"/>
            <a:ext cx="2607583" cy="368530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3974639" y="5152749"/>
            <a:ext cx="402336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12739" y="4044360"/>
            <a:ext cx="402336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611139" y="1450008"/>
            <a:ext cx="4389120" cy="533400"/>
            <a:chOff x="1905000" y="1905000"/>
            <a:chExt cx="3555734" cy="533400"/>
          </a:xfrm>
        </p:grpSpPr>
        <p:cxnSp>
          <p:nvCxnSpPr>
            <p:cNvPr id="20" name="Straight Connector 19"/>
            <p:cNvCxnSpPr/>
            <p:nvPr/>
          </p:nvCxnSpPr>
          <p:spPr>
            <a:xfrm rot="5400000" flipH="1" flipV="1">
              <a:off x="1638969" y="2171031"/>
              <a:ext cx="533400" cy="133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05000" y="1905000"/>
              <a:ext cx="3555734" cy="766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18859" y="2226254"/>
            <a:ext cx="3581400" cy="1294183"/>
            <a:chOff x="2438400" y="2514600"/>
            <a:chExt cx="3581400" cy="1600200"/>
          </a:xfrm>
        </p:grpSpPr>
        <p:sp>
          <p:nvSpPr>
            <p:cNvPr id="24" name="Right Brace 23"/>
            <p:cNvSpPr/>
            <p:nvPr/>
          </p:nvSpPr>
          <p:spPr>
            <a:xfrm>
              <a:off x="2438400" y="2514600"/>
              <a:ext cx="685800" cy="1600200"/>
            </a:xfrm>
            <a:prstGeom prst="rightBrac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rot="10800000" flipH="1">
              <a:off x="3124200" y="3276600"/>
              <a:ext cx="2895600" cy="381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734" y="246860"/>
            <a:ext cx="5212532" cy="96934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8031981" y="1122730"/>
            <a:ext cx="3657600" cy="822960"/>
            <a:chOff x="8031982" y="1122730"/>
            <a:chExt cx="3349159" cy="859611"/>
          </a:xfrm>
        </p:grpSpPr>
        <p:sp>
          <p:nvSpPr>
            <p:cNvPr id="38" name="Diamond 37"/>
            <p:cNvSpPr/>
            <p:nvPr/>
          </p:nvSpPr>
          <p:spPr>
            <a:xfrm>
              <a:off x="8031982" y="1140245"/>
              <a:ext cx="3349159" cy="712850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1599" y="1122730"/>
              <a:ext cx="1889924" cy="859611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8077762" y="2486106"/>
            <a:ext cx="3657600" cy="822960"/>
            <a:chOff x="8077763" y="2486106"/>
            <a:chExt cx="3349159" cy="868228"/>
          </a:xfrm>
        </p:grpSpPr>
        <p:sp>
          <p:nvSpPr>
            <p:cNvPr id="39" name="Diamond 38"/>
            <p:cNvSpPr/>
            <p:nvPr/>
          </p:nvSpPr>
          <p:spPr>
            <a:xfrm>
              <a:off x="8077763" y="2486106"/>
              <a:ext cx="3349159" cy="712850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4889" y="2494723"/>
              <a:ext cx="2310584" cy="85961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8031981" y="4803895"/>
            <a:ext cx="3657600" cy="822960"/>
            <a:chOff x="8077763" y="4753647"/>
            <a:chExt cx="3349159" cy="859611"/>
          </a:xfrm>
        </p:grpSpPr>
        <p:sp>
          <p:nvSpPr>
            <p:cNvPr id="41" name="Diamond 40"/>
            <p:cNvSpPr/>
            <p:nvPr/>
          </p:nvSpPr>
          <p:spPr>
            <a:xfrm>
              <a:off x="8077763" y="4784689"/>
              <a:ext cx="3349159" cy="712850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2266" y="4753647"/>
              <a:ext cx="1908213" cy="85961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8031981" y="3714487"/>
            <a:ext cx="3657600" cy="914400"/>
            <a:chOff x="8031981" y="3714487"/>
            <a:chExt cx="3657600" cy="914400"/>
          </a:xfrm>
        </p:grpSpPr>
        <p:sp>
          <p:nvSpPr>
            <p:cNvPr id="49" name="Diamond 48"/>
            <p:cNvSpPr/>
            <p:nvPr/>
          </p:nvSpPr>
          <p:spPr>
            <a:xfrm>
              <a:off x="8031981" y="3741814"/>
              <a:ext cx="3657600" cy="68245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4797" y="3714487"/>
              <a:ext cx="2191965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67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B1FD29-DF02-492C-8169-432D940599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407629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1231074"/>
            <a:ext cx="3139712" cy="12863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529" y="4803897"/>
            <a:ext cx="6248942" cy="8596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927100" y="2265218"/>
            <a:ext cx="3017520" cy="0"/>
          </a:xfrm>
          <a:prstGeom prst="line">
            <a:avLst/>
          </a:prstGeom>
          <a:ln w="136525" cmpd="thickThin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4" name="Freeform 13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5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</dc:creator>
  <cp:lastModifiedBy>Nafis</cp:lastModifiedBy>
  <cp:revision>89</cp:revision>
  <dcterms:created xsi:type="dcterms:W3CDTF">2022-08-31T13:14:52Z</dcterms:created>
  <dcterms:modified xsi:type="dcterms:W3CDTF">2022-12-01T13:08:02Z</dcterms:modified>
</cp:coreProperties>
</file>