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76" r:id="rId3"/>
    <p:sldId id="277" r:id="rId4"/>
    <p:sldId id="278" r:id="rId5"/>
    <p:sldId id="279" r:id="rId6"/>
    <p:sldId id="287" r:id="rId7"/>
    <p:sldId id="283" r:id="rId8"/>
    <p:sldId id="281" r:id="rId9"/>
    <p:sldId id="284" r:id="rId10"/>
    <p:sldId id="294" r:id="rId11"/>
    <p:sldId id="260" r:id="rId12"/>
    <p:sldId id="261" r:id="rId13"/>
    <p:sldId id="264" r:id="rId14"/>
    <p:sldId id="262" r:id="rId15"/>
    <p:sldId id="263" r:id="rId16"/>
    <p:sldId id="285" r:id="rId17"/>
    <p:sldId id="288" r:id="rId18"/>
    <p:sldId id="289" r:id="rId19"/>
    <p:sldId id="273" r:id="rId20"/>
    <p:sldId id="291" r:id="rId21"/>
    <p:sldId id="290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6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4A357-CCDF-4948-8CCF-6C787C2403CA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3CE62-4442-4129-AC6E-F435A1FE9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34EE-564F-4C8B-9717-9E0C0F1E51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CE62-4442-4129-AC6E-F435A1FE9E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3.jpe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914400"/>
            <a:ext cx="7010400" cy="5105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nimated gif flowers images glitter 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75" y="1420784"/>
            <a:ext cx="2667000" cy="2819400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057400" y="4267200"/>
            <a:ext cx="5105400" cy="1539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Welcome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Photo-5-actioneer-with-visually-impaired-girls-of-Baptist-Mission-School.jpg"/>
          <p:cNvPicPr>
            <a:picLocks noChangeAspect="1"/>
          </p:cNvPicPr>
          <p:nvPr/>
        </p:nvPicPr>
        <p:blipFill>
          <a:blip r:embed="rId2"/>
          <a:srcRect l="70000" t="11411" b="33818"/>
          <a:stretch>
            <a:fillRect/>
          </a:stretch>
        </p:blipFill>
        <p:spPr>
          <a:xfrm>
            <a:off x="609600" y="533400"/>
            <a:ext cx="3402677" cy="3352800"/>
          </a:xfrm>
          <a:prstGeom prst="rect">
            <a:avLst/>
          </a:prstGeom>
        </p:spPr>
      </p:pic>
      <p:pic>
        <p:nvPicPr>
          <p:cNvPr id="10" name="Picture 9" descr="Spring_bird_Wallpaper__yvt2.jpg"/>
          <p:cNvPicPr>
            <a:picLocks noChangeAspect="1"/>
          </p:cNvPicPr>
          <p:nvPr/>
        </p:nvPicPr>
        <p:blipFill>
          <a:blip r:embed="rId3"/>
          <a:srcRect l="14167" t="371" r="27500" b="3333"/>
          <a:stretch>
            <a:fillRect/>
          </a:stretch>
        </p:blipFill>
        <p:spPr>
          <a:xfrm flipH="1">
            <a:off x="5791200" y="1981200"/>
            <a:ext cx="2514600" cy="2895600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2" name="Group 10"/>
          <p:cNvGrpSpPr/>
          <p:nvPr/>
        </p:nvGrpSpPr>
        <p:grpSpPr>
          <a:xfrm rot="18737003">
            <a:off x="4197047" y="2044434"/>
            <a:ext cx="1511905" cy="1168932"/>
            <a:chOff x="2819400" y="2590800"/>
            <a:chExt cx="2286000" cy="1828800"/>
          </a:xfrm>
        </p:grpSpPr>
        <p:cxnSp>
          <p:nvCxnSpPr>
            <p:cNvPr id="12" name="Curved Connector 11"/>
            <p:cNvCxnSpPr/>
            <p:nvPr/>
          </p:nvCxnSpPr>
          <p:spPr>
            <a:xfrm>
              <a:off x="3505200" y="2590800"/>
              <a:ext cx="1295400" cy="1219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/>
            <p:nvPr/>
          </p:nvCxnSpPr>
          <p:spPr>
            <a:xfrm>
              <a:off x="3124200" y="2895600"/>
              <a:ext cx="1905000" cy="13716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>
              <a:off x="2819400" y="2971800"/>
              <a:ext cx="2286000" cy="14478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Photo-5-actioneer-with-visually-impaired-girls-of-Baptist-Mission-School.jpg"/>
          <p:cNvPicPr>
            <a:picLocks noChangeAspect="1"/>
          </p:cNvPicPr>
          <p:nvPr/>
        </p:nvPicPr>
        <p:blipFill>
          <a:blip r:embed="rId2"/>
          <a:srcRect l="70000" t="11411" r="7158" b="33818"/>
          <a:stretch>
            <a:fillRect/>
          </a:stretch>
        </p:blipFill>
        <p:spPr>
          <a:xfrm>
            <a:off x="609600" y="533400"/>
            <a:ext cx="2590800" cy="3352800"/>
          </a:xfrm>
          <a:prstGeom prst="rect">
            <a:avLst/>
          </a:prstGeom>
        </p:spPr>
      </p:pic>
      <p:pic>
        <p:nvPicPr>
          <p:cNvPr id="16" name="Picture 15" descr="chRF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419600"/>
            <a:ext cx="2209800" cy="1657350"/>
          </a:xfrm>
          <a:prstGeom prst="ellipse">
            <a:avLst/>
          </a:prstGeom>
          <a:ln>
            <a:solidFill>
              <a:srgbClr val="00B0F0"/>
            </a:solidFill>
          </a:ln>
        </p:spPr>
      </p:pic>
      <p:grpSp>
        <p:nvGrpSpPr>
          <p:cNvPr id="18" name="Group 10"/>
          <p:cNvGrpSpPr/>
          <p:nvPr/>
        </p:nvGrpSpPr>
        <p:grpSpPr>
          <a:xfrm rot="3813578">
            <a:off x="805277" y="3287910"/>
            <a:ext cx="1589367" cy="1251547"/>
            <a:chOff x="2819400" y="2590800"/>
            <a:chExt cx="2286000" cy="1828800"/>
          </a:xfrm>
        </p:grpSpPr>
        <p:cxnSp>
          <p:nvCxnSpPr>
            <p:cNvPr id="19" name="Curved Connector 18"/>
            <p:cNvCxnSpPr/>
            <p:nvPr/>
          </p:nvCxnSpPr>
          <p:spPr>
            <a:xfrm>
              <a:off x="3505200" y="2590800"/>
              <a:ext cx="1295400" cy="12192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>
            <a:xfrm>
              <a:off x="3124200" y="2895600"/>
              <a:ext cx="1905000" cy="13716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>
              <a:off x="2819400" y="2971800"/>
              <a:ext cx="2286000" cy="14478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Photo-5-actioneer-with-visually-impaired-girls-of-Baptist-Mission-School.jpg"/>
          <p:cNvPicPr>
            <a:picLocks noChangeAspect="1"/>
          </p:cNvPicPr>
          <p:nvPr/>
        </p:nvPicPr>
        <p:blipFill>
          <a:blip r:embed="rId2"/>
          <a:srcRect l="70000" t="11411" r="7158" b="51245"/>
          <a:stretch>
            <a:fillRect/>
          </a:stretch>
        </p:blipFill>
        <p:spPr>
          <a:xfrm>
            <a:off x="609600" y="533400"/>
            <a:ext cx="2590800" cy="2286000"/>
          </a:xfrm>
          <a:prstGeom prst="rect">
            <a:avLst/>
          </a:prstGeom>
          <a:ln>
            <a:noFill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743200" y="4724400"/>
            <a:ext cx="5791200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Maria can not see but hear the birds singing and smell the flowers.</a:t>
            </a: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2133600" y="4953000"/>
            <a:ext cx="65532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She is happy.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60116E-6 C -0.00764 -0.00138 -0.01511 -0.00254 -0.02153 -0.0037 C -0.02379 -0.0037 -0.02448 -0.00485 -0.02639 -0.00532 C -0.0323 -0.0067 -0.03976 -0.00832 -0.04757 -0.00901 C -0.05799 -0.01063 -0.06858 -0.01133 -0.08056 -0.01179 C -0.09045 -0.01364 -0.10018 -0.0148 -0.11111 -0.01549 C -0.1158 -0.01664 -0.12118 -0.01711 -0.12518 -0.0178 C -0.12778 -0.01826 -0.12934 -0.01965 -0.1323 -0.02011 C -0.13716 -0.02081 -0.14358 -0.02081 -0.14879 -0.02196 C -0.16858 -0.02497 -0.15591 -0.02358 -0.16997 -0.02497 C -0.17969 -0.02659 -0.18646 -0.02844 -0.19601 -0.03006 C -0.20608 -0.0319 -0.21702 -0.03375 -0.22639 -0.03491 C -0.23455 -0.03653 -0.23785 -0.03792 -0.24757 -0.03907 C -0.25903 -0.04069 -0.25174 -0.03953 -0.2691 -0.04138 C -0.27136 -0.04138 -0.27622 -0.04185 -0.27622 -0.04138 C -0.27674 -0.04254 -0.27674 -0.04323 -0.27848 -0.0437 C -0.28525 -0.04601 -0.31094 -0.04971 -0.32292 -0.05086 C -0.32483 -0.05133 -0.32552 -0.05248 -0.32778 -0.05248 C -0.33941 -0.0548 -0.33177 -0.05202 -0.33716 -0.0548 " pathEditMode="relative" rAng="0" ptsTypes="ffffffffffffffffff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457200" y="4953000"/>
            <a:ext cx="83058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She goes to a school where she is learning to read using the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braille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762000"/>
            <a:ext cx="4876800" cy="38100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381000" y="5105400"/>
            <a:ext cx="82296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Braille is a kind of script in which words are written in a raised dots.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imhh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3962400" cy="34290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4" name="Picture 3" descr="5-myths-n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90600"/>
            <a:ext cx="3733800" cy="342419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Picture 4" descr="5-myths-n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838200"/>
            <a:ext cx="3733800" cy="3581400"/>
          </a:xfrm>
          <a:prstGeom prst="rect">
            <a:avLst/>
          </a:prstGeom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tumblr_nryfdcTtmi1uqe55wo4_2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4343400" cy="266700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81000" y="5105400"/>
            <a:ext cx="82296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Visually impaired people read by touching 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457200" y="5181600"/>
            <a:ext cx="81534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Maria is learning to read by touching the raised dots with her finger.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90600"/>
            <a:ext cx="3867150" cy="342900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dd.jpg"/>
          <p:cNvPicPr>
            <a:picLocks noChangeAspect="1"/>
          </p:cNvPicPr>
          <p:nvPr/>
        </p:nvPicPr>
        <p:blipFill>
          <a:blip r:embed="rId2"/>
          <a:srcRect l="53202" t="71111" r="13300" b="13333"/>
          <a:stretch>
            <a:fillRect/>
          </a:stretch>
        </p:blipFill>
        <p:spPr>
          <a:xfrm>
            <a:off x="4495800" y="3429000"/>
            <a:ext cx="1295400" cy="53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48148E-6 C -0.00173 0.0007 -0.00503 -1.48148E-6 -0.00503 0.00232 C -0.00503 0.00463 -0.00173 0.0051 5.27778E-6 0.0044 C 0.00105 0.00394 5.27778E-6 0.00139 5.27778E-6 -1.48148E-6 Z " pathEditMode="relative" ptsTypes="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Blind-stud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3429000" cy="342900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00200"/>
            <a:ext cx="3867150" cy="34290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5181600"/>
            <a:ext cx="81534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She loves to go to school.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3048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90600"/>
            <a:ext cx="3867150" cy="342900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dd.jpg"/>
          <p:cNvPicPr>
            <a:picLocks noChangeAspect="1"/>
          </p:cNvPicPr>
          <p:nvPr/>
        </p:nvPicPr>
        <p:blipFill>
          <a:blip r:embed="rId2"/>
          <a:srcRect l="53202" t="71111" r="13300" b="13333"/>
          <a:stretch>
            <a:fillRect/>
          </a:stretch>
        </p:blipFill>
        <p:spPr>
          <a:xfrm>
            <a:off x="6858000" y="3429000"/>
            <a:ext cx="1295400" cy="533400"/>
          </a:xfrm>
          <a:prstGeom prst="rect">
            <a:avLst/>
          </a:prstGeom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4703252" y="3302821"/>
            <a:ext cx="3876868" cy="1211295"/>
          </a:xfrm>
          <a:custGeom>
            <a:avLst/>
            <a:gdLst>
              <a:gd name="connsiteX0" fmla="*/ 2459548 w 3876868"/>
              <a:gd name="connsiteY0" fmla="*/ 141419 h 1211295"/>
              <a:gd name="connsiteX1" fmla="*/ 2032828 w 3876868"/>
              <a:gd name="connsiteY1" fmla="*/ 95699 h 1211295"/>
              <a:gd name="connsiteX2" fmla="*/ 1788988 w 3876868"/>
              <a:gd name="connsiteY2" fmla="*/ 65219 h 1211295"/>
              <a:gd name="connsiteX3" fmla="*/ 1560388 w 3876868"/>
              <a:gd name="connsiteY3" fmla="*/ 49979 h 1211295"/>
              <a:gd name="connsiteX4" fmla="*/ 1484188 w 3876868"/>
              <a:gd name="connsiteY4" fmla="*/ 34739 h 1211295"/>
              <a:gd name="connsiteX5" fmla="*/ 1087948 w 3876868"/>
              <a:gd name="connsiteY5" fmla="*/ 65219 h 1211295"/>
              <a:gd name="connsiteX6" fmla="*/ 1042228 w 3876868"/>
              <a:gd name="connsiteY6" fmla="*/ 80459 h 1211295"/>
              <a:gd name="connsiteX7" fmla="*/ 935548 w 3876868"/>
              <a:gd name="connsiteY7" fmla="*/ 95699 h 1211295"/>
              <a:gd name="connsiteX8" fmla="*/ 889828 w 3876868"/>
              <a:gd name="connsiteY8" fmla="*/ 126179 h 1211295"/>
              <a:gd name="connsiteX9" fmla="*/ 798388 w 3876868"/>
              <a:gd name="connsiteY9" fmla="*/ 156659 h 1211295"/>
              <a:gd name="connsiteX10" fmla="*/ 737428 w 3876868"/>
              <a:gd name="connsiteY10" fmla="*/ 141419 h 1211295"/>
              <a:gd name="connsiteX11" fmla="*/ 676468 w 3876868"/>
              <a:gd name="connsiteY11" fmla="*/ 34739 h 1211295"/>
              <a:gd name="connsiteX12" fmla="*/ 585028 w 3876868"/>
              <a:gd name="connsiteY12" fmla="*/ 171899 h 1211295"/>
              <a:gd name="connsiteX13" fmla="*/ 554548 w 3876868"/>
              <a:gd name="connsiteY13" fmla="*/ 217619 h 1211295"/>
              <a:gd name="connsiteX14" fmla="*/ 508828 w 3876868"/>
              <a:gd name="connsiteY14" fmla="*/ 263339 h 1211295"/>
              <a:gd name="connsiteX15" fmla="*/ 158308 w 3876868"/>
              <a:gd name="connsiteY15" fmla="*/ 278579 h 1211295"/>
              <a:gd name="connsiteX16" fmla="*/ 51628 w 3876868"/>
              <a:gd name="connsiteY16" fmla="*/ 415739 h 1211295"/>
              <a:gd name="connsiteX17" fmla="*/ 66868 w 3876868"/>
              <a:gd name="connsiteY17" fmla="*/ 1132019 h 1211295"/>
              <a:gd name="connsiteX18" fmla="*/ 264988 w 3876868"/>
              <a:gd name="connsiteY18" fmla="*/ 1147259 h 1211295"/>
              <a:gd name="connsiteX19" fmla="*/ 752668 w 3876868"/>
              <a:gd name="connsiteY19" fmla="*/ 1132019 h 1211295"/>
              <a:gd name="connsiteX20" fmla="*/ 859348 w 3876868"/>
              <a:gd name="connsiteY20" fmla="*/ 1147259 h 1211295"/>
              <a:gd name="connsiteX21" fmla="*/ 813628 w 3876868"/>
              <a:gd name="connsiteY21" fmla="*/ 1192979 h 1211295"/>
              <a:gd name="connsiteX22" fmla="*/ 889828 w 3876868"/>
              <a:gd name="connsiteY22" fmla="*/ 1177739 h 1211295"/>
              <a:gd name="connsiteX23" fmla="*/ 935548 w 3876868"/>
              <a:gd name="connsiteY23" fmla="*/ 1147259 h 1211295"/>
              <a:gd name="connsiteX24" fmla="*/ 1164148 w 3876868"/>
              <a:gd name="connsiteY24" fmla="*/ 1147259 h 1211295"/>
              <a:gd name="connsiteX25" fmla="*/ 1209868 w 3876868"/>
              <a:gd name="connsiteY25" fmla="*/ 1162499 h 1211295"/>
              <a:gd name="connsiteX26" fmla="*/ 1286068 w 3876868"/>
              <a:gd name="connsiteY26" fmla="*/ 1147259 h 1211295"/>
              <a:gd name="connsiteX27" fmla="*/ 1377508 w 3876868"/>
              <a:gd name="connsiteY27" fmla="*/ 1116779 h 1211295"/>
              <a:gd name="connsiteX28" fmla="*/ 1438468 w 3876868"/>
              <a:gd name="connsiteY28" fmla="*/ 1101539 h 1211295"/>
              <a:gd name="connsiteX29" fmla="*/ 2002348 w 3876868"/>
              <a:gd name="connsiteY29" fmla="*/ 1116779 h 1211295"/>
              <a:gd name="connsiteX30" fmla="*/ 2078548 w 3876868"/>
              <a:gd name="connsiteY30" fmla="*/ 1132019 h 1211295"/>
              <a:gd name="connsiteX31" fmla="*/ 2429068 w 3876868"/>
              <a:gd name="connsiteY31" fmla="*/ 1101539 h 1211295"/>
              <a:gd name="connsiteX32" fmla="*/ 3419668 w 3876868"/>
              <a:gd name="connsiteY32" fmla="*/ 1086299 h 1211295"/>
              <a:gd name="connsiteX33" fmla="*/ 3678748 w 3876868"/>
              <a:gd name="connsiteY33" fmla="*/ 1116779 h 1211295"/>
              <a:gd name="connsiteX34" fmla="*/ 3876868 w 3876868"/>
              <a:gd name="connsiteY34" fmla="*/ 1101539 h 1211295"/>
              <a:gd name="connsiteX35" fmla="*/ 3861628 w 3876868"/>
              <a:gd name="connsiteY35" fmla="*/ 720539 h 1211295"/>
              <a:gd name="connsiteX36" fmla="*/ 3846388 w 3876868"/>
              <a:gd name="connsiteY36" fmla="*/ 659579 h 1211295"/>
              <a:gd name="connsiteX37" fmla="*/ 3831148 w 3876868"/>
              <a:gd name="connsiteY37" fmla="*/ 385259 h 1211295"/>
              <a:gd name="connsiteX38" fmla="*/ 3785428 w 3876868"/>
              <a:gd name="connsiteY38" fmla="*/ 354779 h 1211295"/>
              <a:gd name="connsiteX39" fmla="*/ 3678748 w 3876868"/>
              <a:gd name="connsiteY39" fmla="*/ 370019 h 1211295"/>
              <a:gd name="connsiteX40" fmla="*/ 3587308 w 3876868"/>
              <a:gd name="connsiteY40" fmla="*/ 339539 h 1211295"/>
              <a:gd name="connsiteX41" fmla="*/ 3526348 w 3876868"/>
              <a:gd name="connsiteY41" fmla="*/ 354779 h 1211295"/>
              <a:gd name="connsiteX42" fmla="*/ 3434908 w 3876868"/>
              <a:gd name="connsiteY42" fmla="*/ 385259 h 1211295"/>
              <a:gd name="connsiteX43" fmla="*/ 3343468 w 3876868"/>
              <a:gd name="connsiteY43" fmla="*/ 370019 h 1211295"/>
              <a:gd name="connsiteX44" fmla="*/ 3297748 w 3876868"/>
              <a:gd name="connsiteY44" fmla="*/ 354779 h 1211295"/>
              <a:gd name="connsiteX45" fmla="*/ 3267268 w 3876868"/>
              <a:gd name="connsiteY45" fmla="*/ 400499 h 1211295"/>
              <a:gd name="connsiteX46" fmla="*/ 3191068 w 3876868"/>
              <a:gd name="connsiteY46" fmla="*/ 415739 h 1211295"/>
              <a:gd name="connsiteX47" fmla="*/ 3069148 w 3876868"/>
              <a:gd name="connsiteY47" fmla="*/ 430979 h 1211295"/>
              <a:gd name="connsiteX48" fmla="*/ 2992948 w 3876868"/>
              <a:gd name="connsiteY48" fmla="*/ 491939 h 1211295"/>
              <a:gd name="connsiteX49" fmla="*/ 2947228 w 3876868"/>
              <a:gd name="connsiteY49" fmla="*/ 507179 h 1211295"/>
              <a:gd name="connsiteX50" fmla="*/ 2825308 w 3876868"/>
              <a:gd name="connsiteY50" fmla="*/ 537659 h 1211295"/>
              <a:gd name="connsiteX51" fmla="*/ 2794828 w 3876868"/>
              <a:gd name="connsiteY51" fmla="*/ 583379 h 1211295"/>
              <a:gd name="connsiteX52" fmla="*/ 2596708 w 3876868"/>
              <a:gd name="connsiteY52" fmla="*/ 583379 h 1211295"/>
              <a:gd name="connsiteX53" fmla="*/ 2566228 w 3876868"/>
              <a:gd name="connsiteY53" fmla="*/ 537659 h 1211295"/>
              <a:gd name="connsiteX54" fmla="*/ 2520508 w 3876868"/>
              <a:gd name="connsiteY54" fmla="*/ 568139 h 1211295"/>
              <a:gd name="connsiteX55" fmla="*/ 2429068 w 3876868"/>
              <a:gd name="connsiteY55" fmla="*/ 613859 h 1211295"/>
              <a:gd name="connsiteX56" fmla="*/ 2383348 w 3876868"/>
              <a:gd name="connsiteY56" fmla="*/ 583379 h 1211295"/>
              <a:gd name="connsiteX57" fmla="*/ 2322388 w 3876868"/>
              <a:gd name="connsiteY57" fmla="*/ 568139 h 1211295"/>
              <a:gd name="connsiteX58" fmla="*/ 2215708 w 3876868"/>
              <a:gd name="connsiteY58" fmla="*/ 461459 h 1211295"/>
              <a:gd name="connsiteX59" fmla="*/ 2200468 w 3876868"/>
              <a:gd name="connsiteY59" fmla="*/ 400499 h 1211295"/>
              <a:gd name="connsiteX60" fmla="*/ 2307148 w 3876868"/>
              <a:gd name="connsiteY60" fmla="*/ 263339 h 1211295"/>
              <a:gd name="connsiteX61" fmla="*/ 2398588 w 3876868"/>
              <a:gd name="connsiteY61" fmla="*/ 202379 h 1211295"/>
              <a:gd name="connsiteX62" fmla="*/ 2490028 w 3876868"/>
              <a:gd name="connsiteY62" fmla="*/ 156659 h 1211295"/>
              <a:gd name="connsiteX63" fmla="*/ 2459548 w 3876868"/>
              <a:gd name="connsiteY63" fmla="*/ 141419 h 121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876868" h="1211295">
                <a:moveTo>
                  <a:pt x="2459548" y="141419"/>
                </a:moveTo>
                <a:cubicBezTo>
                  <a:pt x="2383348" y="131259"/>
                  <a:pt x="2400204" y="112398"/>
                  <a:pt x="2032828" y="95699"/>
                </a:cubicBezTo>
                <a:cubicBezTo>
                  <a:pt x="1916195" y="66541"/>
                  <a:pt x="1982017" y="79517"/>
                  <a:pt x="1788988" y="65219"/>
                </a:cubicBezTo>
                <a:lnTo>
                  <a:pt x="1560388" y="49979"/>
                </a:lnTo>
                <a:cubicBezTo>
                  <a:pt x="1534988" y="44899"/>
                  <a:pt x="1510078" y="33904"/>
                  <a:pt x="1484188" y="34739"/>
                </a:cubicBezTo>
                <a:cubicBezTo>
                  <a:pt x="1351787" y="39010"/>
                  <a:pt x="1087948" y="65219"/>
                  <a:pt x="1087948" y="65219"/>
                </a:cubicBezTo>
                <a:cubicBezTo>
                  <a:pt x="1072708" y="70299"/>
                  <a:pt x="1057980" y="77309"/>
                  <a:pt x="1042228" y="80459"/>
                </a:cubicBezTo>
                <a:cubicBezTo>
                  <a:pt x="1007005" y="87504"/>
                  <a:pt x="969954" y="85377"/>
                  <a:pt x="935548" y="95699"/>
                </a:cubicBezTo>
                <a:cubicBezTo>
                  <a:pt x="918004" y="100962"/>
                  <a:pt x="906566" y="118740"/>
                  <a:pt x="889828" y="126179"/>
                </a:cubicBezTo>
                <a:cubicBezTo>
                  <a:pt x="860468" y="139228"/>
                  <a:pt x="798388" y="156659"/>
                  <a:pt x="798388" y="156659"/>
                </a:cubicBezTo>
                <a:cubicBezTo>
                  <a:pt x="778068" y="151579"/>
                  <a:pt x="747600" y="159729"/>
                  <a:pt x="737428" y="141419"/>
                </a:cubicBezTo>
                <a:cubicBezTo>
                  <a:pt x="670113" y="20253"/>
                  <a:pt x="780686" y="0"/>
                  <a:pt x="676468" y="34739"/>
                </a:cubicBezTo>
                <a:lnTo>
                  <a:pt x="585028" y="171899"/>
                </a:lnTo>
                <a:cubicBezTo>
                  <a:pt x="574868" y="187139"/>
                  <a:pt x="567500" y="204667"/>
                  <a:pt x="554548" y="217619"/>
                </a:cubicBezTo>
                <a:cubicBezTo>
                  <a:pt x="539308" y="232859"/>
                  <a:pt x="530130" y="260062"/>
                  <a:pt x="508828" y="263339"/>
                </a:cubicBezTo>
                <a:cubicBezTo>
                  <a:pt x="393238" y="281122"/>
                  <a:pt x="275148" y="273499"/>
                  <a:pt x="158308" y="278579"/>
                </a:cubicBezTo>
                <a:cubicBezTo>
                  <a:pt x="32790" y="320418"/>
                  <a:pt x="71412" y="277253"/>
                  <a:pt x="51628" y="415739"/>
                </a:cubicBezTo>
                <a:cubicBezTo>
                  <a:pt x="56708" y="654499"/>
                  <a:pt x="0" y="902758"/>
                  <a:pt x="66868" y="1132019"/>
                </a:cubicBezTo>
                <a:cubicBezTo>
                  <a:pt x="85414" y="1195605"/>
                  <a:pt x="198753" y="1147259"/>
                  <a:pt x="264988" y="1147259"/>
                </a:cubicBezTo>
                <a:cubicBezTo>
                  <a:pt x="427627" y="1147259"/>
                  <a:pt x="590108" y="1137099"/>
                  <a:pt x="752668" y="1132019"/>
                </a:cubicBezTo>
                <a:cubicBezTo>
                  <a:pt x="774998" y="1124576"/>
                  <a:pt x="847578" y="1088409"/>
                  <a:pt x="859348" y="1147259"/>
                </a:cubicBezTo>
                <a:cubicBezTo>
                  <a:pt x="863575" y="1168393"/>
                  <a:pt x="798388" y="1177739"/>
                  <a:pt x="813628" y="1192979"/>
                </a:cubicBezTo>
                <a:cubicBezTo>
                  <a:pt x="831944" y="1211295"/>
                  <a:pt x="864428" y="1182819"/>
                  <a:pt x="889828" y="1177739"/>
                </a:cubicBezTo>
                <a:cubicBezTo>
                  <a:pt x="905068" y="1167579"/>
                  <a:pt x="919165" y="1155450"/>
                  <a:pt x="935548" y="1147259"/>
                </a:cubicBezTo>
                <a:cubicBezTo>
                  <a:pt x="1009657" y="1110205"/>
                  <a:pt x="1078138" y="1140092"/>
                  <a:pt x="1164148" y="1147259"/>
                </a:cubicBezTo>
                <a:cubicBezTo>
                  <a:pt x="1179388" y="1152339"/>
                  <a:pt x="1193804" y="1162499"/>
                  <a:pt x="1209868" y="1162499"/>
                </a:cubicBezTo>
                <a:cubicBezTo>
                  <a:pt x="1235771" y="1162499"/>
                  <a:pt x="1261078" y="1154075"/>
                  <a:pt x="1286068" y="1147259"/>
                </a:cubicBezTo>
                <a:cubicBezTo>
                  <a:pt x="1317065" y="1138805"/>
                  <a:pt x="1347028" y="1126939"/>
                  <a:pt x="1377508" y="1116779"/>
                </a:cubicBezTo>
                <a:cubicBezTo>
                  <a:pt x="1397379" y="1110155"/>
                  <a:pt x="1418148" y="1106619"/>
                  <a:pt x="1438468" y="1101539"/>
                </a:cubicBezTo>
                <a:cubicBezTo>
                  <a:pt x="1626428" y="1106619"/>
                  <a:pt x="1814532" y="1107835"/>
                  <a:pt x="2002348" y="1116779"/>
                </a:cubicBezTo>
                <a:cubicBezTo>
                  <a:pt x="2028222" y="1118011"/>
                  <a:pt x="2052661" y="1132944"/>
                  <a:pt x="2078548" y="1132019"/>
                </a:cubicBezTo>
                <a:cubicBezTo>
                  <a:pt x="2195754" y="1127833"/>
                  <a:pt x="2311801" y="1103343"/>
                  <a:pt x="2429068" y="1101539"/>
                </a:cubicBezTo>
                <a:lnTo>
                  <a:pt x="3419668" y="1086299"/>
                </a:lnTo>
                <a:lnTo>
                  <a:pt x="3678748" y="1116779"/>
                </a:lnTo>
                <a:cubicBezTo>
                  <a:pt x="3744983" y="1116779"/>
                  <a:pt x="3810828" y="1106619"/>
                  <a:pt x="3876868" y="1101539"/>
                </a:cubicBezTo>
                <a:cubicBezTo>
                  <a:pt x="3871788" y="974539"/>
                  <a:pt x="3870373" y="847339"/>
                  <a:pt x="3861628" y="720539"/>
                </a:cubicBezTo>
                <a:cubicBezTo>
                  <a:pt x="3860187" y="699643"/>
                  <a:pt x="3848284" y="680438"/>
                  <a:pt x="3846388" y="659579"/>
                </a:cubicBezTo>
                <a:cubicBezTo>
                  <a:pt x="3838097" y="568374"/>
                  <a:pt x="3849109" y="475062"/>
                  <a:pt x="3831148" y="385259"/>
                </a:cubicBezTo>
                <a:cubicBezTo>
                  <a:pt x="3827556" y="367298"/>
                  <a:pt x="3800668" y="364939"/>
                  <a:pt x="3785428" y="354779"/>
                </a:cubicBezTo>
                <a:cubicBezTo>
                  <a:pt x="3725841" y="394503"/>
                  <a:pt x="3753405" y="392416"/>
                  <a:pt x="3678748" y="370019"/>
                </a:cubicBezTo>
                <a:cubicBezTo>
                  <a:pt x="3647974" y="360787"/>
                  <a:pt x="3587308" y="339539"/>
                  <a:pt x="3587308" y="339539"/>
                </a:cubicBezTo>
                <a:cubicBezTo>
                  <a:pt x="3566988" y="344619"/>
                  <a:pt x="3546410" y="348760"/>
                  <a:pt x="3526348" y="354779"/>
                </a:cubicBezTo>
                <a:cubicBezTo>
                  <a:pt x="3495574" y="364011"/>
                  <a:pt x="3434908" y="385259"/>
                  <a:pt x="3434908" y="385259"/>
                </a:cubicBezTo>
                <a:cubicBezTo>
                  <a:pt x="3404428" y="380179"/>
                  <a:pt x="3373633" y="376722"/>
                  <a:pt x="3343468" y="370019"/>
                </a:cubicBezTo>
                <a:cubicBezTo>
                  <a:pt x="3327786" y="366534"/>
                  <a:pt x="3312663" y="348813"/>
                  <a:pt x="3297748" y="354779"/>
                </a:cubicBezTo>
                <a:cubicBezTo>
                  <a:pt x="3280742" y="361581"/>
                  <a:pt x="3283171" y="391412"/>
                  <a:pt x="3267268" y="400499"/>
                </a:cubicBezTo>
                <a:cubicBezTo>
                  <a:pt x="3244778" y="413350"/>
                  <a:pt x="3216670" y="411800"/>
                  <a:pt x="3191068" y="415739"/>
                </a:cubicBezTo>
                <a:cubicBezTo>
                  <a:pt x="3150588" y="421967"/>
                  <a:pt x="3109788" y="425899"/>
                  <a:pt x="3069148" y="430979"/>
                </a:cubicBezTo>
                <a:cubicBezTo>
                  <a:pt x="2954230" y="469285"/>
                  <a:pt x="3091425" y="413157"/>
                  <a:pt x="2992948" y="491939"/>
                </a:cubicBezTo>
                <a:cubicBezTo>
                  <a:pt x="2980404" y="501974"/>
                  <a:pt x="2962813" y="503283"/>
                  <a:pt x="2947228" y="507179"/>
                </a:cubicBezTo>
                <a:lnTo>
                  <a:pt x="2825308" y="537659"/>
                </a:lnTo>
                <a:cubicBezTo>
                  <a:pt x="2815148" y="552899"/>
                  <a:pt x="2809131" y="571937"/>
                  <a:pt x="2794828" y="583379"/>
                </a:cubicBezTo>
                <a:cubicBezTo>
                  <a:pt x="2749495" y="619646"/>
                  <a:pt x="2609939" y="584702"/>
                  <a:pt x="2596708" y="583379"/>
                </a:cubicBezTo>
                <a:cubicBezTo>
                  <a:pt x="2586548" y="568139"/>
                  <a:pt x="2584189" y="541251"/>
                  <a:pt x="2566228" y="537659"/>
                </a:cubicBezTo>
                <a:cubicBezTo>
                  <a:pt x="2548267" y="534067"/>
                  <a:pt x="2536891" y="559948"/>
                  <a:pt x="2520508" y="568139"/>
                </a:cubicBezTo>
                <a:cubicBezTo>
                  <a:pt x="2394315" y="631235"/>
                  <a:pt x="2560095" y="526508"/>
                  <a:pt x="2429068" y="613859"/>
                </a:cubicBezTo>
                <a:cubicBezTo>
                  <a:pt x="2413828" y="603699"/>
                  <a:pt x="2394790" y="597682"/>
                  <a:pt x="2383348" y="583379"/>
                </a:cubicBezTo>
                <a:cubicBezTo>
                  <a:pt x="2343113" y="533085"/>
                  <a:pt x="2403369" y="514151"/>
                  <a:pt x="2322388" y="568139"/>
                </a:cubicBezTo>
                <a:cubicBezTo>
                  <a:pt x="2252517" y="463333"/>
                  <a:pt x="2296181" y="488283"/>
                  <a:pt x="2215708" y="461459"/>
                </a:cubicBezTo>
                <a:cubicBezTo>
                  <a:pt x="2210628" y="441139"/>
                  <a:pt x="2194449" y="420561"/>
                  <a:pt x="2200468" y="400499"/>
                </a:cubicBezTo>
                <a:cubicBezTo>
                  <a:pt x="2210489" y="367096"/>
                  <a:pt x="2272529" y="290265"/>
                  <a:pt x="2307148" y="263339"/>
                </a:cubicBezTo>
                <a:cubicBezTo>
                  <a:pt x="2336064" y="240849"/>
                  <a:pt x="2363835" y="213963"/>
                  <a:pt x="2398588" y="202379"/>
                </a:cubicBezTo>
                <a:cubicBezTo>
                  <a:pt x="2461684" y="181347"/>
                  <a:pt x="2430942" y="196050"/>
                  <a:pt x="2490028" y="156659"/>
                </a:cubicBezTo>
                <a:cubicBezTo>
                  <a:pt x="2453912" y="102485"/>
                  <a:pt x="2535748" y="151579"/>
                  <a:pt x="2459548" y="141419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hoto-5-actioneer-with-visually-impaired-girls-of-Baptist-Mission-School.jpg"/>
          <p:cNvPicPr>
            <a:picLocks noChangeAspect="1"/>
          </p:cNvPicPr>
          <p:nvPr/>
        </p:nvPicPr>
        <p:blipFill>
          <a:blip r:embed="rId4"/>
          <a:srcRect r="54000"/>
          <a:stretch>
            <a:fillRect/>
          </a:stretch>
        </p:blipFill>
        <p:spPr>
          <a:xfrm>
            <a:off x="533400" y="3505200"/>
            <a:ext cx="2514600" cy="272934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276600" y="4800600"/>
            <a:ext cx="5257800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Maria’s teacher says,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600200" y="609600"/>
            <a:ext cx="2362200" cy="2209800"/>
          </a:xfrm>
          <a:prstGeom prst="cloudCallout">
            <a:avLst>
              <a:gd name="adj1" fmla="val -25372"/>
              <a:gd name="adj2" fmla="val 1093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is a quick learner!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48148E-6 C -0.00173 0.0007 -0.00503 -1.48148E-6 -0.00503 0.00232 C -0.00503 0.00463 -0.00173 0.0051 5.27778E-6 0.0044 C 0.00105 0.00394 5.27778E-6 0.00139 5.27778E-6 -1.48148E-6 Z " pathEditMode="relative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172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animated_teacher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95400"/>
            <a:ext cx="4038600" cy="3386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1905000"/>
            <a:ext cx="31242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Life Is Beautiful-page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75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209800" y="914400"/>
            <a:ext cx="5105400" cy="930275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Teacher’s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10689563_384642275016806_346314998128332655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57400"/>
            <a:ext cx="5562600" cy="3920509"/>
          </a:xfrm>
          <a:prstGeom prst="rect">
            <a:avLst/>
          </a:prstGeom>
        </p:spPr>
      </p:pic>
      <p:pic>
        <p:nvPicPr>
          <p:cNvPr id="7" name="Picture 6" descr="book-turning-pages_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1913659" cy="12954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5638800" cy="9302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Student’s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ou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28800"/>
            <a:ext cx="38100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914400"/>
            <a:ext cx="4191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pic>
        <p:nvPicPr>
          <p:cNvPr id="7" name="Picture 6" descr="31047fb765306eb3c74d074e69d8cdb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2537166" cy="2149671"/>
          </a:xfrm>
          <a:prstGeom prst="ellipse">
            <a:avLst/>
          </a:prstGeom>
        </p:spPr>
      </p:pic>
      <p:pic>
        <p:nvPicPr>
          <p:cNvPr id="8" name="Picture 7" descr="braille_writing_scroll_hg_clr_s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038600"/>
            <a:ext cx="2667000" cy="2324100"/>
          </a:xfrm>
          <a:prstGeom prst="ellipse">
            <a:avLst/>
          </a:prstGeom>
          <a:ln>
            <a:solidFill>
              <a:srgbClr val="00B0F0"/>
            </a:solidFill>
          </a:ln>
        </p:spPr>
      </p:pic>
      <p:pic>
        <p:nvPicPr>
          <p:cNvPr id="9" name="Picture 8" descr="f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038600"/>
            <a:ext cx="2552700" cy="2156460"/>
          </a:xfrm>
          <a:prstGeom prst="ellipse">
            <a:avLst/>
          </a:prstGeom>
        </p:spPr>
      </p:pic>
      <p:pic>
        <p:nvPicPr>
          <p:cNvPr id="10" name="Picture 9" descr="Blind-stud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762000"/>
            <a:ext cx="2042160" cy="2209800"/>
          </a:xfrm>
          <a:prstGeom prst="ellipse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38400" y="3048000"/>
            <a:ext cx="4191000" cy="1219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Write five sentences about “Braille”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057400" y="2590800"/>
            <a:ext cx="5105400" cy="1539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Introduction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553200" cy="2667000"/>
          </a:xfr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MD.AMZAD HOSSAIN</a:t>
            </a:r>
            <a:br>
              <a:rPr lang="en-US" sz="3200">
                <a:latin typeface="Times New Roman" pitchFamily="18" charset="0"/>
                <a:cs typeface="Times New Roman" pitchFamily="18" charset="0"/>
              </a:rPr>
            </a:br>
            <a:r>
              <a:rPr lang="en-US" sz="3200">
                <a:latin typeface="Times New Roman" pitchFamily="18" charset="0"/>
                <a:cs typeface="Times New Roman" pitchFamily="18" charset="0"/>
              </a:rPr>
              <a:t>Assistant Teacher </a:t>
            </a:r>
            <a:br>
              <a:rPr lang="en-US" sz="3200">
                <a:latin typeface="Times New Roman" pitchFamily="18" charset="0"/>
                <a:cs typeface="Times New Roman" pitchFamily="18" charset="0"/>
              </a:rPr>
            </a:br>
            <a:r>
              <a:rPr lang="en-US" sz="3200">
                <a:latin typeface="Times New Roman" pitchFamily="18" charset="0"/>
                <a:cs typeface="Times New Roman" pitchFamily="18" charset="0"/>
              </a:rPr>
              <a:t>Uttar Gobindapur Govt. Primary School</a:t>
            </a:r>
            <a:br>
              <a:rPr lang="en-US" sz="3200">
                <a:latin typeface="Times New Roman" pitchFamily="18" charset="0"/>
                <a:cs typeface="Times New Roman" pitchFamily="18" charset="0"/>
              </a:rPr>
            </a:br>
            <a:r>
              <a:rPr lang="en-US" sz="3200">
                <a:latin typeface="Times New Roman" pitchFamily="18" charset="0"/>
                <a:cs typeface="Times New Roman" pitchFamily="18" charset="0"/>
              </a:rPr>
              <a:t>Feni Sadar,Feni.</a:t>
            </a:r>
            <a:br>
              <a:rPr lang="en-US" sz="3200"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447800" y="3429000"/>
            <a:ext cx="6553200" cy="2819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Subject:English</a:t>
            </a: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Class:Five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Lesson Unit: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21-Life Is Beautiful!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(But Maria……………quick learner)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990600"/>
            <a:ext cx="8153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Maria can not see because she was-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(a)Born blind   (b) physically ill  (c)disappointed   (d) hopeless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209800"/>
            <a:ext cx="8229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Which organ does she use to read_________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(a) ear    (b) hand      (c) nose            (d) eye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3429000"/>
            <a:ext cx="8763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What type of student is Maria?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(a) Slow learner (b) weak learner (c) strong learner (d) quick learner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4953000"/>
            <a:ext cx="8458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Who does use the “Braille”</a:t>
            </a:r>
          </a:p>
          <a:p>
            <a:pPr marL="457200" indent="-457200">
              <a:buAutoNum type="alphaLcParenBoth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Dumb people                        (c) deaf people     </a:t>
            </a:r>
          </a:p>
          <a:p>
            <a:pPr marL="457200" indent="-457200">
              <a:buAutoNum type="alphaLcParenBoth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Physically impaired people (d) visually impaired people        </a:t>
            </a:r>
          </a:p>
        </p:txBody>
      </p:sp>
      <p:sp>
        <p:nvSpPr>
          <p:cNvPr id="12" name="Donut 11"/>
          <p:cNvSpPr/>
          <p:nvPr/>
        </p:nvSpPr>
        <p:spPr>
          <a:xfrm>
            <a:off x="457200" y="1600200"/>
            <a:ext cx="457200" cy="381000"/>
          </a:xfrm>
          <a:prstGeom prst="donut">
            <a:avLst>
              <a:gd name="adj" fmla="val 154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524000" y="2819400"/>
            <a:ext cx="533400" cy="381000"/>
          </a:xfrm>
          <a:prstGeom prst="donut">
            <a:avLst>
              <a:gd name="adj" fmla="val 154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629400" y="4191000"/>
            <a:ext cx="533400" cy="381000"/>
          </a:xfrm>
          <a:prstGeom prst="donut">
            <a:avLst>
              <a:gd name="adj" fmla="val 154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114800" y="5791200"/>
            <a:ext cx="533400" cy="381000"/>
          </a:xfrm>
          <a:prstGeom prst="donut">
            <a:avLst>
              <a:gd name="adj" fmla="val 154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28600"/>
            <a:ext cx="45720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Write the correct answer:</a:t>
            </a:r>
          </a:p>
        </p:txBody>
      </p:sp>
      <p:pic>
        <p:nvPicPr>
          <p:cNvPr id="4" name="Picture 3" descr="circumcision-question-mark-figure-8-200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04801"/>
            <a:ext cx="1143000" cy="1295400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48100" y="1525150"/>
            <a:ext cx="1571296" cy="9906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Work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505200" y="685800"/>
            <a:ext cx="2295196" cy="990600"/>
          </a:xfrm>
          <a:prstGeom prst="triangl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048000"/>
            <a:ext cx="8001000" cy="1828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How can you help a visually impaired people?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Write  in five sentences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because she is visually impaired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133600" y="2514600"/>
            <a:ext cx="5105400" cy="1539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05000" y="4953000"/>
            <a:ext cx="5105400" cy="685800"/>
          </a:xfr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Let’s Watch a video!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81400" y="1752600"/>
          <a:ext cx="1828800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2" imgW="914400" imgH="792360" progId="Package">
                  <p:embed/>
                </p:oleObj>
              </mc:Choice>
              <mc:Fallback>
                <p:oleObj name="Packager Shell Object" showAsIcon="1" r:id="rId2" imgW="914400" imgH="79236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52600"/>
                        <a:ext cx="1828800" cy="161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95400" y="685800"/>
            <a:ext cx="6629400" cy="685800"/>
          </a:xfr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Look at the beautiful flowers!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447800" y="609600"/>
            <a:ext cx="6400800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We can see many beautiful things in our life.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hR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680" y="2133600"/>
            <a:ext cx="3017520" cy="274320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 descr="beautiful-floral-flowers-wallpapers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38400"/>
            <a:ext cx="2286000" cy="228600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 descr="hyy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514600"/>
            <a:ext cx="2104103" cy="220980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4343400" y="1066800"/>
            <a:ext cx="18288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ife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038600" y="762000"/>
            <a:ext cx="18288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beautiful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2667000" y="5105400"/>
            <a:ext cx="18288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is</a:t>
            </a: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2133600" y="533401"/>
            <a:ext cx="48006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Today’s lesson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1295400" y="5029200"/>
            <a:ext cx="6553200" cy="1219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Life Is Beautiful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5549E-6 L 3.33333E-6 0.638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8092E-6 L -0.275 0.593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5105400" cy="1539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Learning Outcomes 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543800" cy="3352800"/>
          </a:xfr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By the end of the lesson students will be able to-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read the lesson with correct pronunciations.</a:t>
            </a:r>
            <a:b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write the correct answer of the questions.</a:t>
            </a:r>
            <a:b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write about “Braille”.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vocabulary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457201"/>
            <a:ext cx="7035800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4572000" y="457200"/>
            <a:ext cx="4038600" cy="21034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13"/>
              </a:avLst>
            </a:prstTxWarp>
          </a:bodyPr>
          <a:lstStyle/>
          <a:p>
            <a:pPr algn="ctr" rtl="0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910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script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5-myths-n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76400"/>
            <a:ext cx="3424809" cy="3390900"/>
          </a:xfrm>
          <a:prstGeom prst="foldedCorner">
            <a:avLst/>
          </a:prstGeom>
          <a:ln>
            <a:solidFill>
              <a:srgbClr val="00B0F0"/>
            </a:solidFill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743200" y="5257800"/>
            <a:ext cx="4191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09600" y="54864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a piece of paper containing writing 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910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Braille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5-myths-n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4002135" cy="33909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743200" y="5257800"/>
            <a:ext cx="4191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09600" y="5334000"/>
            <a:ext cx="7924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a kind of script written for visually impaired people.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Picture 13" descr="ff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76401"/>
            <a:ext cx="3352800" cy="327660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910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Quick learner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19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5-myths-n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4002135" cy="3304526"/>
          </a:xfrm>
          <a:prstGeom prst="rect">
            <a:avLst/>
          </a:prstGeom>
          <a:ln>
            <a:noFill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743200" y="5257800"/>
            <a:ext cx="4191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09600" y="54864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a student who learns anything quickly.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1219200"/>
            <a:ext cx="17526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387</Words>
  <Application>Microsoft Office PowerPoint</Application>
  <PresentationFormat>On-screen Show (4:3)</PresentationFormat>
  <Paragraphs>55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Packager Shell Object</vt:lpstr>
      <vt:lpstr>PowerPoint Presentation</vt:lpstr>
      <vt:lpstr>MD.AMZAD HOSSAIN Assistant Teacher  Uttar Gobindapur Govt. Primary School Feni Sadar,Feni.  </vt:lpstr>
      <vt:lpstr>Let’s Watch a video!</vt:lpstr>
      <vt:lpstr>Look at the beautiful flowers!</vt:lpstr>
      <vt:lpstr>By the end of the lesson students will be able to- 1) read the lesson with correct pronunciations. 2) write the correct answer of the questions. 3) write about “Braille”. </vt:lpstr>
      <vt:lpstr>PowerPoint Presentation</vt:lpstr>
      <vt:lpstr>script</vt:lpstr>
      <vt:lpstr>Braille</vt:lpstr>
      <vt:lpstr>Quick learner</vt:lpstr>
      <vt:lpstr>Maria can not see but hear the birds singing and smell the flowers.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md.amzad hossain</cp:lastModifiedBy>
  <cp:revision>74</cp:revision>
  <dcterms:created xsi:type="dcterms:W3CDTF">2006-08-16T00:00:00Z</dcterms:created>
  <dcterms:modified xsi:type="dcterms:W3CDTF">2022-12-16T14:44:21Z</dcterms:modified>
</cp:coreProperties>
</file>