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6" r:id="rId3"/>
    <p:sldId id="257" r:id="rId4"/>
    <p:sldId id="260" r:id="rId5"/>
    <p:sldId id="261" r:id="rId6"/>
    <p:sldId id="294" r:id="rId7"/>
    <p:sldId id="262" r:id="rId8"/>
    <p:sldId id="263" r:id="rId9"/>
    <p:sldId id="288" r:id="rId10"/>
    <p:sldId id="289" r:id="rId11"/>
    <p:sldId id="290" r:id="rId12"/>
    <p:sldId id="291" r:id="rId13"/>
    <p:sldId id="292" r:id="rId14"/>
    <p:sldId id="295" r:id="rId15"/>
    <p:sldId id="265" r:id="rId16"/>
    <p:sldId id="259" r:id="rId17"/>
    <p:sldId id="266" r:id="rId18"/>
    <p:sldId id="270" r:id="rId19"/>
    <p:sldId id="268" r:id="rId20"/>
    <p:sldId id="277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04D5E-D762-48DA-8DE9-AAD18B10BDF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8B10-23B7-45D0-B382-0C995BA09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E8B10-23B7-45D0-B382-0C995BA09F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4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E8B10-23B7-45D0-B382-0C995BA09F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7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FDC901-B9CE-4B29-9AF8-D127E8240FE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63A11-0887-4171-968F-12794A0F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4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FDC901-B9CE-4B29-9AF8-D127E8240FE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63A11-0887-4171-968F-12794A0F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6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FDC901-B9CE-4B29-9AF8-D127E8240FE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63A11-0887-4171-968F-12794A0F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3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FDC901-B9CE-4B29-9AF8-D127E8240FE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63A11-0887-4171-968F-12794A0F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2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FDC901-B9CE-4B29-9AF8-D127E8240FE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63A11-0887-4171-968F-12794A0F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FDC901-B9CE-4B29-9AF8-D127E8240FE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63A11-0887-4171-968F-12794A0F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FDC901-B9CE-4B29-9AF8-D127E8240FE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63A11-0887-4171-968F-12794A0F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4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FDC901-B9CE-4B29-9AF8-D127E8240FE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63A11-0887-4171-968F-12794A0F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0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FDC901-B9CE-4B29-9AF8-D127E8240FE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63A11-0887-4171-968F-12794A0F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0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FDC901-B9CE-4B29-9AF8-D127E8240FE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63A11-0887-4171-968F-12794A0F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FDC901-B9CE-4B29-9AF8-D127E8240FE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63A11-0887-4171-968F-12794A0F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9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81000"/>
            <a:ext cx="76962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514600"/>
            <a:ext cx="883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  Welcome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40083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cms.somewhereinblog.net/ciu/image/96733/xlarge/?token_id=8b769afe6a20bcbdb64c4b0a9f5282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945" y="228600"/>
            <a:ext cx="28575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35527"/>
            <a:ext cx="2826327" cy="1694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elius_1298212687_3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1595" y="2299850"/>
            <a:ext cx="2990850" cy="2078177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0" name="Picture 9" descr="elius_1298213541_8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3999" y="2299851"/>
            <a:ext cx="2975263" cy="2022763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71945" y="4537316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did the student’s  of Dhaka University arrange a peaceful procession in 1952?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945" y="5284670"/>
            <a:ext cx="8382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Mohammad Ali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Zinnah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declared that Urdu would be the only state language of Pakistan, then the student’s  of  Dhaka University arranged a peaceful procession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7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482" y="381000"/>
            <a:ext cx="3422636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mages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050" y="358758"/>
            <a:ext cx="3647350" cy="284164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65018" y="3505200"/>
            <a:ext cx="82296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did the police attack on the peaceful procession?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018" y="4724400"/>
            <a:ext cx="8015136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Because, police wanted to rush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0"/>
            <a:ext cx="7848600" cy="310854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The students of </a:t>
            </a:r>
            <a:r>
              <a:rPr lang="en-US" sz="2800" b="1" dirty="0"/>
              <a:t>D</a:t>
            </a:r>
            <a:r>
              <a:rPr lang="en-US" sz="2800" b="1" dirty="0" smtClean="0"/>
              <a:t>haka University defied the law and they brought out a peaceful protest procession on 21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february</a:t>
            </a:r>
            <a:r>
              <a:rPr lang="en-US" sz="2800" b="1" dirty="0" smtClean="0"/>
              <a:t>  1952, When the procession reached near the Dhaka Medical College the police opened fire on the students, Killing Salam ,</a:t>
            </a:r>
            <a:r>
              <a:rPr lang="en-US" sz="2800" b="1" dirty="0" err="1" smtClean="0"/>
              <a:t>Baratk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Rafiq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Safiur</a:t>
            </a:r>
            <a:r>
              <a:rPr lang="en-US" sz="2800" b="1" dirty="0" smtClean="0"/>
              <a:t>, and Jobber  and many unknown people.</a:t>
            </a:r>
            <a:endParaRPr lang="en-US" b="1" dirty="0"/>
          </a:p>
        </p:txBody>
      </p:sp>
      <p:pic>
        <p:nvPicPr>
          <p:cNvPr id="4098" name="Picture 2" descr="C:\Users\ASSRAF\Desktop\English ashraf sir\images(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3796144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SRAF\Desktop\English ashraf sir\2Q==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962400" cy="211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1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543800" cy="83099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Now we will see some pictures who sacrificed their lives for our mother language in 1952</a:t>
            </a:r>
            <a:endParaRPr lang="en-US" sz="2400" b="1" dirty="0"/>
          </a:p>
        </p:txBody>
      </p:sp>
      <p:pic>
        <p:nvPicPr>
          <p:cNvPr id="4" name="Picture 3" descr="http://muktoblog.net/media/img/1297333015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257562" y="1355115"/>
            <a:ext cx="2561927" cy="19955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5" name="Picture 12" descr="http://www.prothom-aloblog.com/img/uploads/dc02f5d87c3771483d22fcbfd4149b09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033655" y="1327406"/>
            <a:ext cx="2667000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6" name="Picture 6" descr="http://muktoblog.net/media/img/129810700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28054" y="4026608"/>
            <a:ext cx="2267546" cy="18595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38662" y="4094837"/>
            <a:ext cx="2761653" cy="19435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272318" y="344392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Salam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161" y="355776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Barkath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1411" y="350338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Rafique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943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Shafiur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8525" y="6072334"/>
            <a:ext cx="240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Jabber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28892" y="6072334"/>
            <a:ext cx="240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8" descr="http://cms.somewhereinblog.net/images/thumbs/elius_1297766343_1-1._Shaheed_Salam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01554" y="1320479"/>
            <a:ext cx="2722646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9830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222" y="427890"/>
            <a:ext cx="63392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C0099"/>
                </a:solidFill>
                <a:latin typeface="Bauhaus 93" pitchFamily="82" charset="0"/>
                <a:cs typeface="Aharoni" pitchFamily="2" charset="-79"/>
                <a:sym typeface="Wingdings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EVALUATION(Individual Work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222" y="2438400"/>
            <a:ext cx="7223975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Wingdings"/>
              </a:rPr>
              <a:t>Ans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 The declaration raised a storm of protest in East Pakistan. It continued non-stop.  The government banned all types of public meeting.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222" y="1363020"/>
            <a:ext cx="728893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 happened when Urdu was declared as the only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official language of  Pakistan?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222" y="4127326"/>
            <a:ext cx="7071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2. Choose the best answer 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Q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. The police opened fire on the students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………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514350" indent="-514350">
              <a:buAutoNum type="romanL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Dhaka Medical College   ii) Dhaka University.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iii)  Dhaka Dental College     iv) Dhaka College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3812" y="4942934"/>
            <a:ext cx="2773788" cy="399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1752600"/>
            <a:ext cx="8382000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(5min)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Unit:03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:03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Mother’s Language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Day-1 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0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3733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Word Meaning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90580"/>
            <a:ext cx="1828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Establish =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16" y="1295400"/>
            <a:ext cx="3200400" cy="24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58564" y="1790580"/>
            <a:ext cx="1600201" cy="4001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 Set up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572000"/>
            <a:ext cx="152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Tribute =   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603003"/>
            <a:ext cx="15240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 </a:t>
            </a:r>
            <a:r>
              <a:rPr lang="en-US" sz="2000" b="1" dirty="0" smtClean="0">
                <a:solidFill>
                  <a:schemeClr val="bg1"/>
                </a:solidFill>
              </a:rPr>
              <a:t>Honor.  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ASSRAF\Desktop\English ashraf sir\IMG_20150221_1048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31" y="4114800"/>
            <a:ext cx="3414367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</p:spTree>
    <p:extLst>
      <p:ext uri="{BB962C8B-B14F-4D97-AF65-F5344CB8AC3E}">
        <p14:creationId xmlns:p14="http://schemas.microsoft.com/office/powerpoint/2010/main" val="37466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66800"/>
            <a:ext cx="12954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Defy =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1066800"/>
            <a:ext cx="25146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To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refuse to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obey.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4936194"/>
            <a:ext cx="18288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Undivided =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4382" y="4918364"/>
            <a:ext cx="25146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whole, not divided.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SSRAF\Desktop\English ashraf sir\cgmh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28" y="3747655"/>
            <a:ext cx="3429000" cy="2377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3429000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2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56" y="0"/>
            <a:ext cx="9126930" cy="6858000"/>
            <a:chOff x="2556" y="0"/>
            <a:chExt cx="9126930" cy="6858000"/>
          </a:xfrm>
        </p:grpSpPr>
        <p:sp>
          <p:nvSpPr>
            <p:cNvPr id="3" name="Rectangle 2"/>
            <p:cNvSpPr/>
            <p:nvPr/>
          </p:nvSpPr>
          <p:spPr>
            <a:xfrm>
              <a:off x="2556" y="0"/>
              <a:ext cx="9126930" cy="6858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8675" y="1175659"/>
              <a:ext cx="8564502" cy="545374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>
              <a:off x="288675" y="3902530"/>
              <a:ext cx="8564502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88675" y="2438400"/>
              <a:ext cx="8564502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3770" y="1781628"/>
              <a:ext cx="8564502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3770" y="3167742"/>
              <a:ext cx="8564502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3770" y="5257800"/>
              <a:ext cx="8564502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8675" y="4572000"/>
              <a:ext cx="8564502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3770" y="5943600"/>
              <a:ext cx="8564502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62200" y="1175659"/>
              <a:ext cx="0" cy="5453741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632741" y="1809168"/>
            <a:ext cx="445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(a) to have a particular effect</a:t>
            </a:r>
            <a:r>
              <a:rPr lang="bn-BD" sz="2800" dirty="0">
                <a:latin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02825" y="2451426"/>
            <a:ext cx="3185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(b)  to refuse to obey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44048" y="3191652"/>
            <a:ext cx="224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(c)  to give in</a:t>
            </a:r>
            <a:r>
              <a:rPr lang="bn-BD" sz="2800" dirty="0">
                <a:latin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3917756"/>
            <a:ext cx="6022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(d)  the ability to keep increasing or developing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5232" y="4535008"/>
            <a:ext cx="5961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(e)  an act to show respect or admiration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77884" y="5290458"/>
            <a:ext cx="5115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(f)  the most exciting point in time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64151" y="5943600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(g) to ban</a:t>
            </a:r>
            <a:r>
              <a:rPr lang="bn-BD" sz="2800" dirty="0">
                <a:latin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1812795"/>
            <a:ext cx="1710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(a) Tribute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8974" y="2489202"/>
            <a:ext cx="175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(b)  climax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5707" y="3185886"/>
            <a:ext cx="1739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(c)  outlaw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7200" y="3962400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(d)  defy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9056" y="4601028"/>
            <a:ext cx="196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(e)  Provoke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3658" y="5290458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(f)  relent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7458" y="5990772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(g)  momentum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1630" y="1175658"/>
            <a:ext cx="12019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68328" y="1144880"/>
            <a:ext cx="1895071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Meanings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14400" y="2258445"/>
            <a:ext cx="1799778" cy="2604193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9" idx="1"/>
          </p:cNvCxnSpPr>
          <p:nvPr/>
        </p:nvCxnSpPr>
        <p:spPr>
          <a:xfrm>
            <a:off x="914400" y="2974646"/>
            <a:ext cx="1763484" cy="2577422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14400" y="3709106"/>
            <a:ext cx="1749751" cy="2496104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105437" y="2875298"/>
            <a:ext cx="1561563" cy="1295400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65150" y="2193134"/>
            <a:ext cx="1881679" cy="4012076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53037" y="4263357"/>
            <a:ext cx="1851849" cy="693802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865150" y="3599543"/>
            <a:ext cx="2473136" cy="1952525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7388" y="152400"/>
            <a:ext cx="851081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meaning. (Pair work 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828800"/>
            <a:ext cx="7195458" cy="440120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Give the short answer on the fallowing question.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(a) What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language do you speak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(b) What did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Zinnah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declare in a public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meeting in 1948?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(c)  Which day is known as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shaheed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Dibosh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(d) Who is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ohammad Ali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Zinnah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9829" y="532239"/>
            <a:ext cx="5562600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C0099"/>
                </a:solidFill>
                <a:latin typeface="Bauhaus 93" pitchFamily="82" charset="0"/>
                <a:cs typeface="Aharoni" pitchFamily="2" charset="-79"/>
                <a:sym typeface="Wingdings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EVALUATION(Group work)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0974" y="457200"/>
            <a:ext cx="75038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Teacher’s Information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880974" y="1981200"/>
            <a:ext cx="7477710" cy="37240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Md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Shamsul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Alam</a:t>
            </a: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Hons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.)MA in English.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Assistant Teacher( English)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Nabodoy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Girls High School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Shailkupa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Jhenaidah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Phone:01917-452052,01722-922691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Email:shamsul101085@gmail.com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09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2665" y="1219200"/>
                <a:ext cx="6858000" cy="9541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 Rounded MT Bold" pitchFamily="34" charset="0"/>
                    <a:sym typeface="Wingdings"/>
                  </a:rPr>
                  <a:t> </a:t>
                </a:r>
                <a:r>
                  <a:rPr lang="en-US" sz="2800" dirty="0" smtClean="0">
                    <a:latin typeface="Arial Rounded MT Bold" pitchFamily="34" charset="0"/>
                  </a:rPr>
                  <a:t>Write a paragraph on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′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21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Arial Rounded MT Bold" pitchFamily="34" charset="0"/>
                  </a:rPr>
                  <a:t> February’ by answering the following questions.</a:t>
                </a:r>
                <a:endParaRPr lang="en-US" sz="2800" dirty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665" y="1219200"/>
                <a:ext cx="6858000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32114" y="2971800"/>
                <a:ext cx="6858000" cy="353943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 Rounded MT Bold" pitchFamily="34" charset="0"/>
                    <a:sym typeface="Wingdings"/>
                  </a:rPr>
                  <a:t> </a:t>
                </a:r>
                <a:r>
                  <a:rPr lang="en-US" sz="2800" dirty="0" smtClean="0">
                    <a:latin typeface="Arial Rounded MT Bold" pitchFamily="34" charset="0"/>
                    <a:sym typeface="Wingdings"/>
                  </a:rPr>
                  <a:t>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(a)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21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February?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(b) What do the people do on the day?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(c) How do they walk to the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Shaheed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Minar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(d) What do they do for the salvation of the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martyr’s soul?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(e) How the day is observed by government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officials?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2971800"/>
                <a:ext cx="6858000" cy="35394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36049" y="291003"/>
            <a:ext cx="322079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uhaus 93" pitchFamily="8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itchFamily="34" charset="0"/>
              </a:rPr>
              <a:t>Home works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819400"/>
            <a:ext cx="3962400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all.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390" y="533400"/>
            <a:ext cx="6705600" cy="707886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Information</a:t>
            </a:r>
            <a:endParaRPr lang="en-US" sz="4000" i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4463" y="2133600"/>
            <a:ext cx="6705600" cy="3600986"/>
          </a:xfrm>
          <a:prstGeom prst="rect">
            <a:avLst/>
          </a:prstGeom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      Nine/Ten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      English for Today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            03 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      03</a:t>
            </a:r>
            <a:endPara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Minutes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:         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2022</a:t>
            </a:r>
            <a:endParaRPr lang="en-US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5181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Let’s 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hear a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song.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283496"/>
              </p:ext>
            </p:extLst>
          </p:nvPr>
        </p:nvGraphicFramePr>
        <p:xfrm>
          <a:off x="3505200" y="2819400"/>
          <a:ext cx="163154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2819400"/>
                        <a:ext cx="163154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3048000" y="2438400"/>
            <a:ext cx="2514600" cy="1600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93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051" y="4953000"/>
            <a:ext cx="8501149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and teachers are going to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shahid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miner to respect the martyrs who laid dawn their lives for our mother language in 1952.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2" y="128076"/>
            <a:ext cx="4039468" cy="3986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82" y="128076"/>
            <a:ext cx="4390692" cy="404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386" y="3480680"/>
            <a:ext cx="637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Ans: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Shaheed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Minar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992580"/>
            <a:ext cx="4677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What’s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picture about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4047864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Why was it built?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386" y="4509529"/>
            <a:ext cx="677321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Symbol of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Shaheed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sacrifices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martyrs for the rightful place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Bangla.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977843" y="5808406"/>
                <a:ext cx="7300248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0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haroni" pitchFamily="2" charset="-79"/>
                            <a:sym typeface="Wingdings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Aharoni" pitchFamily="2" charset="-79"/>
                            <a:sym typeface="Wingdings"/>
                          </a:rPr>
                          <m:t>𝟐𝟏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Aharoni" pitchFamily="2" charset="-79"/>
                            <a:sym typeface="Wingdings"/>
                          </a:rPr>
                          <m:t>𝒔𝒕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February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is a red letter day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of</a:t>
                </a:r>
              </a:p>
              <a:p>
                <a:pPr lvl="0"/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International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Mother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Language Day.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43" y="5808406"/>
                <a:ext cx="7300248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835" t="-5172" b="-146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60970" y="5346741"/>
                <a:ext cx="58379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3.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haroni" pitchFamily="2" charset="-79"/>
                            <a:sym typeface="Wingdings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Aharoni" pitchFamily="2" charset="-79"/>
                            <a:sym typeface="Wingdings"/>
                          </a:rPr>
                          <m:t>𝟐𝟏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Aharoni" pitchFamily="2" charset="-79"/>
                            <a:sym typeface="Wingdings"/>
                          </a:rPr>
                          <m:t>𝒔𝒕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February is a red letter day?</a:t>
                </a:r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70" y="5346741"/>
                <a:ext cx="583793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56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DOEL\Desktop\hiuh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34" y="457200"/>
            <a:ext cx="5745480" cy="2319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533400"/>
            <a:ext cx="5486400" cy="641350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Lesson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Declaration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4600" y="1447800"/>
            <a:ext cx="3852582" cy="2819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291" y="4648200"/>
            <a:ext cx="7315200" cy="1754326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International Mother’s Language day- 1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21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63923"/>
            <a:ext cx="52578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86000"/>
            <a:ext cx="8077200" cy="40934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end of this lesson students will able to…..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.tell about the language movement in 1952.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. Read the text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.understand new words.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.complete the chart.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Writing a  paragraph about international mother language day.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ilima\Desktop\materials\Jinn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4038600" cy="257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471055"/>
            <a:ext cx="3733800" cy="257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1000" y="3276600"/>
            <a:ext cx="78486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anybody tell me who is the  person about this pictures?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800600"/>
            <a:ext cx="78486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Ali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Zinnah,He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Governor General Of Pakistan in 1952.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7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4976</TotalTime>
  <Words>653</Words>
  <Application>Microsoft Office PowerPoint</Application>
  <PresentationFormat>On-screen Show (4:3)</PresentationFormat>
  <Paragraphs>111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Aharoni</vt:lpstr>
      <vt:lpstr>Arial</vt:lpstr>
      <vt:lpstr>Arial Rounded MT Bold</vt:lpstr>
      <vt:lpstr>Bauhaus 93</vt:lpstr>
      <vt:lpstr>Berlin Sans FB Demi</vt:lpstr>
      <vt:lpstr>Calibri</vt:lpstr>
      <vt:lpstr>Cambria Math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ASSRAF</dc:creator>
  <cp:lastModifiedBy>SHAMSUL</cp:lastModifiedBy>
  <cp:revision>193</cp:revision>
  <dcterms:created xsi:type="dcterms:W3CDTF">2016-08-21T18:04:13Z</dcterms:created>
  <dcterms:modified xsi:type="dcterms:W3CDTF">2022-12-18T07:31:19Z</dcterms:modified>
</cp:coreProperties>
</file>