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310" r:id="rId5"/>
    <p:sldId id="284" r:id="rId6"/>
    <p:sldId id="260" r:id="rId7"/>
    <p:sldId id="262" r:id="rId8"/>
    <p:sldId id="292" r:id="rId9"/>
    <p:sldId id="266" r:id="rId10"/>
    <p:sldId id="290" r:id="rId11"/>
    <p:sldId id="282" r:id="rId12"/>
    <p:sldId id="305" r:id="rId13"/>
    <p:sldId id="300" r:id="rId14"/>
    <p:sldId id="302" r:id="rId15"/>
    <p:sldId id="304" r:id="rId16"/>
    <p:sldId id="303" r:id="rId17"/>
    <p:sldId id="306" r:id="rId18"/>
    <p:sldId id="307" r:id="rId19"/>
    <p:sldId id="308" r:id="rId20"/>
    <p:sldId id="309" r:id="rId21"/>
    <p:sldId id="299" r:id="rId22"/>
    <p:sldId id="265" r:id="rId23"/>
    <p:sldId id="297" r:id="rId24"/>
    <p:sldId id="296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-691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33A02-A0DF-470A-AE8D-1155BE6B1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C9B748-6E1D-4778-9558-2B389102C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92A14D-CB24-48E1-8C62-93EBE666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652FED-9ED8-438E-9917-2BEF4C2A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787E4F-056C-43FB-BE3D-AEC281B1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23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FC19F-6C83-46CB-802D-4EF10105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34CFBA-45DA-4644-9818-7DE9CBCC1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D59BB6-0D97-4F93-B1EA-8FA0B263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CE9DD8-16ED-479C-AF9D-F5DDC465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1862C6-DF4E-449D-A839-433DFB87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50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857D59-2E58-4D39-A1EF-6CD6A09E6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BAF86F-7BD0-44FE-91C3-4A59925C0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BFD56F-7667-4A46-8BE3-0055920F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3176DA-A53D-40D9-9F35-5DA722DF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EF22A1-22C2-4138-99F0-214846CE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41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34B8B-6934-4118-BD16-819F7253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562E4-841A-44E1-BB93-D91120661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7469ED-92B2-49EA-8DE2-E6A7AB23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876347-5AF9-4AC0-85D8-426F6B70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7954FD-FCC7-4849-A5D1-169ED979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1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9B3C2-E2A0-432D-BB33-C0914B0D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B4E0B3-9F35-492C-BA24-1BD814F4C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99C520-62F4-4EE3-8632-22BAD960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00478F-55BE-40A8-8D73-8BE4F338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F8CDDE-5A6D-4A9B-927B-AB93EE0F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7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EC149-E6C7-45F1-B1B4-05689EAC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F55B06-B293-4253-849F-B5DE926E4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39DA52-5E7A-4742-9220-1E8C52AD0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CE1E6E-A8E3-4415-938C-9A6FFD2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BC5189-BA22-42FE-B936-7C57A4C6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5CFDA8-9902-423D-BF09-E5F34662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240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53524-A68D-441B-BA88-CEA3A704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0C28F6-50DB-43C7-89D7-B2F80B2AA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F0A3B7-F116-4661-B078-88B4AB79A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F65232-5044-490A-8F39-73F07EDDD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F66FF1-F4EC-439A-AA4B-B9DF98F07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40323C-69F1-4C66-A6E7-C2B91359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4D22B8-A233-4179-87C5-CD0D4C1E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FA3DB9-17EB-4E66-9257-F1D117F1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16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5BCBF-3ECA-4DAB-B3C2-32A70FEC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07A61C-76E8-4DA7-9E7A-D1AD05B9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9B278A-AC1F-4F9C-A686-5B802DFB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456862-021B-4B5F-B1B4-3DDD1979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895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990CD01-E09B-4E46-8668-DD8E623E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DFD8AC-E13B-45B5-9DB5-429796AA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7CDC9B-DA14-4FEA-B17F-0782A374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9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290C0-A15E-4D9A-B3EC-DDA2C587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E4DE7-5624-40C6-A486-73A0E26F4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CD6FB6-60A7-4FD6-8523-52BD16691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6ADAEC-7A9D-4B7A-A850-C235679A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D64DD8-FC71-474D-921A-D0C2D827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3EED39-4166-4385-A8E4-56106001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06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97C8EC-567F-4996-A778-76535DEB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F0187A-D788-49C8-84FA-E281C3F3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907CFE-1723-4D03-AD30-2B91AA55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909D01-E5D2-43C8-8CFC-10379E2B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4061F8-9199-4C2C-9B3A-D197B0CA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4F5D92-9640-4ED8-B614-7C62AEBF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33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0FE234-46DF-4272-8799-23D430CD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4C9FD5-7F9F-4C22-AB76-BC056E0BB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171BA6-043C-40A8-AC76-CDA221A3B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C853-F864-4CDE-AD81-FC6F5E1A6C6B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4AB667-86DA-4191-B418-7140B020F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0F9D46-A39D-4643-8405-70FF08A0C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470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3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18.jpe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320078" cy="6842731"/>
            <a:chOff x="0" y="247331"/>
            <a:chExt cx="12320078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320078" cy="6842731"/>
              <a:chOff x="-2" y="-17756"/>
              <a:chExt cx="12216298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216298" cy="6875756"/>
                <a:chOff x="-2" y="-17756"/>
                <a:chExt cx="12216298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52290" y="0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3CE3AC-6299-4051-B5B3-B92C6CACDEBC}"/>
              </a:ext>
            </a:extLst>
          </p:cNvPr>
          <p:cNvSpPr/>
          <p:nvPr/>
        </p:nvSpPr>
        <p:spPr>
          <a:xfrm>
            <a:off x="237880" y="339093"/>
            <a:ext cx="114425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স্বাগতম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 descr="৫৪৩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1752600"/>
            <a:ext cx="11430000" cy="456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88580543"/>
      </p:ext>
    </p:extLst>
  </p:cSld>
  <p:clrMapOvr>
    <a:masterClrMapping/>
  </p:clrMapOvr>
  <p:transition spd="slow" advTm="361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504825" y="412103"/>
            <a:ext cx="607695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শহরের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প্রত্ননিদর্শন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180975" y="4545953"/>
            <a:ext cx="1167765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ঔপনিবেশিক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যুগের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স্থাপথ্য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কর্মের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কয়েকটি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মসজিদ,মন্দির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গির্জা।ঢাকা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মসজিদগুলো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মোঘল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স্থাপথ্য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রীতিতে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 descr="দতক.jpg"/>
          <p:cNvPicPr>
            <a:picLocks noChangeAspect="1"/>
          </p:cNvPicPr>
          <p:nvPr/>
        </p:nvPicPr>
        <p:blipFill>
          <a:blip r:embed="rId5"/>
          <a:srcRect r="49740" b="884"/>
          <a:stretch>
            <a:fillRect/>
          </a:stretch>
        </p:blipFill>
        <p:spPr>
          <a:xfrm>
            <a:off x="342899" y="1101090"/>
            <a:ext cx="5667375" cy="3289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 descr="দতক.jpg"/>
          <p:cNvPicPr>
            <a:picLocks noChangeAspect="1"/>
          </p:cNvPicPr>
          <p:nvPr/>
        </p:nvPicPr>
        <p:blipFill>
          <a:blip r:embed="rId5"/>
          <a:srcRect l="50000"/>
          <a:stretch>
            <a:fillRect/>
          </a:stretch>
        </p:blipFill>
        <p:spPr>
          <a:xfrm>
            <a:off x="6181726" y="1123949"/>
            <a:ext cx="5648324" cy="33280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80734507"/>
      </p:ext>
    </p:extLst>
  </p:cSld>
  <p:clrMapOvr>
    <a:masterClrMapping/>
  </p:clrMapOvr>
  <p:transition spd="slow" advTm="403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304799" y="4439165"/>
            <a:ext cx="1151572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১৮৫৭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ভারতীয়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স্বাধীনতা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যুদ্ধের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ইতিহাস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ব্রিটিশ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সেনাবাহিনীর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সৈন্যরা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ইংরেজদের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বিরুদ্ধে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বিদ্রোহ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স্বাধীনতা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যুদ্ধ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7431470" y="2185156"/>
            <a:ext cx="288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 descr="৯৮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" y="390525"/>
            <a:ext cx="7067550" cy="3924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77419530"/>
      </p:ext>
    </p:extLst>
  </p:cSld>
  <p:clrMapOvr>
    <a:masterClrMapping/>
  </p:clrMapOvr>
  <p:transition spd="slow" advTm="3297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0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266699" y="4858265"/>
            <a:ext cx="1151572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ইংরেজদের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বন্দি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ইংরেজরা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আন্টাঘর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ময়দানে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ঝুলিয়ে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ফাঁসি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7431470" y="2185156"/>
            <a:ext cx="288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 descr="৯৮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9" y="304799"/>
            <a:ext cx="5448301" cy="4257675"/>
          </a:xfrm>
          <a:prstGeom prst="rect">
            <a:avLst/>
          </a:prstGeom>
        </p:spPr>
      </p:pic>
      <p:pic>
        <p:nvPicPr>
          <p:cNvPr id="22" name="Picture 21" descr="১২৩.jpg"/>
          <p:cNvPicPr>
            <a:picLocks noChangeAspect="1"/>
          </p:cNvPicPr>
          <p:nvPr/>
        </p:nvPicPr>
        <p:blipFill>
          <a:blip r:embed="rId5"/>
          <a:srcRect r="48633"/>
          <a:stretch>
            <a:fillRect/>
          </a:stretch>
        </p:blipFill>
        <p:spPr>
          <a:xfrm>
            <a:off x="5819774" y="342901"/>
            <a:ext cx="5972175" cy="4229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77419530"/>
      </p:ext>
    </p:extLst>
  </p:cSld>
  <p:clrMapOvr>
    <a:masterClrMapping/>
  </p:clrMapOvr>
  <p:transition spd="slow" advTm="340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428624" y="4534415"/>
            <a:ext cx="1124902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ভবন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হয়েছিল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সুন্দর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হচ্ছে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কার্জন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হল।ইংরেজ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ভবনটি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বহুকাল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ধরেই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বিশ্ব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বিজ্ঞান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অনুষদের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7431470" y="2185156"/>
            <a:ext cx="288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Picture 27" descr="৯গত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464820"/>
            <a:ext cx="9439275" cy="39090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77419530"/>
      </p:ext>
    </p:extLst>
  </p:cSld>
  <p:clrMapOvr>
    <a:masterClrMapping/>
  </p:clrMapOvr>
  <p:transition spd="slow" advTm="307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1512373" y="5366156"/>
            <a:ext cx="1019542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হাইকোর্ট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ভবনটি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ইংরেজ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7431470" y="2185156"/>
            <a:ext cx="288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 descr="হাইকোট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419099"/>
            <a:ext cx="9505950" cy="465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77419530"/>
      </p:ext>
    </p:extLst>
  </p:cSld>
  <p:clrMapOvr>
    <a:masterClrMapping/>
  </p:clrMapOvr>
  <p:transition spd="slow" advTm="271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0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455098" y="4813706"/>
            <a:ext cx="1123207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বিশ্ববিদ্যালয়ের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ছাত্র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কেন্দ্রের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চত্বরে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সমাধিসৌধটি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১৯১৫সালে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নির্মিত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7431470" y="2185156"/>
            <a:ext cx="288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 descr="সমাধ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075" y="628650"/>
            <a:ext cx="9391650" cy="391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77419530"/>
      </p:ext>
    </p:extLst>
  </p:cSld>
  <p:clrMapOvr>
    <a:masterClrMapping/>
  </p:clrMapOvr>
  <p:transition spd="slow" advTm="2531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454FA33-B8CD-4214-8ED3-8B22A362058A}"/>
              </a:ext>
            </a:extLst>
          </p:cNvPr>
          <p:cNvSpPr/>
          <p:nvPr/>
        </p:nvSpPr>
        <p:spPr>
          <a:xfrm>
            <a:off x="4056989" y="445925"/>
            <a:ext cx="351891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883723" y="2708681"/>
            <a:ext cx="466666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প্রত্নতত্ব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7431470" y="2185156"/>
            <a:ext cx="288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712273" y="3689756"/>
            <a:ext cx="927850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ইংরেজ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ভবন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77419530"/>
      </p:ext>
    </p:extLst>
  </p:cSld>
  <p:clrMapOvr>
    <a:masterClrMapping/>
  </p:clrMapOvr>
  <p:transition spd="slow" advTm="3358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0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321748" y="517931"/>
            <a:ext cx="59442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বাইরের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প্রত্ননিদর্শন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7431470" y="2185156"/>
            <a:ext cx="288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238125" y="4061231"/>
            <a:ext cx="11591925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সুলতানি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আমলে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রাজধানী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ছিল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সোনারগাঁও।ঊনিশ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শতকে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সোনারগাঁও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পানাম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এলাকাটি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বেছে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পানামার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সড়কের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দুইপাশে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শাড়িবদ্ধভাবে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ঘরবাড়ি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নির্মান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 descr="হাইকোট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4" y="1216024"/>
            <a:ext cx="5407026" cy="2746375"/>
          </a:xfrm>
          <a:prstGeom prst="rect">
            <a:avLst/>
          </a:prstGeom>
        </p:spPr>
      </p:pic>
      <p:pic>
        <p:nvPicPr>
          <p:cNvPr id="23" name="Picture 22" descr="৯গত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1181099"/>
            <a:ext cx="5867400" cy="2771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77419530"/>
      </p:ext>
    </p:extLst>
  </p:cSld>
  <p:clrMapOvr>
    <a:masterClrMapping/>
  </p:clrMapOvr>
  <p:transition spd="slow" advTm="429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0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7431470" y="2185156"/>
            <a:ext cx="288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255072" y="4594631"/>
            <a:ext cx="11517827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সরদার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এখন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স্থাপিত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লোকশিল্প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জাদুঘর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এ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নির্মান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১৯০১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দিুইটি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প্রসাদ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এ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৭০টি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কক্ষ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 descr="পুরানো স্থাপথ্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52425"/>
            <a:ext cx="9505950" cy="4048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77419530"/>
      </p:ext>
    </p:extLst>
  </p:cSld>
  <p:clrMapOvr>
    <a:masterClrMapping/>
  </p:clrMapOvr>
  <p:transition spd="slow" advTm="198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0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302698" y="508406"/>
            <a:ext cx="598433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571500" indent="-571500"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জাদুঘরে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সংরক্ষিত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প্রত্নসম্পদ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7431470" y="2185156"/>
            <a:ext cx="288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266700" y="3842156"/>
            <a:ext cx="11582399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পুরানো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ইতিহাস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ঐতিহ্য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ধারনা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লাভ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যায়।ঢাকায়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জাতীয়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জাদুঘর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জাদুঘরে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প্রচুর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রত্নসম্পদ।পোশাক,হাতির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দাঁতের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কারুকাজ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দ্রব্য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তলোয়ার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সিংহাসন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ইত্যাদি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 descr="৯০৮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171576"/>
            <a:ext cx="2857500" cy="2686050"/>
          </a:xfrm>
          <a:prstGeom prst="rect">
            <a:avLst/>
          </a:prstGeom>
        </p:spPr>
      </p:pic>
      <p:pic>
        <p:nvPicPr>
          <p:cNvPr id="26" name="Picture 25" descr="ড়গত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775" y="1190625"/>
            <a:ext cx="2493645" cy="2667000"/>
          </a:xfrm>
          <a:prstGeom prst="rect">
            <a:avLst/>
          </a:prstGeom>
        </p:spPr>
      </p:pic>
      <p:pic>
        <p:nvPicPr>
          <p:cNvPr id="28" name="Picture 27" descr="কবজ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125" y="342900"/>
            <a:ext cx="3028950" cy="3333750"/>
          </a:xfrm>
          <a:prstGeom prst="rect">
            <a:avLst/>
          </a:prstGeom>
        </p:spPr>
      </p:pic>
      <p:pic>
        <p:nvPicPr>
          <p:cNvPr id="29" name="Picture 28" descr="৭৬৫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0235" y="1171574"/>
            <a:ext cx="2834640" cy="2657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77419530"/>
      </p:ext>
    </p:extLst>
  </p:cSld>
  <p:clrMapOvr>
    <a:masterClrMapping/>
  </p:clrMapOvr>
  <p:transition spd="slow" advTm="629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3CE3AC-6299-4051-B5B3-B92C6CACDEBC}"/>
              </a:ext>
            </a:extLst>
          </p:cNvPr>
          <p:cNvSpPr/>
          <p:nvPr/>
        </p:nvSpPr>
        <p:spPr>
          <a:xfrm>
            <a:off x="5192585" y="1084100"/>
            <a:ext cx="263565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4D29BD5-A42E-4920-B12A-A71607011718}"/>
              </a:ext>
            </a:extLst>
          </p:cNvPr>
          <p:cNvSpPr/>
          <p:nvPr/>
        </p:nvSpPr>
        <p:spPr>
          <a:xfrm>
            <a:off x="2105026" y="4174677"/>
            <a:ext cx="908685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685800" indent="-685800" algn="ctr">
              <a:buBlip>
                <a:blip r:embed="rId4"/>
              </a:buBlip>
            </a:pP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নলিনীদাস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মাধ্যমিক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বালিকা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,ভোলা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সদর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ভোলা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C73A42D-6534-4FE2-BEEA-57F62E955B07}"/>
              </a:ext>
            </a:extLst>
          </p:cNvPr>
          <p:cNvSpPr/>
          <p:nvPr/>
        </p:nvSpPr>
        <p:spPr>
          <a:xfrm>
            <a:off x="4457887" y="2148050"/>
            <a:ext cx="4433969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বীণা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মিত্র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সিনিয়র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্ষিকা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হিন্দুধর্ম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97ADF75-4CC6-48D3-A09B-9521F4F2D1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54" y="1285375"/>
            <a:ext cx="2721904" cy="275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 advTm="5062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0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7431470" y="2185156"/>
            <a:ext cx="288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247649" y="4489856"/>
            <a:ext cx="11477625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মুক্তাগাছা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জমিদারদের,ময়মনসিংহ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জাদুঘরে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ফুলদানি,ঘড়ি,অলঙ্কার,মৃৎপাত্র,কাপড়বোনার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যন্ত্র,খেলার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সরঞ্জাম,বাঘ,বিষ্ণুমূর্তি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ইত্যাদি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 descr="চটপ.jpg"/>
          <p:cNvPicPr>
            <a:picLocks noChangeAspect="1"/>
          </p:cNvPicPr>
          <p:nvPr/>
        </p:nvPicPr>
        <p:blipFill>
          <a:blip r:embed="rId4"/>
          <a:srcRect t="11340" b="11985"/>
          <a:stretch>
            <a:fillRect/>
          </a:stretch>
        </p:blipFill>
        <p:spPr>
          <a:xfrm>
            <a:off x="5734050" y="323850"/>
            <a:ext cx="2943224" cy="3876675"/>
          </a:xfrm>
          <a:prstGeom prst="rect">
            <a:avLst/>
          </a:prstGeom>
        </p:spPr>
      </p:pic>
      <p:pic>
        <p:nvPicPr>
          <p:cNvPr id="26" name="Picture 25" descr="৬৫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400049"/>
            <a:ext cx="2486025" cy="3762375"/>
          </a:xfrm>
          <a:prstGeom prst="rect">
            <a:avLst/>
          </a:prstGeom>
        </p:spPr>
      </p:pic>
      <p:pic>
        <p:nvPicPr>
          <p:cNvPr id="28" name="Picture 27" descr="বকজ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75" y="367664"/>
            <a:ext cx="2828925" cy="3813811"/>
          </a:xfrm>
          <a:prstGeom prst="rect">
            <a:avLst/>
          </a:prstGeom>
        </p:spPr>
      </p:pic>
      <p:pic>
        <p:nvPicPr>
          <p:cNvPr id="29" name="Picture 28" descr="৯৮৭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3476" y="333376"/>
            <a:ext cx="3076574" cy="3790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77419530"/>
      </p:ext>
    </p:extLst>
  </p:cSld>
  <p:clrMapOvr>
    <a:masterClrMapping/>
  </p:clrMapOvr>
  <p:transition spd="slow" advTm="426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59" t="9260" r="17277" b="6018"/>
          <a:stretch/>
        </p:blipFill>
        <p:spPr>
          <a:xfrm>
            <a:off x="1570566" y="507998"/>
            <a:ext cx="9050867" cy="5487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64964386"/>
      </p:ext>
    </p:extLst>
  </p:cSld>
  <p:clrMapOvr>
    <a:masterClrMapping/>
  </p:clrMapOvr>
  <p:transition spd="slow" advTm="146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3CE3AC-6299-4051-B5B3-B92C6CACDEBC}"/>
              </a:ext>
            </a:extLst>
          </p:cNvPr>
          <p:cNvSpPr/>
          <p:nvPr/>
        </p:nvSpPr>
        <p:spPr>
          <a:xfrm>
            <a:off x="4236374" y="458676"/>
            <a:ext cx="328487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কাজঃ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7F825D-FEEA-4B03-BD9B-4B21FAAD4055}"/>
              </a:ext>
            </a:extLst>
          </p:cNvPr>
          <p:cNvSpPr/>
          <p:nvPr/>
        </p:nvSpPr>
        <p:spPr>
          <a:xfrm>
            <a:off x="2123142" y="1577893"/>
            <a:ext cx="187262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ক’দল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82914B8-C20E-414F-A210-0B3FD170DA88}"/>
              </a:ext>
            </a:extLst>
          </p:cNvPr>
          <p:cNvSpPr/>
          <p:nvPr/>
        </p:nvSpPr>
        <p:spPr>
          <a:xfrm>
            <a:off x="5968535" y="2894826"/>
            <a:ext cx="563291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২/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জাদুঘর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কোথায়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অবস্থিত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সেখা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3E96270-27F1-4C9E-944E-AE829FB04245}"/>
              </a:ext>
            </a:extLst>
          </p:cNvPr>
          <p:cNvSpPr/>
          <p:nvPr/>
        </p:nvSpPr>
        <p:spPr>
          <a:xfrm>
            <a:off x="340188" y="2994420"/>
            <a:ext cx="519066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বড়সরদার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বিবরণ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দাও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7835D9E-CC9A-4D38-9F85-A0AE0E7A6792}"/>
              </a:ext>
            </a:extLst>
          </p:cNvPr>
          <p:cNvSpPr/>
          <p:nvPr/>
        </p:nvSpPr>
        <p:spPr>
          <a:xfrm>
            <a:off x="7848576" y="1715748"/>
            <a:ext cx="175721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খ’দল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A7F286-6FB5-4708-B846-98E1FED0031A}"/>
              </a:ext>
            </a:extLst>
          </p:cNvPr>
          <p:cNvSpPr/>
          <p:nvPr/>
        </p:nvSpPr>
        <p:spPr>
          <a:xfrm>
            <a:off x="5678424" y="1993392"/>
            <a:ext cx="79206" cy="3977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46401108"/>
      </p:ext>
    </p:extLst>
  </p:cSld>
  <p:clrMapOvr>
    <a:masterClrMapping/>
  </p:clrMapOvr>
  <p:transition spd="slow" advTm="618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4373636" y="403072"/>
            <a:ext cx="2209259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644092" y="1355058"/>
            <a:ext cx="682430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দক্ষিণ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পাশে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কতটি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ইমারত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173924" y="5088166"/>
            <a:ext cx="1156919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কার্জন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(খ)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রুপলাল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হাউস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(গ)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আহসান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মঞ্জিল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(ঘ)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হাইকোর্ট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440624" y="4270841"/>
            <a:ext cx="105641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457200" indent="-457200" algn="ctr">
              <a:buBlip>
                <a:blip r:embed="rId4"/>
              </a:buBlip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ভবন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হয়েছিল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সুন্দর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হচ্ছে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644091" y="2011145"/>
            <a:ext cx="803318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ক).২০টি (খ) ২১টি (গ). ২২টি (ঘ). ২৩টি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585277" y="3447604"/>
            <a:ext cx="811632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নতুন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(খ)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(গ)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আদিকাল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(ঘ)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বর্তমান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634566" y="2749868"/>
            <a:ext cx="416332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457200" indent="-457200" algn="ctr">
              <a:buBlip>
                <a:blip r:embed="rId4"/>
              </a:buBlip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60271" y="5000900"/>
            <a:ext cx="668866" cy="567266"/>
          </a:xfrm>
          <a:prstGeom prst="star5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2390744" y="3506093"/>
            <a:ext cx="668866" cy="567266"/>
          </a:xfrm>
          <a:prstGeom prst="star5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3079354" y="2051051"/>
            <a:ext cx="668866" cy="567266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06134012"/>
      </p:ext>
    </p:extLst>
  </p:cSld>
  <p:clrMapOvr>
    <a:masterClrMapping/>
  </p:clrMapOvr>
  <p:transition spd="slow" advTm="10031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4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75281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4222796" y="453872"/>
            <a:ext cx="358463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বাড়ীর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352425" y="1243885"/>
            <a:ext cx="1135612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বাইরে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প্রত্ননিদর্শন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বর্ণনা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 descr="পুরানো স্থাপথ্য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825" y="2190750"/>
            <a:ext cx="9725025" cy="3905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78562913"/>
      </p:ext>
    </p:extLst>
  </p:cSld>
  <p:clrMapOvr>
    <a:masterClrMapping/>
  </p:clrMapOvr>
  <p:transition spd="slow" advTm="3094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Rectangle 5"/>
          <p:cNvSpPr/>
          <p:nvPr/>
        </p:nvSpPr>
        <p:spPr>
          <a:xfrm>
            <a:off x="3993075" y="350932"/>
            <a:ext cx="4437433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9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20" descr="গতম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1771650"/>
            <a:ext cx="10591799" cy="4381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97014461"/>
      </p:ext>
    </p:extLst>
  </p:cSld>
  <p:clrMapOvr>
    <a:masterClrMapping/>
  </p:clrMapOvr>
  <p:transition spd="slow" advTm="111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5027" y="-9393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3CE3AC-6299-4051-B5B3-B92C6CACDEBC}"/>
              </a:ext>
            </a:extLst>
          </p:cNvPr>
          <p:cNvSpPr/>
          <p:nvPr/>
        </p:nvSpPr>
        <p:spPr>
          <a:xfrm>
            <a:off x="5861641" y="588800"/>
            <a:ext cx="396454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D8B6E9-564A-442F-BCAA-21B02591077B}"/>
              </a:ext>
            </a:extLst>
          </p:cNvPr>
          <p:cNvSpPr/>
          <p:nvPr/>
        </p:nvSpPr>
        <p:spPr>
          <a:xfrm>
            <a:off x="3977007" y="1835631"/>
            <a:ext cx="7315200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্রেণী-অষ্টম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বিশ্বপরিচয়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চতুর্থ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ঔপনিবেশিক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যুগের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প্রত্নতাত্ত্বিক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ঐতিহ্য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:-৪৫মিনিট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 descr="ড়দস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009650"/>
            <a:ext cx="3448050" cy="485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69320898"/>
      </p:ext>
    </p:extLst>
  </p:cSld>
  <p:clrMapOvr>
    <a:masterClrMapping/>
  </p:clrMapOvr>
  <p:transition spd="slow" advTm="407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5027" y="-9393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D8B6E9-564A-442F-BCAA-21B02591077B}"/>
              </a:ext>
            </a:extLst>
          </p:cNvPr>
          <p:cNvSpPr/>
          <p:nvPr/>
        </p:nvSpPr>
        <p:spPr>
          <a:xfrm>
            <a:off x="2981325" y="2359506"/>
            <a:ext cx="597217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পূর্বজ্ঞান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যাচাই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69320898"/>
      </p:ext>
    </p:extLst>
  </p:cSld>
  <p:clrMapOvr>
    <a:masterClrMapping/>
  </p:clrMapOvr>
  <p:transition spd="slow" advTm="223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87411" y="-10054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3CE3AC-6299-4051-B5B3-B92C6CACDEBC}"/>
              </a:ext>
            </a:extLst>
          </p:cNvPr>
          <p:cNvSpPr/>
          <p:nvPr/>
        </p:nvSpPr>
        <p:spPr>
          <a:xfrm>
            <a:off x="4661225" y="217125"/>
            <a:ext cx="26324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দেখঃ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03CE3AC-6299-4051-B5B3-B92C6CACDEBC}"/>
              </a:ext>
            </a:extLst>
          </p:cNvPr>
          <p:cNvSpPr/>
          <p:nvPr/>
        </p:nvSpPr>
        <p:spPr>
          <a:xfrm>
            <a:off x="279113" y="5532295"/>
            <a:ext cx="48926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ইংরেজদের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শাসন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আমল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03CE3AC-6299-4051-B5B3-B92C6CACDEBC}"/>
              </a:ext>
            </a:extLst>
          </p:cNvPr>
          <p:cNvSpPr/>
          <p:nvPr/>
        </p:nvSpPr>
        <p:spPr>
          <a:xfrm>
            <a:off x="6076946" y="5444634"/>
            <a:ext cx="50834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পুরানো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স্থাপত্য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শিল্পকর্ম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4" y="939309"/>
            <a:ext cx="5304971" cy="4467225"/>
          </a:xfrm>
          <a:prstGeom prst="rect">
            <a:avLst/>
          </a:prstGeom>
        </p:spPr>
      </p:pic>
      <p:pic>
        <p:nvPicPr>
          <p:cNvPr id="24" name="Picture 23" descr="রনও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0" y="895350"/>
            <a:ext cx="6000750" cy="4457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93360283"/>
      </p:ext>
    </p:extLst>
  </p:cSld>
  <p:clrMapOvr>
    <a:masterClrMapping/>
  </p:clrMapOvr>
  <p:transition spd="med" advTm="5126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3CE3AC-6299-4051-B5B3-B92C6CACDEBC}"/>
              </a:ext>
            </a:extLst>
          </p:cNvPr>
          <p:cNvSpPr/>
          <p:nvPr/>
        </p:nvSpPr>
        <p:spPr>
          <a:xfrm>
            <a:off x="235514" y="247894"/>
            <a:ext cx="116612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ঔপনিবেশিক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যুগের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প্রত্নতাত্ত্বিক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ঐতিহ্য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 descr="স্থপথ্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99" y="2124074"/>
            <a:ext cx="9324975" cy="3971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213315061"/>
      </p:ext>
    </p:extLst>
  </p:cSld>
  <p:clrMapOvr>
    <a:masterClrMapping/>
  </p:clrMapOvr>
  <p:transition spd="slow" advTm="237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3CE3AC-6299-4051-B5B3-B92C6CACDEBC}"/>
              </a:ext>
            </a:extLst>
          </p:cNvPr>
          <p:cNvSpPr/>
          <p:nvPr/>
        </p:nvSpPr>
        <p:spPr>
          <a:xfrm>
            <a:off x="3980995" y="485944"/>
            <a:ext cx="294984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C99B6B0-E69C-4111-A663-C2C918709BC5}"/>
              </a:ext>
            </a:extLst>
          </p:cNvPr>
          <p:cNvSpPr/>
          <p:nvPr/>
        </p:nvSpPr>
        <p:spPr>
          <a:xfrm>
            <a:off x="497526" y="1493214"/>
            <a:ext cx="464101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834A6F-EF46-4B60-AF6D-42C43F78EE82}"/>
              </a:ext>
            </a:extLst>
          </p:cNvPr>
          <p:cNvSpPr/>
          <p:nvPr/>
        </p:nvSpPr>
        <p:spPr>
          <a:xfrm>
            <a:off x="373701" y="2411068"/>
            <a:ext cx="101990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শহরের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প্রত্ননিদর্শনের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বিবরণ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E834A6F-EF46-4B60-AF6D-42C43F78EE82}"/>
              </a:ext>
            </a:extLst>
          </p:cNvPr>
          <p:cNvSpPr/>
          <p:nvPr/>
        </p:nvSpPr>
        <p:spPr>
          <a:xfrm>
            <a:off x="421326" y="3274704"/>
            <a:ext cx="1004153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২/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বাইরের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প্রত্ননিদর্শনের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E834A6F-EF46-4B60-AF6D-42C43F78EE82}"/>
              </a:ext>
            </a:extLst>
          </p:cNvPr>
          <p:cNvSpPr/>
          <p:nvPr/>
        </p:nvSpPr>
        <p:spPr>
          <a:xfrm>
            <a:off x="390524" y="4208118"/>
            <a:ext cx="108680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৩/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যাদুঘরের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সংক্ষিপ্ত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প্রত্নসম্পদের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বর্ণনা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51034045"/>
      </p:ext>
    </p:extLst>
  </p:cSld>
  <p:clrMapOvr>
    <a:masterClrMapping/>
  </p:clrMapOvr>
  <p:transition advTm="706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21" grpId="0" build="allAtOnce" animBg="1"/>
      <p:bldP spid="22" grpId="0" build="allAtOnce" animBg="1"/>
      <p:bldP spid="25" grpId="0" build="allAtOnce" animBg="1"/>
      <p:bldP spid="2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134D4E-F8D0-4CEC-8BEC-9458CB6B65AC}"/>
              </a:ext>
            </a:extLst>
          </p:cNvPr>
          <p:cNvSpPr/>
          <p:nvPr/>
        </p:nvSpPr>
        <p:spPr>
          <a:xfrm>
            <a:off x="3763026" y="363014"/>
            <a:ext cx="413801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আদর্শপাঠঃ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 descr="জক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1333500"/>
            <a:ext cx="8296274" cy="4524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47212948"/>
      </p:ext>
    </p:extLst>
  </p:cSld>
  <p:clrMapOvr>
    <a:masterClrMapping/>
  </p:clrMapOvr>
  <p:transition spd="slow" advTm="2453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DC72E95-7584-4987-9239-AC4E794F8E16}"/>
              </a:ext>
            </a:extLst>
          </p:cNvPr>
          <p:cNvSpPr/>
          <p:nvPr/>
        </p:nvSpPr>
        <p:spPr>
          <a:xfrm>
            <a:off x="4279876" y="379754"/>
            <a:ext cx="259398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অলোচনা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4CB0DCE-F39E-4D50-973C-AC5D9A0BBB59}"/>
              </a:ext>
            </a:extLst>
          </p:cNvPr>
          <p:cNvSpPr/>
          <p:nvPr/>
        </p:nvSpPr>
        <p:spPr>
          <a:xfrm>
            <a:off x="333375" y="4598518"/>
            <a:ext cx="11410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>
              <a:buBlip>
                <a:blip r:embed="rId4"/>
              </a:buBlip>
            </a:pP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প্রত্ন’শব্দের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হলো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পুরানো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প্রত্নসম্পদ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পুরানো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স্থাপত্য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শিল্পকর্ম,মুর্তি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ভাস্কর্য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অলঙ্কার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প্রচীন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আমলের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মুদ্রাকে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বুঝায়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 descr="চবন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1261110"/>
            <a:ext cx="5772150" cy="3291840"/>
          </a:xfrm>
          <a:prstGeom prst="rect">
            <a:avLst/>
          </a:prstGeom>
        </p:spPr>
      </p:pic>
      <p:pic>
        <p:nvPicPr>
          <p:cNvPr id="24" name="Picture 23" descr="৫৪৩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76" y="1209674"/>
            <a:ext cx="5762624" cy="3286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86670975"/>
      </p:ext>
    </p:extLst>
  </p:cSld>
  <p:clrMapOvr>
    <a:masterClrMapping/>
  </p:clrMapOvr>
  <p:transition spd="slow" advTm="4047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0.6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1.2|0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0.7|0.7|0.2|0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0.6|0.7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0.9|1|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8|0.8|1.1|0.8|0.8|1|0.9|0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9|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2.2|0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8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493</Words>
  <Application>Microsoft Office PowerPoint</Application>
  <PresentationFormat>Custom</PresentationFormat>
  <Paragraphs>85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TCS</cp:lastModifiedBy>
  <cp:revision>198</cp:revision>
  <dcterms:created xsi:type="dcterms:W3CDTF">2020-10-30T12:43:07Z</dcterms:created>
  <dcterms:modified xsi:type="dcterms:W3CDTF">2022-12-23T23:12:37Z</dcterms:modified>
</cp:coreProperties>
</file>