
<file path=[Content_Types].xml><?xml version="1.0" encoding="utf-8"?>
<Types xmlns="http://schemas.openxmlformats.org/package/2006/content-types">
  <Default Extension="bin" ContentType="audio/unknown"/>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2.xml" ContentType="application/vnd.openxmlformats-officedocument.presentationml.notesSlide+xml"/>
  <Override PartName="/ppt/embeddings/oleObject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notesMasterIdLst>
    <p:notesMasterId r:id="rId15"/>
  </p:notesMasterIdLst>
  <p:sldIdLst>
    <p:sldId id="269" r:id="rId2"/>
    <p:sldId id="256" r:id="rId3"/>
    <p:sldId id="258" r:id="rId4"/>
    <p:sldId id="259" r:id="rId5"/>
    <p:sldId id="260" r:id="rId6"/>
    <p:sldId id="261" r:id="rId7"/>
    <p:sldId id="262" r:id="rId8"/>
    <p:sldId id="263" r:id="rId9"/>
    <p:sldId id="264" r:id="rId10"/>
    <p:sldId id="265" r:id="rId11"/>
    <p:sldId id="266" r:id="rId12"/>
    <p:sldId id="267"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680247-366F-48F9-B039-5FF9C103BAD7}" type="datetimeFigureOut">
              <a:rPr lang="en-US" smtClean="0"/>
              <a:t>12/25/2022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73941-C9F8-4A86-9C54-2F356E176539}" type="slidenum">
              <a:rPr lang="en-US" smtClean="0"/>
              <a:t>‹#›</a:t>
            </a:fld>
            <a:endParaRPr lang="en-US"/>
          </a:p>
        </p:txBody>
      </p:sp>
    </p:spTree>
    <p:extLst>
      <p:ext uri="{BB962C8B-B14F-4D97-AF65-F5344CB8AC3E}">
        <p14:creationId xmlns:p14="http://schemas.microsoft.com/office/powerpoint/2010/main" val="2371179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8E2452-D580-4E87-A0BB-E31C0D0CEB49}" type="slidenum">
              <a:rPr lang="en-US" smtClean="0"/>
              <a:t>2</a:t>
            </a:fld>
            <a:endParaRPr lang="en-US"/>
          </a:p>
        </p:txBody>
      </p:sp>
    </p:spTree>
    <p:extLst>
      <p:ext uri="{BB962C8B-B14F-4D97-AF65-F5344CB8AC3E}">
        <p14:creationId xmlns:p14="http://schemas.microsoft.com/office/powerpoint/2010/main" val="3039309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18093E-470D-4463-8429-AB1C5F99809D}" type="slidenum">
              <a:rPr lang="en-US" smtClean="0"/>
              <a:pPr/>
              <a:t>10</a:t>
            </a:fld>
            <a:endParaRPr lang="en-US"/>
          </a:p>
        </p:txBody>
      </p:sp>
    </p:spTree>
    <p:extLst>
      <p:ext uri="{BB962C8B-B14F-4D97-AF65-F5344CB8AC3E}">
        <p14:creationId xmlns:p14="http://schemas.microsoft.com/office/powerpoint/2010/main" val="2203938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A7AD313-3161-4E82-8264-28367C983695}" type="datetimeFigureOut">
              <a:rPr lang="en-US" smtClean="0"/>
              <a:t>12/25/2022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288DFBA-BF69-4498-BFD7-FFBCC1E9B183}" type="slidenum">
              <a:rPr lang="en-US" smtClean="0"/>
              <a:t>‹#›</a:t>
            </a:fld>
            <a:endParaRPr lang="en-US"/>
          </a:p>
        </p:txBody>
      </p:sp>
    </p:spTree>
    <p:extLst>
      <p:ext uri="{BB962C8B-B14F-4D97-AF65-F5344CB8AC3E}">
        <p14:creationId xmlns:p14="http://schemas.microsoft.com/office/powerpoint/2010/main" val="380716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7AD313-3161-4E82-8264-28367C983695}" type="datetimeFigureOut">
              <a:rPr lang="en-US" smtClean="0"/>
              <a:t>12/25/2022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288DFBA-BF69-4498-BFD7-FFBCC1E9B183}" type="slidenum">
              <a:rPr lang="en-US" smtClean="0"/>
              <a:t>‹#›</a:t>
            </a:fld>
            <a:endParaRPr lang="en-US"/>
          </a:p>
        </p:txBody>
      </p:sp>
    </p:spTree>
    <p:extLst>
      <p:ext uri="{BB962C8B-B14F-4D97-AF65-F5344CB8AC3E}">
        <p14:creationId xmlns:p14="http://schemas.microsoft.com/office/powerpoint/2010/main" val="1852008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7AD313-3161-4E82-8264-28367C983695}" type="datetimeFigureOut">
              <a:rPr lang="en-US" smtClean="0"/>
              <a:t>12/25/2022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288DFBA-BF69-4498-BFD7-FFBCC1E9B183}"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95242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AA7AD313-3161-4E82-8264-28367C983695}" type="datetimeFigureOut">
              <a:rPr lang="en-US" smtClean="0"/>
              <a:t>12/25/2022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288DFBA-BF69-4498-BFD7-FFBCC1E9B183}" type="slidenum">
              <a:rPr lang="en-US" smtClean="0"/>
              <a:t>‹#›</a:t>
            </a:fld>
            <a:endParaRPr lang="en-US"/>
          </a:p>
        </p:txBody>
      </p:sp>
    </p:spTree>
    <p:extLst>
      <p:ext uri="{BB962C8B-B14F-4D97-AF65-F5344CB8AC3E}">
        <p14:creationId xmlns:p14="http://schemas.microsoft.com/office/powerpoint/2010/main" val="102431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AA7AD313-3161-4E82-8264-28367C983695}" type="datetimeFigureOut">
              <a:rPr lang="en-US" smtClean="0"/>
              <a:t>12/25/2022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288DFBA-BF69-4498-BFD7-FFBCC1E9B183}"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30280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AA7AD313-3161-4E82-8264-28367C983695}" type="datetimeFigureOut">
              <a:rPr lang="en-US" smtClean="0"/>
              <a:t>12/25/2022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288DFBA-BF69-4498-BFD7-FFBCC1E9B183}" type="slidenum">
              <a:rPr lang="en-US" smtClean="0"/>
              <a:t>‹#›</a:t>
            </a:fld>
            <a:endParaRPr lang="en-US"/>
          </a:p>
        </p:txBody>
      </p:sp>
    </p:spTree>
    <p:extLst>
      <p:ext uri="{BB962C8B-B14F-4D97-AF65-F5344CB8AC3E}">
        <p14:creationId xmlns:p14="http://schemas.microsoft.com/office/powerpoint/2010/main" val="222487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7AD313-3161-4E82-8264-28367C983695}" type="datetimeFigureOut">
              <a:rPr lang="en-US" smtClean="0"/>
              <a:t>12/25/2022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288DFBA-BF69-4498-BFD7-FFBCC1E9B183}" type="slidenum">
              <a:rPr lang="en-US" smtClean="0"/>
              <a:t>‹#›</a:t>
            </a:fld>
            <a:endParaRPr lang="en-US"/>
          </a:p>
        </p:txBody>
      </p:sp>
    </p:spTree>
    <p:extLst>
      <p:ext uri="{BB962C8B-B14F-4D97-AF65-F5344CB8AC3E}">
        <p14:creationId xmlns:p14="http://schemas.microsoft.com/office/powerpoint/2010/main" val="2634168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7AD313-3161-4E82-8264-28367C983695}" type="datetimeFigureOut">
              <a:rPr lang="en-US" smtClean="0"/>
              <a:t>12/25/2022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288DFBA-BF69-4498-BFD7-FFBCC1E9B183}" type="slidenum">
              <a:rPr lang="en-US" smtClean="0"/>
              <a:t>‹#›</a:t>
            </a:fld>
            <a:endParaRPr lang="en-US"/>
          </a:p>
        </p:txBody>
      </p:sp>
    </p:spTree>
    <p:extLst>
      <p:ext uri="{BB962C8B-B14F-4D97-AF65-F5344CB8AC3E}">
        <p14:creationId xmlns:p14="http://schemas.microsoft.com/office/powerpoint/2010/main" val="3580145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7AD313-3161-4E82-8264-28367C983695}" type="datetimeFigureOut">
              <a:rPr lang="en-US" smtClean="0"/>
              <a:t>12/25/2022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288DFBA-BF69-4498-BFD7-FFBCC1E9B183}" type="slidenum">
              <a:rPr lang="en-US" smtClean="0"/>
              <a:t>‹#›</a:t>
            </a:fld>
            <a:endParaRPr lang="en-US"/>
          </a:p>
        </p:txBody>
      </p:sp>
    </p:spTree>
    <p:extLst>
      <p:ext uri="{BB962C8B-B14F-4D97-AF65-F5344CB8AC3E}">
        <p14:creationId xmlns:p14="http://schemas.microsoft.com/office/powerpoint/2010/main" val="3729006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7AD313-3161-4E82-8264-28367C983695}" type="datetimeFigureOut">
              <a:rPr lang="en-US" smtClean="0"/>
              <a:t>12/25/2022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288DFBA-BF69-4498-BFD7-FFBCC1E9B183}" type="slidenum">
              <a:rPr lang="en-US" smtClean="0"/>
              <a:t>‹#›</a:t>
            </a:fld>
            <a:endParaRPr lang="en-US"/>
          </a:p>
        </p:txBody>
      </p:sp>
    </p:spTree>
    <p:extLst>
      <p:ext uri="{BB962C8B-B14F-4D97-AF65-F5344CB8AC3E}">
        <p14:creationId xmlns:p14="http://schemas.microsoft.com/office/powerpoint/2010/main" val="2910603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A7AD313-3161-4E82-8264-28367C983695}" type="datetimeFigureOut">
              <a:rPr lang="en-US" smtClean="0"/>
              <a:t>12/25/2022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288DFBA-BF69-4498-BFD7-FFBCC1E9B183}" type="slidenum">
              <a:rPr lang="en-US" smtClean="0"/>
              <a:t>‹#›</a:t>
            </a:fld>
            <a:endParaRPr lang="en-US"/>
          </a:p>
        </p:txBody>
      </p:sp>
    </p:spTree>
    <p:extLst>
      <p:ext uri="{BB962C8B-B14F-4D97-AF65-F5344CB8AC3E}">
        <p14:creationId xmlns:p14="http://schemas.microsoft.com/office/powerpoint/2010/main" val="4191945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A7AD313-3161-4E82-8264-28367C983695}" type="datetimeFigureOut">
              <a:rPr lang="en-US" smtClean="0"/>
              <a:t>12/25/2022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288DFBA-BF69-4498-BFD7-FFBCC1E9B183}" type="slidenum">
              <a:rPr lang="en-US" smtClean="0"/>
              <a:t>‹#›</a:t>
            </a:fld>
            <a:endParaRPr lang="en-US"/>
          </a:p>
        </p:txBody>
      </p:sp>
    </p:spTree>
    <p:extLst>
      <p:ext uri="{BB962C8B-B14F-4D97-AF65-F5344CB8AC3E}">
        <p14:creationId xmlns:p14="http://schemas.microsoft.com/office/powerpoint/2010/main" val="3196353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A7AD313-3161-4E82-8264-28367C983695}" type="datetimeFigureOut">
              <a:rPr lang="en-US" smtClean="0"/>
              <a:t>12/25/2022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288DFBA-BF69-4498-BFD7-FFBCC1E9B183}" type="slidenum">
              <a:rPr lang="en-US" smtClean="0"/>
              <a:t>‹#›</a:t>
            </a:fld>
            <a:endParaRPr lang="en-US"/>
          </a:p>
        </p:txBody>
      </p:sp>
    </p:spTree>
    <p:extLst>
      <p:ext uri="{BB962C8B-B14F-4D97-AF65-F5344CB8AC3E}">
        <p14:creationId xmlns:p14="http://schemas.microsoft.com/office/powerpoint/2010/main" val="603898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7AD313-3161-4E82-8264-28367C983695}" type="datetimeFigureOut">
              <a:rPr lang="en-US" smtClean="0"/>
              <a:t>12/25/2022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288DFBA-BF69-4498-BFD7-FFBCC1E9B183}" type="slidenum">
              <a:rPr lang="en-US" smtClean="0"/>
              <a:t>‹#›</a:t>
            </a:fld>
            <a:endParaRPr lang="en-US"/>
          </a:p>
        </p:txBody>
      </p:sp>
    </p:spTree>
    <p:extLst>
      <p:ext uri="{BB962C8B-B14F-4D97-AF65-F5344CB8AC3E}">
        <p14:creationId xmlns:p14="http://schemas.microsoft.com/office/powerpoint/2010/main" val="2388091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7AD313-3161-4E82-8264-28367C983695}" type="datetimeFigureOut">
              <a:rPr lang="en-US" smtClean="0"/>
              <a:t>12/25/2022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288DFBA-BF69-4498-BFD7-FFBCC1E9B183}" type="slidenum">
              <a:rPr lang="en-US" smtClean="0"/>
              <a:t>‹#›</a:t>
            </a:fld>
            <a:endParaRPr lang="en-US"/>
          </a:p>
        </p:txBody>
      </p:sp>
    </p:spTree>
    <p:extLst>
      <p:ext uri="{BB962C8B-B14F-4D97-AF65-F5344CB8AC3E}">
        <p14:creationId xmlns:p14="http://schemas.microsoft.com/office/powerpoint/2010/main" val="1752463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7AD313-3161-4E82-8264-28367C983695}" type="datetimeFigureOut">
              <a:rPr lang="en-US" smtClean="0"/>
              <a:t>12/25/2022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288DFBA-BF69-4498-BFD7-FFBCC1E9B183}" type="slidenum">
              <a:rPr lang="en-US" smtClean="0"/>
              <a:t>‹#›</a:t>
            </a:fld>
            <a:endParaRPr lang="en-US"/>
          </a:p>
        </p:txBody>
      </p:sp>
    </p:spTree>
    <p:extLst>
      <p:ext uri="{BB962C8B-B14F-4D97-AF65-F5344CB8AC3E}">
        <p14:creationId xmlns:p14="http://schemas.microsoft.com/office/powerpoint/2010/main" val="1439302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A7AD313-3161-4E82-8264-28367C983695}" type="datetimeFigureOut">
              <a:rPr lang="en-US" smtClean="0"/>
              <a:t>12/25/2022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288DFBA-BF69-4498-BFD7-FFBCC1E9B183}" type="slidenum">
              <a:rPr lang="en-US" smtClean="0"/>
              <a:t>‹#›</a:t>
            </a:fld>
            <a:endParaRPr lang="en-US"/>
          </a:p>
        </p:txBody>
      </p:sp>
    </p:spTree>
    <p:extLst>
      <p:ext uri="{BB962C8B-B14F-4D97-AF65-F5344CB8AC3E}">
        <p14:creationId xmlns:p14="http://schemas.microsoft.com/office/powerpoint/2010/main" val="2040133290"/>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8" Type="http://schemas.openxmlformats.org/officeDocument/2006/relationships/image" Target="../../clipboard/media/image8.png"/><Relationship Id="rId3" Type="http://schemas.openxmlformats.org/officeDocument/2006/relationships/notesSlide" Target="../notesSlides/notesSlide2.xml"/><Relationship Id="rId7" Type="http://schemas.openxmlformats.org/officeDocument/2006/relationships/image" Target="../media/image11.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12.png"/><Relationship Id="rId4" Type="http://schemas.openxmlformats.org/officeDocument/2006/relationships/audio" Target="../media/audio1.bin"/><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bin"/><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audio" Target="../media/audio1.bin"/><Relationship Id="rId7" Type="http://schemas.openxmlformats.org/officeDocument/2006/relationships/image" Target="../media/image8.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0.wmf"/><Relationship Id="rId5" Type="http://schemas.openxmlformats.org/officeDocument/2006/relationships/image" Target="../media/image7.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Images\Flowers\rose.jpeg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0261" y="304803"/>
            <a:ext cx="1029008" cy="74343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3246120" y="457200"/>
            <a:ext cx="5951220" cy="3200400"/>
          </a:xfrm>
          <a:prstGeom prst="rect">
            <a:avLst/>
          </a:prstGeom>
        </p:spPr>
        <p:txBody>
          <a:bodyPr wrap="square">
            <a:prstTxWarp prst="textDeflateBottom">
              <a:avLst/>
            </a:prstTxWarp>
            <a:spAutoFit/>
            <a:scene3d>
              <a:camera prst="orthographicFront"/>
              <a:lightRig rig="soft" dir="t">
                <a:rot lat="0" lon="0" rev="10800000"/>
              </a:lightRig>
            </a:scene3d>
            <a:sp3d>
              <a:bevelT w="27940" h="12700"/>
              <a:contourClr>
                <a:srgbClr val="DDDDDD"/>
              </a:contourClr>
            </a:sp3d>
          </a:bodyPr>
          <a:lstStyle/>
          <a:p>
            <a:r>
              <a:rPr lang="bn-IN" sz="11500" b="1" spc="150" dirty="0">
                <a:ln w="11430"/>
                <a:gradFill flip="none" rotWithShape="1">
                  <a:gsLst>
                    <a:gs pos="0">
                      <a:srgbClr val="FC9FCB"/>
                    </a:gs>
                    <a:gs pos="13000">
                      <a:srgbClr val="00B050"/>
                    </a:gs>
                    <a:gs pos="34000">
                      <a:srgbClr val="F8B049"/>
                    </a:gs>
                    <a:gs pos="49000">
                      <a:srgbClr val="FEE7F2"/>
                    </a:gs>
                    <a:gs pos="60000">
                      <a:srgbClr val="FF0000"/>
                    </a:gs>
                    <a:gs pos="69000">
                      <a:schemeClr val="accent2">
                        <a:lumMod val="40000"/>
                        <a:lumOff val="60000"/>
                      </a:schemeClr>
                    </a:gs>
                    <a:gs pos="80000">
                      <a:srgbClr val="002060"/>
                    </a:gs>
                    <a:gs pos="100000">
                      <a:srgbClr val="F8B049"/>
                    </a:gs>
                  </a:gsLst>
                  <a:path path="circle">
                    <a:fillToRect l="100000" t="100000"/>
                  </a:path>
                  <a:tileRect r="-100000" b="-100000"/>
                </a:gradFill>
                <a:effectLst>
                  <a:outerShdw blurRad="25400" algn="tl" rotWithShape="0">
                    <a:srgbClr val="000000">
                      <a:alpha val="43000"/>
                    </a:srgbClr>
                  </a:outerShdw>
                </a:effectLst>
                <a:latin typeface="NikoshBAN" pitchFamily="2" charset="0"/>
                <a:cs typeface="NikoshBAN" pitchFamily="2" charset="0"/>
              </a:rPr>
              <a:t>স্বাগতম </a:t>
            </a:r>
            <a:endParaRPr lang="en-US" sz="11500" b="1" spc="150" dirty="0">
              <a:ln w="11430"/>
              <a:gradFill flip="none" rotWithShape="1">
                <a:gsLst>
                  <a:gs pos="0">
                    <a:srgbClr val="FC9FCB"/>
                  </a:gs>
                  <a:gs pos="13000">
                    <a:srgbClr val="00B050"/>
                  </a:gs>
                  <a:gs pos="34000">
                    <a:srgbClr val="F8B049"/>
                  </a:gs>
                  <a:gs pos="49000">
                    <a:srgbClr val="FEE7F2"/>
                  </a:gs>
                  <a:gs pos="60000">
                    <a:srgbClr val="FF0000"/>
                  </a:gs>
                  <a:gs pos="69000">
                    <a:schemeClr val="accent2">
                      <a:lumMod val="40000"/>
                      <a:lumOff val="60000"/>
                    </a:schemeClr>
                  </a:gs>
                  <a:gs pos="80000">
                    <a:srgbClr val="002060"/>
                  </a:gs>
                  <a:gs pos="100000">
                    <a:srgbClr val="F8B049"/>
                  </a:gs>
                </a:gsLst>
                <a:path path="circle">
                  <a:fillToRect l="100000" t="100000"/>
                </a:path>
                <a:tileRect r="-100000" b="-100000"/>
              </a:gradFill>
              <a:effectLst>
                <a:outerShdw blurRad="25400" algn="tl" rotWithShape="0">
                  <a:srgbClr val="000000">
                    <a:alpha val="43000"/>
                  </a:srgbClr>
                </a:outerShdw>
              </a:effectLst>
            </a:endParaRPr>
          </a:p>
        </p:txBody>
      </p:sp>
      <p:pic>
        <p:nvPicPr>
          <p:cNvPr id="6" name="Picture 2" descr="E:\Images\Flowers\rose.jpeg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9721" y="457203"/>
            <a:ext cx="1029008" cy="74343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2" descr="E:\Images\Flowers\rose.jpeg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0261" y="5800486"/>
            <a:ext cx="1029008" cy="74343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2" descr="E:\Images\Flowers\rose.jpeg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9721" y="5562603"/>
            <a:ext cx="1029008" cy="74343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descr="E:\Images\Gif\animation_6.gif_480_480_0_64000_0_1_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743201"/>
            <a:ext cx="50292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dCurtain(satyr).gif"/>
          <p:cNvPicPr>
            <a:picLocks noChangeAspect="1"/>
          </p:cNvPicPr>
          <p:nvPr/>
        </p:nvPicPr>
        <p:blipFill>
          <a:blip r:embed="rId4">
            <a:duotone>
              <a:prstClr val="black"/>
              <a:schemeClr val="accent1">
                <a:tint val="45000"/>
                <a:satMod val="400000"/>
              </a:schemeClr>
            </a:duotone>
          </a:blip>
          <a:stretch>
            <a:fillRect/>
          </a:stretch>
        </p:blipFill>
        <p:spPr>
          <a:xfrm>
            <a:off x="1066800" y="-10886"/>
            <a:ext cx="10058400" cy="6735304"/>
          </a:xfrm>
          <a:prstGeom prst="rect">
            <a:avLst/>
          </a:prstGeom>
          <a:solidFill>
            <a:schemeClr val="accent2">
              <a:lumMod val="75000"/>
            </a:scheme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2837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xit" presetSubtype="37" fill="hold" nodeType="clickEffect">
                                  <p:stCondLst>
                                    <p:cond delay="0"/>
                                  </p:stCondLst>
                                  <p:childTnLst>
                                    <p:animEffect transition="out" filter="barn(outVertical)">
                                      <p:cBhvr>
                                        <p:cTn id="13" dur="5000"/>
                                        <p:tgtEl>
                                          <p:spTgt spid="9"/>
                                        </p:tgtEl>
                                      </p:cBhvr>
                                    </p:animEffect>
                                    <p:set>
                                      <p:cBhvr>
                                        <p:cTn id="14" dur="1" fill="hold">
                                          <p:stCondLst>
                                            <p:cond delay="4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itle 1"/>
          <p:cNvSpPr>
            <a:spLocks noGrp="1"/>
          </p:cNvSpPr>
          <p:nvPr>
            <p:ph type="ctrTitle"/>
          </p:nvPr>
        </p:nvSpPr>
        <p:spPr>
          <a:xfrm>
            <a:off x="6414656" y="3426630"/>
            <a:ext cx="595745" cy="535770"/>
          </a:xfrm>
        </p:spPr>
        <p:txBody>
          <a:bodyPr vert="horz" lIns="0" tIns="0" rIns="0" bIns="0" rtlCol="0" anchor="b">
            <a:normAutofit fontScale="90000"/>
          </a:bodyPr>
          <a:lstStyle/>
          <a:p>
            <a:r>
              <a:rPr lang="bn-IN" sz="4000" dirty="0">
                <a:latin typeface="NikoshBAN" pitchFamily="2" charset="0"/>
                <a:cs typeface="NikoshBAN" pitchFamily="2" charset="0"/>
              </a:rPr>
              <a:t>৫</a:t>
            </a:r>
            <a:endParaRPr lang="en-US" sz="4000" dirty="0">
              <a:latin typeface="NikoshBAN" pitchFamily="2" charset="0"/>
              <a:cs typeface="NikoshBAN" pitchFamily="2" charset="0"/>
            </a:endParaRPr>
          </a:p>
        </p:txBody>
      </p:sp>
      <p:sp>
        <p:nvSpPr>
          <p:cNvPr id="3" name="Subtitle 2"/>
          <p:cNvSpPr>
            <a:spLocks noGrp="1"/>
          </p:cNvSpPr>
          <p:nvPr>
            <p:ph type="subTitle" idx="1"/>
          </p:nvPr>
        </p:nvSpPr>
        <p:spPr>
          <a:xfrm>
            <a:off x="1593273" y="5181600"/>
            <a:ext cx="8988552" cy="3352800"/>
          </a:xfrm>
        </p:spPr>
        <p:txBody>
          <a:bodyPr/>
          <a:lstStyle/>
          <a:p>
            <a:r>
              <a:rPr lang="en-US" dirty="0">
                <a:latin typeface="SutonnyMJ" pitchFamily="2" charset="0"/>
                <a:cs typeface="SutonnyMJ" pitchFamily="2" charset="0"/>
              </a:rPr>
              <a:t> </a:t>
            </a:r>
            <a:r>
              <a:rPr lang="en-US" dirty="0" smtClean="0">
                <a:latin typeface="SutonnyMJ" pitchFamily="2" charset="0"/>
                <a:cs typeface="SutonnyMJ" pitchFamily="2" charset="0"/>
              </a:rPr>
              <a:t>          </a:t>
            </a:r>
            <a:endParaRPr lang="en-US" dirty="0">
              <a:latin typeface="SutonnyMJ" pitchFamily="2" charset="0"/>
              <a:cs typeface="SutonnyMJ" pitchFamily="2" charset="0"/>
            </a:endParaRPr>
          </a:p>
        </p:txBody>
      </p:sp>
      <mc:AlternateContent xmlns:mc="http://schemas.openxmlformats.org/markup-compatibility/2006">
        <mc:Choice xmlns:a14="http://schemas.microsoft.com/office/drawing/2010/main" Requires="a14">
          <p:sp>
            <p:nvSpPr>
              <p:cNvPr id="4" name="Rectangle 3"/>
              <p:cNvSpPr/>
              <p:nvPr/>
            </p:nvSpPr>
            <p:spPr>
              <a:xfrm>
                <a:off x="245661" y="45719"/>
                <a:ext cx="11832608" cy="1523494"/>
              </a:xfrm>
              <a:prstGeom prst="rect">
                <a:avLst/>
              </a:prstGeom>
              <a:solidFill>
                <a:schemeClr val="accent3">
                  <a:lumMod val="60000"/>
                  <a:lumOff val="40000"/>
                </a:schemeClr>
              </a:solidFill>
              <a:ln w="28575">
                <a:solidFill>
                  <a:srgbClr val="7030A0"/>
                </a:solidFill>
              </a:ln>
            </p:spPr>
            <p:txBody>
              <a:bodyPr wrap="square" lIns="91440" tIns="45720" rIns="0" bIns="0">
                <a:spAutoFit/>
              </a:bodyPr>
              <a:lstStyle/>
              <a:p>
                <a:r>
                  <a:rPr lang="bn-IN" sz="2200" b="1" u="sng" dirty="0">
                    <a:solidFill>
                      <a:srgbClr val="7030A0"/>
                    </a:solidFill>
                    <a:latin typeface="NikoshBAN" pitchFamily="2" charset="0"/>
                    <a:cs typeface="NikoshBAN" pitchFamily="2" charset="0"/>
                  </a:rPr>
                  <a:t>গড় নির্ণয়</a:t>
                </a:r>
                <a:r>
                  <a:rPr lang="bn-IN" sz="2200" dirty="0">
                    <a:latin typeface="NikoshBAN" pitchFamily="2" charset="0"/>
                    <a:cs typeface="NikoshBAN" pitchFamily="2" charset="0"/>
                  </a:rPr>
                  <a:t>ডাংগা উচ্চ বিদ্যালয়ের ৯ম শ্রেণির  </a:t>
                </a:r>
                <a:r>
                  <a:rPr lang="bn-IN" sz="2200" dirty="0">
                    <a:latin typeface="NikoshBAN" pitchFamily="2" charset="0"/>
                    <a:cs typeface="NikoshBAN" pitchFamily="2" charset="0"/>
                  </a:rPr>
                  <a:t>৩০</a:t>
                </a:r>
                <a:r>
                  <a:rPr lang="bn-IN" sz="2200" dirty="0">
                    <a:latin typeface="NikoshBAN" pitchFamily="2" charset="0"/>
                    <a:cs typeface="NikoshBAN" pitchFamily="2" charset="0"/>
                  </a:rPr>
                  <a:t>জন  শিক্ষার্থীর গণিত বিষয়ে প্রাপ্ত নম্বর নিচে দেওয়া হলো।শ্রেণি ব্যবধান </a:t>
                </a:r>
                <a:r>
                  <a:rPr lang="bn-IN" sz="2200" dirty="0">
                    <a:latin typeface="NikoshBAN" pitchFamily="2" charset="0"/>
                    <a:cs typeface="NikoshBAN" pitchFamily="2" charset="0"/>
                  </a:rPr>
                  <a:t>৫</a:t>
                </a:r>
                <a:r>
                  <a:rPr lang="bn-IN" sz="2200" dirty="0">
                    <a:latin typeface="NikoshBAN" pitchFamily="2" charset="0"/>
                    <a:cs typeface="NikoshBAN" pitchFamily="2" charset="0"/>
                  </a:rPr>
                  <a:t> ধরে গণসংখ্যা নিবেশন সারণি তৈরি কর এবং  সংক্ষিপ্ত </a:t>
                </a:r>
                <a:r>
                  <a:rPr lang="bn-IN" sz="2200" dirty="0">
                    <a:latin typeface="NikoshBAN" pitchFamily="2" charset="0"/>
                    <a:cs typeface="NikoshBAN" pitchFamily="2" charset="0"/>
                  </a:rPr>
                  <a:t>পদ্ধতিতে গড় নির্ণয় কর।</a:t>
                </a:r>
                <a:endParaRPr lang="bn-IN" sz="2200" dirty="0">
                  <a:latin typeface="NikoshBAN" pitchFamily="2" charset="0"/>
                  <a:cs typeface="NikoshBAN" pitchFamily="2" charset="0"/>
                </a:endParaRPr>
              </a:p>
              <a:p>
                <a:r>
                  <a:rPr lang="bn-IN" sz="2400" dirty="0">
                    <a:solidFill>
                      <a:srgbClr val="7030A0"/>
                    </a:solidFill>
                    <a:latin typeface="NikoshBAN" pitchFamily="2" charset="0"/>
                    <a:cs typeface="NikoshBAN" pitchFamily="2" charset="0"/>
                  </a:rPr>
                  <a:t>সমাধানঃ</a:t>
                </a:r>
                <a:r>
                  <a:rPr lang="bn-IN" sz="2400" dirty="0">
                    <a:latin typeface="NikoshBAN" pitchFamily="2" charset="0"/>
                    <a:cs typeface="NikoshBAN" pitchFamily="2" charset="0"/>
                  </a:rPr>
                  <a:t> উপাত্তের সবচেয়ে ছোট মান </a:t>
                </a:r>
                <a:r>
                  <a:rPr lang="bn-IN" sz="2800" dirty="0">
                    <a:solidFill>
                      <a:srgbClr val="7030A0"/>
                    </a:solidFill>
                    <a:latin typeface="NikoshBAN" pitchFamily="2" charset="0"/>
                    <a:cs typeface="NikoshBAN" pitchFamily="2" charset="0"/>
                  </a:rPr>
                  <a:t>৫৫</a:t>
                </a:r>
                <a:r>
                  <a:rPr lang="bn-IN" sz="2400" dirty="0">
                    <a:latin typeface="NikoshBAN" pitchFamily="2" charset="0"/>
                    <a:cs typeface="NikoshBAN" pitchFamily="2" charset="0"/>
                  </a:rPr>
                  <a:t>এবং সবচেয়ে বড় মান</a:t>
                </a:r>
                <a:r>
                  <a:rPr lang="bn-IN" sz="2800" dirty="0">
                    <a:solidFill>
                      <a:srgbClr val="7030A0"/>
                    </a:solidFill>
                    <a:latin typeface="NikoshBAN" pitchFamily="2" charset="0"/>
                    <a:cs typeface="NikoshBAN" pitchFamily="2" charset="0"/>
                  </a:rPr>
                  <a:t>৮৪</a:t>
                </a:r>
              </a:p>
              <a:p>
                <a:r>
                  <a:rPr lang="bn-IN" sz="2400" dirty="0">
                    <a:latin typeface="NikoshBAN" pitchFamily="2" charset="0"/>
                    <a:cs typeface="NikoshBAN" pitchFamily="2" charset="0"/>
                  </a:rPr>
                  <a:t>  সুতরাং উপাত্তের পরিসর =(৮৪ – ৫৫)+১ = ৩</a:t>
                </a:r>
                <a:r>
                  <a:rPr lang="bn-IN" sz="2400" dirty="0">
                    <a:latin typeface="NikoshBAN" pitchFamily="2" charset="0"/>
                    <a:cs typeface="NikoshBAN" pitchFamily="2" charset="0"/>
                  </a:rPr>
                  <a:t>০</a:t>
                </a:r>
                <a14:m>
                  <m:oMath xmlns:m="http://schemas.openxmlformats.org/officeDocument/2006/math">
                    <m:r>
                      <a:rPr lang="en-US" sz="2400" b="1">
                        <a:latin typeface="Cambria Math"/>
                        <a:ea typeface="Cambria Math"/>
                        <a:cs typeface="SutonnyMJ" pitchFamily="2" charset="0"/>
                      </a:rPr>
                      <m:t>∴</m:t>
                    </m:r>
                    <m:r>
                      <a:rPr lang="en-US" sz="2400" b="1" i="1">
                        <a:solidFill>
                          <a:srgbClr val="7030A0"/>
                        </a:solidFill>
                        <a:latin typeface="Cambria Math"/>
                        <a:ea typeface="Cambria Math"/>
                        <a:cs typeface="SutonnyMJ" pitchFamily="2" charset="0"/>
                      </a:rPr>
                      <m:t> </m:t>
                    </m:r>
                  </m:oMath>
                </a14:m>
                <a:r>
                  <a:rPr lang="bn-IN" sz="2400" dirty="0">
                    <a:latin typeface="NikoshBAN" pitchFamily="2" charset="0"/>
                    <a:cs typeface="NikoshBAN" pitchFamily="2" charset="0"/>
                  </a:rPr>
                  <a:t>শ্রেণি সংখ্যা</a:t>
                </a:r>
                <a:endParaRPr lang="en-US" sz="2400" b="1" dirty="0">
                  <a:solidFill>
                    <a:srgbClr val="7030A0"/>
                  </a:solidFill>
                  <a:latin typeface="NikoshBAN" pitchFamily="2" charset="0"/>
                  <a:cs typeface="NikoshBAN" pitchFamily="2" charset="0"/>
                </a:endParaRPr>
              </a:p>
            </p:txBody>
          </p:sp>
        </mc:Choice>
        <mc:Fallback>
          <p:sp>
            <p:nvSpPr>
              <p:cNvPr id="4" name="Rectangle 3"/>
              <p:cNvSpPr>
                <a:spLocks noRot="1" noChangeAspect="1" noMove="1" noResize="1" noEditPoints="1" noAdjustHandles="1" noChangeArrowheads="1" noChangeShapeType="1" noTextEdit="1"/>
              </p:cNvSpPr>
              <p:nvPr/>
            </p:nvSpPr>
            <p:spPr>
              <a:xfrm>
                <a:off x="245661" y="45719"/>
                <a:ext cx="11832608" cy="1523494"/>
              </a:xfrm>
              <a:prstGeom prst="rect">
                <a:avLst/>
              </a:prstGeom>
              <a:blipFill rotWithShape="0">
                <a:blip r:embed="rId5"/>
                <a:stretch>
                  <a:fillRect l="-668" t="-1569" r="-1850" b="-9804"/>
                </a:stretch>
              </a:blipFill>
              <a:ln w="28575">
                <a:solidFill>
                  <a:srgbClr val="7030A0"/>
                </a:solidFill>
              </a:ln>
            </p:spPr>
            <p:txBody>
              <a:bodyPr/>
              <a:lstStyle/>
              <a:p>
                <a:r>
                  <a:rPr lang="en-US">
                    <a:noFill/>
                  </a:rPr>
                  <a:t> </a:t>
                </a:r>
              </a:p>
            </p:txBody>
          </p:sp>
        </mc:Fallback>
      </mc:AlternateContent>
      <p:graphicFrame>
        <p:nvGraphicFramePr>
          <p:cNvPr id="5" name="Table 4"/>
          <p:cNvGraphicFramePr>
            <a:graphicFrameLocks noGrp="1"/>
          </p:cNvGraphicFramePr>
          <p:nvPr>
            <p:extLst>
              <p:ext uri="{D42A27DB-BD31-4B8C-83A1-F6EECF244321}">
                <p14:modId xmlns:p14="http://schemas.microsoft.com/office/powerpoint/2010/main" val="639517169"/>
              </p:ext>
            </p:extLst>
          </p:nvPr>
        </p:nvGraphicFramePr>
        <p:xfrm>
          <a:off x="1600200" y="2517344"/>
          <a:ext cx="8839200" cy="4236720"/>
        </p:xfrm>
        <a:graphic>
          <a:graphicData uri="http://schemas.openxmlformats.org/drawingml/2006/table">
            <a:tbl>
              <a:tblPr firstRow="1" bandRow="1">
                <a:tableStyleId>{5940675A-B579-460E-94D1-54222C63F5DA}</a:tableStyleId>
              </a:tblPr>
              <a:tblGrid>
                <a:gridCol w="1473200"/>
                <a:gridCol w="1270000"/>
                <a:gridCol w="1676400"/>
                <a:gridCol w="1219200"/>
                <a:gridCol w="1295400"/>
                <a:gridCol w="1905000"/>
              </a:tblGrid>
              <a:tr h="716280">
                <a:tc>
                  <a:txBody>
                    <a:bodyPr/>
                    <a:lstStyle/>
                    <a:p>
                      <a:pPr algn="ctr"/>
                      <a:r>
                        <a:rPr lang="bn-IN" sz="2400" dirty="0" smtClean="0">
                          <a:latin typeface="NikoshBAN" pitchFamily="2" charset="0"/>
                          <a:cs typeface="NikoshBAN" pitchFamily="2" charset="0"/>
                        </a:rPr>
                        <a:t>শ্রেণি</a:t>
                      </a:r>
                    </a:p>
                    <a:p>
                      <a:pPr algn="ctr"/>
                      <a:endParaRPr lang="en-US" sz="2400" dirty="0">
                        <a:latin typeface="NikoshBAN" pitchFamily="2" charset="0"/>
                        <a:cs typeface="NikoshBAN" pitchFamily="2" charset="0"/>
                      </a:endParaRPr>
                    </a:p>
                  </a:txBody>
                  <a:tcPr marL="0" marR="0">
                    <a:solidFill>
                      <a:srgbClr val="92D050"/>
                    </a:solidFill>
                  </a:tcPr>
                </a:tc>
                <a:tc>
                  <a:txBody>
                    <a:bodyPr/>
                    <a:lstStyle/>
                    <a:p>
                      <a:pPr algn="ctr"/>
                      <a:r>
                        <a:rPr lang="bn-IN" sz="2000" dirty="0" smtClean="0">
                          <a:latin typeface="NikoshBAN" pitchFamily="2" charset="0"/>
                          <a:cs typeface="NikoshBAN" pitchFamily="2" charset="0"/>
                        </a:rPr>
                        <a:t>শ্রেণিমধ্যমান</a:t>
                      </a:r>
                      <a:endParaRPr lang="en-US" sz="2000" dirty="0" smtClean="0">
                        <a:latin typeface="NikoshBAN" pitchFamily="2" charset="0"/>
                        <a:cs typeface="NikoshBAN" pitchFamily="2"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latin typeface="NikoshBAN" pitchFamily="2" charset="0"/>
                          <a:cs typeface="NikoshBAN" pitchFamily="2" charset="0"/>
                        </a:rPr>
                        <a:t>x</a:t>
                      </a:r>
                      <a:r>
                        <a:rPr lang="en-US" sz="2400" baseline="-25000" dirty="0" smtClean="0">
                          <a:latin typeface="NikoshBAN" pitchFamily="2" charset="0"/>
                          <a:cs typeface="NikoshBAN" pitchFamily="2" charset="0"/>
                        </a:rPr>
                        <a:t>i</a:t>
                      </a:r>
                    </a:p>
                  </a:txBody>
                  <a:tcPr marL="0" marR="0">
                    <a:solidFill>
                      <a:srgbClr val="92D050"/>
                    </a:solidFill>
                  </a:tcPr>
                </a:tc>
                <a:tc>
                  <a:txBody>
                    <a:bodyPr/>
                    <a:lstStyle/>
                    <a:p>
                      <a:pPr algn="ctr"/>
                      <a:r>
                        <a:rPr lang="bn-IN" sz="2400" b="0" dirty="0" smtClean="0">
                          <a:latin typeface="NikoshBAN" pitchFamily="2" charset="0"/>
                          <a:cs typeface="NikoshBAN" pitchFamily="2" charset="0"/>
                        </a:rPr>
                        <a:t>ট্যালি চিহ্ন</a:t>
                      </a:r>
                      <a:endParaRPr lang="en-US" sz="2400" b="0" dirty="0">
                        <a:latin typeface="NikoshBAN" pitchFamily="2" charset="0"/>
                        <a:cs typeface="NikoshBAN" pitchFamily="2" charset="0"/>
                      </a:endParaRPr>
                    </a:p>
                  </a:txBody>
                  <a:tcPr marL="0" marR="0">
                    <a:solidFill>
                      <a:srgbClr val="92D050"/>
                    </a:solidFill>
                  </a:tcPr>
                </a:tc>
                <a:tc>
                  <a:txBody>
                    <a:bodyPr/>
                    <a:lstStyle/>
                    <a:p>
                      <a:pPr algn="ctr"/>
                      <a:r>
                        <a:rPr lang="bn-IN" sz="2400" dirty="0" smtClean="0">
                          <a:latin typeface="NikoshBAN" pitchFamily="2" charset="0"/>
                          <a:cs typeface="NikoshBAN" pitchFamily="2" charset="0"/>
                        </a:rPr>
                        <a:t>গণসংখ্যা</a:t>
                      </a:r>
                      <a:r>
                        <a:rPr lang="en-US" sz="2400" dirty="0" smtClean="0">
                          <a:latin typeface="NikoshBAN" pitchFamily="2" charset="0"/>
                          <a:cs typeface="NikoshBAN" pitchFamily="2" charset="0"/>
                        </a:rPr>
                        <a:t> </a:t>
                      </a:r>
                    </a:p>
                    <a:p>
                      <a:pPr algn="ctr"/>
                      <a:r>
                        <a:rPr lang="en-US" sz="2400" dirty="0" smtClean="0">
                          <a:latin typeface="NikoshBAN" pitchFamily="2" charset="0"/>
                          <a:cs typeface="NikoshBAN" pitchFamily="2" charset="0"/>
                        </a:rPr>
                        <a:t>f</a:t>
                      </a:r>
                      <a:r>
                        <a:rPr lang="en-US" sz="2400" baseline="-25000" dirty="0" smtClean="0">
                          <a:latin typeface="NikoshBAN" pitchFamily="2" charset="0"/>
                          <a:cs typeface="NikoshBAN" pitchFamily="2" charset="0"/>
                        </a:rPr>
                        <a:t>i</a:t>
                      </a:r>
                      <a:endParaRPr lang="en-US" sz="2400" baseline="-25000" dirty="0">
                        <a:latin typeface="NikoshBAN" pitchFamily="2" charset="0"/>
                        <a:cs typeface="NikoshBAN" pitchFamily="2" charset="0"/>
                      </a:endParaRPr>
                    </a:p>
                  </a:txBody>
                  <a:tcPr marL="0" marR="0">
                    <a:solidFill>
                      <a:srgbClr val="92D050"/>
                    </a:solidFill>
                  </a:tcPr>
                </a:tc>
                <a:tc>
                  <a:txBody>
                    <a:bodyPr/>
                    <a:lstStyle/>
                    <a:p>
                      <a:pPr algn="ctr"/>
                      <a:r>
                        <a:rPr lang="bn-IN" sz="2000" b="0" dirty="0" smtClean="0">
                          <a:latin typeface="NikoshBAN" pitchFamily="2" charset="0"/>
                          <a:cs typeface="NikoshBAN" pitchFamily="2" charset="0"/>
                        </a:rPr>
                        <a:t>ধাপ</a:t>
                      </a:r>
                      <a:r>
                        <a:rPr lang="bn-IN" sz="2000" b="0" baseline="0" dirty="0" smtClean="0">
                          <a:latin typeface="NikoshBAN" pitchFamily="2" charset="0"/>
                          <a:cs typeface="NikoshBAN" pitchFamily="2" charset="0"/>
                        </a:rPr>
                        <a:t> বিচ্যূতি</a:t>
                      </a:r>
                      <a:endParaRPr lang="en-US" sz="2400" b="0" dirty="0" smtClean="0">
                        <a:latin typeface="NikoshBAN" pitchFamily="2" charset="0"/>
                        <a:cs typeface="NikoshBAN" pitchFamily="2" charset="0"/>
                      </a:endParaRPr>
                    </a:p>
                    <a:p>
                      <a:pPr algn="ctr"/>
                      <a:endParaRPr lang="en-US" sz="2400" dirty="0">
                        <a:latin typeface="NikoshBAN" pitchFamily="2" charset="0"/>
                        <a:cs typeface="NikoshBAN" pitchFamily="2" charset="0"/>
                      </a:endParaRPr>
                    </a:p>
                  </a:txBody>
                  <a:tcPr marL="0" marR="0">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800" dirty="0" smtClean="0">
                          <a:latin typeface="NikoshBAN" pitchFamily="2" charset="0"/>
                          <a:cs typeface="NikoshBAN" pitchFamily="2" charset="0"/>
                        </a:rPr>
                        <a:t>গণসংখ্যা</a:t>
                      </a:r>
                      <a:r>
                        <a:rPr lang="en-US" sz="1800" b="1" dirty="0" smtClean="0">
                          <a:latin typeface="NikoshBAN" pitchFamily="2" charset="0"/>
                          <a:cs typeface="NikoshBAN" pitchFamily="2" charset="0"/>
                        </a:rPr>
                        <a:t> ×</a:t>
                      </a:r>
                      <a:r>
                        <a:rPr lang="bn-IN" sz="1800" b="0" dirty="0" smtClean="0">
                          <a:latin typeface="NikoshBAN" pitchFamily="2" charset="0"/>
                          <a:cs typeface="NikoshBAN" pitchFamily="2" charset="0"/>
                        </a:rPr>
                        <a:t>ধাপ</a:t>
                      </a:r>
                      <a:r>
                        <a:rPr lang="bn-IN" sz="1800" b="0" baseline="0" dirty="0" smtClean="0">
                          <a:latin typeface="NikoshBAN" pitchFamily="2" charset="0"/>
                          <a:cs typeface="NikoshBAN" pitchFamily="2" charset="0"/>
                        </a:rPr>
                        <a:t>বিচ্যূতি</a:t>
                      </a:r>
                      <a:endParaRPr lang="en-US" sz="2000" b="0" dirty="0" smtClean="0">
                        <a:latin typeface="NikoshBAN" pitchFamily="2" charset="0"/>
                        <a:cs typeface="NikoshBAN" pitchFamily="2" charset="0"/>
                      </a:endParaRPr>
                    </a:p>
                    <a:p>
                      <a:pPr algn="ctr"/>
                      <a:r>
                        <a:rPr lang="en-US" sz="1800" dirty="0" err="1" smtClean="0">
                          <a:latin typeface="NikoshBAN" pitchFamily="2" charset="0"/>
                          <a:cs typeface="NikoshBAN" pitchFamily="2" charset="0"/>
                        </a:rPr>
                        <a:t>f</a:t>
                      </a:r>
                      <a:r>
                        <a:rPr lang="en-US" sz="1800" baseline="-25000" dirty="0" err="1" smtClean="0">
                          <a:latin typeface="NikoshBAN" pitchFamily="2" charset="0"/>
                          <a:cs typeface="NikoshBAN" pitchFamily="2" charset="0"/>
                        </a:rPr>
                        <a:t>i</a:t>
                      </a:r>
                      <a:r>
                        <a:rPr lang="en-US" sz="1800" dirty="0" err="1" smtClean="0">
                          <a:latin typeface="NikoshBAN" pitchFamily="2" charset="0"/>
                          <a:cs typeface="NikoshBAN" pitchFamily="2" charset="0"/>
                        </a:rPr>
                        <a:t>u</a:t>
                      </a:r>
                      <a:r>
                        <a:rPr lang="en-US" sz="1800" baseline="-25000" dirty="0" err="1" smtClean="0">
                          <a:latin typeface="NikoshBAN" pitchFamily="2" charset="0"/>
                          <a:cs typeface="NikoshBAN" pitchFamily="2" charset="0"/>
                        </a:rPr>
                        <a:t>i</a:t>
                      </a:r>
                      <a:endParaRPr lang="en-US" dirty="0">
                        <a:latin typeface="NikoshBAN" pitchFamily="2" charset="0"/>
                        <a:cs typeface="NikoshBAN" pitchFamily="2" charset="0"/>
                      </a:endParaRPr>
                    </a:p>
                  </a:txBody>
                  <a:tcPr marL="0" marR="0" anchor="ctr" anchorCtr="1">
                    <a:solidFill>
                      <a:srgbClr val="92D050"/>
                    </a:solidFill>
                  </a:tcPr>
                </a:tc>
              </a:tr>
              <a:tr h="466725">
                <a:tc>
                  <a:txBody>
                    <a:bodyPr/>
                    <a:lstStyle/>
                    <a:p>
                      <a:pPr algn="ctr"/>
                      <a:r>
                        <a:rPr lang="bn-IN" sz="2400" b="0" dirty="0" smtClean="0">
                          <a:latin typeface="NikoshBAN" pitchFamily="2" charset="0"/>
                          <a:cs typeface="NikoshBAN" pitchFamily="2" charset="0"/>
                        </a:rPr>
                        <a:t>৫৫ - ৫৯</a:t>
                      </a:r>
                      <a:endParaRPr lang="en-US" sz="2400" b="0" dirty="0">
                        <a:latin typeface="NikoshBAN" pitchFamily="2" charset="0"/>
                        <a:cs typeface="NikoshBAN" pitchFamily="2" charset="0"/>
                      </a:endParaRPr>
                    </a:p>
                  </a:txBody>
                  <a:tcPr marL="0" marR="0" anchor="ctr"/>
                </a:tc>
                <a:tc>
                  <a:txBody>
                    <a:bodyPr/>
                    <a:lstStyle/>
                    <a:p>
                      <a:pPr algn="ctr"/>
                      <a:r>
                        <a:rPr lang="bn-IN" sz="2400" b="0" dirty="0" smtClean="0">
                          <a:latin typeface="NikoshBAN" pitchFamily="2" charset="0"/>
                          <a:cs typeface="NikoshBAN" pitchFamily="2" charset="0"/>
                        </a:rPr>
                        <a:t>৫৭</a:t>
                      </a:r>
                      <a:endParaRPr lang="en-US" sz="2400" b="1" dirty="0">
                        <a:latin typeface="NikoshBAN" pitchFamily="2" charset="0"/>
                        <a:cs typeface="NikoshBAN" pitchFamily="2" charset="0"/>
                      </a:endParaRPr>
                    </a:p>
                  </a:txBody>
                  <a:tcPr marL="0" marR="0" anchor="ctr"/>
                </a:tc>
                <a:tc>
                  <a:txBody>
                    <a:bodyPr/>
                    <a:lstStyle/>
                    <a:p>
                      <a:pPr algn="ctr"/>
                      <a:endParaRPr lang="en-US" dirty="0">
                        <a:latin typeface="NikoshBAN" pitchFamily="2" charset="0"/>
                        <a:cs typeface="NikoshBAN" pitchFamily="2" charset="0"/>
                      </a:endParaRPr>
                    </a:p>
                  </a:txBody>
                  <a:tcPr marL="0" marR="0" anchor="ctr"/>
                </a:tc>
                <a:tc>
                  <a:txBody>
                    <a:bodyPr/>
                    <a:lstStyle/>
                    <a:p>
                      <a:pPr algn="ctr"/>
                      <a:endParaRPr lang="en-US" dirty="0">
                        <a:latin typeface="NikoshBAN" pitchFamily="2" charset="0"/>
                        <a:cs typeface="NikoshBAN" pitchFamily="2" charset="0"/>
                      </a:endParaRPr>
                    </a:p>
                  </a:txBody>
                  <a:tcPr marL="0" marR="0" anchor="ctr"/>
                </a:tc>
                <a:tc>
                  <a:txBody>
                    <a:bodyPr/>
                    <a:lstStyle/>
                    <a:p>
                      <a:pPr algn="ctr"/>
                      <a:endParaRPr lang="en-US" sz="2400" b="1" dirty="0">
                        <a:latin typeface="NikoshBAN" pitchFamily="2" charset="0"/>
                        <a:cs typeface="NikoshBAN" pitchFamily="2" charset="0"/>
                      </a:endParaRPr>
                    </a:p>
                  </a:txBody>
                  <a:tcPr marL="0" marR="0" anchor="ctr"/>
                </a:tc>
                <a:tc>
                  <a:txBody>
                    <a:bodyPr/>
                    <a:lstStyle/>
                    <a:p>
                      <a:pPr algn="ctr"/>
                      <a:endParaRPr lang="en-US" sz="1400" dirty="0">
                        <a:latin typeface="NikoshBAN" pitchFamily="2" charset="0"/>
                        <a:cs typeface="NikoshBAN" pitchFamily="2" charset="0"/>
                      </a:endParaRPr>
                    </a:p>
                  </a:txBody>
                  <a:tcPr marL="0" marR="0" anchor="ctr" anchorCtr="1"/>
                </a:tc>
              </a:tr>
              <a:tr h="466725">
                <a:tc>
                  <a:txBody>
                    <a:bodyPr/>
                    <a:lstStyle/>
                    <a:p>
                      <a:pPr algn="ctr"/>
                      <a:r>
                        <a:rPr lang="bn-IN" sz="2400" b="0" dirty="0" smtClean="0">
                          <a:latin typeface="NikoshBAN" pitchFamily="2" charset="0"/>
                          <a:cs typeface="NikoshBAN" pitchFamily="2" charset="0"/>
                        </a:rPr>
                        <a:t>৬০ - ৬৪</a:t>
                      </a:r>
                      <a:endParaRPr lang="en-US" sz="2400" b="1" dirty="0">
                        <a:latin typeface="NikoshBAN" pitchFamily="2" charset="0"/>
                        <a:cs typeface="NikoshBAN" pitchFamily="2" charset="0"/>
                      </a:endParaRPr>
                    </a:p>
                  </a:txBody>
                  <a:tcPr marL="0" marR="0" anchor="ctr"/>
                </a:tc>
                <a:tc>
                  <a:txBody>
                    <a:bodyPr/>
                    <a:lstStyle/>
                    <a:p>
                      <a:pPr algn="ctr"/>
                      <a:r>
                        <a:rPr lang="bn-IN" sz="2400" b="0" dirty="0" smtClean="0">
                          <a:latin typeface="NikoshBAN" pitchFamily="2" charset="0"/>
                          <a:cs typeface="NikoshBAN" pitchFamily="2" charset="0"/>
                        </a:rPr>
                        <a:t>৬২</a:t>
                      </a:r>
                      <a:endParaRPr lang="en-US" sz="2400" b="1" dirty="0">
                        <a:latin typeface="NikoshBAN" pitchFamily="2" charset="0"/>
                        <a:cs typeface="NikoshBAN" pitchFamily="2" charset="0"/>
                      </a:endParaRPr>
                    </a:p>
                  </a:txBody>
                  <a:tcPr marL="0" marR="0" anchor="ctr"/>
                </a:tc>
                <a:tc>
                  <a:txBody>
                    <a:bodyPr/>
                    <a:lstStyle/>
                    <a:p>
                      <a:pPr algn="ctr"/>
                      <a:endParaRPr lang="en-US" dirty="0">
                        <a:latin typeface="NikoshBAN" pitchFamily="2" charset="0"/>
                        <a:cs typeface="NikoshBAN" pitchFamily="2" charset="0"/>
                      </a:endParaRPr>
                    </a:p>
                  </a:txBody>
                  <a:tcPr marL="0" marR="0" anchor="ctr"/>
                </a:tc>
                <a:tc>
                  <a:txBody>
                    <a:bodyPr/>
                    <a:lstStyle/>
                    <a:p>
                      <a:pPr algn="ctr"/>
                      <a:endParaRPr lang="en-US" dirty="0">
                        <a:latin typeface="NikoshBAN" pitchFamily="2" charset="0"/>
                        <a:cs typeface="NikoshBAN" pitchFamily="2" charset="0"/>
                      </a:endParaRPr>
                    </a:p>
                  </a:txBody>
                  <a:tcPr marL="0" marR="0" anchor="ctr"/>
                </a:tc>
                <a:tc>
                  <a:txBody>
                    <a:bodyPr/>
                    <a:lstStyle/>
                    <a:p>
                      <a:pPr algn="ctr"/>
                      <a:endParaRPr lang="en-US" sz="2400" b="1" dirty="0">
                        <a:latin typeface="NikoshBAN" pitchFamily="2" charset="0"/>
                        <a:cs typeface="NikoshBAN" pitchFamily="2" charset="0"/>
                      </a:endParaRPr>
                    </a:p>
                  </a:txBody>
                  <a:tcPr marL="0" marR="0" anchor="ctr"/>
                </a:tc>
                <a:tc>
                  <a:txBody>
                    <a:bodyPr/>
                    <a:lstStyle/>
                    <a:p>
                      <a:pPr algn="ctr"/>
                      <a:endParaRPr lang="en-US" sz="1400" dirty="0">
                        <a:latin typeface="NikoshBAN" pitchFamily="2" charset="0"/>
                        <a:cs typeface="NikoshBAN" pitchFamily="2" charset="0"/>
                      </a:endParaRPr>
                    </a:p>
                  </a:txBody>
                  <a:tcPr marL="0" marR="0" anchor="ctr" anchorCtr="1"/>
                </a:tc>
              </a:tr>
              <a:tr h="466725">
                <a:tc>
                  <a:txBody>
                    <a:bodyPr/>
                    <a:lstStyle/>
                    <a:p>
                      <a:pPr algn="ctr"/>
                      <a:r>
                        <a:rPr lang="bn-IN" sz="2400" b="0" dirty="0" smtClean="0">
                          <a:latin typeface="NikoshBAN" pitchFamily="2" charset="0"/>
                          <a:cs typeface="NikoshBAN" pitchFamily="2" charset="0"/>
                        </a:rPr>
                        <a:t>৬৫ - ৬৯</a:t>
                      </a:r>
                      <a:endParaRPr lang="en-US" sz="2400" b="1" dirty="0">
                        <a:latin typeface="NikoshBAN" pitchFamily="2" charset="0"/>
                        <a:cs typeface="NikoshBAN" pitchFamily="2" charset="0"/>
                      </a:endParaRPr>
                    </a:p>
                  </a:txBody>
                  <a:tcPr marL="0" marR="0" anchor="ctr"/>
                </a:tc>
                <a:tc>
                  <a:txBody>
                    <a:bodyPr/>
                    <a:lstStyle/>
                    <a:p>
                      <a:pPr algn="l"/>
                      <a:r>
                        <a:rPr lang="en-US" sz="2400" b="0" dirty="0" smtClean="0">
                          <a:latin typeface="NikoshBAN" pitchFamily="2" charset="0"/>
                          <a:cs typeface="NikoshBAN" pitchFamily="2" charset="0"/>
                        </a:rPr>
                        <a:t>      </a:t>
                      </a:r>
                      <a:r>
                        <a:rPr lang="bn-IN" sz="2400" b="0" dirty="0" smtClean="0">
                          <a:latin typeface="NikoshBAN" pitchFamily="2" charset="0"/>
                          <a:cs typeface="NikoshBAN" pitchFamily="2" charset="0"/>
                        </a:rPr>
                        <a:t>৬৭</a:t>
                      </a:r>
                      <a:endParaRPr lang="en-US" sz="2400" b="1" dirty="0">
                        <a:solidFill>
                          <a:srgbClr val="FF0000"/>
                        </a:solidFill>
                        <a:latin typeface="NikoshBAN" pitchFamily="2" charset="0"/>
                        <a:cs typeface="NikoshBAN" pitchFamily="2" charset="0"/>
                      </a:endParaRPr>
                    </a:p>
                  </a:txBody>
                  <a:tcPr marL="0" marR="0" anchor="ctr"/>
                </a:tc>
                <a:tc>
                  <a:txBody>
                    <a:bodyPr/>
                    <a:lstStyle/>
                    <a:p>
                      <a:pPr algn="ctr"/>
                      <a:endParaRPr lang="en-US" dirty="0">
                        <a:latin typeface="NikoshBAN" pitchFamily="2" charset="0"/>
                        <a:cs typeface="NikoshBAN" pitchFamily="2" charset="0"/>
                      </a:endParaRPr>
                    </a:p>
                  </a:txBody>
                  <a:tcPr marL="0" marR="0" anchor="ctr"/>
                </a:tc>
                <a:tc>
                  <a:txBody>
                    <a:bodyPr/>
                    <a:lstStyle/>
                    <a:p>
                      <a:pPr algn="ctr"/>
                      <a:endParaRPr lang="en-US" dirty="0">
                        <a:latin typeface="NikoshBAN" pitchFamily="2" charset="0"/>
                        <a:cs typeface="NikoshBAN" pitchFamily="2" charset="0"/>
                      </a:endParaRPr>
                    </a:p>
                  </a:txBody>
                  <a:tcPr marL="0" marR="0" anchor="ctr"/>
                </a:tc>
                <a:tc>
                  <a:txBody>
                    <a:bodyPr/>
                    <a:lstStyle/>
                    <a:p>
                      <a:pPr algn="ctr"/>
                      <a:endParaRPr lang="en-US" sz="2400" b="1" dirty="0">
                        <a:latin typeface="NikoshBAN" pitchFamily="2" charset="0"/>
                        <a:cs typeface="NikoshBAN" pitchFamily="2" charset="0"/>
                      </a:endParaRPr>
                    </a:p>
                  </a:txBody>
                  <a:tcPr marL="0" marR="0" anchor="ctr"/>
                </a:tc>
                <a:tc>
                  <a:txBody>
                    <a:bodyPr/>
                    <a:lstStyle/>
                    <a:p>
                      <a:pPr algn="ctr"/>
                      <a:endParaRPr lang="en-US" sz="1400" dirty="0">
                        <a:latin typeface="NikoshBAN" pitchFamily="2" charset="0"/>
                        <a:cs typeface="NikoshBAN" pitchFamily="2" charset="0"/>
                      </a:endParaRPr>
                    </a:p>
                  </a:txBody>
                  <a:tcPr marL="0" marR="0" anchor="ctr" anchorCtr="1"/>
                </a:tc>
              </a:tr>
              <a:tr h="466725">
                <a:tc>
                  <a:txBody>
                    <a:bodyPr/>
                    <a:lstStyle/>
                    <a:p>
                      <a:pPr algn="ctr"/>
                      <a:r>
                        <a:rPr lang="bn-IN" sz="2400" b="0" dirty="0" smtClean="0">
                          <a:latin typeface="NikoshBAN" pitchFamily="2" charset="0"/>
                          <a:cs typeface="NikoshBAN" pitchFamily="2" charset="0"/>
                        </a:rPr>
                        <a:t>৭০ - ৭৪</a:t>
                      </a:r>
                      <a:endParaRPr lang="en-US" sz="2400" b="1" dirty="0">
                        <a:latin typeface="NikoshBAN" pitchFamily="2" charset="0"/>
                        <a:cs typeface="NikoshBAN" pitchFamily="2" charset="0"/>
                      </a:endParaRPr>
                    </a:p>
                  </a:txBody>
                  <a:tcPr marL="0" marR="0" anchor="ctr"/>
                </a:tc>
                <a:tc>
                  <a:txBody>
                    <a:bodyPr/>
                    <a:lstStyle/>
                    <a:p>
                      <a:pPr algn="ctr"/>
                      <a:r>
                        <a:rPr lang="bn-IN" sz="2400" b="0" dirty="0" smtClean="0">
                          <a:latin typeface="NikoshBAN" pitchFamily="2" charset="0"/>
                          <a:cs typeface="NikoshBAN" pitchFamily="2" charset="0"/>
                        </a:rPr>
                        <a:t>৭২</a:t>
                      </a:r>
                      <a:endParaRPr lang="en-US" sz="2400" b="1" dirty="0">
                        <a:latin typeface="NikoshBAN" pitchFamily="2" charset="0"/>
                        <a:cs typeface="NikoshBAN" pitchFamily="2" charset="0"/>
                      </a:endParaRPr>
                    </a:p>
                  </a:txBody>
                  <a:tcPr marL="0" marR="0" anchor="ctr"/>
                </a:tc>
                <a:tc>
                  <a:txBody>
                    <a:bodyPr/>
                    <a:lstStyle/>
                    <a:p>
                      <a:pPr algn="ctr"/>
                      <a:endParaRPr lang="en-US" dirty="0">
                        <a:latin typeface="NikoshBAN" pitchFamily="2" charset="0"/>
                        <a:cs typeface="NikoshBAN" pitchFamily="2" charset="0"/>
                      </a:endParaRPr>
                    </a:p>
                  </a:txBody>
                  <a:tcPr marL="0" marR="0" anchor="ctr"/>
                </a:tc>
                <a:tc>
                  <a:txBody>
                    <a:bodyPr/>
                    <a:lstStyle/>
                    <a:p>
                      <a:pPr algn="ctr"/>
                      <a:endParaRPr lang="en-US" dirty="0">
                        <a:latin typeface="NikoshBAN" pitchFamily="2" charset="0"/>
                        <a:cs typeface="NikoshBAN" pitchFamily="2" charset="0"/>
                      </a:endParaRPr>
                    </a:p>
                  </a:txBody>
                  <a:tcPr marL="0" marR="0" anchor="ctr"/>
                </a:tc>
                <a:tc>
                  <a:txBody>
                    <a:bodyPr/>
                    <a:lstStyle/>
                    <a:p>
                      <a:pPr algn="ctr"/>
                      <a:endParaRPr lang="en-US" sz="2400" b="1" dirty="0">
                        <a:latin typeface="NikoshBAN" pitchFamily="2" charset="0"/>
                        <a:cs typeface="NikoshBAN" pitchFamily="2" charset="0"/>
                      </a:endParaRPr>
                    </a:p>
                  </a:txBody>
                  <a:tcPr marL="0" marR="0" anchor="ctr"/>
                </a:tc>
                <a:tc>
                  <a:txBody>
                    <a:bodyPr/>
                    <a:lstStyle/>
                    <a:p>
                      <a:pPr algn="ctr"/>
                      <a:endParaRPr lang="en-US" sz="1400" dirty="0">
                        <a:latin typeface="NikoshBAN" pitchFamily="2" charset="0"/>
                        <a:cs typeface="NikoshBAN" pitchFamily="2" charset="0"/>
                      </a:endParaRPr>
                    </a:p>
                  </a:txBody>
                  <a:tcPr marL="0" marR="0" anchor="ctr" anchorCtr="1"/>
                </a:tc>
              </a:tr>
              <a:tr h="466725">
                <a:tc>
                  <a:txBody>
                    <a:bodyPr/>
                    <a:lstStyle/>
                    <a:p>
                      <a:pPr algn="ctr"/>
                      <a:r>
                        <a:rPr lang="bn-IN" sz="2400" b="0" dirty="0" smtClean="0">
                          <a:latin typeface="NikoshBAN" pitchFamily="2" charset="0"/>
                          <a:cs typeface="NikoshBAN" pitchFamily="2" charset="0"/>
                        </a:rPr>
                        <a:t>৭৫ - ৭৯</a:t>
                      </a:r>
                      <a:endParaRPr lang="en-US" sz="2400" b="1" dirty="0">
                        <a:latin typeface="NikoshBAN" pitchFamily="2" charset="0"/>
                        <a:cs typeface="NikoshBAN" pitchFamily="2" charset="0"/>
                      </a:endParaRPr>
                    </a:p>
                  </a:txBody>
                  <a:tcPr marL="0" marR="0" anchor="ctr"/>
                </a:tc>
                <a:tc>
                  <a:txBody>
                    <a:bodyPr/>
                    <a:lstStyle/>
                    <a:p>
                      <a:pPr algn="ctr"/>
                      <a:r>
                        <a:rPr lang="bn-IN" sz="2400" b="0" dirty="0" smtClean="0">
                          <a:latin typeface="NikoshBAN" pitchFamily="2" charset="0"/>
                          <a:cs typeface="NikoshBAN" pitchFamily="2" charset="0"/>
                        </a:rPr>
                        <a:t>৭৭</a:t>
                      </a:r>
                      <a:endParaRPr lang="en-US" sz="2400" b="1" dirty="0">
                        <a:latin typeface="NikoshBAN" pitchFamily="2" charset="0"/>
                        <a:cs typeface="NikoshBAN" pitchFamily="2" charset="0"/>
                      </a:endParaRPr>
                    </a:p>
                  </a:txBody>
                  <a:tcPr marL="0" marR="0" anchor="ctr"/>
                </a:tc>
                <a:tc>
                  <a:txBody>
                    <a:bodyPr/>
                    <a:lstStyle/>
                    <a:p>
                      <a:pPr algn="ctr"/>
                      <a:endParaRPr lang="en-US" dirty="0">
                        <a:latin typeface="NikoshBAN" pitchFamily="2" charset="0"/>
                        <a:cs typeface="NikoshBAN" pitchFamily="2" charset="0"/>
                      </a:endParaRPr>
                    </a:p>
                  </a:txBody>
                  <a:tcPr marL="0" marR="0" anchor="ctr"/>
                </a:tc>
                <a:tc>
                  <a:txBody>
                    <a:bodyPr/>
                    <a:lstStyle/>
                    <a:p>
                      <a:pPr algn="ctr"/>
                      <a:endParaRPr lang="en-US" dirty="0">
                        <a:latin typeface="NikoshBAN" pitchFamily="2" charset="0"/>
                        <a:cs typeface="NikoshBAN" pitchFamily="2" charset="0"/>
                      </a:endParaRPr>
                    </a:p>
                  </a:txBody>
                  <a:tcPr marL="0" marR="0" anchor="ctr"/>
                </a:tc>
                <a:tc>
                  <a:txBody>
                    <a:bodyPr/>
                    <a:lstStyle/>
                    <a:p>
                      <a:pPr algn="ctr"/>
                      <a:endParaRPr lang="en-US" sz="2400" b="1" dirty="0">
                        <a:latin typeface="NikoshBAN" pitchFamily="2" charset="0"/>
                        <a:cs typeface="NikoshBAN" pitchFamily="2" charset="0"/>
                      </a:endParaRPr>
                    </a:p>
                  </a:txBody>
                  <a:tcPr marL="0" marR="0" anchor="ctr"/>
                </a:tc>
                <a:tc>
                  <a:txBody>
                    <a:bodyPr/>
                    <a:lstStyle/>
                    <a:p>
                      <a:pPr algn="ctr"/>
                      <a:endParaRPr lang="en-US" sz="1400" dirty="0">
                        <a:latin typeface="NikoshBAN" pitchFamily="2" charset="0"/>
                        <a:cs typeface="NikoshBAN" pitchFamily="2" charset="0"/>
                      </a:endParaRPr>
                    </a:p>
                  </a:txBody>
                  <a:tcPr marL="0" marR="0" anchor="ctr" anchorCtr="1"/>
                </a:tc>
              </a:tr>
              <a:tr h="466725">
                <a:tc>
                  <a:txBody>
                    <a:bodyPr/>
                    <a:lstStyle/>
                    <a:p>
                      <a:pPr algn="ctr"/>
                      <a:r>
                        <a:rPr lang="bn-IN" sz="2400" b="0" dirty="0" smtClean="0">
                          <a:latin typeface="NikoshBAN" pitchFamily="2" charset="0"/>
                          <a:cs typeface="NikoshBAN" pitchFamily="2" charset="0"/>
                        </a:rPr>
                        <a:t>৮০ - ৮৪</a:t>
                      </a:r>
                      <a:endParaRPr lang="en-US" sz="2400" b="1" dirty="0">
                        <a:latin typeface="NikoshBAN" pitchFamily="2" charset="0"/>
                        <a:cs typeface="NikoshBAN" pitchFamily="2" charset="0"/>
                      </a:endParaRPr>
                    </a:p>
                  </a:txBody>
                  <a:tcPr marL="0" marR="0" anchor="ctr"/>
                </a:tc>
                <a:tc>
                  <a:txBody>
                    <a:bodyPr/>
                    <a:lstStyle/>
                    <a:p>
                      <a:pPr algn="ctr"/>
                      <a:r>
                        <a:rPr lang="bn-IN" sz="2400" b="0" dirty="0" smtClean="0">
                          <a:latin typeface="NikoshBAN" pitchFamily="2" charset="0"/>
                          <a:cs typeface="NikoshBAN" pitchFamily="2" charset="0"/>
                        </a:rPr>
                        <a:t>৮২</a:t>
                      </a:r>
                      <a:endParaRPr lang="en-US" sz="2400" b="1" dirty="0">
                        <a:latin typeface="NikoshBAN" pitchFamily="2" charset="0"/>
                        <a:cs typeface="NikoshBAN" pitchFamily="2" charset="0"/>
                      </a:endParaRPr>
                    </a:p>
                  </a:txBody>
                  <a:tcPr marL="0" marR="0" anchor="ctr"/>
                </a:tc>
                <a:tc>
                  <a:txBody>
                    <a:bodyPr/>
                    <a:lstStyle/>
                    <a:p>
                      <a:pPr algn="ctr"/>
                      <a:endParaRPr lang="en-US" dirty="0">
                        <a:latin typeface="NikoshBAN" pitchFamily="2" charset="0"/>
                        <a:cs typeface="NikoshBAN" pitchFamily="2" charset="0"/>
                      </a:endParaRPr>
                    </a:p>
                  </a:txBody>
                  <a:tcPr marL="0" marR="0" anchor="ctr"/>
                </a:tc>
                <a:tc>
                  <a:txBody>
                    <a:bodyPr/>
                    <a:lstStyle/>
                    <a:p>
                      <a:pPr algn="ctr"/>
                      <a:endParaRPr lang="en-US" dirty="0">
                        <a:latin typeface="NikoshBAN" pitchFamily="2" charset="0"/>
                        <a:cs typeface="NikoshBAN" pitchFamily="2" charset="0"/>
                      </a:endParaRPr>
                    </a:p>
                  </a:txBody>
                  <a:tcPr marL="0" marR="0" anchor="ctr"/>
                </a:tc>
                <a:tc>
                  <a:txBody>
                    <a:bodyPr/>
                    <a:lstStyle/>
                    <a:p>
                      <a:pPr algn="ctr"/>
                      <a:endParaRPr lang="en-US" sz="2400" b="1" dirty="0">
                        <a:latin typeface="NikoshBAN" pitchFamily="2" charset="0"/>
                        <a:cs typeface="NikoshBAN" pitchFamily="2" charset="0"/>
                      </a:endParaRPr>
                    </a:p>
                  </a:txBody>
                  <a:tcPr marL="0" marR="0" anchor="ctr"/>
                </a:tc>
                <a:tc>
                  <a:txBody>
                    <a:bodyPr/>
                    <a:lstStyle/>
                    <a:p>
                      <a:pPr algn="ctr"/>
                      <a:endParaRPr lang="en-US" sz="1400" dirty="0">
                        <a:latin typeface="NikoshBAN" pitchFamily="2" charset="0"/>
                        <a:cs typeface="NikoshBAN" pitchFamily="2" charset="0"/>
                      </a:endParaRPr>
                    </a:p>
                  </a:txBody>
                  <a:tcPr marL="0" marR="0" anchor="ctr" anchorCtr="1"/>
                </a:tc>
              </a:tr>
              <a:tr h="369570">
                <a:tc>
                  <a:txBody>
                    <a:bodyPr/>
                    <a:lstStyle/>
                    <a:p>
                      <a:pPr algn="ctr"/>
                      <a:endParaRPr lang="en-US" dirty="0">
                        <a:latin typeface="NikoshBAN" pitchFamily="2" charset="0"/>
                        <a:cs typeface="NikoshBAN" pitchFamily="2" charset="0"/>
                      </a:endParaRPr>
                    </a:p>
                  </a:txBody>
                  <a:tcPr marL="0" marR="0" anchor="ctr"/>
                </a:tc>
                <a:tc>
                  <a:txBody>
                    <a:bodyPr/>
                    <a:lstStyle/>
                    <a:p>
                      <a:pPr algn="ctr"/>
                      <a:endParaRPr lang="en-US" dirty="0">
                        <a:latin typeface="NikoshBAN" pitchFamily="2" charset="0"/>
                        <a:cs typeface="NikoshBAN" pitchFamily="2" charset="0"/>
                      </a:endParaRPr>
                    </a:p>
                  </a:txBody>
                  <a:tcPr marL="0" marR="0" anchor="ctr"/>
                </a:tc>
                <a:tc>
                  <a:txBody>
                    <a:bodyPr/>
                    <a:lstStyle/>
                    <a:p>
                      <a:pPr algn="ctr"/>
                      <a:endParaRPr lang="en-US" dirty="0">
                        <a:latin typeface="NikoshBAN" pitchFamily="2" charset="0"/>
                        <a:cs typeface="NikoshBAN" pitchFamily="2" charset="0"/>
                      </a:endParaRPr>
                    </a:p>
                  </a:txBody>
                  <a:tcPr marL="0" marR="0" anchor="ctr"/>
                </a:tc>
                <a:tc>
                  <a:txBody>
                    <a:bodyPr/>
                    <a:lstStyle/>
                    <a:p>
                      <a:pPr algn="ctr"/>
                      <a:endParaRPr lang="en-US" dirty="0">
                        <a:latin typeface="NikoshBAN" pitchFamily="2" charset="0"/>
                        <a:cs typeface="NikoshBAN" pitchFamily="2" charset="0"/>
                      </a:endParaRPr>
                    </a:p>
                  </a:txBody>
                  <a:tcPr marL="0" marR="0" anchor="ctr"/>
                </a:tc>
                <a:tc>
                  <a:txBody>
                    <a:bodyPr/>
                    <a:lstStyle/>
                    <a:p>
                      <a:pPr algn="ctr"/>
                      <a:endParaRPr lang="en-US" dirty="0">
                        <a:latin typeface="NikoshBAN" pitchFamily="2" charset="0"/>
                        <a:cs typeface="NikoshBAN" pitchFamily="2" charset="0"/>
                      </a:endParaRPr>
                    </a:p>
                  </a:txBody>
                  <a:tcPr marL="0" marR="0" anchor="ctr"/>
                </a:tc>
                <a:tc>
                  <a:txBody>
                    <a:bodyPr/>
                    <a:lstStyle/>
                    <a:p>
                      <a:pPr algn="ctr"/>
                      <a:endParaRPr lang="en-US" sz="1400" dirty="0">
                        <a:latin typeface="NikoshBAN" pitchFamily="2" charset="0"/>
                        <a:cs typeface="NikoshBAN" pitchFamily="2" charset="0"/>
                      </a:endParaRPr>
                    </a:p>
                  </a:txBody>
                  <a:tcPr marL="0" marR="0" anchor="ctr" anchorCtr="1"/>
                </a:tc>
              </a:tr>
            </a:tbl>
          </a:graphicData>
        </a:graphic>
      </p:graphicFrame>
      <p:sp>
        <p:nvSpPr>
          <p:cNvPr id="7" name="Rectangle 6"/>
          <p:cNvSpPr>
            <a:spLocks noChangeAspect="1"/>
          </p:cNvSpPr>
          <p:nvPr/>
        </p:nvSpPr>
        <p:spPr>
          <a:xfrm>
            <a:off x="1054971" y="1529982"/>
            <a:ext cx="450078" cy="984885"/>
          </a:xfrm>
          <a:prstGeom prst="rect">
            <a:avLst/>
          </a:prstGeom>
        </p:spPr>
        <p:txBody>
          <a:bodyPr wrap="square" lIns="0" tIns="0" rIns="0" bIns="0" anchor="ctr" anchorCtr="0">
            <a:spAutoFit/>
          </a:bodyPr>
          <a:lstStyle/>
          <a:p>
            <a:pPr algn="ctr"/>
            <a:r>
              <a:rPr lang="bn-IN" sz="3200" dirty="0">
                <a:solidFill>
                  <a:prstClr val="black"/>
                </a:solidFill>
                <a:latin typeface="NikoshBAN" pitchFamily="2" charset="0"/>
                <a:cs typeface="NikoshBAN" pitchFamily="2" charset="0"/>
              </a:rPr>
              <a:t>৬৫</a:t>
            </a:r>
            <a:endParaRPr lang="en-US" sz="3200" dirty="0">
              <a:latin typeface="NikoshBAN" pitchFamily="2" charset="0"/>
              <a:cs typeface="NikoshBAN" pitchFamily="2" charset="0"/>
            </a:endParaRPr>
          </a:p>
        </p:txBody>
      </p:sp>
      <p:sp>
        <p:nvSpPr>
          <p:cNvPr id="8" name="Rectangle 7"/>
          <p:cNvSpPr>
            <a:spLocks noChangeAspect="1"/>
          </p:cNvSpPr>
          <p:nvPr/>
        </p:nvSpPr>
        <p:spPr>
          <a:xfrm>
            <a:off x="2213866" y="1564958"/>
            <a:ext cx="612347" cy="492443"/>
          </a:xfrm>
          <a:prstGeom prst="rect">
            <a:avLst/>
          </a:prstGeom>
        </p:spPr>
        <p:txBody>
          <a:bodyPr wrap="none" lIns="0" tIns="0" rIns="0" bIns="0" anchor="ctr" anchorCtr="0">
            <a:spAutoFit/>
          </a:bodyPr>
          <a:lstStyle/>
          <a:p>
            <a:pPr algn="ctr"/>
            <a:r>
              <a:rPr lang="bn-IN" sz="3200" dirty="0">
                <a:latin typeface="NikoshBAN" pitchFamily="2" charset="0"/>
                <a:cs typeface="NikoshBAN" pitchFamily="2" charset="0"/>
              </a:rPr>
              <a:t>৫৫</a:t>
            </a:r>
            <a:endParaRPr lang="en-US" sz="3200" dirty="0">
              <a:latin typeface="NikoshBAN" pitchFamily="2" charset="0"/>
              <a:cs typeface="NikoshBAN" pitchFamily="2" charset="0"/>
            </a:endParaRPr>
          </a:p>
        </p:txBody>
      </p:sp>
      <p:sp>
        <p:nvSpPr>
          <p:cNvPr id="9" name="Rectangle 8"/>
          <p:cNvSpPr>
            <a:spLocks noChangeAspect="1"/>
          </p:cNvSpPr>
          <p:nvPr/>
        </p:nvSpPr>
        <p:spPr>
          <a:xfrm>
            <a:off x="2838350" y="1564958"/>
            <a:ext cx="718146" cy="492443"/>
          </a:xfrm>
          <a:prstGeom prst="rect">
            <a:avLst/>
          </a:prstGeom>
        </p:spPr>
        <p:txBody>
          <a:bodyPr wrap="none" lIns="0" tIns="0" rIns="0" bIns="0" anchor="ctr" anchorCtr="0">
            <a:spAutoFit/>
          </a:bodyPr>
          <a:lstStyle/>
          <a:p>
            <a:pPr algn="ctr"/>
            <a:r>
              <a:rPr lang="bn-IN" sz="3200" dirty="0">
                <a:solidFill>
                  <a:prstClr val="black"/>
                </a:solidFill>
                <a:latin typeface="NikoshBAN" pitchFamily="2" charset="0"/>
                <a:cs typeface="NikoshBAN" pitchFamily="2" charset="0"/>
              </a:rPr>
              <a:t>৫৮</a:t>
            </a:r>
            <a:r>
              <a:rPr lang="en-US" sz="3200" dirty="0">
                <a:solidFill>
                  <a:prstClr val="black"/>
                </a:solidFill>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10" name="Rectangle 9"/>
          <p:cNvSpPr>
            <a:spLocks noChangeAspect="1"/>
          </p:cNvSpPr>
          <p:nvPr/>
        </p:nvSpPr>
        <p:spPr>
          <a:xfrm>
            <a:off x="3432723" y="1564958"/>
            <a:ext cx="748603" cy="492443"/>
          </a:xfrm>
          <a:prstGeom prst="rect">
            <a:avLst/>
          </a:prstGeom>
        </p:spPr>
        <p:txBody>
          <a:bodyPr wrap="none" lIns="0" tIns="0" rIns="0" bIns="0" anchor="ctr" anchorCtr="0">
            <a:spAutoFit/>
          </a:bodyPr>
          <a:lstStyle/>
          <a:p>
            <a:pPr algn="ctr"/>
            <a:r>
              <a:rPr lang="bn-IN" sz="3200" dirty="0">
                <a:solidFill>
                  <a:prstClr val="black"/>
                </a:solidFill>
                <a:latin typeface="NikoshBAN" pitchFamily="2" charset="0"/>
                <a:cs typeface="NikoshBAN" pitchFamily="2" charset="0"/>
              </a:rPr>
              <a:t>৬৫</a:t>
            </a:r>
            <a:r>
              <a:rPr lang="en-US" sz="3200" dirty="0">
                <a:solidFill>
                  <a:prstClr val="black"/>
                </a:solidFill>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11" name="Rectangle 10"/>
          <p:cNvSpPr>
            <a:spLocks noChangeAspect="1"/>
          </p:cNvSpPr>
          <p:nvPr/>
        </p:nvSpPr>
        <p:spPr>
          <a:xfrm>
            <a:off x="4049077" y="1564958"/>
            <a:ext cx="670056" cy="492443"/>
          </a:xfrm>
          <a:prstGeom prst="rect">
            <a:avLst/>
          </a:prstGeom>
        </p:spPr>
        <p:txBody>
          <a:bodyPr wrap="none" lIns="0" tIns="0" rIns="0" bIns="0" anchor="ctr" anchorCtr="0">
            <a:spAutoFit/>
          </a:bodyPr>
          <a:lstStyle/>
          <a:p>
            <a:pPr algn="ctr"/>
            <a:r>
              <a:rPr lang="bn-IN" sz="3200" dirty="0">
                <a:solidFill>
                  <a:prstClr val="black"/>
                </a:solidFill>
                <a:latin typeface="NikoshBAN" pitchFamily="2" charset="0"/>
                <a:cs typeface="NikoshBAN" pitchFamily="2" charset="0"/>
              </a:rPr>
              <a:t>৭৫</a:t>
            </a:r>
            <a:r>
              <a:rPr lang="en-US" sz="3200" dirty="0">
                <a:solidFill>
                  <a:prstClr val="black"/>
                </a:solidFill>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12" name="Rectangle 11"/>
          <p:cNvSpPr>
            <a:spLocks noChangeAspect="1"/>
          </p:cNvSpPr>
          <p:nvPr/>
        </p:nvSpPr>
        <p:spPr>
          <a:xfrm>
            <a:off x="4625759" y="1564958"/>
            <a:ext cx="679673" cy="492443"/>
          </a:xfrm>
          <a:prstGeom prst="rect">
            <a:avLst/>
          </a:prstGeom>
        </p:spPr>
        <p:txBody>
          <a:bodyPr wrap="none" lIns="0" tIns="0" rIns="0" bIns="0" anchor="ctr" anchorCtr="0">
            <a:spAutoFit/>
          </a:bodyPr>
          <a:lstStyle/>
          <a:p>
            <a:pPr algn="ctr"/>
            <a:r>
              <a:rPr lang="bn-IN" sz="3200" dirty="0">
                <a:solidFill>
                  <a:prstClr val="black"/>
                </a:solidFill>
                <a:latin typeface="NikoshBAN" pitchFamily="2" charset="0"/>
                <a:cs typeface="NikoshBAN" pitchFamily="2" charset="0"/>
              </a:rPr>
              <a:t>৮৪</a:t>
            </a:r>
            <a:r>
              <a:rPr lang="en-US" sz="3200" dirty="0">
                <a:solidFill>
                  <a:prstClr val="black"/>
                </a:solidFill>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13" name="Rectangle 12"/>
          <p:cNvSpPr>
            <a:spLocks noChangeAspect="1"/>
          </p:cNvSpPr>
          <p:nvPr/>
        </p:nvSpPr>
        <p:spPr>
          <a:xfrm>
            <a:off x="5265014" y="1564958"/>
            <a:ext cx="525785" cy="492443"/>
          </a:xfrm>
          <a:prstGeom prst="rect">
            <a:avLst/>
          </a:prstGeom>
        </p:spPr>
        <p:txBody>
          <a:bodyPr wrap="none" lIns="0" tIns="0" rIns="0" bIns="0" anchor="ctr" anchorCtr="0">
            <a:spAutoFit/>
          </a:bodyPr>
          <a:lstStyle/>
          <a:p>
            <a:pPr algn="ctr"/>
            <a:r>
              <a:rPr lang="bn-IN" sz="3200" dirty="0">
                <a:latin typeface="NikoshBAN" pitchFamily="2" charset="0"/>
                <a:cs typeface="NikoshBAN" pitchFamily="2" charset="0"/>
              </a:rPr>
              <a:t>৮১</a:t>
            </a:r>
            <a:endParaRPr lang="en-US" sz="3200" dirty="0">
              <a:latin typeface="NikoshBAN" pitchFamily="2" charset="0"/>
              <a:cs typeface="NikoshBAN" pitchFamily="2" charset="0"/>
            </a:endParaRPr>
          </a:p>
        </p:txBody>
      </p:sp>
      <p:sp>
        <p:nvSpPr>
          <p:cNvPr id="14" name="Rectangle 13"/>
          <p:cNvSpPr>
            <a:spLocks noChangeAspect="1"/>
          </p:cNvSpPr>
          <p:nvPr/>
        </p:nvSpPr>
        <p:spPr>
          <a:xfrm>
            <a:off x="5820112" y="1564958"/>
            <a:ext cx="710131" cy="492443"/>
          </a:xfrm>
          <a:prstGeom prst="rect">
            <a:avLst/>
          </a:prstGeom>
        </p:spPr>
        <p:txBody>
          <a:bodyPr wrap="none" lIns="0" tIns="0" rIns="0" bIns="0" anchor="ctr" anchorCtr="0">
            <a:spAutoFit/>
          </a:bodyPr>
          <a:lstStyle/>
          <a:p>
            <a:pPr algn="ctr"/>
            <a:r>
              <a:rPr lang="bn-IN" sz="3200" dirty="0">
                <a:latin typeface="NikoshBAN" pitchFamily="2" charset="0"/>
                <a:cs typeface="NikoshBAN" pitchFamily="2" charset="0"/>
              </a:rPr>
              <a:t>৬০</a:t>
            </a:r>
            <a:r>
              <a:rPr lang="en-US" sz="3200"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15" name="Rectangle 14"/>
          <p:cNvSpPr>
            <a:spLocks noChangeAspect="1"/>
          </p:cNvSpPr>
          <p:nvPr/>
        </p:nvSpPr>
        <p:spPr>
          <a:xfrm>
            <a:off x="6425703" y="1564958"/>
            <a:ext cx="718146" cy="492443"/>
          </a:xfrm>
          <a:prstGeom prst="rect">
            <a:avLst/>
          </a:prstGeom>
        </p:spPr>
        <p:txBody>
          <a:bodyPr wrap="none" lIns="0" tIns="0" rIns="0" bIns="0" anchor="ctr" anchorCtr="0">
            <a:spAutoFit/>
          </a:bodyPr>
          <a:lstStyle/>
          <a:p>
            <a:pPr algn="ctr"/>
            <a:r>
              <a:rPr lang="bn-IN" sz="3200" dirty="0">
                <a:latin typeface="NikoshBAN" pitchFamily="2" charset="0"/>
                <a:cs typeface="NikoshBAN" pitchFamily="2" charset="0"/>
              </a:rPr>
              <a:t>৫৮</a:t>
            </a:r>
            <a:r>
              <a:rPr lang="en-US" sz="3200"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16" name="Rectangle 15"/>
          <p:cNvSpPr>
            <a:spLocks noChangeAspect="1"/>
          </p:cNvSpPr>
          <p:nvPr/>
        </p:nvSpPr>
        <p:spPr>
          <a:xfrm>
            <a:off x="7020878" y="1564958"/>
            <a:ext cx="535403" cy="492443"/>
          </a:xfrm>
          <a:prstGeom prst="rect">
            <a:avLst/>
          </a:prstGeom>
        </p:spPr>
        <p:txBody>
          <a:bodyPr wrap="none" lIns="0" tIns="0" rIns="0" bIns="0" anchor="ctr" anchorCtr="0">
            <a:spAutoFit/>
          </a:bodyPr>
          <a:lstStyle/>
          <a:p>
            <a:pPr algn="ctr"/>
            <a:r>
              <a:rPr lang="bn-IN" sz="3200" dirty="0">
                <a:latin typeface="NikoshBAN" pitchFamily="2" charset="0"/>
                <a:cs typeface="NikoshBAN" pitchFamily="2" charset="0"/>
              </a:rPr>
              <a:t>৭২</a:t>
            </a:r>
            <a:endParaRPr lang="en-US" sz="3200" dirty="0">
              <a:latin typeface="NikoshBAN" pitchFamily="2" charset="0"/>
              <a:cs typeface="NikoshBAN" pitchFamily="2" charset="0"/>
            </a:endParaRPr>
          </a:p>
        </p:txBody>
      </p:sp>
      <p:sp>
        <p:nvSpPr>
          <p:cNvPr id="17" name="Rectangle 16"/>
          <p:cNvSpPr>
            <a:spLocks noChangeAspect="1"/>
          </p:cNvSpPr>
          <p:nvPr/>
        </p:nvSpPr>
        <p:spPr>
          <a:xfrm>
            <a:off x="7554276" y="1564958"/>
            <a:ext cx="567464" cy="492443"/>
          </a:xfrm>
          <a:prstGeom prst="rect">
            <a:avLst/>
          </a:prstGeom>
        </p:spPr>
        <p:txBody>
          <a:bodyPr wrap="none" lIns="0" tIns="0" rIns="0" bIns="0" anchor="ctr" anchorCtr="0">
            <a:spAutoFit/>
          </a:bodyPr>
          <a:lstStyle/>
          <a:p>
            <a:pPr algn="ctr"/>
            <a:r>
              <a:rPr lang="bn-IN" sz="3200" dirty="0">
                <a:latin typeface="NikoshBAN" pitchFamily="2" charset="0"/>
                <a:cs typeface="NikoshBAN" pitchFamily="2" charset="0"/>
              </a:rPr>
              <a:t>৭৫</a:t>
            </a:r>
            <a:endParaRPr lang="en-US" sz="3200" dirty="0">
              <a:latin typeface="NikoshBAN" pitchFamily="2" charset="0"/>
              <a:cs typeface="NikoshBAN" pitchFamily="2" charset="0"/>
            </a:endParaRPr>
          </a:p>
        </p:txBody>
      </p:sp>
      <p:sp>
        <p:nvSpPr>
          <p:cNvPr id="18" name="Rectangle 17"/>
          <p:cNvSpPr>
            <a:spLocks noChangeAspect="1"/>
          </p:cNvSpPr>
          <p:nvPr/>
        </p:nvSpPr>
        <p:spPr>
          <a:xfrm>
            <a:off x="8122943" y="1559244"/>
            <a:ext cx="718146" cy="492443"/>
          </a:xfrm>
          <a:prstGeom prst="rect">
            <a:avLst/>
          </a:prstGeom>
        </p:spPr>
        <p:txBody>
          <a:bodyPr wrap="none" lIns="0" tIns="0" rIns="0" bIns="0" anchor="ctr" anchorCtr="0">
            <a:spAutoFit/>
          </a:bodyPr>
          <a:lstStyle/>
          <a:p>
            <a:pPr algn="ctr"/>
            <a:r>
              <a:rPr lang="bn-IN" sz="3200" dirty="0">
                <a:latin typeface="NikoshBAN" pitchFamily="2" charset="0"/>
                <a:cs typeface="NikoshBAN" pitchFamily="2" charset="0"/>
              </a:rPr>
              <a:t>৫৮</a:t>
            </a:r>
            <a:r>
              <a:rPr lang="en-US" sz="3200"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19" name="Rectangle 18"/>
          <p:cNvSpPr>
            <a:spLocks noChangeAspect="1"/>
          </p:cNvSpPr>
          <p:nvPr/>
        </p:nvSpPr>
        <p:spPr>
          <a:xfrm>
            <a:off x="8734491" y="1559244"/>
            <a:ext cx="577081" cy="492443"/>
          </a:xfrm>
          <a:prstGeom prst="rect">
            <a:avLst/>
          </a:prstGeom>
        </p:spPr>
        <p:txBody>
          <a:bodyPr wrap="none" lIns="0" tIns="0" rIns="0" bIns="0" anchor="ctr" anchorCtr="0">
            <a:spAutoFit/>
          </a:bodyPr>
          <a:lstStyle/>
          <a:p>
            <a:pPr algn="ctr"/>
            <a:r>
              <a:rPr lang="bn-IN" sz="3200" dirty="0">
                <a:latin typeface="NikoshBAN" pitchFamily="2" charset="0"/>
                <a:cs typeface="NikoshBAN" pitchFamily="2" charset="0"/>
              </a:rPr>
              <a:t>৮২</a:t>
            </a:r>
            <a:endParaRPr lang="en-US" sz="3200" dirty="0">
              <a:latin typeface="NikoshBAN" pitchFamily="2" charset="0"/>
              <a:cs typeface="NikoshBAN" pitchFamily="2" charset="0"/>
            </a:endParaRPr>
          </a:p>
        </p:txBody>
      </p:sp>
      <p:sp>
        <p:nvSpPr>
          <p:cNvPr id="20" name="Rectangle 19"/>
          <p:cNvSpPr>
            <a:spLocks noChangeAspect="1"/>
          </p:cNvSpPr>
          <p:nvPr/>
        </p:nvSpPr>
        <p:spPr>
          <a:xfrm>
            <a:off x="6858001" y="1989043"/>
            <a:ext cx="703719" cy="492443"/>
          </a:xfrm>
          <a:prstGeom prst="rect">
            <a:avLst/>
          </a:prstGeom>
        </p:spPr>
        <p:txBody>
          <a:bodyPr wrap="none" lIns="0" tIns="0" rIns="0" bIns="0" anchor="ctr" anchorCtr="0">
            <a:spAutoFit/>
          </a:bodyPr>
          <a:lstStyle/>
          <a:p>
            <a:r>
              <a:rPr lang="bn-IN" sz="3200" dirty="0">
                <a:latin typeface="NikoshBAN" pitchFamily="2" charset="0"/>
                <a:cs typeface="NikoshBAN" pitchFamily="2" charset="0"/>
              </a:rPr>
              <a:t>৭৬</a:t>
            </a:r>
            <a:r>
              <a:rPr lang="en-US" sz="3200"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21" name="Rectangle 20"/>
          <p:cNvSpPr>
            <a:spLocks noChangeAspect="1"/>
          </p:cNvSpPr>
          <p:nvPr/>
        </p:nvSpPr>
        <p:spPr>
          <a:xfrm>
            <a:off x="7465483" y="1981201"/>
            <a:ext cx="602729" cy="492443"/>
          </a:xfrm>
          <a:prstGeom prst="rect">
            <a:avLst/>
          </a:prstGeom>
        </p:spPr>
        <p:txBody>
          <a:bodyPr wrap="none" lIns="0" tIns="0" rIns="0" bIns="0" anchor="ctr" anchorCtr="0">
            <a:spAutoFit/>
          </a:bodyPr>
          <a:lstStyle/>
          <a:p>
            <a:r>
              <a:rPr lang="bn-IN" sz="3200" dirty="0">
                <a:latin typeface="NikoshBAN" pitchFamily="2" charset="0"/>
                <a:cs typeface="NikoshBAN" pitchFamily="2" charset="0"/>
              </a:rPr>
              <a:t>৬৪</a:t>
            </a:r>
            <a:endParaRPr lang="en-US" sz="3200" dirty="0">
              <a:latin typeface="NikoshBAN" pitchFamily="2" charset="0"/>
              <a:cs typeface="NikoshBAN" pitchFamily="2" charset="0"/>
            </a:endParaRPr>
          </a:p>
        </p:txBody>
      </p:sp>
      <p:sp>
        <p:nvSpPr>
          <p:cNvPr id="22" name="Rectangle 21"/>
          <p:cNvSpPr>
            <a:spLocks noChangeAspect="1"/>
          </p:cNvSpPr>
          <p:nvPr/>
        </p:nvSpPr>
        <p:spPr>
          <a:xfrm>
            <a:off x="8057450" y="1981201"/>
            <a:ext cx="607539" cy="492443"/>
          </a:xfrm>
          <a:prstGeom prst="rect">
            <a:avLst/>
          </a:prstGeom>
        </p:spPr>
        <p:txBody>
          <a:bodyPr wrap="none" lIns="0" tIns="0" rIns="0" bIns="0" anchor="ctr" anchorCtr="0">
            <a:spAutoFit/>
          </a:bodyPr>
          <a:lstStyle/>
          <a:p>
            <a:r>
              <a:rPr lang="bn-IN" sz="3200" dirty="0">
                <a:latin typeface="NikoshBAN" pitchFamily="2" charset="0"/>
                <a:cs typeface="NikoshBAN" pitchFamily="2" charset="0"/>
              </a:rPr>
              <a:t>৬০</a:t>
            </a:r>
            <a:endParaRPr lang="en-US" sz="3200" dirty="0">
              <a:latin typeface="NikoshBAN" pitchFamily="2" charset="0"/>
              <a:cs typeface="NikoshBAN" pitchFamily="2" charset="0"/>
            </a:endParaRPr>
          </a:p>
        </p:txBody>
      </p:sp>
      <p:sp>
        <p:nvSpPr>
          <p:cNvPr id="23" name="Rectangle 22"/>
          <p:cNvSpPr>
            <a:spLocks noChangeAspect="1"/>
          </p:cNvSpPr>
          <p:nvPr/>
        </p:nvSpPr>
        <p:spPr>
          <a:xfrm>
            <a:off x="1676401" y="2024286"/>
            <a:ext cx="626775" cy="492443"/>
          </a:xfrm>
          <a:prstGeom prst="rect">
            <a:avLst/>
          </a:prstGeom>
        </p:spPr>
        <p:txBody>
          <a:bodyPr wrap="none" lIns="0" tIns="0" rIns="0" bIns="0" anchor="ctr" anchorCtr="0">
            <a:spAutoFit/>
          </a:bodyPr>
          <a:lstStyle/>
          <a:p>
            <a:r>
              <a:rPr lang="bn-IN" sz="3200" dirty="0">
                <a:latin typeface="NikoshBAN" pitchFamily="2" charset="0"/>
                <a:cs typeface="NikoshBAN" pitchFamily="2" charset="0"/>
              </a:rPr>
              <a:t>৭০</a:t>
            </a:r>
            <a:r>
              <a:rPr lang="en-US" sz="3200"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24" name="Rectangle 23"/>
          <p:cNvSpPr>
            <a:spLocks noChangeAspect="1"/>
          </p:cNvSpPr>
          <p:nvPr/>
        </p:nvSpPr>
        <p:spPr>
          <a:xfrm>
            <a:off x="2273521" y="2002108"/>
            <a:ext cx="658835" cy="492443"/>
          </a:xfrm>
          <a:prstGeom prst="rect">
            <a:avLst/>
          </a:prstGeom>
        </p:spPr>
        <p:txBody>
          <a:bodyPr wrap="none" lIns="0" tIns="0" rIns="0" bIns="0" anchor="ctr" anchorCtr="0">
            <a:spAutoFit/>
          </a:bodyPr>
          <a:lstStyle/>
          <a:p>
            <a:r>
              <a:rPr lang="bn-IN" sz="3200" dirty="0">
                <a:latin typeface="NikoshBAN" pitchFamily="2" charset="0"/>
                <a:cs typeface="NikoshBAN" pitchFamily="2" charset="0"/>
              </a:rPr>
              <a:t>৫৭</a:t>
            </a:r>
            <a:r>
              <a:rPr lang="en-US" sz="3200"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25" name="Rectangle 24"/>
          <p:cNvSpPr>
            <a:spLocks noChangeAspect="1"/>
          </p:cNvSpPr>
          <p:nvPr/>
        </p:nvSpPr>
        <p:spPr>
          <a:xfrm>
            <a:off x="2819401" y="1980342"/>
            <a:ext cx="621965" cy="492443"/>
          </a:xfrm>
          <a:prstGeom prst="rect">
            <a:avLst/>
          </a:prstGeom>
        </p:spPr>
        <p:txBody>
          <a:bodyPr wrap="none" lIns="0" tIns="0" rIns="0" bIns="0" anchor="ctr" anchorCtr="0">
            <a:spAutoFit/>
          </a:bodyPr>
          <a:lstStyle/>
          <a:p>
            <a:r>
              <a:rPr lang="bn-IN" sz="3200" dirty="0">
                <a:latin typeface="NikoshBAN" pitchFamily="2" charset="0"/>
                <a:cs typeface="NikoshBAN" pitchFamily="2" charset="0"/>
              </a:rPr>
              <a:t>৬৯</a:t>
            </a:r>
            <a:endParaRPr lang="en-US" sz="3200" dirty="0">
              <a:latin typeface="NikoshBAN" pitchFamily="2" charset="0"/>
              <a:cs typeface="NikoshBAN" pitchFamily="2" charset="0"/>
            </a:endParaRPr>
          </a:p>
        </p:txBody>
      </p:sp>
      <p:sp>
        <p:nvSpPr>
          <p:cNvPr id="26" name="Rectangle 25"/>
          <p:cNvSpPr>
            <a:spLocks noChangeAspect="1"/>
          </p:cNvSpPr>
          <p:nvPr/>
        </p:nvSpPr>
        <p:spPr>
          <a:xfrm>
            <a:off x="3429000" y="1993046"/>
            <a:ext cx="472886" cy="492443"/>
          </a:xfrm>
          <a:prstGeom prst="rect">
            <a:avLst/>
          </a:prstGeom>
        </p:spPr>
        <p:txBody>
          <a:bodyPr wrap="none" lIns="0" tIns="0" rIns="0" bIns="0" anchor="ctr" anchorCtr="0">
            <a:spAutoFit/>
          </a:bodyPr>
          <a:lstStyle/>
          <a:p>
            <a:r>
              <a:rPr lang="bn-IN" sz="3200" dirty="0">
                <a:latin typeface="NikoshBAN" pitchFamily="2" charset="0"/>
                <a:cs typeface="NikoshBAN" pitchFamily="2" charset="0"/>
              </a:rPr>
              <a:t>৭১</a:t>
            </a:r>
            <a:endParaRPr lang="en-US" sz="3200" dirty="0">
              <a:latin typeface="NikoshBAN" pitchFamily="2" charset="0"/>
              <a:cs typeface="NikoshBAN" pitchFamily="2" charset="0"/>
            </a:endParaRPr>
          </a:p>
        </p:txBody>
      </p:sp>
      <p:sp>
        <p:nvSpPr>
          <p:cNvPr id="27" name="Rectangle 26"/>
          <p:cNvSpPr>
            <a:spLocks noChangeAspect="1"/>
          </p:cNvSpPr>
          <p:nvPr/>
        </p:nvSpPr>
        <p:spPr>
          <a:xfrm>
            <a:off x="3962401" y="1980341"/>
            <a:ext cx="625171" cy="492443"/>
          </a:xfrm>
          <a:prstGeom prst="rect">
            <a:avLst/>
          </a:prstGeom>
        </p:spPr>
        <p:txBody>
          <a:bodyPr wrap="none" lIns="0" tIns="0" rIns="0" bIns="0" anchor="ctr" anchorCtr="0">
            <a:spAutoFit/>
          </a:bodyPr>
          <a:lstStyle/>
          <a:p>
            <a:r>
              <a:rPr lang="bn-IN" sz="3200" dirty="0">
                <a:latin typeface="NikoshBAN" pitchFamily="2" charset="0"/>
                <a:cs typeface="NikoshBAN" pitchFamily="2" charset="0"/>
              </a:rPr>
              <a:t>৭৭</a:t>
            </a:r>
            <a:r>
              <a:rPr lang="en-US" sz="3200"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28" name="Rectangle 27"/>
          <p:cNvSpPr>
            <a:spLocks noChangeAspect="1"/>
          </p:cNvSpPr>
          <p:nvPr/>
        </p:nvSpPr>
        <p:spPr>
          <a:xfrm>
            <a:off x="4495801" y="1953800"/>
            <a:ext cx="670055" cy="492443"/>
          </a:xfrm>
          <a:prstGeom prst="rect">
            <a:avLst/>
          </a:prstGeom>
        </p:spPr>
        <p:txBody>
          <a:bodyPr wrap="none" lIns="0" tIns="0" rIns="0" bIns="0" anchor="ctr" anchorCtr="0">
            <a:spAutoFit/>
          </a:bodyPr>
          <a:lstStyle/>
          <a:p>
            <a:r>
              <a:rPr lang="bn-IN" sz="3200" dirty="0">
                <a:latin typeface="NikoshBAN" pitchFamily="2" charset="0"/>
                <a:cs typeface="NikoshBAN" pitchFamily="2" charset="0"/>
              </a:rPr>
              <a:t>৭৩</a:t>
            </a:r>
            <a:r>
              <a:rPr lang="en-US" sz="3200"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29" name="Rectangle 28"/>
          <p:cNvSpPr>
            <a:spLocks noChangeAspect="1"/>
          </p:cNvSpPr>
          <p:nvPr/>
        </p:nvSpPr>
        <p:spPr>
          <a:xfrm>
            <a:off x="5101795" y="1985163"/>
            <a:ext cx="753411" cy="492443"/>
          </a:xfrm>
          <a:prstGeom prst="rect">
            <a:avLst/>
          </a:prstGeom>
        </p:spPr>
        <p:txBody>
          <a:bodyPr wrap="none" lIns="0" tIns="0" rIns="0" bIns="0" anchor="ctr" anchorCtr="0">
            <a:spAutoFit/>
          </a:bodyPr>
          <a:lstStyle/>
          <a:p>
            <a:r>
              <a:rPr lang="bn-IN" sz="3200" dirty="0">
                <a:latin typeface="NikoshBAN" pitchFamily="2" charset="0"/>
                <a:cs typeface="NikoshBAN" pitchFamily="2" charset="0"/>
              </a:rPr>
              <a:t>৬৩</a:t>
            </a:r>
            <a:r>
              <a:rPr lang="en-US" sz="3200"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30" name="Rectangle 29"/>
          <p:cNvSpPr>
            <a:spLocks noChangeAspect="1"/>
          </p:cNvSpPr>
          <p:nvPr/>
        </p:nvSpPr>
        <p:spPr>
          <a:xfrm>
            <a:off x="5748264" y="1989043"/>
            <a:ext cx="684483" cy="492443"/>
          </a:xfrm>
          <a:prstGeom prst="rect">
            <a:avLst/>
          </a:prstGeom>
        </p:spPr>
        <p:txBody>
          <a:bodyPr wrap="none" lIns="0" tIns="0" rIns="0" bIns="0" anchor="ctr" anchorCtr="0">
            <a:spAutoFit/>
          </a:bodyPr>
          <a:lstStyle/>
          <a:p>
            <a:r>
              <a:rPr lang="bn-IN" sz="3200" dirty="0">
                <a:latin typeface="NikoshBAN" pitchFamily="2" charset="0"/>
                <a:cs typeface="NikoshBAN" pitchFamily="2" charset="0"/>
              </a:rPr>
              <a:t>৮০</a:t>
            </a:r>
            <a:r>
              <a:rPr lang="en-US" sz="3200"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31" name="Rectangle 30"/>
          <p:cNvSpPr>
            <a:spLocks noChangeAspect="1"/>
          </p:cNvSpPr>
          <p:nvPr/>
        </p:nvSpPr>
        <p:spPr>
          <a:xfrm>
            <a:off x="6329010" y="1989043"/>
            <a:ext cx="782265" cy="492443"/>
          </a:xfrm>
          <a:prstGeom prst="rect">
            <a:avLst/>
          </a:prstGeom>
        </p:spPr>
        <p:txBody>
          <a:bodyPr wrap="none" lIns="0" tIns="0" rIns="0" bIns="0" anchor="ctr" anchorCtr="0">
            <a:spAutoFit/>
          </a:bodyPr>
          <a:lstStyle/>
          <a:p>
            <a:r>
              <a:rPr lang="bn-IN" sz="3200" dirty="0">
                <a:latin typeface="NikoshBAN" pitchFamily="2" charset="0"/>
                <a:cs typeface="NikoshBAN" pitchFamily="2" charset="0"/>
              </a:rPr>
              <a:t>৬৬</a:t>
            </a:r>
            <a:r>
              <a:rPr lang="en-US" sz="3200"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32" name="Rectangle 31"/>
          <p:cNvSpPr>
            <a:spLocks noChangeAspect="1"/>
          </p:cNvSpPr>
          <p:nvPr/>
        </p:nvSpPr>
        <p:spPr>
          <a:xfrm>
            <a:off x="9377010" y="1524001"/>
            <a:ext cx="782265" cy="492443"/>
          </a:xfrm>
          <a:prstGeom prst="rect">
            <a:avLst/>
          </a:prstGeom>
        </p:spPr>
        <p:txBody>
          <a:bodyPr wrap="none" lIns="0" tIns="0" rIns="0" bIns="0" anchor="ctr" anchorCtr="0">
            <a:spAutoFit/>
          </a:bodyPr>
          <a:lstStyle/>
          <a:p>
            <a:r>
              <a:rPr lang="bn-IN" sz="3200" dirty="0">
                <a:latin typeface="NikoshBAN" pitchFamily="2" charset="0"/>
                <a:cs typeface="NikoshBAN" pitchFamily="2" charset="0"/>
              </a:rPr>
              <a:t>৬৬</a:t>
            </a:r>
            <a:r>
              <a:rPr lang="en-US" sz="3200"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33" name="Rectangle 32"/>
          <p:cNvSpPr>
            <a:spLocks noChangeAspect="1"/>
          </p:cNvSpPr>
          <p:nvPr/>
        </p:nvSpPr>
        <p:spPr>
          <a:xfrm>
            <a:off x="8652852" y="1981201"/>
            <a:ext cx="756617" cy="492443"/>
          </a:xfrm>
          <a:prstGeom prst="rect">
            <a:avLst/>
          </a:prstGeom>
        </p:spPr>
        <p:txBody>
          <a:bodyPr wrap="none" lIns="0" tIns="0" rIns="0" bIns="0" anchor="ctr" anchorCtr="0">
            <a:spAutoFit/>
          </a:bodyPr>
          <a:lstStyle/>
          <a:p>
            <a:r>
              <a:rPr lang="bn-IN" sz="3200" dirty="0">
                <a:latin typeface="NikoshBAN" pitchFamily="2" charset="0"/>
                <a:cs typeface="NikoshBAN" pitchFamily="2" charset="0"/>
              </a:rPr>
              <a:t>৬৮</a:t>
            </a:r>
            <a:r>
              <a:rPr lang="en-US" sz="3200"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35" name="Rectangle 34"/>
          <p:cNvSpPr>
            <a:spLocks noChangeAspect="1"/>
          </p:cNvSpPr>
          <p:nvPr/>
        </p:nvSpPr>
        <p:spPr>
          <a:xfrm>
            <a:off x="9324970" y="1981201"/>
            <a:ext cx="724557" cy="492443"/>
          </a:xfrm>
          <a:prstGeom prst="rect">
            <a:avLst/>
          </a:prstGeom>
        </p:spPr>
        <p:txBody>
          <a:bodyPr wrap="none" lIns="0" tIns="0" rIns="0" bIns="0" anchor="ctr" anchorCtr="0">
            <a:spAutoFit/>
          </a:bodyPr>
          <a:lstStyle/>
          <a:p>
            <a:r>
              <a:rPr lang="bn-IN" sz="3200" dirty="0">
                <a:latin typeface="NikoshBAN" pitchFamily="2" charset="0"/>
                <a:cs typeface="NikoshBAN" pitchFamily="2" charset="0"/>
              </a:rPr>
              <a:t>৬৯</a:t>
            </a:r>
            <a:r>
              <a:rPr lang="en-US" sz="3200"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36" name="Rectangle 35"/>
          <p:cNvSpPr>
            <a:spLocks noChangeAspect="1"/>
          </p:cNvSpPr>
          <p:nvPr/>
        </p:nvSpPr>
        <p:spPr>
          <a:xfrm>
            <a:off x="9979338" y="2022158"/>
            <a:ext cx="543418" cy="492443"/>
          </a:xfrm>
          <a:prstGeom prst="rect">
            <a:avLst/>
          </a:prstGeom>
        </p:spPr>
        <p:txBody>
          <a:bodyPr wrap="none" lIns="0" tIns="0" rIns="0" bIns="0" anchor="ctr" anchorCtr="0">
            <a:spAutoFit/>
          </a:bodyPr>
          <a:lstStyle/>
          <a:p>
            <a:r>
              <a:rPr lang="bn-IN" sz="3200" dirty="0">
                <a:latin typeface="NikoshBAN" pitchFamily="2" charset="0"/>
                <a:cs typeface="NikoshBAN" pitchFamily="2" charset="0"/>
              </a:rPr>
              <a:t>৭৯</a:t>
            </a:r>
            <a:endParaRPr lang="en-US" sz="3200" dirty="0">
              <a:latin typeface="NikoshBAN" pitchFamily="2" charset="0"/>
              <a:cs typeface="NikoshBAN" pitchFamily="2" charset="0"/>
            </a:endParaRPr>
          </a:p>
        </p:txBody>
      </p:sp>
      <p:sp>
        <p:nvSpPr>
          <p:cNvPr id="37" name="Rectangle 36"/>
          <p:cNvSpPr>
            <a:spLocks noChangeAspect="1"/>
          </p:cNvSpPr>
          <p:nvPr/>
        </p:nvSpPr>
        <p:spPr>
          <a:xfrm>
            <a:off x="9948882" y="1564958"/>
            <a:ext cx="703719" cy="492443"/>
          </a:xfrm>
          <a:prstGeom prst="rect">
            <a:avLst/>
          </a:prstGeom>
        </p:spPr>
        <p:txBody>
          <a:bodyPr wrap="none" lIns="0" tIns="0" rIns="0" bIns="0" anchor="ctr" anchorCtr="0">
            <a:spAutoFit/>
          </a:bodyPr>
          <a:lstStyle/>
          <a:p>
            <a:r>
              <a:rPr lang="bn-IN" sz="3200" dirty="0">
                <a:latin typeface="NikoshBAN" pitchFamily="2" charset="0"/>
                <a:cs typeface="NikoshBAN" pitchFamily="2" charset="0"/>
              </a:rPr>
              <a:t>৬৭</a:t>
            </a:r>
            <a:r>
              <a:rPr lang="en-US" sz="3200"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38" name="Rectangle 37"/>
          <p:cNvSpPr>
            <a:spLocks noChangeAspect="1"/>
          </p:cNvSpPr>
          <p:nvPr/>
        </p:nvSpPr>
        <p:spPr>
          <a:xfrm>
            <a:off x="9886398" y="1978820"/>
            <a:ext cx="95803" cy="492443"/>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
        <p:nvSpPr>
          <p:cNvPr id="40" name="Rectangle 39"/>
          <p:cNvSpPr>
            <a:spLocks noChangeAspect="1"/>
          </p:cNvSpPr>
          <p:nvPr/>
        </p:nvSpPr>
        <p:spPr>
          <a:xfrm>
            <a:off x="9200598" y="1978820"/>
            <a:ext cx="95803" cy="492443"/>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
        <p:nvSpPr>
          <p:cNvPr id="41" name="Rectangle 40"/>
          <p:cNvSpPr>
            <a:spLocks noChangeAspect="1"/>
          </p:cNvSpPr>
          <p:nvPr/>
        </p:nvSpPr>
        <p:spPr>
          <a:xfrm>
            <a:off x="8534401" y="1978820"/>
            <a:ext cx="95803" cy="492443"/>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
        <p:nvSpPr>
          <p:cNvPr id="42" name="Rectangle 41"/>
          <p:cNvSpPr>
            <a:spLocks noChangeAspect="1"/>
          </p:cNvSpPr>
          <p:nvPr/>
        </p:nvSpPr>
        <p:spPr>
          <a:xfrm>
            <a:off x="7924801" y="1978820"/>
            <a:ext cx="95803" cy="492443"/>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
        <p:nvSpPr>
          <p:cNvPr id="43" name="Rectangle 42"/>
          <p:cNvSpPr>
            <a:spLocks noChangeAspect="1"/>
          </p:cNvSpPr>
          <p:nvPr/>
        </p:nvSpPr>
        <p:spPr>
          <a:xfrm>
            <a:off x="7315201" y="1978820"/>
            <a:ext cx="95803" cy="492443"/>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
        <p:nvSpPr>
          <p:cNvPr id="44" name="Rectangle 43"/>
          <p:cNvSpPr>
            <a:spLocks noChangeAspect="1"/>
          </p:cNvSpPr>
          <p:nvPr/>
        </p:nvSpPr>
        <p:spPr>
          <a:xfrm>
            <a:off x="6838398" y="1978820"/>
            <a:ext cx="95803" cy="492443"/>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
        <p:nvSpPr>
          <p:cNvPr id="45" name="Rectangle 44"/>
          <p:cNvSpPr>
            <a:spLocks noChangeAspect="1"/>
          </p:cNvSpPr>
          <p:nvPr/>
        </p:nvSpPr>
        <p:spPr>
          <a:xfrm>
            <a:off x="6172201" y="1978820"/>
            <a:ext cx="95803" cy="492443"/>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
        <p:nvSpPr>
          <p:cNvPr id="46" name="Rectangle 45"/>
          <p:cNvSpPr>
            <a:spLocks noChangeAspect="1"/>
          </p:cNvSpPr>
          <p:nvPr/>
        </p:nvSpPr>
        <p:spPr>
          <a:xfrm>
            <a:off x="5542998" y="1978820"/>
            <a:ext cx="95803" cy="492443"/>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
        <p:nvSpPr>
          <p:cNvPr id="47" name="Rectangle 46"/>
          <p:cNvSpPr>
            <a:spLocks noChangeAspect="1"/>
          </p:cNvSpPr>
          <p:nvPr/>
        </p:nvSpPr>
        <p:spPr>
          <a:xfrm>
            <a:off x="4953001" y="1948340"/>
            <a:ext cx="95803" cy="492443"/>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
        <p:nvSpPr>
          <p:cNvPr id="48" name="Rectangle 47"/>
          <p:cNvSpPr>
            <a:spLocks noChangeAspect="1"/>
          </p:cNvSpPr>
          <p:nvPr/>
        </p:nvSpPr>
        <p:spPr>
          <a:xfrm>
            <a:off x="4419601" y="1948340"/>
            <a:ext cx="95803" cy="492443"/>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
        <p:nvSpPr>
          <p:cNvPr id="49" name="Rectangle 48"/>
          <p:cNvSpPr>
            <a:spLocks noChangeAspect="1"/>
          </p:cNvSpPr>
          <p:nvPr/>
        </p:nvSpPr>
        <p:spPr>
          <a:xfrm>
            <a:off x="3886201" y="1978820"/>
            <a:ext cx="95803" cy="492443"/>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
        <p:nvSpPr>
          <p:cNvPr id="50" name="Rectangle 49"/>
          <p:cNvSpPr>
            <a:spLocks noChangeAspect="1"/>
          </p:cNvSpPr>
          <p:nvPr/>
        </p:nvSpPr>
        <p:spPr>
          <a:xfrm>
            <a:off x="3352801" y="1978820"/>
            <a:ext cx="95803" cy="492443"/>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
        <p:nvSpPr>
          <p:cNvPr id="51" name="Rectangle 50"/>
          <p:cNvSpPr>
            <a:spLocks noChangeAspect="1"/>
          </p:cNvSpPr>
          <p:nvPr/>
        </p:nvSpPr>
        <p:spPr>
          <a:xfrm>
            <a:off x="2667001" y="1978820"/>
            <a:ext cx="95803" cy="492443"/>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
        <p:nvSpPr>
          <p:cNvPr id="52" name="Rectangle 51"/>
          <p:cNvSpPr>
            <a:spLocks noChangeAspect="1"/>
          </p:cNvSpPr>
          <p:nvPr/>
        </p:nvSpPr>
        <p:spPr>
          <a:xfrm>
            <a:off x="2133601" y="1978820"/>
            <a:ext cx="95803" cy="492443"/>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
        <p:nvSpPr>
          <p:cNvPr id="53" name="Rectangle 52"/>
          <p:cNvSpPr>
            <a:spLocks noChangeAspect="1"/>
          </p:cNvSpPr>
          <p:nvPr/>
        </p:nvSpPr>
        <p:spPr>
          <a:xfrm>
            <a:off x="2133601" y="1567340"/>
            <a:ext cx="95803" cy="492443"/>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
        <p:nvSpPr>
          <p:cNvPr id="54" name="Rectangle 53"/>
          <p:cNvSpPr>
            <a:spLocks noChangeAspect="1"/>
          </p:cNvSpPr>
          <p:nvPr/>
        </p:nvSpPr>
        <p:spPr>
          <a:xfrm>
            <a:off x="2799798" y="1567340"/>
            <a:ext cx="95803" cy="492443"/>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
        <p:nvSpPr>
          <p:cNvPr id="55" name="Rectangle 54"/>
          <p:cNvSpPr>
            <a:spLocks noChangeAspect="1"/>
          </p:cNvSpPr>
          <p:nvPr/>
        </p:nvSpPr>
        <p:spPr>
          <a:xfrm>
            <a:off x="3409398" y="1567340"/>
            <a:ext cx="95803" cy="492443"/>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
        <p:nvSpPr>
          <p:cNvPr id="56" name="Rectangle 55"/>
          <p:cNvSpPr>
            <a:spLocks noChangeAspect="1"/>
          </p:cNvSpPr>
          <p:nvPr/>
        </p:nvSpPr>
        <p:spPr>
          <a:xfrm>
            <a:off x="4018998" y="1567340"/>
            <a:ext cx="95803" cy="492443"/>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
        <p:nvSpPr>
          <p:cNvPr id="57" name="Rectangle 56"/>
          <p:cNvSpPr>
            <a:spLocks noChangeAspect="1"/>
          </p:cNvSpPr>
          <p:nvPr/>
        </p:nvSpPr>
        <p:spPr>
          <a:xfrm>
            <a:off x="4572001" y="1567340"/>
            <a:ext cx="95803" cy="492443"/>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
        <p:nvSpPr>
          <p:cNvPr id="58" name="Rectangle 57"/>
          <p:cNvSpPr>
            <a:spLocks noChangeAspect="1"/>
          </p:cNvSpPr>
          <p:nvPr/>
        </p:nvSpPr>
        <p:spPr>
          <a:xfrm>
            <a:off x="5181601" y="1567340"/>
            <a:ext cx="95803" cy="492443"/>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
        <p:nvSpPr>
          <p:cNvPr id="59" name="Rectangle 58"/>
          <p:cNvSpPr>
            <a:spLocks noChangeAspect="1"/>
          </p:cNvSpPr>
          <p:nvPr/>
        </p:nvSpPr>
        <p:spPr>
          <a:xfrm>
            <a:off x="5771598" y="1567340"/>
            <a:ext cx="95803" cy="492443"/>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
        <p:nvSpPr>
          <p:cNvPr id="60" name="Rectangle 59"/>
          <p:cNvSpPr>
            <a:spLocks noChangeAspect="1"/>
          </p:cNvSpPr>
          <p:nvPr/>
        </p:nvSpPr>
        <p:spPr>
          <a:xfrm>
            <a:off x="6381198" y="1597820"/>
            <a:ext cx="95803" cy="492443"/>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
        <p:nvSpPr>
          <p:cNvPr id="61" name="Rectangle 60"/>
          <p:cNvSpPr>
            <a:spLocks noChangeAspect="1"/>
          </p:cNvSpPr>
          <p:nvPr/>
        </p:nvSpPr>
        <p:spPr>
          <a:xfrm>
            <a:off x="6990798" y="1521620"/>
            <a:ext cx="95803" cy="492443"/>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
        <p:nvSpPr>
          <p:cNvPr id="62" name="Rectangle 61"/>
          <p:cNvSpPr>
            <a:spLocks noChangeAspect="1"/>
          </p:cNvSpPr>
          <p:nvPr/>
        </p:nvSpPr>
        <p:spPr>
          <a:xfrm>
            <a:off x="7543801" y="1521620"/>
            <a:ext cx="95803" cy="492443"/>
          </a:xfrm>
          <a:prstGeom prst="rect">
            <a:avLst/>
          </a:prstGeom>
        </p:spPr>
        <p:txBody>
          <a:bodyPr wrap="square" lIns="0" tIns="0" rIns="0" bIns="0" anchor="ctr" anchorCtr="0">
            <a:spAutoFit/>
          </a:bodyPr>
          <a:lstStyle/>
          <a:p>
            <a:r>
              <a:rPr lang="en-US" sz="3200" dirty="0">
                <a:latin typeface="NikoshBAN" pitchFamily="2" charset="0"/>
                <a:cs typeface="NikoshBAN" pitchFamily="2" charset="0"/>
              </a:rPr>
              <a:t>,</a:t>
            </a:r>
          </a:p>
        </p:txBody>
      </p:sp>
      <p:sp>
        <p:nvSpPr>
          <p:cNvPr id="63" name="Rectangle 62"/>
          <p:cNvSpPr>
            <a:spLocks noChangeAspect="1"/>
          </p:cNvSpPr>
          <p:nvPr/>
        </p:nvSpPr>
        <p:spPr>
          <a:xfrm>
            <a:off x="8077201" y="1521620"/>
            <a:ext cx="95803" cy="492443"/>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
        <p:nvSpPr>
          <p:cNvPr id="64" name="Rectangle 63"/>
          <p:cNvSpPr>
            <a:spLocks noChangeAspect="1"/>
          </p:cNvSpPr>
          <p:nvPr/>
        </p:nvSpPr>
        <p:spPr>
          <a:xfrm>
            <a:off x="8686801" y="1521620"/>
            <a:ext cx="95803" cy="492443"/>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
        <p:nvSpPr>
          <p:cNvPr id="65" name="Rectangle 64"/>
          <p:cNvSpPr>
            <a:spLocks noChangeAspect="1"/>
          </p:cNvSpPr>
          <p:nvPr/>
        </p:nvSpPr>
        <p:spPr>
          <a:xfrm>
            <a:off x="9220201" y="1521620"/>
            <a:ext cx="95803" cy="492443"/>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
        <p:nvSpPr>
          <p:cNvPr id="66" name="Rectangle 65"/>
          <p:cNvSpPr>
            <a:spLocks noChangeAspect="1"/>
          </p:cNvSpPr>
          <p:nvPr/>
        </p:nvSpPr>
        <p:spPr>
          <a:xfrm>
            <a:off x="9829801" y="1521620"/>
            <a:ext cx="95803" cy="492443"/>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cxnSp>
        <p:nvCxnSpPr>
          <p:cNvPr id="69" name="Straight Connector 68"/>
          <p:cNvCxnSpPr/>
          <p:nvPr/>
        </p:nvCxnSpPr>
        <p:spPr>
          <a:xfrm>
            <a:off x="4800600" y="44958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800600" y="35814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876800" y="35814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876800" y="44958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800600" y="54102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4800600" y="58674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876800" y="58674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800600" y="40386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4953000" y="35814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800600" y="49530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876800" y="54102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029200" y="35814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953000" y="58674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953000" y="44958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5029200" y="44958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876800" y="49530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4800602" y="3581400"/>
            <a:ext cx="228598"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800600" y="4495800"/>
            <a:ext cx="228598"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953000" y="49530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4953000" y="54102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5029200" y="49530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4876800" y="40386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5029200" y="58674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5105400" y="44958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5029200" y="54102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4953000" y="40386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5029200" y="40386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5181600" y="44958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5257800" y="4495800"/>
            <a:ext cx="0"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4800602" y="5410200"/>
            <a:ext cx="228598" cy="228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itle 1"/>
          <p:cNvSpPr txBox="1">
            <a:spLocks/>
          </p:cNvSpPr>
          <p:nvPr/>
        </p:nvSpPr>
        <p:spPr>
          <a:xfrm>
            <a:off x="6331525" y="4037415"/>
            <a:ext cx="595745" cy="535770"/>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IN" sz="3600" dirty="0">
                <a:latin typeface="NikoshBAN" pitchFamily="2" charset="0"/>
                <a:cs typeface="NikoshBAN" pitchFamily="2" charset="0"/>
              </a:rPr>
              <a:t>৪</a:t>
            </a:r>
            <a:endParaRPr lang="en-US" sz="3600" dirty="0">
              <a:latin typeface="NikoshBAN" pitchFamily="2" charset="0"/>
              <a:cs typeface="NikoshBAN" pitchFamily="2" charset="0"/>
            </a:endParaRPr>
          </a:p>
        </p:txBody>
      </p:sp>
      <p:sp>
        <p:nvSpPr>
          <p:cNvPr id="103" name="Title 1"/>
          <p:cNvSpPr txBox="1">
            <a:spLocks/>
          </p:cNvSpPr>
          <p:nvPr/>
        </p:nvSpPr>
        <p:spPr>
          <a:xfrm>
            <a:off x="6388022" y="4426047"/>
            <a:ext cx="595745" cy="535770"/>
          </a:xfrm>
          <a:prstGeom prst="rect">
            <a:avLst/>
          </a:prstGeom>
        </p:spPr>
        <p:txBody>
          <a:bodyPr vert="horz" lIns="0" tIns="0" rIns="0" bIns="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IN" sz="3600" dirty="0">
                <a:latin typeface="NikoshBAN" pitchFamily="2" charset="0"/>
                <a:cs typeface="NikoshBAN" pitchFamily="2" charset="0"/>
              </a:rPr>
              <a:t>৮</a:t>
            </a:r>
            <a:endParaRPr lang="en-US" sz="3600" dirty="0">
              <a:latin typeface="NikoshBAN" pitchFamily="2" charset="0"/>
              <a:cs typeface="NikoshBAN" pitchFamily="2" charset="0"/>
            </a:endParaRPr>
          </a:p>
        </p:txBody>
      </p:sp>
      <p:sp>
        <p:nvSpPr>
          <p:cNvPr id="104" name="Title 1"/>
          <p:cNvSpPr txBox="1">
            <a:spLocks/>
          </p:cNvSpPr>
          <p:nvPr/>
        </p:nvSpPr>
        <p:spPr>
          <a:xfrm>
            <a:off x="6400801" y="4911345"/>
            <a:ext cx="595745" cy="535770"/>
          </a:xfrm>
          <a:prstGeom prst="rect">
            <a:avLst/>
          </a:prstGeom>
        </p:spPr>
        <p:txBody>
          <a:bodyPr vert="horz" lIns="0" tIns="0" rIns="0" bIns="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IN" sz="3600" dirty="0">
                <a:latin typeface="NikoshBAN" pitchFamily="2" charset="0"/>
                <a:cs typeface="NikoshBAN" pitchFamily="2" charset="0"/>
              </a:rPr>
              <a:t>৪</a:t>
            </a:r>
            <a:endParaRPr lang="en-US" sz="3600" dirty="0">
              <a:latin typeface="NikoshBAN" pitchFamily="2" charset="0"/>
              <a:cs typeface="NikoshBAN" pitchFamily="2" charset="0"/>
            </a:endParaRPr>
          </a:p>
        </p:txBody>
      </p:sp>
      <p:sp>
        <p:nvSpPr>
          <p:cNvPr id="105" name="Title 1"/>
          <p:cNvSpPr txBox="1">
            <a:spLocks/>
          </p:cNvSpPr>
          <p:nvPr/>
        </p:nvSpPr>
        <p:spPr>
          <a:xfrm>
            <a:off x="6386706" y="5355681"/>
            <a:ext cx="595745" cy="535770"/>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IN" sz="3600" dirty="0">
                <a:latin typeface="NikoshBAN" pitchFamily="2" charset="0"/>
                <a:cs typeface="NikoshBAN" pitchFamily="2" charset="0"/>
              </a:rPr>
              <a:t>৫</a:t>
            </a:r>
            <a:endParaRPr lang="en-US" sz="3600" dirty="0">
              <a:latin typeface="NikoshBAN" pitchFamily="2" charset="0"/>
              <a:cs typeface="NikoshBAN" pitchFamily="2" charset="0"/>
            </a:endParaRPr>
          </a:p>
        </p:txBody>
      </p:sp>
      <p:sp>
        <p:nvSpPr>
          <p:cNvPr id="106" name="Title 1"/>
          <p:cNvSpPr txBox="1">
            <a:spLocks/>
          </p:cNvSpPr>
          <p:nvPr/>
        </p:nvSpPr>
        <p:spPr>
          <a:xfrm>
            <a:off x="6400801" y="5824703"/>
            <a:ext cx="595745" cy="535770"/>
          </a:xfrm>
          <a:prstGeom prst="rect">
            <a:avLst/>
          </a:prstGeom>
        </p:spPr>
        <p:txBody>
          <a:bodyPr vert="horz" lIns="0" tIns="0" rIns="0" bIns="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IN" sz="3600" dirty="0">
                <a:latin typeface="NikoshBAN" pitchFamily="2" charset="0"/>
                <a:cs typeface="NikoshBAN" pitchFamily="2" charset="0"/>
              </a:rPr>
              <a:t>৪</a:t>
            </a:r>
            <a:endParaRPr lang="en-US" sz="3600" dirty="0">
              <a:latin typeface="NikoshBAN" pitchFamily="2" charset="0"/>
              <a:cs typeface="NikoshBAN" pitchFamily="2" charset="0"/>
            </a:endParaRPr>
          </a:p>
        </p:txBody>
      </p:sp>
      <p:sp>
        <p:nvSpPr>
          <p:cNvPr id="107" name="Title 1"/>
          <p:cNvSpPr txBox="1">
            <a:spLocks/>
          </p:cNvSpPr>
          <p:nvPr/>
        </p:nvSpPr>
        <p:spPr>
          <a:xfrm>
            <a:off x="6153150" y="6415034"/>
            <a:ext cx="942082" cy="390816"/>
          </a:xfrm>
          <a:prstGeom prst="rect">
            <a:avLst/>
          </a:prstGeom>
        </p:spPr>
        <p:txBody>
          <a:bodyPr vert="horz" lIns="0" tIns="0" rIns="0" bIns="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latin typeface="NikoshBAN" pitchFamily="2" charset="0"/>
                <a:cs typeface="NikoshBAN" pitchFamily="2" charset="0"/>
              </a:rPr>
              <a:t>n</a:t>
            </a:r>
            <a:r>
              <a:rPr lang="bn-IN" sz="3600" dirty="0">
                <a:latin typeface="NikoshBAN" pitchFamily="2" charset="0"/>
                <a:cs typeface="NikoshBAN" pitchFamily="2" charset="0"/>
              </a:rPr>
              <a:t>=৩০</a:t>
            </a:r>
            <a:endParaRPr lang="en-US" sz="3600" dirty="0">
              <a:latin typeface="NikoshBAN" pitchFamily="2" charset="0"/>
              <a:cs typeface="NikoshBAN" pitchFamily="2" charset="0"/>
            </a:endParaRPr>
          </a:p>
        </p:txBody>
      </p:sp>
      <p:sp>
        <p:nvSpPr>
          <p:cNvPr id="108" name="Title 1"/>
          <p:cNvSpPr txBox="1">
            <a:spLocks/>
          </p:cNvSpPr>
          <p:nvPr/>
        </p:nvSpPr>
        <p:spPr>
          <a:xfrm>
            <a:off x="4876800" y="6477000"/>
            <a:ext cx="762000" cy="228600"/>
          </a:xfrm>
          <a:prstGeom prst="rect">
            <a:avLst/>
          </a:prstGeom>
        </p:spPr>
        <p:txBody>
          <a:bodyPr vert="horz" lIns="0" tIns="0" rIns="0" bIns="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IN" sz="3300" dirty="0">
                <a:solidFill>
                  <a:srgbClr val="7030A0"/>
                </a:solidFill>
                <a:latin typeface="NikoshBAN" pitchFamily="2" charset="0"/>
                <a:cs typeface="NikoshBAN" pitchFamily="2" charset="0"/>
              </a:rPr>
              <a:t>মোট</a:t>
            </a:r>
            <a:endParaRPr lang="en-US" sz="3600" dirty="0">
              <a:solidFill>
                <a:srgbClr val="7030A0"/>
              </a:solidFill>
              <a:latin typeface="NikoshBAN" pitchFamily="2" charset="0"/>
              <a:cs typeface="NikoshBAN" pitchFamily="2" charset="0"/>
            </a:endParaRPr>
          </a:p>
        </p:txBody>
      </p:sp>
      <p:graphicFrame>
        <p:nvGraphicFramePr>
          <p:cNvPr id="34" name="Object 33"/>
          <p:cNvGraphicFramePr>
            <a:graphicFrameLocks noChangeAspect="1"/>
          </p:cNvGraphicFramePr>
          <p:nvPr>
            <p:extLst/>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2054" name="Equation" r:id="rId6" imgW="114120" imgH="215640" progId="Equation.3">
                  <p:embed/>
                </p:oleObj>
              </mc:Choice>
              <mc:Fallback>
                <p:oleObj name="Equation" r:id="rId6" imgW="11412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8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110" name="Rectangle 109"/>
              <p:cNvSpPr/>
              <p:nvPr/>
            </p:nvSpPr>
            <p:spPr>
              <a:xfrm>
                <a:off x="7315200" y="2895600"/>
                <a:ext cx="1265090" cy="5648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atin typeface="Cambria Math"/>
                        </a:rPr>
                        <m:t>u</m:t>
                      </m:r>
                      <m:r>
                        <m:rPr>
                          <m:sty m:val="p"/>
                        </m:rPr>
                        <a:rPr lang="en-US" baseline="-20000">
                          <a:latin typeface="Cambria Math"/>
                        </a:rPr>
                        <m:t>i</m:t>
                      </m:r>
                      <m:r>
                        <a:rPr lang="en-US">
                          <a:latin typeface="Cambria Math"/>
                        </a:rPr>
                        <m:t>=</m:t>
                      </m:r>
                      <m:f>
                        <m:fPr>
                          <m:ctrlPr>
                            <a:rPr lang="en-US" i="1">
                              <a:latin typeface="Cambria Math" panose="02040503050406030204" pitchFamily="18" charset="0"/>
                            </a:rPr>
                          </m:ctrlPr>
                        </m:fPr>
                        <m:num>
                          <m:r>
                            <m:rPr>
                              <m:sty m:val="p"/>
                            </m:rPr>
                            <a:rPr lang="en-US">
                              <a:latin typeface="Cambria Math"/>
                            </a:rPr>
                            <m:t>x</m:t>
                          </m:r>
                          <m:r>
                            <m:rPr>
                              <m:sty m:val="p"/>
                            </m:rPr>
                            <a:rPr lang="en-US" baseline="-20000">
                              <a:latin typeface="Cambria Math"/>
                            </a:rPr>
                            <m:t>i</m:t>
                          </m:r>
                          <m:r>
                            <a:rPr lang="en-US">
                              <a:latin typeface="Cambria Math"/>
                            </a:rPr>
                            <m:t>−</m:t>
                          </m:r>
                          <m:r>
                            <m:rPr>
                              <m:sty m:val="p"/>
                            </m:rPr>
                            <a:rPr lang="en-US">
                              <a:latin typeface="Cambria Math"/>
                            </a:rPr>
                            <m:t>a</m:t>
                          </m:r>
                        </m:num>
                        <m:den>
                          <m:r>
                            <m:rPr>
                              <m:sty m:val="p"/>
                            </m:rPr>
                            <a:rPr lang="en-US">
                              <a:latin typeface="Cambria Math"/>
                            </a:rPr>
                            <m:t>h</m:t>
                          </m:r>
                        </m:den>
                      </m:f>
                    </m:oMath>
                  </m:oMathPara>
                </a14:m>
                <a:endParaRPr lang="en-US" dirty="0">
                  <a:latin typeface="Vrinda" pitchFamily="34" charset="0"/>
                  <a:cs typeface="Vrinda" pitchFamily="34" charset="0"/>
                </a:endParaRPr>
              </a:p>
            </p:txBody>
          </p:sp>
        </mc:Choice>
        <mc:Fallback xmlns="">
          <p:sp>
            <p:nvSpPr>
              <p:cNvPr id="110" name="Rectangle 109"/>
              <p:cNvSpPr>
                <a:spLocks noRot="1" noChangeAspect="1" noMove="1" noResize="1" noEditPoints="1" noAdjustHandles="1" noChangeArrowheads="1" noChangeShapeType="1" noTextEdit="1"/>
              </p:cNvSpPr>
              <p:nvPr/>
            </p:nvSpPr>
            <p:spPr>
              <a:xfrm>
                <a:off x="5791200" y="2895600"/>
                <a:ext cx="1338828" cy="564898"/>
              </a:xfrm>
              <a:prstGeom prst="rect">
                <a:avLst/>
              </a:prstGeom>
              <a:blipFill rotWithShape="0">
                <a:blip r:embed="rId8"/>
                <a:stretch>
                  <a:fillRect/>
                </a:stretch>
              </a:blipFill>
            </p:spPr>
            <p:txBody>
              <a:bodyPr/>
              <a:lstStyle/>
              <a:p>
                <a:r>
                  <a:rPr lang="en-US">
                    <a:noFill/>
                  </a:rPr>
                  <a:t> </a:t>
                </a:r>
              </a:p>
            </p:txBody>
          </p:sp>
        </mc:Fallback>
      </mc:AlternateContent>
      <p:sp>
        <p:nvSpPr>
          <p:cNvPr id="112" name="Title 1"/>
          <p:cNvSpPr txBox="1">
            <a:spLocks/>
          </p:cNvSpPr>
          <p:nvPr/>
        </p:nvSpPr>
        <p:spPr>
          <a:xfrm>
            <a:off x="3719271" y="4506253"/>
            <a:ext cx="716268" cy="378630"/>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7030A0"/>
                </a:solidFill>
                <a:latin typeface="NikoshBAN" pitchFamily="2" charset="0"/>
                <a:cs typeface="NikoshBAN" pitchFamily="2" charset="0"/>
              </a:rPr>
              <a:t>    a</a:t>
            </a:r>
            <a:endParaRPr lang="en-US" sz="3600" dirty="0">
              <a:solidFill>
                <a:srgbClr val="7030A0"/>
              </a:solidFill>
              <a:latin typeface="NikoshBAN" pitchFamily="2" charset="0"/>
              <a:cs typeface="NikoshBAN" pitchFamily="2" charset="0"/>
            </a:endParaRPr>
          </a:p>
        </p:txBody>
      </p:sp>
      <p:cxnSp>
        <p:nvCxnSpPr>
          <p:cNvPr id="91" name="Straight Arrow Connector 90"/>
          <p:cNvCxnSpPr/>
          <p:nvPr/>
        </p:nvCxnSpPr>
        <p:spPr>
          <a:xfrm flipH="1">
            <a:off x="3929739" y="4743023"/>
            <a:ext cx="27432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09" name="Rectangle 108"/>
              <p:cNvSpPr/>
              <p:nvPr/>
            </p:nvSpPr>
            <p:spPr>
              <a:xfrm>
                <a:off x="8063995" y="928266"/>
                <a:ext cx="1077190" cy="1273384"/>
              </a:xfrm>
              <a:prstGeom prst="rect">
                <a:avLst/>
              </a:prstGeom>
            </p:spPr>
            <p:txBody>
              <a:bodyPr wrap="square" lIns="0" tIns="0" rIns="0" bIns="0">
                <a:spAutoFit/>
              </a:bodyPr>
              <a:lstStyle/>
              <a:p>
                <a:pPr/>
                <a14:m>
                  <m:oMathPara xmlns:m="http://schemas.openxmlformats.org/officeDocument/2006/math">
                    <m:oMathParaPr>
                      <m:jc m:val="centerGroup"/>
                    </m:oMathParaPr>
                    <m:oMath xmlns:m="http://schemas.openxmlformats.org/officeDocument/2006/math">
                      <m:r>
                        <a:rPr lang="bn-IN" sz="2800">
                          <a:solidFill>
                            <a:srgbClr val="7030A0"/>
                          </a:solidFill>
                          <a:latin typeface="Cambria Math"/>
                        </a:rPr>
                        <m:t>=</m:t>
                      </m:r>
                      <m:f>
                        <m:fPr>
                          <m:ctrlPr>
                            <a:rPr lang="en-US" sz="2800" i="1">
                              <a:solidFill>
                                <a:srgbClr val="7030A0"/>
                              </a:solidFill>
                              <a:latin typeface="Cambria Math" panose="02040503050406030204" pitchFamily="18" charset="0"/>
                            </a:rPr>
                          </m:ctrlPr>
                        </m:fPr>
                        <m:num>
                          <m:r>
                            <a:rPr lang="bn-IN" sz="2800" b="1">
                              <a:solidFill>
                                <a:srgbClr val="7030A0"/>
                              </a:solidFill>
                              <a:latin typeface="Cambria Math"/>
                            </a:rPr>
                            <m:t>৩০</m:t>
                          </m:r>
                        </m:num>
                        <m:den>
                          <m:r>
                            <a:rPr lang="bn-IN" sz="2800">
                              <a:solidFill>
                                <a:srgbClr val="7030A0"/>
                              </a:solidFill>
                              <a:latin typeface="Cambria Math"/>
                            </a:rPr>
                            <m:t>৫</m:t>
                          </m:r>
                        </m:den>
                      </m:f>
                      <m:r>
                        <a:rPr lang="bn-IN" sz="2800">
                          <a:solidFill>
                            <a:srgbClr val="7030A0"/>
                          </a:solidFill>
                          <a:latin typeface="Cambria Math"/>
                        </a:rPr>
                        <m:t>=</m:t>
                      </m:r>
                      <m:r>
                        <a:rPr lang="bn-IN" sz="2800">
                          <a:solidFill>
                            <a:srgbClr val="7030A0"/>
                          </a:solidFill>
                          <a:latin typeface="Cambria Math"/>
                        </a:rPr>
                        <m:t>৬</m:t>
                      </m:r>
                    </m:oMath>
                  </m:oMathPara>
                </a14:m>
                <a:endParaRPr lang="en-US" sz="2200" dirty="0">
                  <a:solidFill>
                    <a:srgbClr val="7030A0"/>
                  </a:solidFill>
                </a:endParaRPr>
              </a:p>
            </p:txBody>
          </p:sp>
        </mc:Choice>
        <mc:Fallback>
          <p:sp>
            <p:nvSpPr>
              <p:cNvPr id="109" name="Rectangle 108"/>
              <p:cNvSpPr>
                <a:spLocks noRot="1" noChangeAspect="1" noMove="1" noResize="1" noEditPoints="1" noAdjustHandles="1" noChangeArrowheads="1" noChangeShapeType="1" noTextEdit="1"/>
              </p:cNvSpPr>
              <p:nvPr/>
            </p:nvSpPr>
            <p:spPr>
              <a:xfrm>
                <a:off x="8063995" y="928266"/>
                <a:ext cx="1077190" cy="1273384"/>
              </a:xfrm>
              <a:prstGeom prst="rect">
                <a:avLst/>
              </a:prstGeom>
              <a:blipFill rotWithShape="0">
                <a:blip r:embed="rId9"/>
                <a:stretch>
                  <a:fillRect/>
                </a:stretch>
              </a:blipFill>
            </p:spPr>
            <p:txBody>
              <a:bodyPr/>
              <a:lstStyle/>
              <a:p>
                <a:r>
                  <a:rPr lang="en-US">
                    <a:noFill/>
                  </a:rPr>
                  <a:t> </a:t>
                </a:r>
              </a:p>
            </p:txBody>
          </p:sp>
        </mc:Fallback>
      </mc:AlternateContent>
      <p:sp>
        <p:nvSpPr>
          <p:cNvPr id="111" name="Title 1"/>
          <p:cNvSpPr txBox="1">
            <a:spLocks/>
          </p:cNvSpPr>
          <p:nvPr/>
        </p:nvSpPr>
        <p:spPr>
          <a:xfrm>
            <a:off x="9157857" y="3579030"/>
            <a:ext cx="581890" cy="385740"/>
          </a:xfrm>
          <a:prstGeom prst="rect">
            <a:avLst/>
          </a:prstGeom>
        </p:spPr>
        <p:txBody>
          <a:bodyPr vert="horz" lIns="0" tIns="0" rIns="0" bIns="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IN" sz="4000" dirty="0">
                <a:latin typeface="NikoshBAN" pitchFamily="2" charset="0"/>
                <a:cs typeface="NikoshBAN" pitchFamily="2" charset="0"/>
              </a:rPr>
              <a:t>-১০</a:t>
            </a:r>
            <a:endParaRPr lang="en-US" sz="4000" dirty="0">
              <a:latin typeface="NikoshBAN" pitchFamily="2" charset="0"/>
              <a:cs typeface="NikoshBAN" pitchFamily="2" charset="0"/>
            </a:endParaRPr>
          </a:p>
        </p:txBody>
      </p:sp>
      <p:sp>
        <p:nvSpPr>
          <p:cNvPr id="113" name="Title 1"/>
          <p:cNvSpPr txBox="1">
            <a:spLocks/>
          </p:cNvSpPr>
          <p:nvPr/>
        </p:nvSpPr>
        <p:spPr>
          <a:xfrm>
            <a:off x="9144001" y="4049788"/>
            <a:ext cx="671945" cy="376259"/>
          </a:xfrm>
          <a:prstGeom prst="rect">
            <a:avLst/>
          </a:prstGeom>
        </p:spPr>
        <p:txBody>
          <a:bodyPr vert="horz" lIns="0" tIns="0" rIns="0" bIns="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IN" sz="4000" dirty="0">
                <a:latin typeface="NikoshBAN" pitchFamily="2" charset="0"/>
                <a:cs typeface="NikoshBAN" pitchFamily="2" charset="0"/>
              </a:rPr>
              <a:t>-৪</a:t>
            </a:r>
            <a:endParaRPr lang="en-US" sz="4000" dirty="0">
              <a:latin typeface="NikoshBAN" pitchFamily="2" charset="0"/>
              <a:cs typeface="NikoshBAN" pitchFamily="2" charset="0"/>
            </a:endParaRPr>
          </a:p>
        </p:txBody>
      </p:sp>
      <p:sp>
        <p:nvSpPr>
          <p:cNvPr id="114" name="Title 1"/>
          <p:cNvSpPr txBox="1">
            <a:spLocks/>
          </p:cNvSpPr>
          <p:nvPr/>
        </p:nvSpPr>
        <p:spPr>
          <a:xfrm>
            <a:off x="9234055" y="4462962"/>
            <a:ext cx="595745" cy="535770"/>
          </a:xfrm>
          <a:prstGeom prst="rect">
            <a:avLst/>
          </a:prstGeom>
        </p:spPr>
        <p:txBody>
          <a:bodyPr vert="horz" lIns="0" tIns="0" rIns="0" bIns="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IN" sz="4000" dirty="0">
                <a:latin typeface="NikoshBAN" pitchFamily="2" charset="0"/>
                <a:cs typeface="NikoshBAN" pitchFamily="2" charset="0"/>
              </a:rPr>
              <a:t>০</a:t>
            </a:r>
            <a:endParaRPr lang="en-US" sz="4000" dirty="0">
              <a:latin typeface="NikoshBAN" pitchFamily="2" charset="0"/>
              <a:cs typeface="NikoshBAN" pitchFamily="2" charset="0"/>
            </a:endParaRPr>
          </a:p>
        </p:txBody>
      </p:sp>
      <p:sp>
        <p:nvSpPr>
          <p:cNvPr id="115" name="Title 1"/>
          <p:cNvSpPr txBox="1">
            <a:spLocks/>
          </p:cNvSpPr>
          <p:nvPr/>
        </p:nvSpPr>
        <p:spPr>
          <a:xfrm>
            <a:off x="9248499" y="4892276"/>
            <a:ext cx="595745" cy="535770"/>
          </a:xfrm>
          <a:prstGeom prst="rect">
            <a:avLst/>
          </a:prstGeom>
        </p:spPr>
        <p:txBody>
          <a:bodyPr vert="horz" lIns="0" tIns="0" rIns="0" bIns="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IN" sz="4000" dirty="0">
                <a:latin typeface="NikoshBAN" pitchFamily="2" charset="0"/>
                <a:cs typeface="NikoshBAN" pitchFamily="2" charset="0"/>
              </a:rPr>
              <a:t>৪</a:t>
            </a:r>
            <a:endParaRPr lang="en-US" sz="4000" dirty="0">
              <a:latin typeface="NikoshBAN" pitchFamily="2" charset="0"/>
              <a:cs typeface="NikoshBAN" pitchFamily="2" charset="0"/>
            </a:endParaRPr>
          </a:p>
        </p:txBody>
      </p:sp>
      <p:sp>
        <p:nvSpPr>
          <p:cNvPr id="116" name="Title 1"/>
          <p:cNvSpPr txBox="1">
            <a:spLocks/>
          </p:cNvSpPr>
          <p:nvPr/>
        </p:nvSpPr>
        <p:spPr>
          <a:xfrm>
            <a:off x="9324699" y="5407830"/>
            <a:ext cx="595745" cy="535770"/>
          </a:xfrm>
          <a:prstGeom prst="rect">
            <a:avLst/>
          </a:prstGeom>
        </p:spPr>
        <p:txBody>
          <a:bodyPr vert="horz" lIns="0" tIns="0" rIns="0" bIns="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IN" sz="4000" dirty="0">
                <a:latin typeface="NikoshBAN" pitchFamily="2" charset="0"/>
                <a:cs typeface="NikoshBAN" pitchFamily="2" charset="0"/>
              </a:rPr>
              <a:t>১০</a:t>
            </a:r>
            <a:endParaRPr lang="en-US" sz="4000" dirty="0">
              <a:latin typeface="NikoshBAN" pitchFamily="2" charset="0"/>
              <a:cs typeface="NikoshBAN" pitchFamily="2" charset="0"/>
            </a:endParaRPr>
          </a:p>
        </p:txBody>
      </p:sp>
      <p:sp>
        <p:nvSpPr>
          <p:cNvPr id="117" name="Title 1"/>
          <p:cNvSpPr txBox="1">
            <a:spLocks/>
          </p:cNvSpPr>
          <p:nvPr/>
        </p:nvSpPr>
        <p:spPr>
          <a:xfrm>
            <a:off x="9310255" y="5879264"/>
            <a:ext cx="595745" cy="535770"/>
          </a:xfrm>
          <a:prstGeom prst="rect">
            <a:avLst/>
          </a:prstGeom>
        </p:spPr>
        <p:txBody>
          <a:bodyPr vert="horz" lIns="0" tIns="0" rIns="0" bIns="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IN" sz="4000" dirty="0">
                <a:latin typeface="NikoshBAN" pitchFamily="2" charset="0"/>
                <a:cs typeface="NikoshBAN" pitchFamily="2" charset="0"/>
              </a:rPr>
              <a:t>১২</a:t>
            </a:r>
            <a:endParaRPr lang="en-US" sz="4000" dirty="0">
              <a:latin typeface="NikoshBAN" pitchFamily="2" charset="0"/>
              <a:cs typeface="NikoshBAN" pitchFamily="2" charset="0"/>
            </a:endParaRPr>
          </a:p>
        </p:txBody>
      </p:sp>
      <p:sp>
        <p:nvSpPr>
          <p:cNvPr id="118" name="Title 1"/>
          <p:cNvSpPr txBox="1">
            <a:spLocks/>
          </p:cNvSpPr>
          <p:nvPr/>
        </p:nvSpPr>
        <p:spPr>
          <a:xfrm>
            <a:off x="9338554" y="6284024"/>
            <a:ext cx="595745" cy="535770"/>
          </a:xfrm>
          <a:prstGeom prst="rect">
            <a:avLst/>
          </a:prstGeom>
        </p:spPr>
        <p:txBody>
          <a:bodyPr vert="horz" lIns="0" tIns="0" rIns="0" bIns="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IN" sz="4000" dirty="0">
                <a:latin typeface="NikoshBAN" pitchFamily="2" charset="0"/>
                <a:cs typeface="NikoshBAN" pitchFamily="2" charset="0"/>
              </a:rPr>
              <a:t>১২</a:t>
            </a:r>
            <a:endParaRPr lang="en-US" sz="4000" dirty="0">
              <a:latin typeface="NikoshBAN" pitchFamily="2" charset="0"/>
              <a:cs typeface="NikoshBAN" pitchFamily="2" charset="0"/>
            </a:endParaRPr>
          </a:p>
        </p:txBody>
      </p:sp>
      <p:sp>
        <p:nvSpPr>
          <p:cNvPr id="119" name="Title 1"/>
          <p:cNvSpPr txBox="1">
            <a:spLocks/>
          </p:cNvSpPr>
          <p:nvPr/>
        </p:nvSpPr>
        <p:spPr>
          <a:xfrm>
            <a:off x="7704861" y="3510618"/>
            <a:ext cx="595745" cy="535770"/>
          </a:xfrm>
          <a:prstGeom prst="rect">
            <a:avLst/>
          </a:prstGeom>
        </p:spPr>
        <p:txBody>
          <a:bodyPr vert="horz" lIns="0" tIns="0" rIns="0" bIns="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IN" sz="4000" dirty="0">
                <a:latin typeface="NikoshBAN" pitchFamily="2" charset="0"/>
                <a:cs typeface="NikoshBAN" pitchFamily="2" charset="0"/>
              </a:rPr>
              <a:t>-২</a:t>
            </a:r>
            <a:endParaRPr lang="en-US" sz="4000" dirty="0">
              <a:latin typeface="NikoshBAN" pitchFamily="2" charset="0"/>
              <a:cs typeface="NikoshBAN" pitchFamily="2" charset="0"/>
            </a:endParaRPr>
          </a:p>
        </p:txBody>
      </p:sp>
      <p:sp>
        <p:nvSpPr>
          <p:cNvPr id="120" name="Title 1"/>
          <p:cNvSpPr txBox="1">
            <a:spLocks/>
          </p:cNvSpPr>
          <p:nvPr/>
        </p:nvSpPr>
        <p:spPr>
          <a:xfrm>
            <a:off x="7674829" y="3967818"/>
            <a:ext cx="595745" cy="535770"/>
          </a:xfrm>
          <a:prstGeom prst="rect">
            <a:avLst/>
          </a:prstGeom>
        </p:spPr>
        <p:txBody>
          <a:bodyPr vert="horz" lIns="0" tIns="0" rIns="0" bIns="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IN" sz="4000" dirty="0">
                <a:latin typeface="NikoshBAN" pitchFamily="2" charset="0"/>
                <a:cs typeface="NikoshBAN" pitchFamily="2" charset="0"/>
              </a:rPr>
              <a:t>-১</a:t>
            </a:r>
            <a:endParaRPr lang="en-US" sz="4000" dirty="0">
              <a:latin typeface="NikoshBAN" pitchFamily="2" charset="0"/>
              <a:cs typeface="NikoshBAN" pitchFamily="2" charset="0"/>
            </a:endParaRPr>
          </a:p>
        </p:txBody>
      </p:sp>
      <p:sp>
        <p:nvSpPr>
          <p:cNvPr id="121" name="Title 1"/>
          <p:cNvSpPr txBox="1">
            <a:spLocks/>
          </p:cNvSpPr>
          <p:nvPr/>
        </p:nvSpPr>
        <p:spPr>
          <a:xfrm>
            <a:off x="7772401" y="4475138"/>
            <a:ext cx="595745" cy="535770"/>
          </a:xfrm>
          <a:prstGeom prst="rect">
            <a:avLst/>
          </a:prstGeom>
        </p:spPr>
        <p:txBody>
          <a:bodyPr vert="horz" lIns="0" tIns="0" rIns="0" bIns="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IN" sz="4000" dirty="0">
                <a:latin typeface="NikoshBAN" pitchFamily="2" charset="0"/>
                <a:cs typeface="NikoshBAN" pitchFamily="2" charset="0"/>
              </a:rPr>
              <a:t>০</a:t>
            </a:r>
            <a:endParaRPr lang="en-US" sz="4000" dirty="0">
              <a:latin typeface="NikoshBAN" pitchFamily="2" charset="0"/>
              <a:cs typeface="NikoshBAN" pitchFamily="2" charset="0"/>
            </a:endParaRPr>
          </a:p>
        </p:txBody>
      </p:sp>
      <p:sp>
        <p:nvSpPr>
          <p:cNvPr id="122" name="Title 1"/>
          <p:cNvSpPr txBox="1">
            <a:spLocks/>
          </p:cNvSpPr>
          <p:nvPr/>
        </p:nvSpPr>
        <p:spPr>
          <a:xfrm>
            <a:off x="7772401" y="4947075"/>
            <a:ext cx="595745" cy="535770"/>
          </a:xfrm>
          <a:prstGeom prst="rect">
            <a:avLst/>
          </a:prstGeom>
        </p:spPr>
        <p:txBody>
          <a:bodyPr vert="horz" lIns="0" tIns="0" rIns="0" bIns="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IN" sz="4000" dirty="0">
                <a:latin typeface="NikoshBAN" pitchFamily="2" charset="0"/>
                <a:cs typeface="NikoshBAN" pitchFamily="2" charset="0"/>
              </a:rPr>
              <a:t>১</a:t>
            </a:r>
            <a:endParaRPr lang="en-US" sz="4000" dirty="0">
              <a:latin typeface="NikoshBAN" pitchFamily="2" charset="0"/>
              <a:cs typeface="NikoshBAN" pitchFamily="2" charset="0"/>
            </a:endParaRPr>
          </a:p>
        </p:txBody>
      </p:sp>
      <p:sp>
        <p:nvSpPr>
          <p:cNvPr id="123" name="Title 1"/>
          <p:cNvSpPr txBox="1">
            <a:spLocks/>
          </p:cNvSpPr>
          <p:nvPr/>
        </p:nvSpPr>
        <p:spPr>
          <a:xfrm>
            <a:off x="7812441" y="5384989"/>
            <a:ext cx="595745" cy="535770"/>
          </a:xfrm>
          <a:prstGeom prst="rect">
            <a:avLst/>
          </a:prstGeom>
        </p:spPr>
        <p:txBody>
          <a:bodyPr vert="horz" lIns="0" tIns="0" rIns="0" bIns="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IN" sz="4000" dirty="0">
                <a:latin typeface="NikoshBAN" pitchFamily="2" charset="0"/>
                <a:cs typeface="NikoshBAN" pitchFamily="2" charset="0"/>
              </a:rPr>
              <a:t>২</a:t>
            </a:r>
            <a:endParaRPr lang="en-US" sz="4000" dirty="0">
              <a:latin typeface="NikoshBAN" pitchFamily="2" charset="0"/>
              <a:cs typeface="NikoshBAN" pitchFamily="2" charset="0"/>
            </a:endParaRPr>
          </a:p>
        </p:txBody>
      </p:sp>
      <p:sp>
        <p:nvSpPr>
          <p:cNvPr id="124" name="Title 1"/>
          <p:cNvSpPr txBox="1">
            <a:spLocks/>
          </p:cNvSpPr>
          <p:nvPr/>
        </p:nvSpPr>
        <p:spPr>
          <a:xfrm>
            <a:off x="7838008" y="5944421"/>
            <a:ext cx="595745" cy="535770"/>
          </a:xfrm>
          <a:prstGeom prst="rect">
            <a:avLst/>
          </a:prstGeom>
        </p:spPr>
        <p:txBody>
          <a:bodyPr vert="horz" lIns="0" tIns="0" rIns="0" bIns="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IN" sz="4000" dirty="0">
                <a:latin typeface="NikoshBAN" pitchFamily="2" charset="0"/>
                <a:cs typeface="NikoshBAN" pitchFamily="2" charset="0"/>
              </a:rPr>
              <a:t>৩</a:t>
            </a:r>
            <a:endParaRPr lang="en-US" sz="4000" dirty="0">
              <a:latin typeface="NikoshBAN" pitchFamily="2" charset="0"/>
              <a:cs typeface="NikoshBAN" pitchFamily="2" charset="0"/>
            </a:endParaRPr>
          </a:p>
        </p:txBody>
      </p:sp>
      <p:sp>
        <p:nvSpPr>
          <p:cNvPr id="125" name="Rectangle 124"/>
          <p:cNvSpPr>
            <a:spLocks noChangeAspect="1"/>
          </p:cNvSpPr>
          <p:nvPr/>
        </p:nvSpPr>
        <p:spPr>
          <a:xfrm>
            <a:off x="10439401" y="1567340"/>
            <a:ext cx="95803" cy="492443"/>
          </a:xfrm>
          <a:prstGeom prst="rect">
            <a:avLst/>
          </a:prstGeom>
        </p:spPr>
        <p:txBody>
          <a:bodyPr wrap="square" lIns="0" tIns="0" rIns="0" bIns="0" anchor="ctr" anchorCtr="0">
            <a:spAutoFit/>
          </a:bodyPr>
          <a:lstStyle/>
          <a:p>
            <a:r>
              <a:rPr lang="en-US" sz="3200" dirty="0">
                <a:latin typeface="Times New Roman" pitchFamily="18" charset="0"/>
                <a:cs typeface="Times New Roman" pitchFamily="18" charset="0"/>
              </a:rPr>
              <a:t>,</a:t>
            </a:r>
          </a:p>
        </p:txBody>
      </p:sp>
    </p:spTree>
    <p:extLst>
      <p:ext uri="{BB962C8B-B14F-4D97-AF65-F5344CB8AC3E}">
        <p14:creationId xmlns:p14="http://schemas.microsoft.com/office/powerpoint/2010/main" val="1353338731"/>
      </p:ext>
    </p:extLst>
  </p:cSld>
  <p:clrMapOvr>
    <a:masterClrMapping/>
  </p:clrMapOvr>
  <p:transition spd="slow">
    <p:cover/>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9" presetClass="path" presetSubtype="0" accel="50000" decel="50000" fill="hold" grpId="0" nodeType="clickEffect">
                                  <p:stCondLst>
                                    <p:cond delay="0"/>
                                  </p:stCondLst>
                                  <p:childTnLst>
                                    <p:animMotion origin="layout" path="M -3.33333E-6 -4.99421E-6 L 0.3125 0.41449 " pathEditMode="fixed" rAng="0" ptsTypes="AA">
                                      <p:cBhvr>
                                        <p:cTn id="11" dur="2000" fill="hold"/>
                                        <p:tgtEl>
                                          <p:spTgt spid="7"/>
                                        </p:tgtEl>
                                        <p:attrNameLst>
                                          <p:attrName>ppt_x</p:attrName>
                                          <p:attrName>ppt_y</p:attrName>
                                        </p:attrNameLst>
                                      </p:cBhvr>
                                      <p:rCtr x="15625" y="20713"/>
                                    </p:animMotion>
                                  </p:childTnLst>
                                  <p:subTnLst>
                                    <p:set>
                                      <p:cBhvr override="childStyle">
                                        <p:cTn dur="1" fill="hold" display="0" masterRel="sameClick" afterEffect="1">
                                          <p:stCondLst>
                                            <p:cond evt="end" delay="0">
                                              <p:tn val="10"/>
                                            </p:cond>
                                          </p:stCondLst>
                                        </p:cTn>
                                        <p:tgtEl>
                                          <p:spTgt spid="7"/>
                                        </p:tgtEl>
                                        <p:attrNameLst>
                                          <p:attrName>style.visibility</p:attrName>
                                        </p:attrNameLst>
                                      </p:cBhvr>
                                      <p:to>
                                        <p:strVal val="hidden"/>
                                      </p:to>
                                    </p:set>
                                    <p:audio>
                                      <p:cMediaNode vol="100000">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par>
                          <p:cTn id="12" fill="hold">
                            <p:stCondLst>
                              <p:cond delay="2000"/>
                            </p:stCondLst>
                            <p:childTnLst>
                              <p:par>
                                <p:cTn id="13" presetID="1" presetClass="entr" presetSubtype="0" fill="hold" nodeType="after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9" presetClass="path" presetSubtype="0" accel="50000" decel="50000" fill="hold" grpId="0" nodeType="clickEffect">
                                  <p:stCondLst>
                                    <p:cond delay="0"/>
                                  </p:stCondLst>
                                  <p:childTnLst>
                                    <p:animMotion origin="layout" path="M -1.66667E-6 -4.99421E-6 L 0.24479 0.28119 " pathEditMode="fixed" rAng="0" ptsTypes="AA">
                                      <p:cBhvr>
                                        <p:cTn id="18" dur="2000" fill="hold"/>
                                        <p:tgtEl>
                                          <p:spTgt spid="8"/>
                                        </p:tgtEl>
                                        <p:attrNameLst>
                                          <p:attrName>ppt_x</p:attrName>
                                          <p:attrName>ppt_y</p:attrName>
                                        </p:attrNameLst>
                                      </p:cBhvr>
                                      <p:rCtr x="12240" y="14048"/>
                                    </p:animMotion>
                                  </p:childTnLst>
                                  <p:subTnLst>
                                    <p:set>
                                      <p:cBhvr override="childStyle">
                                        <p:cTn dur="1" fill="hold" display="0" masterRel="sameClick" afterEffect="1">
                                          <p:stCondLst>
                                            <p:cond evt="end" delay="0">
                                              <p:tn val="17"/>
                                            </p:cond>
                                          </p:stCondLst>
                                        </p:cTn>
                                        <p:tgtEl>
                                          <p:spTgt spid="8"/>
                                        </p:tgtEl>
                                        <p:attrNameLst>
                                          <p:attrName>style.visibility</p:attrName>
                                        </p:attrNameLst>
                                      </p:cBhvr>
                                      <p:to>
                                        <p:strVal val="hidden"/>
                                      </p:to>
                                    </p:set>
                                    <p:audio>
                                      <p:cMediaNode vol="100000">
                                        <p:cTn display="0" masterRel="sameClick">
                                          <p:stCondLst>
                                            <p:cond evt="begin" delay="0">
                                              <p:tn val="17"/>
                                            </p:cond>
                                          </p:stCondLst>
                                          <p:endCondLst>
                                            <p:cond evt="onStopAudio" delay="0">
                                              <p:tgtEl>
                                                <p:sldTgt/>
                                              </p:tgtEl>
                                            </p:cond>
                                          </p:endCondLst>
                                        </p:cTn>
                                        <p:tgtEl>
                                          <p:sndTgt r:embed="rId4" name="chimes.wav"/>
                                        </p:tgtEl>
                                      </p:cMediaNode>
                                    </p:audio>
                                  </p:sub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0"/>
                                          </p:stCondLst>
                                        </p:cTn>
                                        <p:tgtEl>
                                          <p:spTgt spid="7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9" presetClass="path" presetSubtype="0" accel="50000" decel="50000" fill="hold" grpId="0" nodeType="clickEffect">
                                  <p:stCondLst>
                                    <p:cond delay="0"/>
                                  </p:stCondLst>
                                  <p:childTnLst>
                                    <p:animMotion origin="layout" path="M 3.88889E-6 -3.58019E-6 L 0.17534 0.28628 " pathEditMode="fixed" rAng="0" ptsTypes="AA">
                                      <p:cBhvr>
                                        <p:cTn id="25" dur="2000" fill="hold"/>
                                        <p:tgtEl>
                                          <p:spTgt spid="9"/>
                                        </p:tgtEl>
                                        <p:attrNameLst>
                                          <p:attrName>ppt_x</p:attrName>
                                          <p:attrName>ppt_y</p:attrName>
                                        </p:attrNameLst>
                                      </p:cBhvr>
                                      <p:rCtr x="8767" y="14302"/>
                                    </p:animMotion>
                                  </p:childTnLst>
                                  <p:subTnLst>
                                    <p:set>
                                      <p:cBhvr override="childStyle">
                                        <p:cTn dur="1" fill="hold" display="0" masterRel="sameClick" afterEffect="1">
                                          <p:stCondLst>
                                            <p:cond evt="end" delay="0">
                                              <p:tn val="24"/>
                                            </p:cond>
                                          </p:stCondLst>
                                        </p:cTn>
                                        <p:tgtEl>
                                          <p:spTgt spid="9"/>
                                        </p:tgtEl>
                                        <p:attrNameLst>
                                          <p:attrName>style.visibility</p:attrName>
                                        </p:attrNameLst>
                                      </p:cBhvr>
                                      <p:to>
                                        <p:strVal val="hidden"/>
                                      </p:to>
                                    </p:set>
                                    <p:audio>
                                      <p:cMediaNode vol="100000">
                                        <p:cTn display="0" masterRel="sameClick">
                                          <p:stCondLst>
                                            <p:cond evt="begin" delay="0">
                                              <p:tn val="24"/>
                                            </p:cond>
                                          </p:stCondLst>
                                          <p:endCondLst>
                                            <p:cond evt="onStopAudio" delay="0">
                                              <p:tgtEl>
                                                <p:sldTgt/>
                                              </p:tgtEl>
                                            </p:cond>
                                          </p:endCondLst>
                                        </p:cTn>
                                        <p:tgtEl>
                                          <p:sndTgt r:embed="rId4" name="chimes.wav"/>
                                        </p:tgtEl>
                                      </p:cMediaNode>
                                    </p:audio>
                                  </p:subTnLst>
                                </p:cTn>
                              </p:par>
                            </p:childTnLst>
                          </p:cTn>
                        </p:par>
                        <p:par>
                          <p:cTn id="26" fill="hold">
                            <p:stCondLst>
                              <p:cond delay="2000"/>
                            </p:stCondLst>
                            <p:childTnLst>
                              <p:par>
                                <p:cTn id="27" presetID="1" presetClass="entr" presetSubtype="0" fill="hold" nodeType="afterEffect">
                                  <p:stCondLst>
                                    <p:cond delay="0"/>
                                  </p:stCondLst>
                                  <p:childTnLst>
                                    <p:set>
                                      <p:cBhvr>
                                        <p:cTn id="28" dur="1" fill="hold">
                                          <p:stCondLst>
                                            <p:cond delay="0"/>
                                          </p:stCondLst>
                                        </p:cTn>
                                        <p:tgtEl>
                                          <p:spTgt spid="7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9" presetClass="path" presetSubtype="0" accel="50000" decel="50000" fill="hold" grpId="0" nodeType="clickEffect">
                                  <p:stCondLst>
                                    <p:cond delay="0"/>
                                  </p:stCondLst>
                                  <p:childTnLst>
                                    <p:animMotion origin="layout" path="M 0 1.79042E-6 L 0.10833 0.41082 " pathEditMode="fixed" rAng="0" ptsTypes="AA">
                                      <p:cBhvr>
                                        <p:cTn id="32" dur="2000" fill="hold"/>
                                        <p:tgtEl>
                                          <p:spTgt spid="10"/>
                                        </p:tgtEl>
                                        <p:attrNameLst>
                                          <p:attrName>ppt_x</p:attrName>
                                          <p:attrName>ppt_y</p:attrName>
                                        </p:attrNameLst>
                                      </p:cBhvr>
                                      <p:rCtr x="5417" y="20541"/>
                                    </p:animMotion>
                                  </p:childTnLst>
                                  <p:subTnLst>
                                    <p:set>
                                      <p:cBhvr override="childStyle">
                                        <p:cTn dur="1" fill="hold" display="0" masterRel="sameClick" afterEffect="1">
                                          <p:stCondLst>
                                            <p:cond evt="end" delay="0">
                                              <p:tn val="31"/>
                                            </p:cond>
                                          </p:stCondLst>
                                        </p:cTn>
                                        <p:tgtEl>
                                          <p:spTgt spid="10"/>
                                        </p:tgtEl>
                                        <p:attrNameLst>
                                          <p:attrName>style.visibility</p:attrName>
                                        </p:attrNameLst>
                                      </p:cBhvr>
                                      <p:to>
                                        <p:strVal val="hidden"/>
                                      </p:to>
                                    </p:set>
                                    <p:audio>
                                      <p:cMediaNode vol="100000">
                                        <p:cTn display="0" masterRel="sameClick">
                                          <p:stCondLst>
                                            <p:cond evt="begin" delay="0">
                                              <p:tn val="31"/>
                                            </p:cond>
                                          </p:stCondLst>
                                          <p:endCondLst>
                                            <p:cond evt="onStopAudio" delay="0">
                                              <p:tgtEl>
                                                <p:sldTgt/>
                                              </p:tgtEl>
                                            </p:cond>
                                          </p:endCondLst>
                                        </p:cTn>
                                        <p:tgtEl>
                                          <p:sndTgt r:embed="rId4" name="chimes.wav"/>
                                        </p:tgtEl>
                                      </p:cMediaNode>
                                    </p:audio>
                                  </p:subTnLst>
                                </p:cTn>
                              </p:par>
                            </p:childTnLst>
                          </p:cTn>
                        </p:par>
                        <p:par>
                          <p:cTn id="33" fill="hold">
                            <p:stCondLst>
                              <p:cond delay="2000"/>
                            </p:stCondLst>
                            <p:childTnLst>
                              <p:par>
                                <p:cTn id="34" presetID="1" presetClass="entr" presetSubtype="0" fill="hold" nodeType="afterEffect">
                                  <p:stCondLst>
                                    <p:cond delay="0"/>
                                  </p:stCondLst>
                                  <p:childTnLst>
                                    <p:set>
                                      <p:cBhvr>
                                        <p:cTn id="35" dur="1" fill="hold">
                                          <p:stCondLst>
                                            <p:cond delay="0"/>
                                          </p:stCondLst>
                                        </p:cTn>
                                        <p:tgtEl>
                                          <p:spTgt spid="7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9" presetClass="path" presetSubtype="0" accel="50000" decel="50000" fill="hold" grpId="0" nodeType="clickEffect">
                                  <p:stCondLst>
                                    <p:cond delay="0"/>
                                  </p:stCondLst>
                                  <p:childTnLst>
                                    <p:animMotion origin="layout" path="M 5.55556E-7 -3.33333E-6 L 0.03368 0.54792 " pathEditMode="fixed" rAng="0" ptsTypes="AA">
                                      <p:cBhvr>
                                        <p:cTn id="39" dur="2000" fill="hold"/>
                                        <p:tgtEl>
                                          <p:spTgt spid="11"/>
                                        </p:tgtEl>
                                        <p:attrNameLst>
                                          <p:attrName>ppt_x</p:attrName>
                                          <p:attrName>ppt_y</p:attrName>
                                        </p:attrNameLst>
                                      </p:cBhvr>
                                      <p:rCtr x="1684" y="27384"/>
                                    </p:animMotion>
                                  </p:childTnLst>
                                  <p:subTnLst>
                                    <p:set>
                                      <p:cBhvr override="childStyle">
                                        <p:cTn dur="1" fill="hold" display="0" masterRel="sameClick" afterEffect="1">
                                          <p:stCondLst>
                                            <p:cond evt="end" delay="0">
                                              <p:tn val="38"/>
                                            </p:cond>
                                          </p:stCondLst>
                                        </p:cTn>
                                        <p:tgtEl>
                                          <p:spTgt spid="11"/>
                                        </p:tgtEl>
                                        <p:attrNameLst>
                                          <p:attrName>style.visibility</p:attrName>
                                        </p:attrNameLst>
                                      </p:cBhvr>
                                      <p:to>
                                        <p:strVal val="hidden"/>
                                      </p:to>
                                    </p:set>
                                    <p:audio>
                                      <p:cMediaNode vol="100000">
                                        <p:cTn display="0" masterRel="sameClick">
                                          <p:stCondLst>
                                            <p:cond evt="begin" delay="0">
                                              <p:tn val="38"/>
                                            </p:cond>
                                          </p:stCondLst>
                                          <p:endCondLst>
                                            <p:cond evt="onStopAudio" delay="0">
                                              <p:tgtEl>
                                                <p:sldTgt/>
                                              </p:tgtEl>
                                            </p:cond>
                                          </p:endCondLst>
                                        </p:cTn>
                                        <p:tgtEl>
                                          <p:sndTgt r:embed="rId4" name="chimes.wav"/>
                                        </p:tgtEl>
                                      </p:cMediaNode>
                                    </p:audio>
                                  </p:subTnLst>
                                </p:cTn>
                              </p:par>
                            </p:childTnLst>
                          </p:cTn>
                        </p:par>
                        <p:par>
                          <p:cTn id="40" fill="hold">
                            <p:stCondLst>
                              <p:cond delay="2000"/>
                            </p:stCondLst>
                            <p:childTnLst>
                              <p:par>
                                <p:cTn id="41" presetID="1" presetClass="entr" presetSubtype="0" fill="hold" nodeType="after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9" presetClass="path" presetSubtype="0" accel="50000" decel="50000" fill="hold" grpId="0" nodeType="clickEffect">
                                  <p:stCondLst>
                                    <p:cond delay="0"/>
                                  </p:stCondLst>
                                  <p:childTnLst>
                                    <p:animMotion origin="layout" path="M 3.88889E-6 -3.33333E-6 L -0.02466 0.6257 " pathEditMode="fixed" rAng="0" ptsTypes="AA">
                                      <p:cBhvr>
                                        <p:cTn id="46" dur="2000" fill="hold"/>
                                        <p:tgtEl>
                                          <p:spTgt spid="12"/>
                                        </p:tgtEl>
                                        <p:attrNameLst>
                                          <p:attrName>ppt_x</p:attrName>
                                          <p:attrName>ppt_y</p:attrName>
                                        </p:attrNameLst>
                                      </p:cBhvr>
                                      <p:rCtr x="-1233" y="31273"/>
                                    </p:animMotion>
                                  </p:childTnLst>
                                  <p:subTnLst>
                                    <p:set>
                                      <p:cBhvr override="childStyle">
                                        <p:cTn dur="1" fill="hold" display="0" masterRel="sameClick" afterEffect="1">
                                          <p:stCondLst>
                                            <p:cond evt="end" delay="0">
                                              <p:tn val="45"/>
                                            </p:cond>
                                          </p:stCondLst>
                                        </p:cTn>
                                        <p:tgtEl>
                                          <p:spTgt spid="12"/>
                                        </p:tgtEl>
                                        <p:attrNameLst>
                                          <p:attrName>style.visibility</p:attrName>
                                        </p:attrNameLst>
                                      </p:cBhvr>
                                      <p:to>
                                        <p:strVal val="hidden"/>
                                      </p:to>
                                    </p:set>
                                    <p:audio>
                                      <p:cMediaNode vol="100000">
                                        <p:cTn display="0" masterRel="sameClick">
                                          <p:stCondLst>
                                            <p:cond evt="begin" delay="0">
                                              <p:tn val="45"/>
                                            </p:cond>
                                          </p:stCondLst>
                                          <p:endCondLst>
                                            <p:cond evt="onStopAudio" delay="0">
                                              <p:tgtEl>
                                                <p:sldTgt/>
                                              </p:tgtEl>
                                            </p:cond>
                                          </p:endCondLst>
                                        </p:cTn>
                                        <p:tgtEl>
                                          <p:sndTgt r:embed="rId4" name="chimes.wav"/>
                                        </p:tgtEl>
                                      </p:cMediaNode>
                                    </p:audio>
                                  </p:subTnLst>
                                </p:cTn>
                              </p:par>
                            </p:childTnLst>
                          </p:cTn>
                        </p:par>
                        <p:par>
                          <p:cTn id="47" fill="hold">
                            <p:stCondLst>
                              <p:cond delay="2000"/>
                            </p:stCondLst>
                            <p:childTnLst>
                              <p:par>
                                <p:cTn id="48" presetID="1" presetClass="entr" presetSubtype="0" fill="hold" nodeType="afterEffect">
                                  <p:stCondLst>
                                    <p:cond delay="0"/>
                                  </p:stCondLst>
                                  <p:childTnLst>
                                    <p:set>
                                      <p:cBhvr>
                                        <p:cTn id="49" dur="1" fill="hold">
                                          <p:stCondLst>
                                            <p:cond delay="0"/>
                                          </p:stCondLst>
                                        </p:cTn>
                                        <p:tgtEl>
                                          <p:spTgt spid="7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49" presetClass="path" presetSubtype="0" accel="50000" decel="50000" fill="hold" grpId="0" nodeType="clickEffect">
                                  <p:stCondLst>
                                    <p:cond delay="0"/>
                                  </p:stCondLst>
                                  <p:childTnLst>
                                    <p:animMotion origin="layout" path="M 5E-6 1.60305E-6 L -0.08021 0.61416 " pathEditMode="fixed" rAng="0" ptsTypes="AA">
                                      <p:cBhvr>
                                        <p:cTn id="53" dur="2000" fill="hold"/>
                                        <p:tgtEl>
                                          <p:spTgt spid="13"/>
                                        </p:tgtEl>
                                        <p:attrNameLst>
                                          <p:attrName>ppt_x</p:attrName>
                                          <p:attrName>ppt_y</p:attrName>
                                        </p:attrNameLst>
                                      </p:cBhvr>
                                      <p:rCtr x="-4010" y="30696"/>
                                    </p:animMotion>
                                  </p:childTnLst>
                                  <p:subTnLst>
                                    <p:set>
                                      <p:cBhvr override="childStyle">
                                        <p:cTn dur="1" fill="hold" display="0" masterRel="sameClick" afterEffect="1">
                                          <p:stCondLst>
                                            <p:cond evt="end" delay="0">
                                              <p:tn val="52"/>
                                            </p:cond>
                                          </p:stCondLst>
                                        </p:cTn>
                                        <p:tgtEl>
                                          <p:spTgt spid="13"/>
                                        </p:tgtEl>
                                        <p:attrNameLst>
                                          <p:attrName>style.visibility</p:attrName>
                                        </p:attrNameLst>
                                      </p:cBhvr>
                                      <p:to>
                                        <p:strVal val="hidden"/>
                                      </p:to>
                                    </p:set>
                                    <p:audio>
                                      <p:cMediaNode vol="100000">
                                        <p:cTn display="0" masterRel="sameClick">
                                          <p:stCondLst>
                                            <p:cond evt="begin" delay="0">
                                              <p:tn val="52"/>
                                            </p:cond>
                                          </p:stCondLst>
                                          <p:endCondLst>
                                            <p:cond evt="onStopAudio" delay="0">
                                              <p:tgtEl>
                                                <p:sldTgt/>
                                              </p:tgtEl>
                                            </p:cond>
                                          </p:endCondLst>
                                        </p:cTn>
                                        <p:tgtEl>
                                          <p:sndTgt r:embed="rId4" name="chimes.wav"/>
                                        </p:tgtEl>
                                      </p:cMediaNode>
                                    </p:audio>
                                  </p:subTnLst>
                                </p:cTn>
                              </p:par>
                            </p:childTnLst>
                          </p:cTn>
                        </p:par>
                        <p:par>
                          <p:cTn id="54" fill="hold">
                            <p:stCondLst>
                              <p:cond delay="2000"/>
                            </p:stCondLst>
                            <p:childTnLst>
                              <p:par>
                                <p:cTn id="55" presetID="1" presetClass="entr" presetSubtype="0" fill="hold" nodeType="afterEffect">
                                  <p:stCondLst>
                                    <p:cond delay="0"/>
                                  </p:stCondLst>
                                  <p:childTnLst>
                                    <p:set>
                                      <p:cBhvr>
                                        <p:cTn id="56" dur="1" fill="hold">
                                          <p:stCondLst>
                                            <p:cond delay="0"/>
                                          </p:stCondLst>
                                        </p:cTn>
                                        <p:tgtEl>
                                          <p:spTgt spid="7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49" presetClass="path" presetSubtype="0" accel="50000" decel="50000" fill="hold" grpId="0" nodeType="clickEffect">
                                  <p:stCondLst>
                                    <p:cond delay="0"/>
                                  </p:stCondLst>
                                  <p:childTnLst>
                                    <p:animMotion origin="layout" path="M 3.05556E-6 -4.99421E-6 L -0.15018 0.34784 " pathEditMode="fixed" rAng="0" ptsTypes="AA">
                                      <p:cBhvr>
                                        <p:cTn id="60" dur="2000" fill="hold"/>
                                        <p:tgtEl>
                                          <p:spTgt spid="14"/>
                                        </p:tgtEl>
                                        <p:attrNameLst>
                                          <p:attrName>ppt_x</p:attrName>
                                          <p:attrName>ppt_y</p:attrName>
                                        </p:attrNameLst>
                                      </p:cBhvr>
                                      <p:rCtr x="-7517" y="17380"/>
                                    </p:animMotion>
                                  </p:childTnLst>
                                  <p:subTnLst>
                                    <p:set>
                                      <p:cBhvr override="childStyle">
                                        <p:cTn dur="1" fill="hold" display="0" masterRel="sameClick" afterEffect="1">
                                          <p:stCondLst>
                                            <p:cond evt="end" delay="0">
                                              <p:tn val="59"/>
                                            </p:cond>
                                          </p:stCondLst>
                                        </p:cTn>
                                        <p:tgtEl>
                                          <p:spTgt spid="14"/>
                                        </p:tgtEl>
                                        <p:attrNameLst>
                                          <p:attrName>style.visibility</p:attrName>
                                        </p:attrNameLst>
                                      </p:cBhvr>
                                      <p:to>
                                        <p:strVal val="hidden"/>
                                      </p:to>
                                    </p:set>
                                    <p:audio>
                                      <p:cMediaNode vol="100000">
                                        <p:cTn display="0" masterRel="sameClick">
                                          <p:stCondLst>
                                            <p:cond evt="begin" delay="0">
                                              <p:tn val="59"/>
                                            </p:cond>
                                          </p:stCondLst>
                                          <p:endCondLst>
                                            <p:cond evt="onStopAudio" delay="0">
                                              <p:tgtEl>
                                                <p:sldTgt/>
                                              </p:tgtEl>
                                            </p:cond>
                                          </p:endCondLst>
                                        </p:cTn>
                                        <p:tgtEl>
                                          <p:sndTgt r:embed="rId4" name="chimes.wav"/>
                                        </p:tgtEl>
                                      </p:cMediaNode>
                                    </p:audio>
                                  </p:subTnLst>
                                </p:cTn>
                              </p:par>
                            </p:childTnLst>
                          </p:cTn>
                        </p:par>
                        <p:par>
                          <p:cTn id="61" fill="hold">
                            <p:stCondLst>
                              <p:cond delay="2000"/>
                            </p:stCondLst>
                            <p:childTnLst>
                              <p:par>
                                <p:cTn id="62" presetID="1" presetClass="entr" presetSubtype="0" fill="hold" nodeType="afterEffect">
                                  <p:stCondLst>
                                    <p:cond delay="0"/>
                                  </p:stCondLst>
                                  <p:childTnLst>
                                    <p:set>
                                      <p:cBhvr>
                                        <p:cTn id="63" dur="1" fill="hold">
                                          <p:stCondLst>
                                            <p:cond delay="0"/>
                                          </p:stCondLst>
                                        </p:cTn>
                                        <p:tgtEl>
                                          <p:spTgt spid="7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49" presetClass="path" presetSubtype="0" accel="50000" decel="50000" fill="hold" grpId="0" nodeType="clickEffect">
                                  <p:stCondLst>
                                    <p:cond delay="0"/>
                                  </p:stCondLst>
                                  <p:childTnLst>
                                    <p:animMotion origin="layout" path="M -3.61111E-6 -4.98033E-6 L -0.20017 0.27633 " pathEditMode="fixed" rAng="0" ptsTypes="AA">
                                      <p:cBhvr>
                                        <p:cTn id="67" dur="2000" fill="hold"/>
                                        <p:tgtEl>
                                          <p:spTgt spid="15"/>
                                        </p:tgtEl>
                                        <p:attrNameLst>
                                          <p:attrName>ppt_x</p:attrName>
                                          <p:attrName>ppt_y</p:attrName>
                                        </p:attrNameLst>
                                      </p:cBhvr>
                                      <p:rCtr x="-10017" y="13816"/>
                                    </p:animMotion>
                                  </p:childTnLst>
                                  <p:subTnLst>
                                    <p:set>
                                      <p:cBhvr override="childStyle">
                                        <p:cTn dur="1" fill="hold" display="0" masterRel="sameClick" afterEffect="1">
                                          <p:stCondLst>
                                            <p:cond evt="end" delay="0">
                                              <p:tn val="66"/>
                                            </p:cond>
                                          </p:stCondLst>
                                        </p:cTn>
                                        <p:tgtEl>
                                          <p:spTgt spid="15"/>
                                        </p:tgtEl>
                                        <p:attrNameLst>
                                          <p:attrName>style.visibility</p:attrName>
                                        </p:attrNameLst>
                                      </p:cBhvr>
                                      <p:to>
                                        <p:strVal val="hidden"/>
                                      </p:to>
                                    </p:set>
                                    <p:audio>
                                      <p:cMediaNode vol="100000">
                                        <p:cTn display="0" masterRel="sameClick">
                                          <p:stCondLst>
                                            <p:cond evt="begin" delay="0">
                                              <p:tn val="66"/>
                                            </p:cond>
                                          </p:stCondLst>
                                          <p:endCondLst>
                                            <p:cond evt="onStopAudio" delay="0">
                                              <p:tgtEl>
                                                <p:sldTgt/>
                                              </p:tgtEl>
                                            </p:cond>
                                          </p:endCondLst>
                                        </p:cTn>
                                        <p:tgtEl>
                                          <p:sndTgt r:embed="rId4" name="chimes.wav"/>
                                        </p:tgtEl>
                                      </p:cMediaNode>
                                    </p:audio>
                                  </p:subTnLst>
                                </p:cTn>
                              </p:par>
                            </p:childTnLst>
                          </p:cTn>
                        </p:par>
                        <p:par>
                          <p:cTn id="68" fill="hold">
                            <p:stCondLst>
                              <p:cond delay="2000"/>
                            </p:stCondLst>
                            <p:childTnLst>
                              <p:par>
                                <p:cTn id="69" presetID="1" presetClass="entr" presetSubtype="0"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49" presetClass="path" presetSubtype="0" accel="50000" decel="50000" fill="hold" grpId="0" nodeType="clickEffect">
                                  <p:stCondLst>
                                    <p:cond delay="0"/>
                                  </p:stCondLst>
                                  <p:childTnLst>
                                    <p:animMotion origin="layout" path="M -4.72222E-6 1.60305E-6 L -0.27795 0.48091 " pathEditMode="fixed" rAng="0" ptsTypes="AA">
                                      <p:cBhvr>
                                        <p:cTn id="74" dur="2000" fill="hold"/>
                                        <p:tgtEl>
                                          <p:spTgt spid="16"/>
                                        </p:tgtEl>
                                        <p:attrNameLst>
                                          <p:attrName>ppt_x</p:attrName>
                                          <p:attrName>ppt_y</p:attrName>
                                        </p:attrNameLst>
                                      </p:cBhvr>
                                      <p:rCtr x="-13906" y="24034"/>
                                    </p:animMotion>
                                  </p:childTnLst>
                                  <p:subTnLst>
                                    <p:set>
                                      <p:cBhvr override="childStyle">
                                        <p:cTn dur="1" fill="hold" display="0" masterRel="sameClick" afterEffect="1">
                                          <p:stCondLst>
                                            <p:cond evt="end" delay="0">
                                              <p:tn val="73"/>
                                            </p:cond>
                                          </p:stCondLst>
                                        </p:cTn>
                                        <p:tgtEl>
                                          <p:spTgt spid="16"/>
                                        </p:tgtEl>
                                        <p:attrNameLst>
                                          <p:attrName>style.visibility</p:attrName>
                                        </p:attrNameLst>
                                      </p:cBhvr>
                                      <p:to>
                                        <p:strVal val="hidden"/>
                                      </p:to>
                                    </p:set>
                                    <p:audio>
                                      <p:cMediaNode vol="100000">
                                        <p:cTn display="0" masterRel="sameClick">
                                          <p:stCondLst>
                                            <p:cond evt="begin" delay="0">
                                              <p:tn val="73"/>
                                            </p:cond>
                                          </p:stCondLst>
                                          <p:endCondLst>
                                            <p:cond evt="onStopAudio" delay="0">
                                              <p:tgtEl>
                                                <p:sldTgt/>
                                              </p:tgtEl>
                                            </p:cond>
                                          </p:endCondLst>
                                        </p:cTn>
                                        <p:tgtEl>
                                          <p:sndTgt r:embed="rId4" name="chimes.wav"/>
                                        </p:tgtEl>
                                      </p:cMediaNode>
                                    </p:audio>
                                  </p:subTnLst>
                                </p:cTn>
                              </p:par>
                            </p:childTnLst>
                          </p:cTn>
                        </p:par>
                        <p:par>
                          <p:cTn id="75" fill="hold">
                            <p:stCondLst>
                              <p:cond delay="2000"/>
                            </p:stCondLst>
                            <p:childTnLst>
                              <p:par>
                                <p:cTn id="76" presetID="1" presetClass="entr" presetSubtype="0" fill="hold" nodeType="afterEffect">
                                  <p:stCondLst>
                                    <p:cond delay="0"/>
                                  </p:stCondLst>
                                  <p:childTnLst>
                                    <p:set>
                                      <p:cBhvr>
                                        <p:cTn id="77" dur="1" fill="hold">
                                          <p:stCondLst>
                                            <p:cond delay="0"/>
                                          </p:stCondLst>
                                        </p:cTn>
                                        <p:tgtEl>
                                          <p:spTgt spid="78"/>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49" presetClass="path" presetSubtype="0" accel="50000" decel="50000" fill="hold" grpId="0" nodeType="clickEffect">
                                  <p:stCondLst>
                                    <p:cond delay="0"/>
                                  </p:stCondLst>
                                  <p:childTnLst>
                                    <p:animMotion origin="layout" path="M -1.38889E-6 -2.73884E-6 L -0.33628 0.54152 " pathEditMode="fixed" rAng="0" ptsTypes="AA">
                                      <p:cBhvr>
                                        <p:cTn id="81" dur="2000" fill="hold"/>
                                        <p:tgtEl>
                                          <p:spTgt spid="17"/>
                                        </p:tgtEl>
                                        <p:attrNameLst>
                                          <p:attrName>ppt_x</p:attrName>
                                          <p:attrName>ppt_y</p:attrName>
                                        </p:attrNameLst>
                                      </p:cBhvr>
                                      <p:rCtr x="-16823" y="27065"/>
                                    </p:animMotion>
                                  </p:childTnLst>
                                  <p:subTnLst>
                                    <p:set>
                                      <p:cBhvr override="childStyle">
                                        <p:cTn dur="1" fill="hold" display="0" masterRel="sameClick" afterEffect="1">
                                          <p:stCondLst>
                                            <p:cond evt="end" delay="0">
                                              <p:tn val="80"/>
                                            </p:cond>
                                          </p:stCondLst>
                                        </p:cTn>
                                        <p:tgtEl>
                                          <p:spTgt spid="17"/>
                                        </p:tgtEl>
                                        <p:attrNameLst>
                                          <p:attrName>style.visibility</p:attrName>
                                        </p:attrNameLst>
                                      </p:cBhvr>
                                      <p:to>
                                        <p:strVal val="hidden"/>
                                      </p:to>
                                    </p:set>
                                    <p:audio>
                                      <p:cMediaNode vol="100000">
                                        <p:cTn display="0" masterRel="sameClick">
                                          <p:stCondLst>
                                            <p:cond evt="begin" delay="0">
                                              <p:tn val="80"/>
                                            </p:cond>
                                          </p:stCondLst>
                                          <p:endCondLst>
                                            <p:cond evt="onStopAudio" delay="0">
                                              <p:tgtEl>
                                                <p:sldTgt/>
                                              </p:tgtEl>
                                            </p:cond>
                                          </p:endCondLst>
                                        </p:cTn>
                                        <p:tgtEl>
                                          <p:sndTgt r:embed="rId4" name="chimes.wav"/>
                                        </p:tgtEl>
                                      </p:cMediaNode>
                                    </p:audio>
                                  </p:subTnLst>
                                </p:cTn>
                              </p:par>
                            </p:childTnLst>
                          </p:cTn>
                        </p:par>
                        <p:par>
                          <p:cTn id="82" fill="hold">
                            <p:stCondLst>
                              <p:cond delay="2000"/>
                            </p:stCondLst>
                            <p:childTnLst>
                              <p:par>
                                <p:cTn id="83" presetID="1" presetClass="entr" presetSubtype="0" fill="hold" nodeType="afterEffect">
                                  <p:stCondLst>
                                    <p:cond delay="0"/>
                                  </p:stCondLst>
                                  <p:childTnLst>
                                    <p:set>
                                      <p:cBhvr>
                                        <p:cTn id="84" dur="1" fill="hold">
                                          <p:stCondLst>
                                            <p:cond delay="0"/>
                                          </p:stCondLst>
                                        </p:cTn>
                                        <p:tgtEl>
                                          <p:spTgt spid="7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49" presetClass="path" presetSubtype="0" accel="50000" decel="50000" fill="hold" grpId="0" nodeType="clickEffect">
                                  <p:stCondLst>
                                    <p:cond delay="0"/>
                                  </p:stCondLst>
                                  <p:childTnLst>
                                    <p:animMotion origin="layout" path="M -2.77778E-7 -4.44444E-6 L -0.38351 0.27014 " pathEditMode="fixed" rAng="0" ptsTypes="AA">
                                      <p:cBhvr>
                                        <p:cTn id="88" dur="2000" fill="hold"/>
                                        <p:tgtEl>
                                          <p:spTgt spid="18"/>
                                        </p:tgtEl>
                                        <p:attrNameLst>
                                          <p:attrName>ppt_x</p:attrName>
                                          <p:attrName>ppt_y</p:attrName>
                                        </p:attrNameLst>
                                      </p:cBhvr>
                                      <p:rCtr x="-19184" y="13495"/>
                                    </p:animMotion>
                                  </p:childTnLst>
                                  <p:subTnLst>
                                    <p:set>
                                      <p:cBhvr override="childStyle">
                                        <p:cTn dur="1" fill="hold" display="0" masterRel="sameClick" afterEffect="1">
                                          <p:stCondLst>
                                            <p:cond evt="end" delay="0">
                                              <p:tn val="87"/>
                                            </p:cond>
                                          </p:stCondLst>
                                        </p:cTn>
                                        <p:tgtEl>
                                          <p:spTgt spid="18"/>
                                        </p:tgtEl>
                                        <p:attrNameLst>
                                          <p:attrName>style.visibility</p:attrName>
                                        </p:attrNameLst>
                                      </p:cBhvr>
                                      <p:to>
                                        <p:strVal val="hidden"/>
                                      </p:to>
                                    </p:set>
                                    <p:audio>
                                      <p:cMediaNode vol="100000">
                                        <p:cTn display="0" masterRel="sameClick">
                                          <p:stCondLst>
                                            <p:cond evt="begin" delay="0">
                                              <p:tn val="87"/>
                                            </p:cond>
                                          </p:stCondLst>
                                          <p:endCondLst>
                                            <p:cond evt="onStopAudio" delay="0">
                                              <p:tgtEl>
                                                <p:sldTgt/>
                                              </p:tgtEl>
                                            </p:cond>
                                          </p:endCondLst>
                                        </p:cTn>
                                        <p:tgtEl>
                                          <p:sndTgt r:embed="rId4" name="chimes.wav"/>
                                        </p:tgtEl>
                                      </p:cMediaNode>
                                    </p:audio>
                                  </p:subTnLst>
                                </p:cTn>
                              </p:par>
                            </p:childTnLst>
                          </p:cTn>
                        </p:par>
                        <p:par>
                          <p:cTn id="89" fill="hold">
                            <p:stCondLst>
                              <p:cond delay="2000"/>
                            </p:stCondLst>
                            <p:childTnLst>
                              <p:par>
                                <p:cTn id="90" presetID="1" presetClass="entr" presetSubtype="0" fill="hold" nodeType="afterEffect">
                                  <p:stCondLst>
                                    <p:cond delay="0"/>
                                  </p:stCondLst>
                                  <p:childTnLst>
                                    <p:set>
                                      <p:cBhvr>
                                        <p:cTn id="91" dur="1" fill="hold">
                                          <p:stCondLst>
                                            <p:cond delay="0"/>
                                          </p:stCondLst>
                                        </p:cTn>
                                        <p:tgtEl>
                                          <p:spTgt spid="80"/>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49" presetClass="path" presetSubtype="0" accel="50000" decel="50000" fill="hold" grpId="0" nodeType="clickEffect">
                                  <p:stCondLst>
                                    <p:cond delay="0"/>
                                  </p:stCondLst>
                                  <p:childTnLst>
                                    <p:animMotion origin="layout" path="M -1.38889E-6 0.00348 L -0.45295 0.6176 " pathEditMode="fixed" rAng="0" ptsTypes="AA">
                                      <p:cBhvr>
                                        <p:cTn id="95" dur="2000" fill="hold"/>
                                        <p:tgtEl>
                                          <p:spTgt spid="19"/>
                                        </p:tgtEl>
                                        <p:attrNameLst>
                                          <p:attrName>ppt_x</p:attrName>
                                          <p:attrName>ppt_y</p:attrName>
                                        </p:attrNameLst>
                                      </p:cBhvr>
                                      <p:rCtr x="-22656" y="30694"/>
                                    </p:animMotion>
                                  </p:childTnLst>
                                  <p:subTnLst>
                                    <p:set>
                                      <p:cBhvr override="childStyle">
                                        <p:cTn dur="1" fill="hold" display="0" masterRel="sameClick" afterEffect="1">
                                          <p:stCondLst>
                                            <p:cond evt="end" delay="0">
                                              <p:tn val="94"/>
                                            </p:cond>
                                          </p:stCondLst>
                                        </p:cTn>
                                        <p:tgtEl>
                                          <p:spTgt spid="19"/>
                                        </p:tgtEl>
                                        <p:attrNameLst>
                                          <p:attrName>style.visibility</p:attrName>
                                        </p:attrNameLst>
                                      </p:cBhvr>
                                      <p:to>
                                        <p:strVal val="hidden"/>
                                      </p:to>
                                    </p:set>
                                    <p:audio>
                                      <p:cMediaNode vol="100000">
                                        <p:cTn display="0" masterRel="sameClick">
                                          <p:stCondLst>
                                            <p:cond evt="begin" delay="0">
                                              <p:tn val="94"/>
                                            </p:cond>
                                          </p:stCondLst>
                                          <p:endCondLst>
                                            <p:cond evt="onStopAudio" delay="0">
                                              <p:tgtEl>
                                                <p:sldTgt/>
                                              </p:tgtEl>
                                            </p:cond>
                                          </p:endCondLst>
                                        </p:cTn>
                                        <p:tgtEl>
                                          <p:sndTgt r:embed="rId4" name="chimes.wav"/>
                                        </p:tgtEl>
                                      </p:cMediaNode>
                                    </p:audio>
                                  </p:subTnLst>
                                </p:cTn>
                              </p:par>
                            </p:childTnLst>
                          </p:cTn>
                        </p:par>
                        <p:par>
                          <p:cTn id="96" fill="hold">
                            <p:stCondLst>
                              <p:cond delay="2000"/>
                            </p:stCondLst>
                            <p:childTnLst>
                              <p:par>
                                <p:cTn id="97" presetID="1" presetClass="entr" presetSubtype="0" fill="hold" nodeType="afterEffect">
                                  <p:stCondLst>
                                    <p:cond delay="0"/>
                                  </p:stCondLst>
                                  <p:childTnLst>
                                    <p:set>
                                      <p:cBhvr>
                                        <p:cTn id="98" dur="1" fill="hold">
                                          <p:stCondLst>
                                            <p:cond delay="0"/>
                                          </p:stCondLst>
                                        </p:cTn>
                                        <p:tgtEl>
                                          <p:spTgt spid="8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49" presetClass="path" presetSubtype="0" accel="50000" decel="50000" fill="hold" grpId="0" nodeType="clickEffect">
                                  <p:stCondLst>
                                    <p:cond delay="0"/>
                                  </p:stCondLst>
                                  <p:childTnLst>
                                    <p:animMotion origin="layout" path="M -4.72222E-6 3.58713E-6 L -0.51128 0.41101 " pathEditMode="fixed" rAng="0" ptsTypes="AA">
                                      <p:cBhvr>
                                        <p:cTn id="102" dur="2000" fill="hold"/>
                                        <p:tgtEl>
                                          <p:spTgt spid="32"/>
                                        </p:tgtEl>
                                        <p:attrNameLst>
                                          <p:attrName>ppt_x</p:attrName>
                                          <p:attrName>ppt_y</p:attrName>
                                        </p:attrNameLst>
                                      </p:cBhvr>
                                      <p:rCtr x="-25573" y="20551"/>
                                    </p:animMotion>
                                  </p:childTnLst>
                                  <p:subTnLst>
                                    <p:set>
                                      <p:cBhvr override="childStyle">
                                        <p:cTn dur="1" fill="hold" display="0" masterRel="sameClick" afterEffect="1">
                                          <p:stCondLst>
                                            <p:cond evt="end" delay="0">
                                              <p:tn val="101"/>
                                            </p:cond>
                                          </p:stCondLst>
                                        </p:cTn>
                                        <p:tgtEl>
                                          <p:spTgt spid="32"/>
                                        </p:tgtEl>
                                        <p:attrNameLst>
                                          <p:attrName>style.visibility</p:attrName>
                                        </p:attrNameLst>
                                      </p:cBhvr>
                                      <p:to>
                                        <p:strVal val="hidden"/>
                                      </p:to>
                                    </p:set>
                                    <p:audio>
                                      <p:cMediaNode vol="100000">
                                        <p:cTn display="0" masterRel="sameClick">
                                          <p:stCondLst>
                                            <p:cond evt="begin" delay="0">
                                              <p:tn val="101"/>
                                            </p:cond>
                                          </p:stCondLst>
                                          <p:endCondLst>
                                            <p:cond evt="onStopAudio" delay="0">
                                              <p:tgtEl>
                                                <p:sldTgt/>
                                              </p:tgtEl>
                                            </p:cond>
                                          </p:endCondLst>
                                        </p:cTn>
                                        <p:tgtEl>
                                          <p:sndTgt r:embed="rId4" name="chimes.wav"/>
                                        </p:tgtEl>
                                      </p:cMediaNode>
                                    </p:audio>
                                  </p:subTnLst>
                                </p:cTn>
                              </p:par>
                            </p:childTnLst>
                          </p:cTn>
                        </p:par>
                        <p:par>
                          <p:cTn id="103" fill="hold">
                            <p:stCondLst>
                              <p:cond delay="2000"/>
                            </p:stCondLst>
                            <p:childTnLst>
                              <p:par>
                                <p:cTn id="104" presetID="1" presetClass="entr" presetSubtype="0"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42" presetClass="path" presetSubtype="0" accel="50000" decel="50000" fill="hold" grpId="0" nodeType="clickEffect">
                                  <p:stCondLst>
                                    <p:cond delay="0"/>
                                  </p:stCondLst>
                                  <p:childTnLst>
                                    <p:animMotion origin="layout" path="M 1.94444E-6 -3.7037E-7 L -0.56129 0.40255 " pathEditMode="fixed" rAng="0" ptsTypes="AA">
                                      <p:cBhvr>
                                        <p:cTn id="109" dur="2000" fill="hold"/>
                                        <p:tgtEl>
                                          <p:spTgt spid="37"/>
                                        </p:tgtEl>
                                        <p:attrNameLst>
                                          <p:attrName>ppt_x</p:attrName>
                                          <p:attrName>ppt_y</p:attrName>
                                        </p:attrNameLst>
                                      </p:cBhvr>
                                      <p:rCtr x="-28073" y="20116"/>
                                    </p:animMotion>
                                  </p:childTnLst>
                                  <p:subTnLst>
                                    <p:set>
                                      <p:cBhvr override="childStyle">
                                        <p:cTn dur="1" fill="hold" display="0" masterRel="sameClick" afterEffect="1">
                                          <p:stCondLst>
                                            <p:cond evt="end" delay="0">
                                              <p:tn val="108"/>
                                            </p:cond>
                                          </p:stCondLst>
                                        </p:cTn>
                                        <p:tgtEl>
                                          <p:spTgt spid="37"/>
                                        </p:tgtEl>
                                        <p:attrNameLst>
                                          <p:attrName>style.visibility</p:attrName>
                                        </p:attrNameLst>
                                      </p:cBhvr>
                                      <p:to>
                                        <p:strVal val="hidden"/>
                                      </p:to>
                                    </p:set>
                                    <p:audio>
                                      <p:cMediaNode vol="100000">
                                        <p:cTn display="0" masterRel="sameClick">
                                          <p:stCondLst>
                                            <p:cond evt="begin" delay="0">
                                              <p:tn val="108"/>
                                            </p:cond>
                                          </p:stCondLst>
                                          <p:endCondLst>
                                            <p:cond evt="onStopAudio" delay="0">
                                              <p:tgtEl>
                                                <p:sldTgt/>
                                              </p:tgtEl>
                                            </p:cond>
                                          </p:endCondLst>
                                        </p:cTn>
                                        <p:tgtEl>
                                          <p:sndTgt r:embed="rId4" name="chimes.wav"/>
                                        </p:tgtEl>
                                      </p:cMediaNode>
                                    </p:audio>
                                  </p:subTnLst>
                                </p:cTn>
                              </p:par>
                            </p:childTnLst>
                          </p:cTn>
                        </p:par>
                        <p:par>
                          <p:cTn id="110" fill="hold">
                            <p:stCondLst>
                              <p:cond delay="2000"/>
                            </p:stCondLst>
                            <p:childTnLst>
                              <p:par>
                                <p:cTn id="111" presetID="1" presetClass="entr" presetSubtype="0" fill="hold" nodeType="afterEffect">
                                  <p:stCondLst>
                                    <p:cond delay="0"/>
                                  </p:stCondLst>
                                  <p:childTnLst>
                                    <p:set>
                                      <p:cBhvr>
                                        <p:cTn id="112" dur="1" fill="hold">
                                          <p:stCondLst>
                                            <p:cond delay="0"/>
                                          </p:stCondLst>
                                        </p:cTn>
                                        <p:tgtEl>
                                          <p:spTgt spid="83"/>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49" presetClass="path" presetSubtype="0" accel="50000" decel="50000" fill="hold" grpId="0" nodeType="clickEffect">
                                  <p:stCondLst>
                                    <p:cond delay="0"/>
                                  </p:stCondLst>
                                  <p:childTnLst>
                                    <p:animMotion origin="layout" path="M 1.94444E-6 1.48148E-6 L 0.32205 0.41342 " pathEditMode="fixed" rAng="0" ptsTypes="AA">
                                      <p:cBhvr>
                                        <p:cTn id="116" dur="2000" fill="hold"/>
                                        <p:tgtEl>
                                          <p:spTgt spid="23"/>
                                        </p:tgtEl>
                                        <p:attrNameLst>
                                          <p:attrName>ppt_x</p:attrName>
                                          <p:attrName>ppt_y</p:attrName>
                                        </p:attrNameLst>
                                      </p:cBhvr>
                                      <p:rCtr x="16094" y="20671"/>
                                    </p:animMotion>
                                  </p:childTnLst>
                                  <p:subTnLst>
                                    <p:set>
                                      <p:cBhvr override="childStyle">
                                        <p:cTn dur="1" fill="hold" display="0" masterRel="sameClick" afterEffect="1">
                                          <p:stCondLst>
                                            <p:cond evt="end" delay="0">
                                              <p:tn val="115"/>
                                            </p:cond>
                                          </p:stCondLst>
                                        </p:cTn>
                                        <p:tgtEl>
                                          <p:spTgt spid="23"/>
                                        </p:tgtEl>
                                        <p:attrNameLst>
                                          <p:attrName>style.visibility</p:attrName>
                                        </p:attrNameLst>
                                      </p:cBhvr>
                                      <p:to>
                                        <p:strVal val="hidden"/>
                                      </p:to>
                                    </p:set>
                                    <p:audio>
                                      <p:cMediaNode vol="100000">
                                        <p:cTn display="0" masterRel="sameClick">
                                          <p:stCondLst>
                                            <p:cond evt="begin" delay="0">
                                              <p:tn val="115"/>
                                            </p:cond>
                                          </p:stCondLst>
                                          <p:endCondLst>
                                            <p:cond evt="onStopAudio" delay="0">
                                              <p:tgtEl>
                                                <p:sldTgt/>
                                              </p:tgtEl>
                                            </p:cond>
                                          </p:endCondLst>
                                        </p:cTn>
                                        <p:tgtEl>
                                          <p:sndTgt r:embed="rId4" name="chimes.wav"/>
                                        </p:tgtEl>
                                      </p:cMediaNode>
                                    </p:audio>
                                  </p:subTnLst>
                                </p:cTn>
                              </p:par>
                            </p:childTnLst>
                          </p:cTn>
                        </p:par>
                        <p:par>
                          <p:cTn id="117" fill="hold">
                            <p:stCondLst>
                              <p:cond delay="2000"/>
                            </p:stCondLst>
                            <p:childTnLst>
                              <p:par>
                                <p:cTn id="118" presetID="1" presetClass="entr" presetSubtype="0" fill="hold" nodeType="afterEffect">
                                  <p:stCondLst>
                                    <p:cond delay="0"/>
                                  </p:stCondLst>
                                  <p:childTnLst>
                                    <p:set>
                                      <p:cBhvr>
                                        <p:cTn id="119" dur="1" fill="hold">
                                          <p:stCondLst>
                                            <p:cond delay="0"/>
                                          </p:stCondLst>
                                        </p:cTn>
                                        <p:tgtEl>
                                          <p:spTgt spid="84"/>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49" presetClass="path" presetSubtype="0" accel="50000" decel="50000" fill="hold" grpId="0" nodeType="clickEffect">
                                  <p:stCondLst>
                                    <p:cond delay="0"/>
                                  </p:stCondLst>
                                  <p:childTnLst>
                                    <p:animMotion origin="layout" path="M -4.72222E-6 -1.92085E-6 L 0.26372 0.20551 " pathEditMode="fixed" rAng="0" ptsTypes="AA">
                                      <p:cBhvr>
                                        <p:cTn id="123" dur="2000" fill="hold"/>
                                        <p:tgtEl>
                                          <p:spTgt spid="24"/>
                                        </p:tgtEl>
                                        <p:attrNameLst>
                                          <p:attrName>ppt_x</p:attrName>
                                          <p:attrName>ppt_y</p:attrName>
                                        </p:attrNameLst>
                                      </p:cBhvr>
                                      <p:rCtr x="13177" y="10275"/>
                                    </p:animMotion>
                                  </p:childTnLst>
                                  <p:subTnLst>
                                    <p:set>
                                      <p:cBhvr override="childStyle">
                                        <p:cTn dur="1" fill="hold" display="0" masterRel="sameClick" afterEffect="1">
                                          <p:stCondLst>
                                            <p:cond evt="end" delay="0">
                                              <p:tn val="122"/>
                                            </p:cond>
                                          </p:stCondLst>
                                        </p:cTn>
                                        <p:tgtEl>
                                          <p:spTgt spid="24"/>
                                        </p:tgtEl>
                                        <p:attrNameLst>
                                          <p:attrName>style.visibility</p:attrName>
                                        </p:attrNameLst>
                                      </p:cBhvr>
                                      <p:to>
                                        <p:strVal val="hidden"/>
                                      </p:to>
                                    </p:set>
                                    <p:audio>
                                      <p:cMediaNode vol="100000">
                                        <p:cTn display="0" masterRel="sameClick">
                                          <p:stCondLst>
                                            <p:cond evt="begin" delay="0">
                                              <p:tn val="122"/>
                                            </p:cond>
                                          </p:stCondLst>
                                          <p:endCondLst>
                                            <p:cond evt="onStopAudio" delay="0">
                                              <p:tgtEl>
                                                <p:sldTgt/>
                                              </p:tgtEl>
                                            </p:cond>
                                          </p:endCondLst>
                                        </p:cTn>
                                        <p:tgtEl>
                                          <p:sndTgt r:embed="rId4" name="chimes.wav"/>
                                        </p:tgtEl>
                                      </p:cMediaNode>
                                    </p:audio>
                                  </p:subTnLst>
                                </p:cTn>
                              </p:par>
                            </p:childTnLst>
                          </p:cTn>
                        </p:par>
                        <p:par>
                          <p:cTn id="124" fill="hold">
                            <p:stCondLst>
                              <p:cond delay="2000"/>
                            </p:stCondLst>
                            <p:childTnLst>
                              <p:par>
                                <p:cTn id="125" presetID="1" presetClass="entr" presetSubtype="0" fill="hold" nodeType="afterEffect">
                                  <p:stCondLst>
                                    <p:cond delay="0"/>
                                  </p:stCondLst>
                                  <p:childTnLst>
                                    <p:set>
                                      <p:cBhvr>
                                        <p:cTn id="126" dur="1" fill="hold">
                                          <p:stCondLst>
                                            <p:cond delay="0"/>
                                          </p:stCondLst>
                                        </p:cTn>
                                        <p:tgtEl>
                                          <p:spTgt spid="85"/>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49" presetClass="path" presetSubtype="0" accel="50000" decel="50000" fill="hold" grpId="0" nodeType="clickEffect">
                                  <p:stCondLst>
                                    <p:cond delay="0"/>
                                  </p:stCondLst>
                                  <p:childTnLst>
                                    <p:animMotion origin="layout" path="M 4.16667E-6 -1.93011E-6 L 0.2026 0.34205 " pathEditMode="fixed" rAng="0" ptsTypes="AA">
                                      <p:cBhvr>
                                        <p:cTn id="130" dur="2000" fill="hold"/>
                                        <p:tgtEl>
                                          <p:spTgt spid="25"/>
                                        </p:tgtEl>
                                        <p:attrNameLst>
                                          <p:attrName>ppt_x</p:attrName>
                                          <p:attrName>ppt_y</p:attrName>
                                        </p:attrNameLst>
                                      </p:cBhvr>
                                      <p:rCtr x="10122" y="17103"/>
                                    </p:animMotion>
                                  </p:childTnLst>
                                  <p:subTnLst>
                                    <p:set>
                                      <p:cBhvr override="childStyle">
                                        <p:cTn dur="1" fill="hold" display="0" masterRel="sameClick" afterEffect="1">
                                          <p:stCondLst>
                                            <p:cond evt="end" delay="0">
                                              <p:tn val="129"/>
                                            </p:cond>
                                          </p:stCondLst>
                                        </p:cTn>
                                        <p:tgtEl>
                                          <p:spTgt spid="25"/>
                                        </p:tgtEl>
                                        <p:attrNameLst>
                                          <p:attrName>style.visibility</p:attrName>
                                        </p:attrNameLst>
                                      </p:cBhvr>
                                      <p:to>
                                        <p:strVal val="hidden"/>
                                      </p:to>
                                    </p:set>
                                    <p:audio>
                                      <p:cMediaNode vol="100000">
                                        <p:cTn display="0" masterRel="sameClick">
                                          <p:stCondLst>
                                            <p:cond evt="begin" delay="0">
                                              <p:tn val="129"/>
                                            </p:cond>
                                          </p:stCondLst>
                                          <p:endCondLst>
                                            <p:cond evt="onStopAudio" delay="0">
                                              <p:tgtEl>
                                                <p:sldTgt/>
                                              </p:tgtEl>
                                            </p:cond>
                                          </p:endCondLst>
                                        </p:cTn>
                                        <p:tgtEl>
                                          <p:sndTgt r:embed="rId4" name="chimes.wav"/>
                                        </p:tgtEl>
                                      </p:cMediaNode>
                                    </p:audio>
                                  </p:subTnLst>
                                </p:cTn>
                              </p:par>
                            </p:childTnLst>
                          </p:cTn>
                        </p:par>
                        <p:par>
                          <p:cTn id="131" fill="hold">
                            <p:stCondLst>
                              <p:cond delay="2000"/>
                            </p:stCondLst>
                            <p:childTnLst>
                              <p:par>
                                <p:cTn id="132" presetID="1" presetClass="entr" presetSubtype="0" fill="hold" nodeType="afterEffect">
                                  <p:stCondLst>
                                    <p:cond delay="0"/>
                                  </p:stCondLst>
                                  <p:childTnLst>
                                    <p:set>
                                      <p:cBhvr>
                                        <p:cTn id="133" dur="1" fill="hold">
                                          <p:stCondLst>
                                            <p:cond delay="0"/>
                                          </p:stCondLst>
                                        </p:cTn>
                                        <p:tgtEl>
                                          <p:spTgt spid="93"/>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49" presetClass="path" presetSubtype="0" accel="50000" decel="50000" fill="hold" grpId="0" nodeType="clickEffect">
                                  <p:stCondLst>
                                    <p:cond delay="0"/>
                                  </p:stCondLst>
                                  <p:childTnLst>
                                    <p:animMotion origin="layout" path="M 5.55556E-7 1.11111E-6 L 0.13368 0.41805 " pathEditMode="fixed" rAng="0" ptsTypes="AA">
                                      <p:cBhvr>
                                        <p:cTn id="137" dur="2000" fill="hold"/>
                                        <p:tgtEl>
                                          <p:spTgt spid="26"/>
                                        </p:tgtEl>
                                        <p:attrNameLst>
                                          <p:attrName>ppt_x</p:attrName>
                                          <p:attrName>ppt_y</p:attrName>
                                        </p:attrNameLst>
                                      </p:cBhvr>
                                      <p:rCtr x="6684" y="20903"/>
                                    </p:animMotion>
                                  </p:childTnLst>
                                  <p:subTnLst>
                                    <p:set>
                                      <p:cBhvr override="childStyle">
                                        <p:cTn dur="1" fill="hold" display="0" masterRel="sameClick" afterEffect="1">
                                          <p:stCondLst>
                                            <p:cond evt="end" delay="0">
                                              <p:tn val="136"/>
                                            </p:cond>
                                          </p:stCondLst>
                                        </p:cTn>
                                        <p:tgtEl>
                                          <p:spTgt spid="26"/>
                                        </p:tgtEl>
                                        <p:attrNameLst>
                                          <p:attrName>style.visibility</p:attrName>
                                        </p:attrNameLst>
                                      </p:cBhvr>
                                      <p:to>
                                        <p:strVal val="hidden"/>
                                      </p:to>
                                    </p:set>
                                    <p:audio>
                                      <p:cMediaNode vol="100000">
                                        <p:cTn display="0" masterRel="sameClick">
                                          <p:stCondLst>
                                            <p:cond evt="begin" delay="0">
                                              <p:tn val="136"/>
                                            </p:cond>
                                          </p:stCondLst>
                                          <p:endCondLst>
                                            <p:cond evt="onStopAudio" delay="0">
                                              <p:tgtEl>
                                                <p:sldTgt/>
                                              </p:tgtEl>
                                            </p:cond>
                                          </p:endCondLst>
                                        </p:cTn>
                                        <p:tgtEl>
                                          <p:sndTgt r:embed="rId4" name="chimes.wav"/>
                                        </p:tgtEl>
                                      </p:cMediaNode>
                                    </p:audio>
                                  </p:subTnLst>
                                </p:cTn>
                              </p:par>
                            </p:childTnLst>
                          </p:cTn>
                        </p:par>
                        <p:par>
                          <p:cTn id="138" fill="hold">
                            <p:stCondLst>
                              <p:cond delay="2000"/>
                            </p:stCondLst>
                            <p:childTnLst>
                              <p:par>
                                <p:cTn id="139" presetID="1" presetClass="entr" presetSubtype="0" fill="hold" nodeType="afterEffect">
                                  <p:stCondLst>
                                    <p:cond delay="0"/>
                                  </p:stCondLst>
                                  <p:childTnLst>
                                    <p:set>
                                      <p:cBhvr>
                                        <p:cTn id="140" dur="1" fill="hold">
                                          <p:stCondLst>
                                            <p:cond delay="0"/>
                                          </p:stCondLst>
                                        </p:cTn>
                                        <p:tgtEl>
                                          <p:spTgt spid="96"/>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49" presetClass="path" presetSubtype="0" accel="50000" decel="50000" fill="hold" grpId="0" nodeType="clickEffect">
                                  <p:stCondLst>
                                    <p:cond delay="0"/>
                                  </p:stCondLst>
                                  <p:childTnLst>
                                    <p:animMotion origin="layout" path="M -1.38889E-6 2.96296E-6 L 0.07205 0.47546 " pathEditMode="fixed" rAng="0" ptsTypes="AA">
                                      <p:cBhvr>
                                        <p:cTn id="144" dur="2000" fill="hold"/>
                                        <p:tgtEl>
                                          <p:spTgt spid="27"/>
                                        </p:tgtEl>
                                        <p:attrNameLst>
                                          <p:attrName>ppt_x</p:attrName>
                                          <p:attrName>ppt_y</p:attrName>
                                        </p:attrNameLst>
                                      </p:cBhvr>
                                      <p:rCtr x="3594" y="23773"/>
                                    </p:animMotion>
                                  </p:childTnLst>
                                  <p:subTnLst>
                                    <p:set>
                                      <p:cBhvr override="childStyle">
                                        <p:cTn dur="1" fill="hold" display="0" masterRel="sameClick" afterEffect="1">
                                          <p:stCondLst>
                                            <p:cond evt="end" delay="0">
                                              <p:tn val="143"/>
                                            </p:cond>
                                          </p:stCondLst>
                                        </p:cTn>
                                        <p:tgtEl>
                                          <p:spTgt spid="27"/>
                                        </p:tgtEl>
                                        <p:attrNameLst>
                                          <p:attrName>style.visibility</p:attrName>
                                        </p:attrNameLst>
                                      </p:cBhvr>
                                      <p:to>
                                        <p:strVal val="hidden"/>
                                      </p:to>
                                    </p:set>
                                    <p:audio>
                                      <p:cMediaNode vol="100000">
                                        <p:cTn display="0" masterRel="sameClick">
                                          <p:stCondLst>
                                            <p:cond evt="begin" delay="0">
                                              <p:tn val="143"/>
                                            </p:cond>
                                          </p:stCondLst>
                                          <p:endCondLst>
                                            <p:cond evt="onStopAudio" delay="0">
                                              <p:tgtEl>
                                                <p:sldTgt/>
                                              </p:tgtEl>
                                            </p:cond>
                                          </p:endCondLst>
                                        </p:cTn>
                                        <p:tgtEl>
                                          <p:sndTgt r:embed="rId4" name="chimes.wav"/>
                                        </p:tgtEl>
                                      </p:cMediaNode>
                                    </p:audio>
                                  </p:subTnLst>
                                </p:cTn>
                              </p:par>
                            </p:childTnLst>
                          </p:cTn>
                        </p:par>
                        <p:par>
                          <p:cTn id="145" fill="hold">
                            <p:stCondLst>
                              <p:cond delay="2000"/>
                            </p:stCondLst>
                            <p:childTnLst>
                              <p:par>
                                <p:cTn id="146" presetID="1" presetClass="entr" presetSubtype="0" fill="hold" nodeType="afterEffect">
                                  <p:stCondLst>
                                    <p:cond delay="0"/>
                                  </p:stCondLst>
                                  <p:childTnLst>
                                    <p:set>
                                      <p:cBhvr>
                                        <p:cTn id="147" dur="1" fill="hold">
                                          <p:stCondLst>
                                            <p:cond delay="0"/>
                                          </p:stCondLst>
                                        </p:cTn>
                                        <p:tgtEl>
                                          <p:spTgt spid="97"/>
                                        </p:tgtEl>
                                        <p:attrNameLst>
                                          <p:attrName>style.visibility</p:attrName>
                                        </p:attrNameLst>
                                      </p:cBhvr>
                                      <p:to>
                                        <p:strVal val="visible"/>
                                      </p:to>
                                    </p:set>
                                  </p:childTnLst>
                                </p:cTn>
                              </p:par>
                            </p:childTnLst>
                          </p:cTn>
                        </p:par>
                      </p:childTnLst>
                    </p:cTn>
                  </p:par>
                  <p:par>
                    <p:cTn id="148" fill="hold">
                      <p:stCondLst>
                        <p:cond delay="indefinite"/>
                      </p:stCondLst>
                      <p:childTnLst>
                        <p:par>
                          <p:cTn id="149" fill="hold">
                            <p:stCondLst>
                              <p:cond delay="0"/>
                            </p:stCondLst>
                            <p:childTnLst>
                              <p:par>
                                <p:cTn id="150" presetID="49" presetClass="path" presetSubtype="0" accel="50000" decel="50000" fill="hold" grpId="0" nodeType="clickEffect">
                                  <p:stCondLst>
                                    <p:cond delay="0"/>
                                  </p:stCondLst>
                                  <p:childTnLst>
                                    <p:animMotion origin="layout" path="M 1.94444E-6 -3.33333E-6 L 0.01371 0.42361 " pathEditMode="fixed" rAng="0" ptsTypes="AA">
                                      <p:cBhvr>
                                        <p:cTn id="151" dur="2000" fill="hold"/>
                                        <p:tgtEl>
                                          <p:spTgt spid="28"/>
                                        </p:tgtEl>
                                        <p:attrNameLst>
                                          <p:attrName>ppt_x</p:attrName>
                                          <p:attrName>ppt_y</p:attrName>
                                        </p:attrNameLst>
                                      </p:cBhvr>
                                      <p:rCtr x="677" y="21181"/>
                                    </p:animMotion>
                                  </p:childTnLst>
                                  <p:subTnLst>
                                    <p:set>
                                      <p:cBhvr override="childStyle">
                                        <p:cTn dur="1" fill="hold" display="0" masterRel="sameClick" afterEffect="1">
                                          <p:stCondLst>
                                            <p:cond evt="end" delay="0">
                                              <p:tn val="150"/>
                                            </p:cond>
                                          </p:stCondLst>
                                        </p:cTn>
                                        <p:tgtEl>
                                          <p:spTgt spid="28"/>
                                        </p:tgtEl>
                                        <p:attrNameLst>
                                          <p:attrName>style.visibility</p:attrName>
                                        </p:attrNameLst>
                                      </p:cBhvr>
                                      <p:to>
                                        <p:strVal val="hidden"/>
                                      </p:to>
                                    </p:set>
                                    <p:audio>
                                      <p:cMediaNode vol="100000">
                                        <p:cTn display="0" masterRel="sameClick">
                                          <p:stCondLst>
                                            <p:cond evt="begin" delay="0">
                                              <p:tn val="150"/>
                                            </p:cond>
                                          </p:stCondLst>
                                          <p:endCondLst>
                                            <p:cond evt="onStopAudio" delay="0">
                                              <p:tgtEl>
                                                <p:sldTgt/>
                                              </p:tgtEl>
                                            </p:cond>
                                          </p:endCondLst>
                                        </p:cTn>
                                        <p:tgtEl>
                                          <p:sndTgt r:embed="rId4" name="chimes.wav"/>
                                        </p:tgtEl>
                                      </p:cMediaNode>
                                    </p:audio>
                                  </p:subTnLst>
                                </p:cTn>
                              </p:par>
                            </p:childTnLst>
                          </p:cTn>
                        </p:par>
                        <p:par>
                          <p:cTn id="152" fill="hold">
                            <p:stCondLst>
                              <p:cond delay="2000"/>
                            </p:stCondLst>
                            <p:childTnLst>
                              <p:par>
                                <p:cTn id="153" presetID="1" presetClass="entr" presetSubtype="0" fill="hold" nodeType="afterEffect">
                                  <p:stCondLst>
                                    <p:cond delay="0"/>
                                  </p:stCondLst>
                                  <p:childTnLst>
                                    <p:set>
                                      <p:cBhvr>
                                        <p:cTn id="154" dur="1" fill="hold">
                                          <p:stCondLst>
                                            <p:cond delay="0"/>
                                          </p:stCondLst>
                                        </p:cTn>
                                        <p:tgtEl>
                                          <p:spTgt spid="98"/>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42" presetClass="path" presetSubtype="0" accel="50000" decel="50000" fill="hold" grpId="0" nodeType="clickEffect">
                                  <p:stCondLst>
                                    <p:cond delay="0"/>
                                  </p:stCondLst>
                                  <p:childTnLst>
                                    <p:animMotion origin="layout" path="M -4.72222E-6 -3.1143E-6 L -0.06128 0.27765 " pathEditMode="fixed" rAng="0" ptsTypes="AA">
                                      <p:cBhvr>
                                        <p:cTn id="158" dur="2000" fill="hold"/>
                                        <p:tgtEl>
                                          <p:spTgt spid="29"/>
                                        </p:tgtEl>
                                        <p:attrNameLst>
                                          <p:attrName>ppt_x</p:attrName>
                                          <p:attrName>ppt_y</p:attrName>
                                        </p:attrNameLst>
                                      </p:cBhvr>
                                      <p:rCtr x="-3073" y="13882"/>
                                    </p:animMotion>
                                  </p:childTnLst>
                                  <p:subTnLst>
                                    <p:set>
                                      <p:cBhvr override="childStyle">
                                        <p:cTn dur="1" fill="hold" display="0" masterRel="sameClick" afterEffect="1">
                                          <p:stCondLst>
                                            <p:cond evt="end" delay="0">
                                              <p:tn val="157"/>
                                            </p:cond>
                                          </p:stCondLst>
                                        </p:cTn>
                                        <p:tgtEl>
                                          <p:spTgt spid="29"/>
                                        </p:tgtEl>
                                        <p:attrNameLst>
                                          <p:attrName>style.visibility</p:attrName>
                                        </p:attrNameLst>
                                      </p:cBhvr>
                                      <p:to>
                                        <p:strVal val="hidden"/>
                                      </p:to>
                                    </p:set>
                                    <p:audio>
                                      <p:cMediaNode vol="100000">
                                        <p:cTn display="0" masterRel="sameClick">
                                          <p:stCondLst>
                                            <p:cond evt="begin" delay="0">
                                              <p:tn val="157"/>
                                            </p:cond>
                                          </p:stCondLst>
                                          <p:endCondLst>
                                            <p:cond evt="onStopAudio" delay="0">
                                              <p:tgtEl>
                                                <p:sldTgt/>
                                              </p:tgtEl>
                                            </p:cond>
                                          </p:endCondLst>
                                        </p:cTn>
                                        <p:tgtEl>
                                          <p:sndTgt r:embed="rId4" name="chimes.wav"/>
                                        </p:tgtEl>
                                      </p:cMediaNode>
                                    </p:audio>
                                  </p:subTnLst>
                                </p:cTn>
                              </p:par>
                            </p:childTnLst>
                          </p:cTn>
                        </p:par>
                        <p:par>
                          <p:cTn id="159" fill="hold">
                            <p:stCondLst>
                              <p:cond delay="2000"/>
                            </p:stCondLst>
                            <p:childTnLst>
                              <p:par>
                                <p:cTn id="160" presetID="1" presetClass="entr" presetSubtype="0" fill="hold" nodeType="afterEffect">
                                  <p:stCondLst>
                                    <p:cond delay="0"/>
                                  </p:stCondLst>
                                  <p:childTnLst>
                                    <p:set>
                                      <p:cBhvr>
                                        <p:cTn id="161" dur="1" fill="hold">
                                          <p:stCondLst>
                                            <p:cond delay="0"/>
                                          </p:stCondLst>
                                        </p:cTn>
                                        <p:tgtEl>
                                          <p:spTgt spid="99"/>
                                        </p:tgtEl>
                                        <p:attrNameLst>
                                          <p:attrName>style.visibility</p:attrName>
                                        </p:attrNameLst>
                                      </p:cBhvr>
                                      <p:to>
                                        <p:strVal val="visible"/>
                                      </p:to>
                                    </p:set>
                                  </p:childTnLst>
                                </p:cTn>
                              </p:par>
                            </p:childTnLst>
                          </p:cTn>
                        </p:par>
                      </p:childTnLst>
                    </p:cTn>
                  </p:par>
                  <p:par>
                    <p:cTn id="162" fill="hold">
                      <p:stCondLst>
                        <p:cond delay="indefinite"/>
                      </p:stCondLst>
                      <p:childTnLst>
                        <p:par>
                          <p:cTn id="163" fill="hold">
                            <p:stCondLst>
                              <p:cond delay="0"/>
                            </p:stCondLst>
                            <p:childTnLst>
                              <p:par>
                                <p:cTn id="164" presetID="49" presetClass="path" presetSubtype="0" accel="50000" decel="50000" fill="hold" grpId="0" nodeType="clickEffect">
                                  <p:stCondLst>
                                    <p:cond delay="0"/>
                                  </p:stCondLst>
                                  <p:childTnLst>
                                    <p:animMotion origin="layout" path="M 1.94444E-6 4.89588E-6 L -0.11129 0.55159 " pathEditMode="fixed" rAng="0" ptsTypes="AA">
                                      <p:cBhvr>
                                        <p:cTn id="165" dur="2000" fill="hold"/>
                                        <p:tgtEl>
                                          <p:spTgt spid="30"/>
                                        </p:tgtEl>
                                        <p:attrNameLst>
                                          <p:attrName>ppt_x</p:attrName>
                                          <p:attrName>ppt_y</p:attrName>
                                        </p:attrNameLst>
                                      </p:cBhvr>
                                      <p:rCtr x="-5573" y="27580"/>
                                    </p:animMotion>
                                  </p:childTnLst>
                                  <p:subTnLst>
                                    <p:set>
                                      <p:cBhvr override="childStyle">
                                        <p:cTn dur="1" fill="hold" display="0" masterRel="sameClick" afterEffect="1">
                                          <p:stCondLst>
                                            <p:cond evt="end" delay="0">
                                              <p:tn val="164"/>
                                            </p:cond>
                                          </p:stCondLst>
                                        </p:cTn>
                                        <p:tgtEl>
                                          <p:spTgt spid="30"/>
                                        </p:tgtEl>
                                        <p:attrNameLst>
                                          <p:attrName>style.visibility</p:attrName>
                                        </p:attrNameLst>
                                      </p:cBhvr>
                                      <p:to>
                                        <p:strVal val="hidden"/>
                                      </p:to>
                                    </p:set>
                                    <p:audio>
                                      <p:cMediaNode vol="100000">
                                        <p:cTn display="0" masterRel="sameClick">
                                          <p:stCondLst>
                                            <p:cond evt="begin" delay="0">
                                              <p:tn val="164"/>
                                            </p:cond>
                                          </p:stCondLst>
                                          <p:endCondLst>
                                            <p:cond evt="onStopAudio" delay="0">
                                              <p:tgtEl>
                                                <p:sldTgt/>
                                              </p:tgtEl>
                                            </p:cond>
                                          </p:endCondLst>
                                        </p:cTn>
                                        <p:tgtEl>
                                          <p:sndTgt r:embed="rId4" name="chimes.wav"/>
                                        </p:tgtEl>
                                      </p:cMediaNode>
                                    </p:audio>
                                  </p:subTnLst>
                                </p:cTn>
                              </p:par>
                            </p:childTnLst>
                          </p:cTn>
                        </p:par>
                        <p:par>
                          <p:cTn id="166" fill="hold">
                            <p:stCondLst>
                              <p:cond delay="2000"/>
                            </p:stCondLst>
                            <p:childTnLst>
                              <p:par>
                                <p:cTn id="167" presetID="1" presetClass="entr" presetSubtype="0" fill="hold" nodeType="afterEffect">
                                  <p:stCondLst>
                                    <p:cond delay="0"/>
                                  </p:stCondLst>
                                  <p:childTnLst>
                                    <p:set>
                                      <p:cBhvr>
                                        <p:cTn id="168" dur="1" fill="hold">
                                          <p:stCondLst>
                                            <p:cond delay="0"/>
                                          </p:stCondLst>
                                        </p:cTn>
                                        <p:tgtEl>
                                          <p:spTgt spid="100"/>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49" presetClass="path" presetSubtype="0" accel="50000" decel="50000" fill="hold" grpId="0" nodeType="clickEffect">
                                  <p:stCondLst>
                                    <p:cond delay="0"/>
                                  </p:stCondLst>
                                  <p:childTnLst>
                                    <p:animMotion origin="layout" path="M -1.11111E-6 -2.22222E-6 L -0.15833 0.35556 " pathEditMode="fixed" rAng="0" ptsTypes="AA">
                                      <p:cBhvr>
                                        <p:cTn id="172" dur="2000" fill="hold"/>
                                        <p:tgtEl>
                                          <p:spTgt spid="31"/>
                                        </p:tgtEl>
                                        <p:attrNameLst>
                                          <p:attrName>ppt_x</p:attrName>
                                          <p:attrName>ppt_y</p:attrName>
                                        </p:attrNameLst>
                                      </p:cBhvr>
                                      <p:rCtr x="-7917" y="17778"/>
                                    </p:animMotion>
                                  </p:childTnLst>
                                  <p:subTnLst>
                                    <p:set>
                                      <p:cBhvr override="childStyle">
                                        <p:cTn dur="1" fill="hold" display="0" masterRel="sameClick" afterEffect="1">
                                          <p:stCondLst>
                                            <p:cond evt="end" delay="0">
                                              <p:tn val="171"/>
                                            </p:cond>
                                          </p:stCondLst>
                                        </p:cTn>
                                        <p:tgtEl>
                                          <p:spTgt spid="31"/>
                                        </p:tgtEl>
                                        <p:attrNameLst>
                                          <p:attrName>style.visibility</p:attrName>
                                        </p:attrNameLst>
                                      </p:cBhvr>
                                      <p:to>
                                        <p:strVal val="hidden"/>
                                      </p:to>
                                    </p:set>
                                    <p:audio>
                                      <p:cMediaNode vol="100000">
                                        <p:cTn display="0" masterRel="sameClick">
                                          <p:stCondLst>
                                            <p:cond evt="begin" delay="0">
                                              <p:tn val="171"/>
                                            </p:cond>
                                          </p:stCondLst>
                                          <p:endCondLst>
                                            <p:cond evt="onStopAudio" delay="0">
                                              <p:tgtEl>
                                                <p:sldTgt/>
                                              </p:tgtEl>
                                            </p:cond>
                                          </p:endCondLst>
                                        </p:cTn>
                                        <p:tgtEl>
                                          <p:sndTgt r:embed="rId4" name="chimes.wav"/>
                                        </p:tgtEl>
                                      </p:cMediaNode>
                                    </p:audio>
                                  </p:subTnLst>
                                </p:cTn>
                              </p:par>
                            </p:childTnLst>
                          </p:cTn>
                        </p:par>
                        <p:par>
                          <p:cTn id="173" fill="hold">
                            <p:stCondLst>
                              <p:cond delay="2000"/>
                            </p:stCondLst>
                            <p:childTnLst>
                              <p:par>
                                <p:cTn id="174" presetID="1" presetClass="entr" presetSubtype="0" fill="hold" nodeType="afterEffect">
                                  <p:stCondLst>
                                    <p:cond delay="0"/>
                                  </p:stCondLst>
                                  <p:childTnLst>
                                    <p:set>
                                      <p:cBhvr>
                                        <p:cTn id="175" dur="1" fill="hold">
                                          <p:stCondLst>
                                            <p:cond delay="0"/>
                                          </p:stCondLst>
                                        </p:cTn>
                                        <p:tgtEl>
                                          <p:spTgt spid="86"/>
                                        </p:tgtEl>
                                        <p:attrNameLst>
                                          <p:attrName>style.visibility</p:attrName>
                                        </p:attrNameLst>
                                      </p:cBhvr>
                                      <p:to>
                                        <p:strVal val="visible"/>
                                      </p:to>
                                    </p:set>
                                  </p:childTnLst>
                                </p:cTn>
                              </p:par>
                            </p:childTnLst>
                          </p:cTn>
                        </p:par>
                      </p:childTnLst>
                    </p:cTn>
                  </p:par>
                  <p:par>
                    <p:cTn id="176" fill="hold">
                      <p:stCondLst>
                        <p:cond delay="indefinite"/>
                      </p:stCondLst>
                      <p:childTnLst>
                        <p:par>
                          <p:cTn id="177" fill="hold">
                            <p:stCondLst>
                              <p:cond delay="0"/>
                            </p:stCondLst>
                            <p:childTnLst>
                              <p:par>
                                <p:cTn id="178" presetID="49" presetClass="path" presetSubtype="0" accel="50000" decel="50000" fill="hold" grpId="0" nodeType="clickEffect">
                                  <p:stCondLst>
                                    <p:cond delay="0"/>
                                  </p:stCondLst>
                                  <p:childTnLst>
                                    <p:animMotion origin="layout" path="M 1.11022E-16 -3.33333E-6 L -0.23333 0.47778 " pathEditMode="fixed" rAng="0" ptsTypes="AA">
                                      <p:cBhvr>
                                        <p:cTn id="179" dur="2000" fill="hold"/>
                                        <p:tgtEl>
                                          <p:spTgt spid="20"/>
                                        </p:tgtEl>
                                        <p:attrNameLst>
                                          <p:attrName>ppt_x</p:attrName>
                                          <p:attrName>ppt_y</p:attrName>
                                        </p:attrNameLst>
                                      </p:cBhvr>
                                      <p:rCtr x="-11667" y="23889"/>
                                    </p:animMotion>
                                  </p:childTnLst>
                                  <p:subTnLst>
                                    <p:set>
                                      <p:cBhvr override="childStyle">
                                        <p:cTn dur="1" fill="hold" display="0" masterRel="sameClick" afterEffect="1">
                                          <p:stCondLst>
                                            <p:cond evt="end" delay="0">
                                              <p:tn val="178"/>
                                            </p:cond>
                                          </p:stCondLst>
                                        </p:cTn>
                                        <p:tgtEl>
                                          <p:spTgt spid="20"/>
                                        </p:tgtEl>
                                        <p:attrNameLst>
                                          <p:attrName>style.visibility</p:attrName>
                                        </p:attrNameLst>
                                      </p:cBhvr>
                                      <p:to>
                                        <p:strVal val="hidden"/>
                                      </p:to>
                                    </p:set>
                                    <p:audio>
                                      <p:cMediaNode vol="100000">
                                        <p:cTn display="0" masterRel="sameClick">
                                          <p:stCondLst>
                                            <p:cond evt="begin" delay="0">
                                              <p:tn val="178"/>
                                            </p:cond>
                                          </p:stCondLst>
                                          <p:endCondLst>
                                            <p:cond evt="onStopAudio" delay="0">
                                              <p:tgtEl>
                                                <p:sldTgt/>
                                              </p:tgtEl>
                                            </p:cond>
                                          </p:endCondLst>
                                        </p:cTn>
                                        <p:tgtEl>
                                          <p:sndTgt r:embed="rId4" name="chimes.wav"/>
                                        </p:tgtEl>
                                      </p:cMediaNode>
                                    </p:audio>
                                  </p:subTnLst>
                                </p:cTn>
                              </p:par>
                            </p:childTnLst>
                          </p:cTn>
                        </p:par>
                        <p:par>
                          <p:cTn id="180" fill="hold">
                            <p:stCondLst>
                              <p:cond delay="2000"/>
                            </p:stCondLst>
                            <p:childTnLst>
                              <p:par>
                                <p:cTn id="181" presetID="1" presetClass="entr" presetSubtype="0" fill="hold" nodeType="afterEffect">
                                  <p:stCondLst>
                                    <p:cond delay="0"/>
                                  </p:stCondLst>
                                  <p:childTnLst>
                                    <p:set>
                                      <p:cBhvr>
                                        <p:cTn id="182" dur="1" fill="hold">
                                          <p:stCondLst>
                                            <p:cond delay="0"/>
                                          </p:stCondLst>
                                        </p:cTn>
                                        <p:tgtEl>
                                          <p:spTgt spid="87"/>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49" presetClass="path" presetSubtype="0" accel="50000" decel="50000" fill="hold" grpId="0" nodeType="clickEffect">
                                  <p:stCondLst>
                                    <p:cond delay="0"/>
                                  </p:stCondLst>
                                  <p:childTnLst>
                                    <p:animMotion origin="layout" path="M 8.33333E-7 1.48148E-6 L -0.2974 0.27523 " pathEditMode="fixed" rAng="0" ptsTypes="AA">
                                      <p:cBhvr>
                                        <p:cTn id="186" dur="2000" fill="hold"/>
                                        <p:tgtEl>
                                          <p:spTgt spid="21"/>
                                        </p:tgtEl>
                                        <p:attrNameLst>
                                          <p:attrName>ppt_x</p:attrName>
                                          <p:attrName>ppt_y</p:attrName>
                                        </p:attrNameLst>
                                      </p:cBhvr>
                                      <p:rCtr x="-14878" y="13750"/>
                                    </p:animMotion>
                                  </p:childTnLst>
                                  <p:subTnLst>
                                    <p:set>
                                      <p:cBhvr override="childStyle">
                                        <p:cTn dur="1" fill="hold" display="0" masterRel="sameClick" afterEffect="1">
                                          <p:stCondLst>
                                            <p:cond evt="end" delay="0">
                                              <p:tn val="185"/>
                                            </p:cond>
                                          </p:stCondLst>
                                        </p:cTn>
                                        <p:tgtEl>
                                          <p:spTgt spid="21"/>
                                        </p:tgtEl>
                                        <p:attrNameLst>
                                          <p:attrName>style.visibility</p:attrName>
                                        </p:attrNameLst>
                                      </p:cBhvr>
                                      <p:to>
                                        <p:strVal val="hidden"/>
                                      </p:to>
                                    </p:set>
                                    <p:audio>
                                      <p:cMediaNode vol="100000">
                                        <p:cTn display="0" masterRel="sameClick">
                                          <p:stCondLst>
                                            <p:cond evt="begin" delay="0">
                                              <p:tn val="185"/>
                                            </p:cond>
                                          </p:stCondLst>
                                          <p:endCondLst>
                                            <p:cond evt="onStopAudio" delay="0">
                                              <p:tgtEl>
                                                <p:sldTgt/>
                                              </p:tgtEl>
                                            </p:cond>
                                          </p:endCondLst>
                                        </p:cTn>
                                        <p:tgtEl>
                                          <p:sndTgt r:embed="rId4" name="chimes.wav"/>
                                        </p:tgtEl>
                                      </p:cMediaNode>
                                    </p:audio>
                                  </p:subTnLst>
                                </p:cTn>
                              </p:par>
                            </p:childTnLst>
                          </p:cTn>
                        </p:par>
                        <p:par>
                          <p:cTn id="187" fill="hold">
                            <p:stCondLst>
                              <p:cond delay="2000"/>
                            </p:stCondLst>
                            <p:childTnLst>
                              <p:par>
                                <p:cTn id="188" presetID="1" presetClass="entr" presetSubtype="0" fill="hold" nodeType="afterEffect">
                                  <p:stCondLst>
                                    <p:cond delay="0"/>
                                  </p:stCondLst>
                                  <p:childTnLst>
                                    <p:set>
                                      <p:cBhvr>
                                        <p:cTn id="189" dur="1" fill="hold">
                                          <p:stCondLst>
                                            <p:cond delay="0"/>
                                          </p:stCondLst>
                                        </p:cTn>
                                        <p:tgtEl>
                                          <p:spTgt spid="88"/>
                                        </p:tgtEl>
                                        <p:attrNameLst>
                                          <p:attrName>style.visibility</p:attrName>
                                        </p:attrNameLst>
                                      </p:cBhvr>
                                      <p:to>
                                        <p:strVal val="visible"/>
                                      </p:to>
                                    </p:set>
                                  </p:childTnLst>
                                </p:cTn>
                              </p:par>
                            </p:childTnLst>
                          </p:cTn>
                        </p:par>
                      </p:childTnLst>
                    </p:cTn>
                  </p:par>
                  <p:par>
                    <p:cTn id="190" fill="hold">
                      <p:stCondLst>
                        <p:cond delay="indefinite"/>
                      </p:stCondLst>
                      <p:childTnLst>
                        <p:par>
                          <p:cTn id="191" fill="hold">
                            <p:stCondLst>
                              <p:cond delay="0"/>
                            </p:stCondLst>
                            <p:childTnLst>
                              <p:par>
                                <p:cTn id="192" presetID="49" presetClass="path" presetSubtype="0" accel="50000" decel="50000" fill="hold" grpId="0" nodeType="clickEffect">
                                  <p:stCondLst>
                                    <p:cond delay="0"/>
                                  </p:stCondLst>
                                  <p:childTnLst>
                                    <p:animMotion origin="layout" path="M 4.16667E-6 1.48148E-6 L -0.36407 0.27523 " pathEditMode="fixed" rAng="0" ptsTypes="AA">
                                      <p:cBhvr>
                                        <p:cTn id="193" dur="2000" fill="hold"/>
                                        <p:tgtEl>
                                          <p:spTgt spid="22"/>
                                        </p:tgtEl>
                                        <p:attrNameLst>
                                          <p:attrName>ppt_x</p:attrName>
                                          <p:attrName>ppt_y</p:attrName>
                                        </p:attrNameLst>
                                      </p:cBhvr>
                                      <p:rCtr x="-18212" y="13750"/>
                                    </p:animMotion>
                                  </p:childTnLst>
                                  <p:subTnLst>
                                    <p:set>
                                      <p:cBhvr override="childStyle">
                                        <p:cTn dur="1" fill="hold" display="0" masterRel="sameClick" afterEffect="1">
                                          <p:stCondLst>
                                            <p:cond evt="end" delay="0">
                                              <p:tn val="192"/>
                                            </p:cond>
                                          </p:stCondLst>
                                        </p:cTn>
                                        <p:tgtEl>
                                          <p:spTgt spid="22"/>
                                        </p:tgtEl>
                                        <p:attrNameLst>
                                          <p:attrName>style.visibility</p:attrName>
                                        </p:attrNameLst>
                                      </p:cBhvr>
                                      <p:to>
                                        <p:strVal val="hidden"/>
                                      </p:to>
                                    </p:set>
                                    <p:audio>
                                      <p:cMediaNode vol="100000">
                                        <p:cTn display="0" masterRel="sameClick">
                                          <p:stCondLst>
                                            <p:cond evt="begin" delay="0">
                                              <p:tn val="192"/>
                                            </p:cond>
                                          </p:stCondLst>
                                          <p:endCondLst>
                                            <p:cond evt="onStopAudio" delay="0">
                                              <p:tgtEl>
                                                <p:sldTgt/>
                                              </p:tgtEl>
                                            </p:cond>
                                          </p:endCondLst>
                                        </p:cTn>
                                        <p:tgtEl>
                                          <p:sndTgt r:embed="rId4" name="chimes.wav"/>
                                        </p:tgtEl>
                                      </p:cMediaNode>
                                    </p:audio>
                                  </p:subTnLst>
                                </p:cTn>
                              </p:par>
                            </p:childTnLst>
                          </p:cTn>
                        </p:par>
                        <p:par>
                          <p:cTn id="194" fill="hold">
                            <p:stCondLst>
                              <p:cond delay="2000"/>
                            </p:stCondLst>
                            <p:childTnLst>
                              <p:par>
                                <p:cTn id="195" presetID="1" presetClass="entr" presetSubtype="0" fill="hold" nodeType="afterEffect">
                                  <p:stCondLst>
                                    <p:cond delay="0"/>
                                  </p:stCondLst>
                                  <p:childTnLst>
                                    <p:set>
                                      <p:cBhvr>
                                        <p:cTn id="196" dur="1" fill="hold">
                                          <p:stCondLst>
                                            <p:cond delay="0"/>
                                          </p:stCondLst>
                                        </p:cTn>
                                        <p:tgtEl>
                                          <p:spTgt spid="89"/>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presetID="49" presetClass="path" presetSubtype="0" accel="50000" decel="50000" fill="hold" grpId="0" nodeType="clickEffect">
                                  <p:stCondLst>
                                    <p:cond delay="0"/>
                                  </p:stCondLst>
                                  <p:childTnLst>
                                    <p:animMotion origin="layout" path="M -3.33333E-6 9.16242E-7 L -0.40833 0.34428 " pathEditMode="fixed" rAng="0" ptsTypes="AA">
                                      <p:cBhvr>
                                        <p:cTn id="200" dur="2000" fill="hold"/>
                                        <p:tgtEl>
                                          <p:spTgt spid="33"/>
                                        </p:tgtEl>
                                        <p:attrNameLst>
                                          <p:attrName>ppt_x</p:attrName>
                                          <p:attrName>ppt_y</p:attrName>
                                        </p:attrNameLst>
                                      </p:cBhvr>
                                      <p:rCtr x="-20417" y="17214"/>
                                    </p:animMotion>
                                  </p:childTnLst>
                                  <p:subTnLst>
                                    <p:set>
                                      <p:cBhvr override="childStyle">
                                        <p:cTn dur="1" fill="hold" display="0" masterRel="sameClick" afterEffect="1">
                                          <p:stCondLst>
                                            <p:cond evt="end" delay="0">
                                              <p:tn val="199"/>
                                            </p:cond>
                                          </p:stCondLst>
                                        </p:cTn>
                                        <p:tgtEl>
                                          <p:spTgt spid="33"/>
                                        </p:tgtEl>
                                        <p:attrNameLst>
                                          <p:attrName>style.visibility</p:attrName>
                                        </p:attrNameLst>
                                      </p:cBhvr>
                                      <p:to>
                                        <p:strVal val="hidden"/>
                                      </p:to>
                                    </p:set>
                                    <p:audio>
                                      <p:cMediaNode vol="100000">
                                        <p:cTn display="0" masterRel="sameClick">
                                          <p:stCondLst>
                                            <p:cond evt="begin" delay="0">
                                              <p:tn val="199"/>
                                            </p:cond>
                                          </p:stCondLst>
                                          <p:endCondLst>
                                            <p:cond evt="onStopAudio" delay="0">
                                              <p:tgtEl>
                                                <p:sldTgt/>
                                              </p:tgtEl>
                                            </p:cond>
                                          </p:endCondLst>
                                        </p:cTn>
                                        <p:tgtEl>
                                          <p:sndTgt r:embed="rId4" name="chimes.wav"/>
                                        </p:tgtEl>
                                      </p:cMediaNode>
                                    </p:audio>
                                  </p:subTnLst>
                                </p:cTn>
                              </p:par>
                            </p:childTnLst>
                          </p:cTn>
                        </p:par>
                        <p:par>
                          <p:cTn id="201" fill="hold">
                            <p:stCondLst>
                              <p:cond delay="2000"/>
                            </p:stCondLst>
                            <p:childTnLst>
                              <p:par>
                                <p:cTn id="202" presetID="1" presetClass="entr" presetSubtype="0" fill="hold" nodeType="afterEffect">
                                  <p:stCondLst>
                                    <p:cond delay="0"/>
                                  </p:stCondLst>
                                  <p:childTnLst>
                                    <p:set>
                                      <p:cBhvr>
                                        <p:cTn id="203" dur="1" fill="hold">
                                          <p:stCondLst>
                                            <p:cond delay="0"/>
                                          </p:stCondLst>
                                        </p:cTn>
                                        <p:tgtEl>
                                          <p:spTgt spid="92"/>
                                        </p:tgtEl>
                                        <p:attrNameLst>
                                          <p:attrName>style.visibility</p:attrName>
                                        </p:attrNameLst>
                                      </p:cBhvr>
                                      <p:to>
                                        <p:strVal val="visible"/>
                                      </p:to>
                                    </p:set>
                                  </p:childTnLst>
                                </p:cTn>
                              </p:par>
                            </p:childTnLst>
                          </p:cTn>
                        </p:par>
                      </p:childTnLst>
                    </p:cTn>
                  </p:par>
                  <p:par>
                    <p:cTn id="204" fill="hold">
                      <p:stCondLst>
                        <p:cond delay="indefinite"/>
                      </p:stCondLst>
                      <p:childTnLst>
                        <p:par>
                          <p:cTn id="205" fill="hold">
                            <p:stCondLst>
                              <p:cond delay="0"/>
                            </p:stCondLst>
                            <p:childTnLst>
                              <p:par>
                                <p:cTn id="206" presetID="49" presetClass="path" presetSubtype="0" accel="50000" decel="50000" fill="hold" grpId="0" nodeType="clickEffect">
                                  <p:stCondLst>
                                    <p:cond delay="0"/>
                                  </p:stCondLst>
                                  <p:childTnLst>
                                    <p:animMotion origin="layout" path="M 1.94444E-6 1.7677E-6 L -0.46129 0.34174 " pathEditMode="fixed" rAng="0" ptsTypes="AA">
                                      <p:cBhvr>
                                        <p:cTn id="207" dur="2000" fill="hold"/>
                                        <p:tgtEl>
                                          <p:spTgt spid="35"/>
                                        </p:tgtEl>
                                        <p:attrNameLst>
                                          <p:attrName>ppt_x</p:attrName>
                                          <p:attrName>ppt_y</p:attrName>
                                        </p:attrNameLst>
                                      </p:cBhvr>
                                      <p:rCtr x="-23073" y="17075"/>
                                    </p:animMotion>
                                  </p:childTnLst>
                                  <p:subTnLst>
                                    <p:set>
                                      <p:cBhvr override="childStyle">
                                        <p:cTn dur="1" fill="hold" display="0" masterRel="sameClick" afterEffect="1">
                                          <p:stCondLst>
                                            <p:cond evt="end" delay="0">
                                              <p:tn val="206"/>
                                            </p:cond>
                                          </p:stCondLst>
                                        </p:cTn>
                                        <p:tgtEl>
                                          <p:spTgt spid="35"/>
                                        </p:tgtEl>
                                        <p:attrNameLst>
                                          <p:attrName>style.visibility</p:attrName>
                                        </p:attrNameLst>
                                      </p:cBhvr>
                                      <p:to>
                                        <p:strVal val="hidden"/>
                                      </p:to>
                                    </p:set>
                                    <p:audio>
                                      <p:cMediaNode vol="100000">
                                        <p:cTn display="0" masterRel="sameClick">
                                          <p:stCondLst>
                                            <p:cond evt="begin" delay="0">
                                              <p:tn val="206"/>
                                            </p:cond>
                                          </p:stCondLst>
                                          <p:endCondLst>
                                            <p:cond evt="onStopAudio" delay="0">
                                              <p:tgtEl>
                                                <p:sldTgt/>
                                              </p:tgtEl>
                                            </p:cond>
                                          </p:endCondLst>
                                        </p:cTn>
                                        <p:tgtEl>
                                          <p:sndTgt r:embed="rId4" name="chimes.wav"/>
                                        </p:tgtEl>
                                      </p:cMediaNode>
                                    </p:audio>
                                  </p:subTnLst>
                                </p:cTn>
                              </p:par>
                            </p:childTnLst>
                          </p:cTn>
                        </p:par>
                        <p:par>
                          <p:cTn id="208" fill="hold">
                            <p:stCondLst>
                              <p:cond delay="2000"/>
                            </p:stCondLst>
                            <p:childTnLst>
                              <p:par>
                                <p:cTn id="209" presetID="1" presetClass="entr" presetSubtype="0" fill="hold" nodeType="afterEffect">
                                  <p:stCondLst>
                                    <p:cond delay="0"/>
                                  </p:stCondLst>
                                  <p:childTnLst>
                                    <p:set>
                                      <p:cBhvr>
                                        <p:cTn id="210" dur="1" fill="hold">
                                          <p:stCondLst>
                                            <p:cond delay="0"/>
                                          </p:stCondLst>
                                        </p:cTn>
                                        <p:tgtEl>
                                          <p:spTgt spid="94"/>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49" presetClass="path" presetSubtype="0" accel="50000" decel="50000" fill="hold" grpId="0" nodeType="clickEffect">
                                  <p:stCondLst>
                                    <p:cond delay="0"/>
                                  </p:stCondLst>
                                  <p:childTnLst>
                                    <p:animMotion origin="layout" path="M 5E-6 2.96296E-6 L -0.53646 0.46921 " pathEditMode="fixed" rAng="0" ptsTypes="AA">
                                      <p:cBhvr>
                                        <p:cTn id="214" dur="2000" fill="hold"/>
                                        <p:tgtEl>
                                          <p:spTgt spid="36"/>
                                        </p:tgtEl>
                                        <p:attrNameLst>
                                          <p:attrName>ppt_x</p:attrName>
                                          <p:attrName>ppt_y</p:attrName>
                                        </p:attrNameLst>
                                      </p:cBhvr>
                                      <p:rCtr x="-26823" y="23449"/>
                                    </p:animMotion>
                                  </p:childTnLst>
                                  <p:subTnLst>
                                    <p:set>
                                      <p:cBhvr override="childStyle">
                                        <p:cTn dur="1" fill="hold" display="0" masterRel="sameClick" afterEffect="1">
                                          <p:stCondLst>
                                            <p:cond evt="end" delay="0">
                                              <p:tn val="213"/>
                                            </p:cond>
                                          </p:stCondLst>
                                        </p:cTn>
                                        <p:tgtEl>
                                          <p:spTgt spid="36"/>
                                        </p:tgtEl>
                                        <p:attrNameLst>
                                          <p:attrName>style.visibility</p:attrName>
                                        </p:attrNameLst>
                                      </p:cBhvr>
                                      <p:to>
                                        <p:strVal val="hidden"/>
                                      </p:to>
                                    </p:set>
                                    <p:audio>
                                      <p:cMediaNode vol="100000">
                                        <p:cTn display="0" masterRel="sameClick">
                                          <p:stCondLst>
                                            <p:cond evt="begin" delay="0">
                                              <p:tn val="213"/>
                                            </p:cond>
                                          </p:stCondLst>
                                          <p:endCondLst>
                                            <p:cond evt="onStopAudio" delay="0">
                                              <p:tgtEl>
                                                <p:sldTgt/>
                                              </p:tgtEl>
                                            </p:cond>
                                          </p:endCondLst>
                                        </p:cTn>
                                        <p:tgtEl>
                                          <p:sndTgt r:embed="rId4" name="chimes.wav"/>
                                        </p:tgtEl>
                                      </p:cMediaNode>
                                    </p:audio>
                                  </p:subTnLst>
                                </p:cTn>
                              </p:par>
                            </p:childTnLst>
                          </p:cTn>
                        </p:par>
                        <p:par>
                          <p:cTn id="215" fill="hold">
                            <p:stCondLst>
                              <p:cond delay="2000"/>
                            </p:stCondLst>
                            <p:childTnLst>
                              <p:par>
                                <p:cTn id="216" presetID="1" presetClass="entr" presetSubtype="0" fill="hold" nodeType="afterEffect">
                                  <p:stCondLst>
                                    <p:cond delay="0"/>
                                  </p:stCondLst>
                                  <p:childTnLst>
                                    <p:set>
                                      <p:cBhvr>
                                        <p:cTn id="217" dur="1" fill="hold">
                                          <p:stCondLst>
                                            <p:cond delay="0"/>
                                          </p:stCondLst>
                                        </p:cTn>
                                        <p:tgtEl>
                                          <p:spTgt spid="95"/>
                                        </p:tgtEl>
                                        <p:attrNameLst>
                                          <p:attrName>style.visibility</p:attrName>
                                        </p:attrNameLst>
                                      </p:cBhvr>
                                      <p:to>
                                        <p:strVal val="visible"/>
                                      </p:to>
                                    </p:set>
                                  </p:childTnLst>
                                </p:cTn>
                              </p:par>
                            </p:childTnLst>
                          </p:cTn>
                        </p:par>
                      </p:childTnLst>
                    </p:cTn>
                  </p:par>
                  <p:par>
                    <p:cTn id="218" fill="hold">
                      <p:stCondLst>
                        <p:cond delay="indefinite"/>
                      </p:stCondLst>
                      <p:childTnLst>
                        <p:par>
                          <p:cTn id="219" fill="hold">
                            <p:stCondLst>
                              <p:cond delay="0"/>
                            </p:stCondLst>
                            <p:childTnLst>
                              <p:par>
                                <p:cTn id="220" presetID="1" presetClass="entr" presetSubtype="0" fill="hold" grpId="0" nodeType="clickEffect">
                                  <p:stCondLst>
                                    <p:cond delay="0"/>
                                  </p:stCondLst>
                                  <p:childTnLst>
                                    <p:set>
                                      <p:cBhvr>
                                        <p:cTn id="221" dur="1" fill="hold">
                                          <p:stCondLst>
                                            <p:cond delay="0"/>
                                          </p:stCondLst>
                                        </p:cTn>
                                        <p:tgtEl>
                                          <p:spTgt spid="101"/>
                                        </p:tgtEl>
                                        <p:attrNameLst>
                                          <p:attrName>style.visibility</p:attrName>
                                        </p:attrNameLst>
                                      </p:cBhvr>
                                      <p:to>
                                        <p:strVal val="visible"/>
                                      </p:to>
                                    </p:set>
                                  </p:childTnLst>
                                </p:cTn>
                              </p:par>
                            </p:childTnLst>
                          </p:cTn>
                        </p:par>
                      </p:childTnLst>
                    </p:cTn>
                  </p:par>
                  <p:par>
                    <p:cTn id="222" fill="hold">
                      <p:stCondLst>
                        <p:cond delay="indefinite"/>
                      </p:stCondLst>
                      <p:childTnLst>
                        <p:par>
                          <p:cTn id="223" fill="hold">
                            <p:stCondLst>
                              <p:cond delay="0"/>
                            </p:stCondLst>
                            <p:childTnLst>
                              <p:par>
                                <p:cTn id="224" presetID="1" presetClass="entr" presetSubtype="0" fill="hold" nodeType="clickEffect">
                                  <p:stCondLst>
                                    <p:cond delay="0"/>
                                  </p:stCondLst>
                                  <p:childTnLst>
                                    <p:set>
                                      <p:cBhvr>
                                        <p:cTn id="225" dur="1" fill="hold">
                                          <p:stCondLst>
                                            <p:cond delay="0"/>
                                          </p:stCondLst>
                                        </p:cTn>
                                        <p:tgtEl>
                                          <p:spTgt spid="102">
                                            <p:txEl>
                                              <p:pRg st="0" end="0"/>
                                            </p:txEl>
                                          </p:spTgt>
                                        </p:tgtEl>
                                        <p:attrNameLst>
                                          <p:attrName>style.visibility</p:attrName>
                                        </p:attrNameLst>
                                      </p:cBhvr>
                                      <p:to>
                                        <p:strVal val="visible"/>
                                      </p:to>
                                    </p:set>
                                  </p:childTnLst>
                                </p:cTn>
                              </p:par>
                            </p:childTnLst>
                          </p:cTn>
                        </p:par>
                      </p:childTnLst>
                    </p:cTn>
                  </p:par>
                  <p:par>
                    <p:cTn id="226" fill="hold">
                      <p:stCondLst>
                        <p:cond delay="indefinite"/>
                      </p:stCondLst>
                      <p:childTnLst>
                        <p:par>
                          <p:cTn id="227" fill="hold">
                            <p:stCondLst>
                              <p:cond delay="0"/>
                            </p:stCondLst>
                            <p:childTnLst>
                              <p:par>
                                <p:cTn id="228" presetID="1" presetClass="entr" presetSubtype="0" fill="hold" grpId="0" nodeType="clickEffect">
                                  <p:stCondLst>
                                    <p:cond delay="0"/>
                                  </p:stCondLst>
                                  <p:childTnLst>
                                    <p:set>
                                      <p:cBhvr>
                                        <p:cTn id="229" dur="1" fill="hold">
                                          <p:stCondLst>
                                            <p:cond delay="0"/>
                                          </p:stCondLst>
                                        </p:cTn>
                                        <p:tgtEl>
                                          <p:spTgt spid="103"/>
                                        </p:tgtEl>
                                        <p:attrNameLst>
                                          <p:attrName>style.visibility</p:attrName>
                                        </p:attrNameLst>
                                      </p:cBhvr>
                                      <p:to>
                                        <p:strVal val="visible"/>
                                      </p:to>
                                    </p:set>
                                  </p:childTnLst>
                                </p:cTn>
                              </p:par>
                            </p:childTnLst>
                          </p:cTn>
                        </p:par>
                      </p:childTnLst>
                    </p:cTn>
                  </p:par>
                  <p:par>
                    <p:cTn id="230" fill="hold">
                      <p:stCondLst>
                        <p:cond delay="indefinite"/>
                      </p:stCondLst>
                      <p:childTnLst>
                        <p:par>
                          <p:cTn id="231" fill="hold">
                            <p:stCondLst>
                              <p:cond delay="0"/>
                            </p:stCondLst>
                            <p:childTnLst>
                              <p:par>
                                <p:cTn id="232" presetID="1" presetClass="entr" presetSubtype="0" fill="hold" grpId="0" nodeType="clickEffect">
                                  <p:stCondLst>
                                    <p:cond delay="0"/>
                                  </p:stCondLst>
                                  <p:childTnLst>
                                    <p:set>
                                      <p:cBhvr>
                                        <p:cTn id="233" dur="1" fill="hold">
                                          <p:stCondLst>
                                            <p:cond delay="0"/>
                                          </p:stCondLst>
                                        </p:cTn>
                                        <p:tgtEl>
                                          <p:spTgt spid="104"/>
                                        </p:tgtEl>
                                        <p:attrNameLst>
                                          <p:attrName>style.visibility</p:attrName>
                                        </p:attrNameLst>
                                      </p:cBhvr>
                                      <p:to>
                                        <p:strVal val="visible"/>
                                      </p:to>
                                    </p:set>
                                  </p:childTnLst>
                                </p:cTn>
                              </p:par>
                            </p:childTnLst>
                          </p:cTn>
                        </p:par>
                      </p:childTnLst>
                    </p:cTn>
                  </p:par>
                  <p:par>
                    <p:cTn id="234" fill="hold">
                      <p:stCondLst>
                        <p:cond delay="indefinite"/>
                      </p:stCondLst>
                      <p:childTnLst>
                        <p:par>
                          <p:cTn id="235" fill="hold">
                            <p:stCondLst>
                              <p:cond delay="0"/>
                            </p:stCondLst>
                            <p:childTnLst>
                              <p:par>
                                <p:cTn id="236" presetID="1" presetClass="entr" presetSubtype="0" fill="hold" grpId="0" nodeType="clickEffect">
                                  <p:stCondLst>
                                    <p:cond delay="0"/>
                                  </p:stCondLst>
                                  <p:childTnLst>
                                    <p:set>
                                      <p:cBhvr>
                                        <p:cTn id="237" dur="1" fill="hold">
                                          <p:stCondLst>
                                            <p:cond delay="0"/>
                                          </p:stCondLst>
                                        </p:cTn>
                                        <p:tgtEl>
                                          <p:spTgt spid="105"/>
                                        </p:tgtEl>
                                        <p:attrNameLst>
                                          <p:attrName>style.visibility</p:attrName>
                                        </p:attrNameLst>
                                      </p:cBhvr>
                                      <p:to>
                                        <p:strVal val="visible"/>
                                      </p:to>
                                    </p:set>
                                  </p:childTnLst>
                                </p:cTn>
                              </p:par>
                            </p:childTnLst>
                          </p:cTn>
                        </p:par>
                      </p:childTnLst>
                    </p:cTn>
                  </p:par>
                  <p:par>
                    <p:cTn id="238" fill="hold">
                      <p:stCondLst>
                        <p:cond delay="indefinite"/>
                      </p:stCondLst>
                      <p:childTnLst>
                        <p:par>
                          <p:cTn id="239" fill="hold">
                            <p:stCondLst>
                              <p:cond delay="0"/>
                            </p:stCondLst>
                            <p:childTnLst>
                              <p:par>
                                <p:cTn id="240" presetID="1" presetClass="entr" presetSubtype="0" fill="hold" nodeType="clickEffect">
                                  <p:stCondLst>
                                    <p:cond delay="0"/>
                                  </p:stCondLst>
                                  <p:childTnLst>
                                    <p:set>
                                      <p:cBhvr>
                                        <p:cTn id="241"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242" fill="hold">
                      <p:stCondLst>
                        <p:cond delay="indefinite"/>
                      </p:stCondLst>
                      <p:childTnLst>
                        <p:par>
                          <p:cTn id="243" fill="hold">
                            <p:stCondLst>
                              <p:cond delay="0"/>
                            </p:stCondLst>
                            <p:childTnLst>
                              <p:par>
                                <p:cTn id="244" presetID="45" presetClass="entr" presetSubtype="0" fill="hold" grpId="0" nodeType="clickEffect">
                                  <p:stCondLst>
                                    <p:cond delay="0"/>
                                  </p:stCondLst>
                                  <p:childTnLst>
                                    <p:set>
                                      <p:cBhvr>
                                        <p:cTn id="245" dur="1" fill="hold">
                                          <p:stCondLst>
                                            <p:cond delay="0"/>
                                          </p:stCondLst>
                                        </p:cTn>
                                        <p:tgtEl>
                                          <p:spTgt spid="107"/>
                                        </p:tgtEl>
                                        <p:attrNameLst>
                                          <p:attrName>style.visibility</p:attrName>
                                        </p:attrNameLst>
                                      </p:cBhvr>
                                      <p:to>
                                        <p:strVal val="visible"/>
                                      </p:to>
                                    </p:set>
                                    <p:animEffect transition="in" filter="fade">
                                      <p:cBhvr>
                                        <p:cTn id="246" dur="2000"/>
                                        <p:tgtEl>
                                          <p:spTgt spid="107"/>
                                        </p:tgtEl>
                                      </p:cBhvr>
                                    </p:animEffect>
                                    <p:anim calcmode="lin" valueType="num">
                                      <p:cBhvr>
                                        <p:cTn id="247" dur="2000" fill="hold"/>
                                        <p:tgtEl>
                                          <p:spTgt spid="107"/>
                                        </p:tgtEl>
                                        <p:attrNameLst>
                                          <p:attrName>ppt_w</p:attrName>
                                        </p:attrNameLst>
                                      </p:cBhvr>
                                      <p:tavLst>
                                        <p:tav tm="0" fmla="#ppt_w*sin(2.5*pi*$)">
                                          <p:val>
                                            <p:fltVal val="0"/>
                                          </p:val>
                                        </p:tav>
                                        <p:tav tm="100000">
                                          <p:val>
                                            <p:fltVal val="1"/>
                                          </p:val>
                                        </p:tav>
                                      </p:tavLst>
                                    </p:anim>
                                    <p:anim calcmode="lin" valueType="num">
                                      <p:cBhvr>
                                        <p:cTn id="248" dur="2000" fill="hold"/>
                                        <p:tgtEl>
                                          <p:spTgt spid="10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44"/>
                                            </p:cond>
                                          </p:stCondLst>
                                          <p:endCondLst>
                                            <p:cond evt="onStopAudio" delay="0">
                                              <p:tgtEl>
                                                <p:sldTgt/>
                                              </p:tgtEl>
                                            </p:cond>
                                          </p:endCondLst>
                                        </p:cTn>
                                        <p:tgtEl>
                                          <p:sndTgt r:embed="rId4" name="chimes.wav"/>
                                        </p:tgtEl>
                                      </p:cMediaNode>
                                    </p:audio>
                                  </p:subTnLst>
                                </p:cTn>
                              </p:par>
                              <p:par>
                                <p:cTn id="249" presetID="1" presetClass="entr" presetSubtype="0" fill="hold" grpId="0" nodeType="withEffect">
                                  <p:stCondLst>
                                    <p:cond delay="0"/>
                                  </p:stCondLst>
                                  <p:childTnLst>
                                    <p:set>
                                      <p:cBhvr>
                                        <p:cTn id="250" dur="1" fill="hold">
                                          <p:stCondLst>
                                            <p:cond delay="0"/>
                                          </p:stCondLst>
                                        </p:cTn>
                                        <p:tgtEl>
                                          <p:spTgt spid="108"/>
                                        </p:tgtEl>
                                        <p:attrNameLst>
                                          <p:attrName>style.visibility</p:attrName>
                                        </p:attrNameLst>
                                      </p:cBhvr>
                                      <p:to>
                                        <p:strVal val="visible"/>
                                      </p:to>
                                    </p:set>
                                  </p:childTnLst>
                                </p:cTn>
                              </p:par>
                            </p:childTnLst>
                          </p:cTn>
                        </p:par>
                      </p:childTnLst>
                    </p:cTn>
                  </p:par>
                  <p:par>
                    <p:cTn id="251" fill="hold">
                      <p:stCondLst>
                        <p:cond delay="indefinite"/>
                      </p:stCondLst>
                      <p:childTnLst>
                        <p:par>
                          <p:cTn id="252" fill="hold">
                            <p:stCondLst>
                              <p:cond delay="0"/>
                            </p:stCondLst>
                            <p:childTnLst>
                              <p:par>
                                <p:cTn id="253" presetID="1" presetClass="entr" presetSubtype="0" fill="hold" grpId="0" nodeType="clickEffect">
                                  <p:stCondLst>
                                    <p:cond delay="0"/>
                                  </p:stCondLst>
                                  <p:childTnLst>
                                    <p:set>
                                      <p:cBhvr>
                                        <p:cTn id="254" dur="1" fill="hold">
                                          <p:stCondLst>
                                            <p:cond delay="0"/>
                                          </p:stCondLst>
                                        </p:cTn>
                                        <p:tgtEl>
                                          <p:spTgt spid="112"/>
                                        </p:tgtEl>
                                        <p:attrNameLst>
                                          <p:attrName>style.visibility</p:attrName>
                                        </p:attrNameLst>
                                      </p:cBhvr>
                                      <p:to>
                                        <p:strVal val="visible"/>
                                      </p:to>
                                    </p:set>
                                  </p:childTnLst>
                                </p:cTn>
                              </p:par>
                              <p:par>
                                <p:cTn id="255" presetID="1" presetClass="entr" presetSubtype="0" fill="hold" nodeType="withEffect">
                                  <p:stCondLst>
                                    <p:cond delay="0"/>
                                  </p:stCondLst>
                                  <p:childTnLst>
                                    <p:set>
                                      <p:cBhvr>
                                        <p:cTn id="256" dur="1" fill="hold">
                                          <p:stCondLst>
                                            <p:cond delay="0"/>
                                          </p:stCondLst>
                                        </p:cTn>
                                        <p:tgtEl>
                                          <p:spTgt spid="91"/>
                                        </p:tgtEl>
                                        <p:attrNameLst>
                                          <p:attrName>style.visibility</p:attrName>
                                        </p:attrNameLst>
                                      </p:cBhvr>
                                      <p:to>
                                        <p:strVal val="visible"/>
                                      </p:to>
                                    </p:set>
                                  </p:childTnLst>
                                </p:cTn>
                              </p:par>
                            </p:childTnLst>
                          </p:cTn>
                        </p:par>
                        <p:par>
                          <p:cTn id="257" fill="hold">
                            <p:stCondLst>
                              <p:cond delay="0"/>
                            </p:stCondLst>
                            <p:childTnLst>
                              <p:par>
                                <p:cTn id="258" presetID="35" presetClass="emph" presetSubtype="0" repeatCount="10000" fill="hold" nodeType="afterEffect">
                                  <p:stCondLst>
                                    <p:cond delay="0"/>
                                  </p:stCondLst>
                                  <p:childTnLst>
                                    <p:anim calcmode="discrete" valueType="str">
                                      <p:cBhvr>
                                        <p:cTn id="259" dur="500" fill="hold"/>
                                        <p:tgtEl>
                                          <p:spTgt spid="91"/>
                                        </p:tgtEl>
                                        <p:attrNameLst>
                                          <p:attrName>style.visibility</p:attrName>
                                        </p:attrNameLst>
                                      </p:cBhvr>
                                      <p:tavLst>
                                        <p:tav tm="0">
                                          <p:val>
                                            <p:strVal val="hidden"/>
                                          </p:val>
                                        </p:tav>
                                        <p:tav tm="50000">
                                          <p:val>
                                            <p:strVal val="visible"/>
                                          </p:val>
                                        </p:tav>
                                      </p:tavLst>
                                    </p:anim>
                                  </p:childTnLst>
                                </p:cTn>
                              </p:par>
                            </p:childTnLst>
                          </p:cTn>
                        </p:par>
                      </p:childTnLst>
                    </p:cTn>
                  </p:par>
                  <p:par>
                    <p:cTn id="260" fill="hold">
                      <p:stCondLst>
                        <p:cond delay="indefinite"/>
                      </p:stCondLst>
                      <p:childTnLst>
                        <p:par>
                          <p:cTn id="261" fill="hold">
                            <p:stCondLst>
                              <p:cond delay="0"/>
                            </p:stCondLst>
                            <p:childTnLst>
                              <p:par>
                                <p:cTn id="262" presetID="1" presetClass="entr" presetSubtype="0" fill="hold" grpId="0" nodeType="clickEffect">
                                  <p:stCondLst>
                                    <p:cond delay="0"/>
                                  </p:stCondLst>
                                  <p:childTnLst>
                                    <p:set>
                                      <p:cBhvr>
                                        <p:cTn id="263" dur="1" fill="hold">
                                          <p:stCondLst>
                                            <p:cond delay="0"/>
                                          </p:stCondLst>
                                        </p:cTn>
                                        <p:tgtEl>
                                          <p:spTgt spid="119"/>
                                        </p:tgtEl>
                                        <p:attrNameLst>
                                          <p:attrName>style.visibility</p:attrName>
                                        </p:attrNameLst>
                                      </p:cBhvr>
                                      <p:to>
                                        <p:strVal val="visible"/>
                                      </p:to>
                                    </p:set>
                                  </p:childTnLst>
                                </p:cTn>
                              </p:par>
                            </p:childTnLst>
                          </p:cTn>
                        </p:par>
                      </p:childTnLst>
                    </p:cTn>
                  </p:par>
                  <p:par>
                    <p:cTn id="264" fill="hold">
                      <p:stCondLst>
                        <p:cond delay="indefinite"/>
                      </p:stCondLst>
                      <p:childTnLst>
                        <p:par>
                          <p:cTn id="265" fill="hold">
                            <p:stCondLst>
                              <p:cond delay="0"/>
                            </p:stCondLst>
                            <p:childTnLst>
                              <p:par>
                                <p:cTn id="266" presetID="1" presetClass="entr" presetSubtype="0" fill="hold" grpId="0" nodeType="clickEffect">
                                  <p:stCondLst>
                                    <p:cond delay="0"/>
                                  </p:stCondLst>
                                  <p:childTnLst>
                                    <p:set>
                                      <p:cBhvr>
                                        <p:cTn id="267" dur="1" fill="hold">
                                          <p:stCondLst>
                                            <p:cond delay="0"/>
                                          </p:stCondLst>
                                        </p:cTn>
                                        <p:tgtEl>
                                          <p:spTgt spid="120"/>
                                        </p:tgtEl>
                                        <p:attrNameLst>
                                          <p:attrName>style.visibility</p:attrName>
                                        </p:attrNameLst>
                                      </p:cBhvr>
                                      <p:to>
                                        <p:strVal val="visible"/>
                                      </p:to>
                                    </p:set>
                                  </p:childTnLst>
                                </p:cTn>
                              </p:par>
                            </p:childTnLst>
                          </p:cTn>
                        </p:par>
                      </p:childTnLst>
                    </p:cTn>
                  </p:par>
                  <p:par>
                    <p:cTn id="268" fill="hold">
                      <p:stCondLst>
                        <p:cond delay="indefinite"/>
                      </p:stCondLst>
                      <p:childTnLst>
                        <p:par>
                          <p:cTn id="269" fill="hold">
                            <p:stCondLst>
                              <p:cond delay="0"/>
                            </p:stCondLst>
                            <p:childTnLst>
                              <p:par>
                                <p:cTn id="270" presetID="1" presetClass="entr" presetSubtype="0" fill="hold" grpId="0" nodeType="clickEffect">
                                  <p:stCondLst>
                                    <p:cond delay="0"/>
                                  </p:stCondLst>
                                  <p:childTnLst>
                                    <p:set>
                                      <p:cBhvr>
                                        <p:cTn id="271" dur="1" fill="hold">
                                          <p:stCondLst>
                                            <p:cond delay="0"/>
                                          </p:stCondLst>
                                        </p:cTn>
                                        <p:tgtEl>
                                          <p:spTgt spid="121"/>
                                        </p:tgtEl>
                                        <p:attrNameLst>
                                          <p:attrName>style.visibility</p:attrName>
                                        </p:attrNameLst>
                                      </p:cBhvr>
                                      <p:to>
                                        <p:strVal val="visible"/>
                                      </p:to>
                                    </p:set>
                                  </p:childTnLst>
                                </p:cTn>
                              </p:par>
                            </p:childTnLst>
                          </p:cTn>
                        </p:par>
                      </p:childTnLst>
                    </p:cTn>
                  </p:par>
                  <p:par>
                    <p:cTn id="272" fill="hold">
                      <p:stCondLst>
                        <p:cond delay="indefinite"/>
                      </p:stCondLst>
                      <p:childTnLst>
                        <p:par>
                          <p:cTn id="273" fill="hold">
                            <p:stCondLst>
                              <p:cond delay="0"/>
                            </p:stCondLst>
                            <p:childTnLst>
                              <p:par>
                                <p:cTn id="274" presetID="1" presetClass="entr" presetSubtype="0" fill="hold" grpId="0" nodeType="clickEffect">
                                  <p:stCondLst>
                                    <p:cond delay="0"/>
                                  </p:stCondLst>
                                  <p:childTnLst>
                                    <p:set>
                                      <p:cBhvr>
                                        <p:cTn id="275" dur="1" fill="hold">
                                          <p:stCondLst>
                                            <p:cond delay="0"/>
                                          </p:stCondLst>
                                        </p:cTn>
                                        <p:tgtEl>
                                          <p:spTgt spid="122"/>
                                        </p:tgtEl>
                                        <p:attrNameLst>
                                          <p:attrName>style.visibility</p:attrName>
                                        </p:attrNameLst>
                                      </p:cBhvr>
                                      <p:to>
                                        <p:strVal val="visible"/>
                                      </p:to>
                                    </p:set>
                                  </p:childTnLst>
                                </p:cTn>
                              </p:par>
                            </p:childTnLst>
                          </p:cTn>
                        </p:par>
                      </p:childTnLst>
                    </p:cTn>
                  </p:par>
                  <p:par>
                    <p:cTn id="276" fill="hold">
                      <p:stCondLst>
                        <p:cond delay="indefinite"/>
                      </p:stCondLst>
                      <p:childTnLst>
                        <p:par>
                          <p:cTn id="277" fill="hold">
                            <p:stCondLst>
                              <p:cond delay="0"/>
                            </p:stCondLst>
                            <p:childTnLst>
                              <p:par>
                                <p:cTn id="278" presetID="1" presetClass="entr" presetSubtype="0" fill="hold" grpId="0" nodeType="clickEffect">
                                  <p:stCondLst>
                                    <p:cond delay="0"/>
                                  </p:stCondLst>
                                  <p:childTnLst>
                                    <p:set>
                                      <p:cBhvr>
                                        <p:cTn id="279" dur="1" fill="hold">
                                          <p:stCondLst>
                                            <p:cond delay="0"/>
                                          </p:stCondLst>
                                        </p:cTn>
                                        <p:tgtEl>
                                          <p:spTgt spid="123"/>
                                        </p:tgtEl>
                                        <p:attrNameLst>
                                          <p:attrName>style.visibility</p:attrName>
                                        </p:attrNameLst>
                                      </p:cBhvr>
                                      <p:to>
                                        <p:strVal val="visible"/>
                                      </p:to>
                                    </p:set>
                                  </p:childTnLst>
                                </p:cTn>
                              </p:par>
                            </p:childTnLst>
                          </p:cTn>
                        </p:par>
                      </p:childTnLst>
                    </p:cTn>
                  </p:par>
                  <p:par>
                    <p:cTn id="280" fill="hold">
                      <p:stCondLst>
                        <p:cond delay="indefinite"/>
                      </p:stCondLst>
                      <p:childTnLst>
                        <p:par>
                          <p:cTn id="281" fill="hold">
                            <p:stCondLst>
                              <p:cond delay="0"/>
                            </p:stCondLst>
                            <p:childTnLst>
                              <p:par>
                                <p:cTn id="282" presetID="1" presetClass="entr" presetSubtype="0" fill="hold" grpId="0" nodeType="clickEffect">
                                  <p:stCondLst>
                                    <p:cond delay="0"/>
                                  </p:stCondLst>
                                  <p:childTnLst>
                                    <p:set>
                                      <p:cBhvr>
                                        <p:cTn id="283" dur="1" fill="hold">
                                          <p:stCondLst>
                                            <p:cond delay="0"/>
                                          </p:stCondLst>
                                        </p:cTn>
                                        <p:tgtEl>
                                          <p:spTgt spid="124"/>
                                        </p:tgtEl>
                                        <p:attrNameLst>
                                          <p:attrName>style.visibility</p:attrName>
                                        </p:attrNameLst>
                                      </p:cBhvr>
                                      <p:to>
                                        <p:strVal val="visible"/>
                                      </p:to>
                                    </p:set>
                                  </p:childTnLst>
                                </p:cTn>
                              </p:par>
                            </p:childTnLst>
                          </p:cTn>
                        </p:par>
                      </p:childTnLst>
                    </p:cTn>
                  </p:par>
                  <p:par>
                    <p:cTn id="284" fill="hold">
                      <p:stCondLst>
                        <p:cond delay="indefinite"/>
                      </p:stCondLst>
                      <p:childTnLst>
                        <p:par>
                          <p:cTn id="285" fill="hold">
                            <p:stCondLst>
                              <p:cond delay="0"/>
                            </p:stCondLst>
                            <p:childTnLst>
                              <p:par>
                                <p:cTn id="286" presetID="1" presetClass="entr" presetSubtype="0" fill="hold" grpId="0" nodeType="clickEffect">
                                  <p:stCondLst>
                                    <p:cond delay="0"/>
                                  </p:stCondLst>
                                  <p:childTnLst>
                                    <p:set>
                                      <p:cBhvr>
                                        <p:cTn id="287" dur="1" fill="hold">
                                          <p:stCondLst>
                                            <p:cond delay="0"/>
                                          </p:stCondLst>
                                        </p:cTn>
                                        <p:tgtEl>
                                          <p:spTgt spid="111"/>
                                        </p:tgtEl>
                                        <p:attrNameLst>
                                          <p:attrName>style.visibility</p:attrName>
                                        </p:attrNameLst>
                                      </p:cBhvr>
                                      <p:to>
                                        <p:strVal val="visible"/>
                                      </p:to>
                                    </p:set>
                                  </p:childTnLst>
                                </p:cTn>
                              </p:par>
                            </p:childTnLst>
                          </p:cTn>
                        </p:par>
                      </p:childTnLst>
                    </p:cTn>
                  </p:par>
                  <p:par>
                    <p:cTn id="288" fill="hold">
                      <p:stCondLst>
                        <p:cond delay="indefinite"/>
                      </p:stCondLst>
                      <p:childTnLst>
                        <p:par>
                          <p:cTn id="289" fill="hold">
                            <p:stCondLst>
                              <p:cond delay="0"/>
                            </p:stCondLst>
                            <p:childTnLst>
                              <p:par>
                                <p:cTn id="290" presetID="1" presetClass="entr" presetSubtype="0" fill="hold" grpId="0" nodeType="clickEffect">
                                  <p:stCondLst>
                                    <p:cond delay="0"/>
                                  </p:stCondLst>
                                  <p:childTnLst>
                                    <p:set>
                                      <p:cBhvr>
                                        <p:cTn id="291" dur="1" fill="hold">
                                          <p:stCondLst>
                                            <p:cond delay="0"/>
                                          </p:stCondLst>
                                        </p:cTn>
                                        <p:tgtEl>
                                          <p:spTgt spid="113"/>
                                        </p:tgtEl>
                                        <p:attrNameLst>
                                          <p:attrName>style.visibility</p:attrName>
                                        </p:attrNameLst>
                                      </p:cBhvr>
                                      <p:to>
                                        <p:strVal val="visible"/>
                                      </p:to>
                                    </p:set>
                                  </p:childTnLst>
                                </p:cTn>
                              </p:par>
                            </p:childTnLst>
                          </p:cTn>
                        </p:par>
                      </p:childTnLst>
                    </p:cTn>
                  </p:par>
                  <p:par>
                    <p:cTn id="292" fill="hold">
                      <p:stCondLst>
                        <p:cond delay="indefinite"/>
                      </p:stCondLst>
                      <p:childTnLst>
                        <p:par>
                          <p:cTn id="293" fill="hold">
                            <p:stCondLst>
                              <p:cond delay="0"/>
                            </p:stCondLst>
                            <p:childTnLst>
                              <p:par>
                                <p:cTn id="294" presetID="1" presetClass="entr" presetSubtype="0" fill="hold" grpId="0" nodeType="clickEffect">
                                  <p:stCondLst>
                                    <p:cond delay="0"/>
                                  </p:stCondLst>
                                  <p:childTnLst>
                                    <p:set>
                                      <p:cBhvr>
                                        <p:cTn id="295" dur="1" fill="hold">
                                          <p:stCondLst>
                                            <p:cond delay="0"/>
                                          </p:stCondLst>
                                        </p:cTn>
                                        <p:tgtEl>
                                          <p:spTgt spid="114"/>
                                        </p:tgtEl>
                                        <p:attrNameLst>
                                          <p:attrName>style.visibility</p:attrName>
                                        </p:attrNameLst>
                                      </p:cBhvr>
                                      <p:to>
                                        <p:strVal val="visible"/>
                                      </p:to>
                                    </p:set>
                                  </p:childTnLst>
                                </p:cTn>
                              </p:par>
                            </p:childTnLst>
                          </p:cTn>
                        </p:par>
                      </p:childTnLst>
                    </p:cTn>
                  </p:par>
                  <p:par>
                    <p:cTn id="296" fill="hold">
                      <p:stCondLst>
                        <p:cond delay="indefinite"/>
                      </p:stCondLst>
                      <p:childTnLst>
                        <p:par>
                          <p:cTn id="297" fill="hold">
                            <p:stCondLst>
                              <p:cond delay="0"/>
                            </p:stCondLst>
                            <p:childTnLst>
                              <p:par>
                                <p:cTn id="298" presetID="1" presetClass="entr" presetSubtype="0" fill="hold" grpId="0" nodeType="clickEffect">
                                  <p:stCondLst>
                                    <p:cond delay="0"/>
                                  </p:stCondLst>
                                  <p:childTnLst>
                                    <p:set>
                                      <p:cBhvr>
                                        <p:cTn id="299" dur="1" fill="hold">
                                          <p:stCondLst>
                                            <p:cond delay="0"/>
                                          </p:stCondLst>
                                        </p:cTn>
                                        <p:tgtEl>
                                          <p:spTgt spid="115"/>
                                        </p:tgtEl>
                                        <p:attrNameLst>
                                          <p:attrName>style.visibility</p:attrName>
                                        </p:attrNameLst>
                                      </p:cBhvr>
                                      <p:to>
                                        <p:strVal val="visible"/>
                                      </p:to>
                                    </p:set>
                                  </p:childTnLst>
                                </p:cTn>
                              </p:par>
                            </p:childTnLst>
                          </p:cTn>
                        </p:par>
                      </p:childTnLst>
                    </p:cTn>
                  </p:par>
                  <p:par>
                    <p:cTn id="300" fill="hold">
                      <p:stCondLst>
                        <p:cond delay="indefinite"/>
                      </p:stCondLst>
                      <p:childTnLst>
                        <p:par>
                          <p:cTn id="301" fill="hold">
                            <p:stCondLst>
                              <p:cond delay="0"/>
                            </p:stCondLst>
                            <p:childTnLst>
                              <p:par>
                                <p:cTn id="302" presetID="1" presetClass="entr" presetSubtype="0" fill="hold" grpId="0" nodeType="clickEffect">
                                  <p:stCondLst>
                                    <p:cond delay="0"/>
                                  </p:stCondLst>
                                  <p:childTnLst>
                                    <p:set>
                                      <p:cBhvr>
                                        <p:cTn id="303" dur="1" fill="hold">
                                          <p:stCondLst>
                                            <p:cond delay="0"/>
                                          </p:stCondLst>
                                        </p:cTn>
                                        <p:tgtEl>
                                          <p:spTgt spid="116"/>
                                        </p:tgtEl>
                                        <p:attrNameLst>
                                          <p:attrName>style.visibility</p:attrName>
                                        </p:attrNameLst>
                                      </p:cBhvr>
                                      <p:to>
                                        <p:strVal val="visible"/>
                                      </p:to>
                                    </p:set>
                                  </p:childTnLst>
                                </p:cTn>
                              </p:par>
                            </p:childTnLst>
                          </p:cTn>
                        </p:par>
                      </p:childTnLst>
                    </p:cTn>
                  </p:par>
                  <p:par>
                    <p:cTn id="304" fill="hold">
                      <p:stCondLst>
                        <p:cond delay="indefinite"/>
                      </p:stCondLst>
                      <p:childTnLst>
                        <p:par>
                          <p:cTn id="305" fill="hold">
                            <p:stCondLst>
                              <p:cond delay="0"/>
                            </p:stCondLst>
                            <p:childTnLst>
                              <p:par>
                                <p:cTn id="306" presetID="1" presetClass="entr" presetSubtype="0" fill="hold" grpId="0" nodeType="clickEffect">
                                  <p:stCondLst>
                                    <p:cond delay="0"/>
                                  </p:stCondLst>
                                  <p:childTnLst>
                                    <p:set>
                                      <p:cBhvr>
                                        <p:cTn id="307" dur="1" fill="hold">
                                          <p:stCondLst>
                                            <p:cond delay="0"/>
                                          </p:stCondLst>
                                        </p:cTn>
                                        <p:tgtEl>
                                          <p:spTgt spid="117"/>
                                        </p:tgtEl>
                                        <p:attrNameLst>
                                          <p:attrName>style.visibility</p:attrName>
                                        </p:attrNameLst>
                                      </p:cBhvr>
                                      <p:to>
                                        <p:strVal val="visible"/>
                                      </p:to>
                                    </p:set>
                                  </p:childTnLst>
                                </p:cTn>
                              </p:par>
                            </p:childTnLst>
                          </p:cTn>
                        </p:par>
                      </p:childTnLst>
                    </p:cTn>
                  </p:par>
                  <p:par>
                    <p:cTn id="308" fill="hold">
                      <p:stCondLst>
                        <p:cond delay="indefinite"/>
                      </p:stCondLst>
                      <p:childTnLst>
                        <p:par>
                          <p:cTn id="309" fill="hold">
                            <p:stCondLst>
                              <p:cond delay="0"/>
                            </p:stCondLst>
                            <p:childTnLst>
                              <p:par>
                                <p:cTn id="310" presetID="45" presetClass="entr" presetSubtype="0" fill="hold" grpId="0" nodeType="clickEffect">
                                  <p:stCondLst>
                                    <p:cond delay="0"/>
                                  </p:stCondLst>
                                  <p:childTnLst>
                                    <p:set>
                                      <p:cBhvr>
                                        <p:cTn id="311" dur="1" fill="hold">
                                          <p:stCondLst>
                                            <p:cond delay="0"/>
                                          </p:stCondLst>
                                        </p:cTn>
                                        <p:tgtEl>
                                          <p:spTgt spid="118"/>
                                        </p:tgtEl>
                                        <p:attrNameLst>
                                          <p:attrName>style.visibility</p:attrName>
                                        </p:attrNameLst>
                                      </p:cBhvr>
                                      <p:to>
                                        <p:strVal val="visible"/>
                                      </p:to>
                                    </p:set>
                                    <p:animEffect transition="in" filter="fade">
                                      <p:cBhvr>
                                        <p:cTn id="312" dur="2000"/>
                                        <p:tgtEl>
                                          <p:spTgt spid="118"/>
                                        </p:tgtEl>
                                      </p:cBhvr>
                                    </p:animEffect>
                                    <p:anim calcmode="lin" valueType="num">
                                      <p:cBhvr>
                                        <p:cTn id="313" dur="2000" fill="hold"/>
                                        <p:tgtEl>
                                          <p:spTgt spid="118"/>
                                        </p:tgtEl>
                                        <p:attrNameLst>
                                          <p:attrName>ppt_w</p:attrName>
                                        </p:attrNameLst>
                                      </p:cBhvr>
                                      <p:tavLst>
                                        <p:tav tm="0" fmla="#ppt_w*sin(2.5*pi*$)">
                                          <p:val>
                                            <p:fltVal val="0"/>
                                          </p:val>
                                        </p:tav>
                                        <p:tav tm="100000">
                                          <p:val>
                                            <p:fltVal val="1"/>
                                          </p:val>
                                        </p:tav>
                                      </p:tavLst>
                                    </p:anim>
                                    <p:anim calcmode="lin" valueType="num">
                                      <p:cBhvr>
                                        <p:cTn id="314" dur="2000" fill="hold"/>
                                        <p:tgtEl>
                                          <p:spTgt spid="118"/>
                                        </p:tgtEl>
                                        <p:attrNameLst>
                                          <p:attrName>ppt_h</p:attrName>
                                        </p:attrNameLst>
                                      </p:cBhvr>
                                      <p:tavLst>
                                        <p:tav tm="0">
                                          <p:val>
                                            <p:strVal val="#ppt_h"/>
                                          </p:val>
                                        </p:tav>
                                        <p:tav tm="100000">
                                          <p:val>
                                            <p:strVal val="#ppt_h"/>
                                          </p:val>
                                        </p:tav>
                                      </p:tavLst>
                                    </p:anim>
                                  </p:childTnLst>
                                  <p:subTnLst>
                                    <p:audio>
                                      <p:cMediaNode vol="98000">
                                        <p:cTn display="0" masterRel="sameClick">
                                          <p:stCondLst>
                                            <p:cond evt="begin" delay="0">
                                              <p:tn val="310"/>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4" grpId="0" animBg="1"/>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5" grpId="0"/>
      <p:bldP spid="36" grpId="0"/>
      <p:bldP spid="37" grpId="0"/>
      <p:bldP spid="103" grpId="0"/>
      <p:bldP spid="104" grpId="0"/>
      <p:bldP spid="105" grpId="0"/>
      <p:bldP spid="107" grpId="0"/>
      <p:bldP spid="108" grpId="0"/>
      <p:bldP spid="112" grpId="0"/>
      <p:bldP spid="111" grpId="0"/>
      <p:bldP spid="113" grpId="0"/>
      <p:bldP spid="114" grpId="0"/>
      <p:bldP spid="115" grpId="0"/>
      <p:bldP spid="116" grpId="0"/>
      <p:bldP spid="117" grpId="0"/>
      <p:bldP spid="118" grpId="0"/>
      <p:bldP spid="119" grpId="0"/>
      <p:bldP spid="120" grpId="0"/>
      <p:bldP spid="121" grpId="0"/>
      <p:bldP spid="122" grpId="0"/>
      <p:bldP spid="123" grpId="0"/>
      <p:bldP spid="1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ctrTitle"/>
              </p:nvPr>
            </p:nvSpPr>
            <p:spPr>
              <a:xfrm>
                <a:off x="1600200" y="152400"/>
                <a:ext cx="8942832" cy="4876800"/>
              </a:xfrm>
              <a:solidFill>
                <a:schemeClr val="accent3">
                  <a:lumMod val="60000"/>
                  <a:lumOff val="40000"/>
                </a:schemeClr>
              </a:solidFill>
              <a:ln w="38100">
                <a:solidFill>
                  <a:srgbClr val="0070C0"/>
                </a:solidFill>
              </a:ln>
            </p:spPr>
            <p:txBody>
              <a:bodyPr vert="horz" lIns="274320" tIns="45720" rIns="91440" bIns="45720" rtlCol="0" anchor="t" anchorCtr="0">
                <a:normAutofit fontScale="90000"/>
              </a:bodyPr>
              <a:lstStyle/>
              <a:p>
                <a:pPr algn="l"/>
                <a:r>
                  <a:rPr lang="bn-IN" sz="4800" dirty="0">
                    <a:latin typeface="NikoshBAN" pitchFamily="2" charset="0"/>
                    <a:cs typeface="NikoshBAN" pitchFamily="2" charset="0"/>
                  </a:rPr>
                  <a:t>ধরি,অনুমিত গড়</a:t>
                </a:r>
                <a:r>
                  <a:rPr lang="bn-IN" b="1" dirty="0" smtClean="0">
                    <a:solidFill>
                      <a:srgbClr val="7030A0"/>
                    </a:solidFill>
                    <a:latin typeface="NikoshBAN" pitchFamily="2" charset="0"/>
                    <a:cs typeface="NikoshBAN" pitchFamily="2" charset="0"/>
                  </a:rPr>
                  <a:t>৬৫-৬৯</a:t>
                </a:r>
                <a:r>
                  <a:rPr lang="bn-IN" sz="4800" dirty="0">
                    <a:latin typeface="NikoshBAN" pitchFamily="2" charset="0"/>
                    <a:cs typeface="NikoshBAN" pitchFamily="2" charset="0"/>
                  </a:rPr>
                  <a:t>শ্রেণিতে আছে।</a:t>
                </a:r>
                <a:br>
                  <a:rPr lang="bn-IN" sz="4800" dirty="0">
                    <a:latin typeface="NikoshBAN" pitchFamily="2" charset="0"/>
                    <a:cs typeface="NikoshBAN" pitchFamily="2" charset="0"/>
                  </a:rPr>
                </a:br>
                <a:r>
                  <a:rPr lang="bn-IN" sz="4800" dirty="0">
                    <a:latin typeface="NikoshBAN" pitchFamily="2" charset="0"/>
                    <a:cs typeface="NikoshBAN" pitchFamily="2" charset="0"/>
                  </a:rPr>
                  <a:t>এই শ্রেণির মধ্যমান</a:t>
                </a:r>
                <a:r>
                  <a:rPr lang="bn-IN" b="1" dirty="0" smtClean="0">
                    <a:solidFill>
                      <a:srgbClr val="7030A0"/>
                    </a:solidFill>
                    <a:latin typeface="NikoshBAN" pitchFamily="2" charset="0"/>
                    <a:cs typeface="NikoshBAN" pitchFamily="2" charset="0"/>
                  </a:rPr>
                  <a:t>৬৭</a:t>
                </a:r>
                <a14:m>
                  <m:oMath xmlns:m="http://schemas.openxmlformats.org/officeDocument/2006/math">
                    <m:r>
                      <a:rPr lang="en-US" sz="4800" b="1">
                        <a:solidFill>
                          <a:srgbClr val="7030A0"/>
                        </a:solidFill>
                        <a:latin typeface="Cambria Math"/>
                        <a:ea typeface="Cambria Math"/>
                        <a:cs typeface="SutonnyMJ" pitchFamily="2" charset="0"/>
                      </a:rPr>
                      <m:t>  ∴</m:t>
                    </m:r>
                    <m:r>
                      <m:rPr>
                        <m:nor/>
                      </m:rPr>
                      <a:rPr lang="bn-IN" sz="4800" dirty="0">
                        <a:latin typeface="NikoshBAN" pitchFamily="2" charset="0"/>
                        <a:cs typeface="NikoshBAN" pitchFamily="2" charset="0"/>
                      </a:rPr>
                      <m:t>অনুমিত</m:t>
                    </m:r>
                    <m:r>
                      <m:rPr>
                        <m:nor/>
                      </m:rPr>
                      <a:rPr lang="bn-IN" sz="4800" dirty="0">
                        <a:latin typeface="NikoshBAN" pitchFamily="2" charset="0"/>
                        <a:cs typeface="NikoshBAN" pitchFamily="2" charset="0"/>
                      </a:rPr>
                      <m:t> </m:t>
                    </m:r>
                    <m:r>
                      <m:rPr>
                        <m:nor/>
                      </m:rPr>
                      <a:rPr lang="bn-IN" sz="4800" dirty="0">
                        <a:latin typeface="NikoshBAN" pitchFamily="2" charset="0"/>
                        <a:cs typeface="NikoshBAN" pitchFamily="2" charset="0"/>
                      </a:rPr>
                      <m:t>গড়</m:t>
                    </m:r>
                  </m:oMath>
                </a14:m>
                <a:r>
                  <a:rPr lang="en-US" dirty="0" smtClean="0">
                    <a:latin typeface="NikoshBAN" pitchFamily="2" charset="0"/>
                    <a:cs typeface="NikoshBAN" pitchFamily="2" charset="0"/>
                  </a:rPr>
                  <a:t/>
                </a:r>
                <a:br>
                  <a:rPr lang="en-US" dirty="0" smtClean="0">
                    <a:latin typeface="NikoshBAN" pitchFamily="2" charset="0"/>
                    <a:cs typeface="NikoshBAN" pitchFamily="2" charset="0"/>
                  </a:rPr>
                </a:br>
                <a:r>
                  <a:rPr lang="bn-IN" dirty="0" smtClean="0">
                    <a:latin typeface="NikoshBAN" pitchFamily="2" charset="0"/>
                    <a:cs typeface="NikoshBAN" pitchFamily="2" charset="0"/>
                  </a:rPr>
                  <a:t/>
                </a:r>
                <a:br>
                  <a:rPr lang="bn-IN" dirty="0" smtClean="0">
                    <a:latin typeface="NikoshBAN" pitchFamily="2" charset="0"/>
                    <a:cs typeface="NikoshBAN" pitchFamily="2" charset="0"/>
                  </a:rPr>
                </a:br>
                <a:r>
                  <a:rPr lang="bn-IN" sz="4800" dirty="0">
                    <a:latin typeface="NikoshBAN" pitchFamily="2" charset="0"/>
                    <a:cs typeface="NikoshBAN" pitchFamily="2" charset="0"/>
                  </a:rPr>
                  <a:t>সুতরাং গড় </a:t>
                </a:r>
                <a:endParaRPr lang="en-US" dirty="0">
                  <a:latin typeface="NikoshBAN" pitchFamily="2" charset="0"/>
                  <a:cs typeface="NikoshBAN" pitchFamily="2" charset="0"/>
                </a:endParaRPr>
              </a:p>
            </p:txBody>
          </p:sp>
        </mc:Choice>
        <mc:Fallback>
          <p:sp>
            <p:nvSpPr>
              <p:cNvPr id="2" name="Title 1"/>
              <p:cNvSpPr>
                <a:spLocks noGrp="1" noRot="1" noChangeAspect="1" noMove="1" noResize="1" noEditPoints="1" noAdjustHandles="1" noChangeArrowheads="1" noChangeShapeType="1" noTextEdit="1"/>
              </p:cNvSpPr>
              <p:nvPr>
                <p:ph type="ctrTitle"/>
              </p:nvPr>
            </p:nvSpPr>
            <p:spPr>
              <a:xfrm>
                <a:off x="1600200" y="152400"/>
                <a:ext cx="8942832" cy="4876800"/>
              </a:xfrm>
              <a:blipFill rotWithShape="0">
                <a:blip r:embed="rId4"/>
                <a:stretch>
                  <a:fillRect l="-475" t="-2481"/>
                </a:stretch>
              </a:blipFill>
              <a:ln w="38100">
                <a:solidFill>
                  <a:srgbClr val="0070C0"/>
                </a:solidFill>
              </a:ln>
            </p:spPr>
            <p:txBody>
              <a:bodyPr/>
              <a:lstStyle/>
              <a:p>
                <a:r>
                  <a:rPr lang="en-US">
                    <a:noFill/>
                  </a:rPr>
                  <a:t> </a:t>
                </a:r>
              </a:p>
            </p:txBody>
          </p:sp>
        </mc:Fallback>
      </mc:AlternateContent>
      <p:sp>
        <p:nvSpPr>
          <p:cNvPr id="3" name="Subtitle 2"/>
          <p:cNvSpPr>
            <a:spLocks noGrp="1"/>
          </p:cNvSpPr>
          <p:nvPr>
            <p:ph type="subTitle" idx="1"/>
          </p:nvPr>
        </p:nvSpPr>
        <p:spPr>
          <a:xfrm>
            <a:off x="1600200" y="5105400"/>
            <a:ext cx="8946776" cy="1676400"/>
          </a:xfrm>
          <a:solidFill>
            <a:schemeClr val="accent3">
              <a:lumMod val="60000"/>
              <a:lumOff val="40000"/>
            </a:schemeClr>
          </a:solidFill>
          <a:ln w="38100">
            <a:solidFill>
              <a:srgbClr val="0070C0"/>
            </a:solidFill>
          </a:ln>
        </p:spPr>
        <p:txBody>
          <a:bodyPr vert="horz" lIns="0" tIns="0" rIns="0" bIns="0" rtlCol="0" anchor="ctr" anchorCtr="0">
            <a:normAutofit/>
          </a:bodyPr>
          <a:lstStyle/>
          <a:p>
            <a:pPr algn="l"/>
            <a:r>
              <a:rPr lang="en-US" b="1" dirty="0">
                <a:solidFill>
                  <a:srgbClr val="002060"/>
                </a:solidFill>
                <a:latin typeface="NikoshBAN" pitchFamily="2" charset="0"/>
                <a:cs typeface="NikoshBAN" pitchFamily="2" charset="0"/>
              </a:rPr>
              <a:t> </a:t>
            </a:r>
            <a:r>
              <a:rPr lang="en-US" b="1" dirty="0" smtClean="0">
                <a:solidFill>
                  <a:srgbClr val="002060"/>
                </a:solidFill>
                <a:latin typeface="NikoshBAN" pitchFamily="2" charset="0"/>
                <a:cs typeface="NikoshBAN" pitchFamily="2" charset="0"/>
              </a:rPr>
              <a:t>  </a:t>
            </a:r>
            <a:r>
              <a:rPr lang="bn-IN" dirty="0" smtClean="0">
                <a:solidFill>
                  <a:schemeClr val="tx1"/>
                </a:solidFill>
                <a:latin typeface="NikoshBAN" pitchFamily="2" charset="0"/>
                <a:cs typeface="NikoshBAN" pitchFamily="2" charset="0"/>
              </a:rPr>
              <a:t>সুতরাং, শিক্ষার্থীদের প্রাপ্ত নম্বরের গড়</a:t>
            </a:r>
            <a:endParaRPr lang="en-US" dirty="0">
              <a:solidFill>
                <a:schemeClr val="tx1"/>
              </a:solidFill>
              <a:latin typeface="NikoshBAN" pitchFamily="2" charset="0"/>
              <a:cs typeface="NikoshBAN" pitchFamily="2" charset="0"/>
            </a:endParaRPr>
          </a:p>
        </p:txBody>
      </p:sp>
      <p:sp>
        <p:nvSpPr>
          <p:cNvPr id="7" name="Title 1"/>
          <p:cNvSpPr txBox="1">
            <a:spLocks/>
          </p:cNvSpPr>
          <p:nvPr/>
        </p:nvSpPr>
        <p:spPr>
          <a:xfrm>
            <a:off x="9067800" y="808038"/>
            <a:ext cx="1371600" cy="1020762"/>
          </a:xfrm>
          <a:prstGeom prst="rect">
            <a:avLst/>
          </a:prstGeom>
        </p:spPr>
        <p:txBody>
          <a:bodyPr vert="horz" lIns="0" tIns="0" rIns="0" bIns="0" rtlCol="0" anchor="ctr"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srgbClr val="C00000"/>
                </a:solidFill>
                <a:latin typeface="NikoshBAN" pitchFamily="2" charset="0"/>
                <a:cs typeface="NikoshBAN" pitchFamily="2" charset="0"/>
              </a:rPr>
              <a:t>a</a:t>
            </a:r>
            <a:r>
              <a:rPr lang="bn-IN" sz="4000" dirty="0">
                <a:solidFill>
                  <a:srgbClr val="C00000"/>
                </a:solidFill>
                <a:latin typeface="NikoshBAN" pitchFamily="2" charset="0"/>
                <a:cs typeface="NikoshBAN" pitchFamily="2" charset="0"/>
              </a:rPr>
              <a:t>=৬৭</a:t>
            </a:r>
            <a:endParaRPr lang="en-US" sz="4000" dirty="0">
              <a:solidFill>
                <a:srgbClr val="C00000"/>
              </a:solidFill>
              <a:latin typeface="NikoshBAN" pitchFamily="2" charset="0"/>
              <a:cs typeface="NikoshBAN" pitchFamily="2" charset="0"/>
            </a:endParaRPr>
          </a:p>
        </p:txBody>
      </p:sp>
      <p:sp>
        <p:nvSpPr>
          <p:cNvPr id="8" name="Title 1"/>
          <p:cNvSpPr txBox="1">
            <a:spLocks/>
          </p:cNvSpPr>
          <p:nvPr/>
        </p:nvSpPr>
        <p:spPr>
          <a:xfrm>
            <a:off x="8305800" y="5715000"/>
            <a:ext cx="1524000" cy="71596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IN" sz="6000" dirty="0">
                <a:solidFill>
                  <a:srgbClr val="7030A0"/>
                </a:solidFill>
                <a:latin typeface="NikoshBAN" pitchFamily="2" charset="0"/>
                <a:cs typeface="NikoshBAN" pitchFamily="2" charset="0"/>
              </a:rPr>
              <a:t>=</a:t>
            </a:r>
            <a:r>
              <a:rPr lang="bn-IN" sz="4800" b="1" dirty="0">
                <a:solidFill>
                  <a:srgbClr val="7030A0"/>
                </a:solidFill>
                <a:latin typeface="NikoshBAN" pitchFamily="2" charset="0"/>
                <a:cs typeface="NikoshBAN" pitchFamily="2" charset="0"/>
              </a:rPr>
              <a:t>৬৯</a:t>
            </a:r>
            <a:endParaRPr lang="en-US" sz="4800" b="1" dirty="0">
              <a:solidFill>
                <a:srgbClr val="7030A0"/>
              </a:solidFill>
              <a:latin typeface="NikoshBAN" pitchFamily="2" charset="0"/>
              <a:cs typeface="NikoshBAN" pitchFamily="2" charset="0"/>
            </a:endParaRPr>
          </a:p>
        </p:txBody>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29604" t="5340" r="23465" b="19615"/>
          <a:stretch/>
        </p:blipFill>
        <p:spPr>
          <a:xfrm>
            <a:off x="4648200" y="2188246"/>
            <a:ext cx="3198488" cy="2688554"/>
          </a:xfrm>
          <a:prstGeom prst="rect">
            <a:avLst/>
          </a:prstGeom>
        </p:spPr>
      </p:pic>
    </p:spTree>
    <p:extLst>
      <p:ext uri="{BB962C8B-B14F-4D97-AF65-F5344CB8AC3E}">
        <p14:creationId xmlns:p14="http://schemas.microsoft.com/office/powerpoint/2010/main" val="954816585"/>
      </p:ext>
    </p:extLst>
  </p:cSld>
  <p:clrMapOvr>
    <a:masterClrMapping/>
  </p:clrMapOvr>
  <mc:AlternateContent xmlns:mc="http://schemas.openxmlformats.org/markup-compatibility/2006">
    <mc:Choice xmlns:p14="http://schemas.microsoft.com/office/powerpoint/2010/main" Requires="p14">
      <p:transition spd="slow" p14:dur="1600">
        <p14:prism isInverted="1"/>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10000" fill="hold" grpId="1" nodeType="afterEffect">
                                  <p:stCondLst>
                                    <p:cond delay="0"/>
                                  </p:stCondLst>
                                  <p:childTnLst>
                                    <p:anim calcmode="discrete" valueType="str">
                                      <p:cBhvr>
                                        <p:cTn id="9"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subTnLst>
                                    <p:audio>
                                      <p:cMediaNode vol="100000">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par>
                          <p:cTn id="19" fill="hold">
                            <p:stCondLst>
                              <p:cond delay="0"/>
                            </p:stCondLst>
                            <p:childTnLst>
                              <p:par>
                                <p:cTn id="20" presetID="35" presetClass="emph" presetSubtype="0" repeatCount="10000" fill="hold" grpId="1" nodeType="afterEffect">
                                  <p:stCondLst>
                                    <p:cond delay="0"/>
                                  </p:stCondLst>
                                  <p:childTnLst>
                                    <p:anim calcmode="discrete" valueType="str">
                                      <p:cBhvr>
                                        <p:cTn id="21"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8839200" cy="6553200"/>
          </a:xfrm>
          <a:solidFill>
            <a:schemeClr val="accent5">
              <a:lumMod val="40000"/>
              <a:lumOff val="60000"/>
            </a:schemeClr>
          </a:solidFill>
          <a:ln w="136525">
            <a:solidFill>
              <a:srgbClr val="7030A0"/>
            </a:solidFill>
            <a:prstDash val="sysDot"/>
          </a:ln>
        </p:spPr>
        <p:txBody>
          <a:bodyPr vert="horz" lIns="91440" tIns="274320" rIns="91440" bIns="91440" rtlCol="0" anchor="t" anchorCtr="0">
            <a:normAutofit/>
          </a:bodyPr>
          <a:lstStyle/>
          <a:p>
            <a:pPr algn="l"/>
            <a:r>
              <a:rPr lang="bn-IN" sz="4800" dirty="0">
                <a:latin typeface="NikoshBAN" pitchFamily="2" charset="0"/>
                <a:cs typeface="NikoshBAN" pitchFamily="2" charset="0"/>
              </a:rPr>
              <a:t>         </a:t>
            </a:r>
            <a:r>
              <a:rPr lang="en-US" sz="4800" dirty="0">
                <a:latin typeface="NikoshBAN" pitchFamily="2" charset="0"/>
                <a:cs typeface="NikoshBAN" pitchFamily="2" charset="0"/>
              </a:rPr>
              <a:t>		</a:t>
            </a:r>
            <a:r>
              <a:rPr lang="bn-IN" sz="5400" u="sng" dirty="0">
                <a:solidFill>
                  <a:srgbClr val="0070C0"/>
                </a:solidFill>
                <a:latin typeface="NikoshBAN" pitchFamily="2" charset="0"/>
                <a:cs typeface="NikoshBAN" pitchFamily="2" charset="0"/>
              </a:rPr>
              <a:t>দলগত কাজ</a:t>
            </a:r>
            <a:r>
              <a:rPr lang="bn-IN" sz="4800" dirty="0">
                <a:solidFill>
                  <a:srgbClr val="0070C0"/>
                </a:solidFill>
                <a:latin typeface="NikoshBAN" pitchFamily="2" charset="0"/>
                <a:cs typeface="NikoshBAN" pitchFamily="2" charset="0"/>
              </a:rPr>
              <a:t>      </a:t>
            </a:r>
            <a:r>
              <a:rPr lang="bn-IN" dirty="0" smtClean="0">
                <a:latin typeface="NikoshBAN" pitchFamily="2" charset="0"/>
                <a:cs typeface="NikoshBAN" pitchFamily="2" charset="0"/>
              </a:rPr>
              <a:t/>
            </a:r>
            <a:br>
              <a:rPr lang="bn-IN" dirty="0" smtClean="0">
                <a:latin typeface="NikoshBAN" pitchFamily="2" charset="0"/>
                <a:cs typeface="NikoshBAN" pitchFamily="2" charset="0"/>
              </a:rPr>
            </a:br>
            <a:r>
              <a:rPr lang="bn-IN" dirty="0">
                <a:latin typeface="NikoshBAN" pitchFamily="2" charset="0"/>
                <a:cs typeface="NikoshBAN" pitchFamily="2" charset="0"/>
              </a:rPr>
              <a:t/>
            </a:r>
            <a:br>
              <a:rPr lang="bn-IN" dirty="0">
                <a:latin typeface="NikoshBAN" pitchFamily="2" charset="0"/>
                <a:cs typeface="NikoshBAN" pitchFamily="2" charset="0"/>
              </a:rPr>
            </a:br>
            <a:r>
              <a:rPr lang="en-US" dirty="0" smtClean="0">
                <a:latin typeface="NikoshBAN" pitchFamily="2" charset="0"/>
                <a:cs typeface="NikoshBAN" pitchFamily="2" charset="0"/>
              </a:rPr>
              <a:t>  </a:t>
            </a:r>
            <a:r>
              <a:rPr lang="bn-IN" sz="3200" dirty="0">
                <a:latin typeface="NikoshBAN" pitchFamily="2" charset="0"/>
                <a:cs typeface="NikoshBAN" pitchFamily="2" charset="0"/>
              </a:rPr>
              <a:t>৩৫,৪২,২৭,৩৮,৩৬,২৯,৩৭,৪৫,৪৩,৩০,২৫,</a:t>
            </a:r>
            <a:r>
              <a:rPr lang="en-US" sz="3200" dirty="0">
                <a:latin typeface="NikoshBAN" pitchFamily="2" charset="0"/>
                <a:cs typeface="NikoshBAN" pitchFamily="2" charset="0"/>
              </a:rPr>
              <a:t> </a:t>
            </a:r>
            <a:r>
              <a:rPr lang="bn-IN" sz="3200" dirty="0">
                <a:latin typeface="NikoshBAN" pitchFamily="2" charset="0"/>
                <a:cs typeface="NikoshBAN" pitchFamily="2" charset="0"/>
              </a:rPr>
              <a:t>৩৪,৪৭,৫৫,৬২,৪৮,৫৯,৫৭,৫০,৪১,৪০,৫৮,২৬,৩৩,৫২</a:t>
            </a:r>
            <a:r>
              <a:rPr lang="bn-IN" sz="4000" dirty="0">
                <a:latin typeface="NikoshBAN" pitchFamily="2" charset="0"/>
                <a:cs typeface="NikoshBAN" pitchFamily="2" charset="0"/>
              </a:rPr>
              <a:t/>
            </a:r>
            <a:br>
              <a:rPr lang="bn-IN" sz="4000" dirty="0">
                <a:latin typeface="NikoshBAN" pitchFamily="2" charset="0"/>
                <a:cs typeface="NikoshBAN" pitchFamily="2" charset="0"/>
              </a:rPr>
            </a:br>
            <a:r>
              <a:rPr lang="en-US" sz="4000" dirty="0">
                <a:latin typeface="NikoshBAN" pitchFamily="2" charset="0"/>
                <a:cs typeface="NikoshBAN" pitchFamily="2" charset="0"/>
              </a:rPr>
              <a:t>	</a:t>
            </a:r>
            <a:r>
              <a:rPr lang="bn-IN" sz="4000" dirty="0">
                <a:latin typeface="NikoshBAN" pitchFamily="2" charset="0"/>
                <a:cs typeface="NikoshBAN" pitchFamily="2" charset="0"/>
              </a:rPr>
              <a:t>*</a:t>
            </a:r>
            <a:r>
              <a:rPr lang="en-US" sz="4000" dirty="0">
                <a:latin typeface="NikoshBAN" pitchFamily="2" charset="0"/>
                <a:cs typeface="NikoshBAN" pitchFamily="2" charset="0"/>
              </a:rPr>
              <a:t> </a:t>
            </a:r>
            <a:r>
              <a:rPr lang="bn-IN" sz="4000" dirty="0">
                <a:latin typeface="NikoshBAN" pitchFamily="2" charset="0"/>
                <a:cs typeface="NikoshBAN" pitchFamily="2" charset="0"/>
              </a:rPr>
              <a:t>সংখ্যাগুলোর সরাসরি গড় নির্ণয় কর।</a:t>
            </a:r>
            <a:br>
              <a:rPr lang="bn-IN" sz="4000" dirty="0">
                <a:latin typeface="NikoshBAN" pitchFamily="2" charset="0"/>
                <a:cs typeface="NikoshBAN" pitchFamily="2" charset="0"/>
              </a:rPr>
            </a:br>
            <a:r>
              <a:rPr lang="en-US" sz="4000" dirty="0">
                <a:latin typeface="NikoshBAN" pitchFamily="2" charset="0"/>
                <a:cs typeface="NikoshBAN" pitchFamily="2" charset="0"/>
              </a:rPr>
              <a:t>	</a:t>
            </a:r>
            <a:r>
              <a:rPr lang="bn-IN" sz="4000" dirty="0">
                <a:latin typeface="NikoshBAN" pitchFamily="2" charset="0"/>
                <a:cs typeface="NikoshBAN" pitchFamily="2" charset="0"/>
              </a:rPr>
              <a:t>*</a:t>
            </a:r>
            <a:r>
              <a:rPr lang="en-US" sz="4000" dirty="0">
                <a:latin typeface="NikoshBAN" pitchFamily="2" charset="0"/>
                <a:cs typeface="NikoshBAN" pitchFamily="2" charset="0"/>
              </a:rPr>
              <a:t> </a:t>
            </a:r>
            <a:r>
              <a:rPr lang="bn-IN" sz="4000" dirty="0">
                <a:latin typeface="NikoshBAN" pitchFamily="2" charset="0"/>
                <a:cs typeface="NikoshBAN" pitchFamily="2" charset="0"/>
              </a:rPr>
              <a:t>শ্রেণি ব্যবধান ৫ ধরে গণসংখ্যা</a:t>
            </a:r>
            <a:br>
              <a:rPr lang="bn-IN" sz="4000" dirty="0">
                <a:latin typeface="NikoshBAN" pitchFamily="2" charset="0"/>
                <a:cs typeface="NikoshBAN" pitchFamily="2" charset="0"/>
              </a:rPr>
            </a:br>
            <a:r>
              <a:rPr lang="bn-IN" sz="4000" dirty="0">
                <a:latin typeface="NikoshBAN" pitchFamily="2" charset="0"/>
                <a:cs typeface="NikoshBAN" pitchFamily="2" charset="0"/>
              </a:rPr>
              <a:t> </a:t>
            </a:r>
            <a:r>
              <a:rPr lang="en-US" sz="4000" dirty="0">
                <a:latin typeface="NikoshBAN" pitchFamily="2" charset="0"/>
                <a:cs typeface="NikoshBAN" pitchFamily="2" charset="0"/>
              </a:rPr>
              <a:t>	   </a:t>
            </a:r>
            <a:r>
              <a:rPr lang="bn-IN" sz="4000" dirty="0">
                <a:latin typeface="NikoshBAN" pitchFamily="2" charset="0"/>
                <a:cs typeface="NikoshBAN" pitchFamily="2" charset="0"/>
              </a:rPr>
              <a:t>নিবেশণ সারণি তৈরী কর। </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536309261"/>
      </p:ext>
    </p:extLst>
  </p:cSld>
  <p:clrMapOvr>
    <a:masterClrMapping/>
  </p:clrMapOvr>
  <mc:AlternateContent xmlns:mc="http://schemas.openxmlformats.org/markup-compatibility/2006">
    <mc:Choice xmlns:p14="http://schemas.microsoft.com/office/powerpoint/2010/main" Requires="p14">
      <p:transition spd="slow">
        <p14:gallery dir="l"/>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9249" y="1272654"/>
            <a:ext cx="3993777" cy="396191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5742" y="-277734"/>
            <a:ext cx="10956257" cy="7176201"/>
          </a:xfrm>
          <a:prstGeom prst="rect">
            <a:avLst/>
          </a:prstGeom>
        </p:spPr>
      </p:pic>
    </p:spTree>
    <p:extLst>
      <p:ext uri="{BB962C8B-B14F-4D97-AF65-F5344CB8AC3E}">
        <p14:creationId xmlns:p14="http://schemas.microsoft.com/office/powerpoint/2010/main" val="619532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4420" y="290576"/>
            <a:ext cx="3451879" cy="1015663"/>
          </a:xfrm>
          <a:prstGeom prst="rect">
            <a:avLst/>
          </a:prstGeom>
          <a:blipFill>
            <a:blip r:embed="rId3"/>
            <a:tile tx="0" ty="0" sx="100000" sy="100000" flip="none" algn="tl"/>
          </a:blipFill>
        </p:spPr>
        <p:txBody>
          <a:bodyPr wrap="square">
            <a:spAutoFit/>
          </a:bodyPr>
          <a:lstStyle/>
          <a:p>
            <a:r>
              <a:rPr lang="bn-IN" sz="6000" b="1" dirty="0">
                <a:solidFill>
                  <a:schemeClr val="accent2">
                    <a:lumMod val="50000"/>
                  </a:schemeClr>
                </a:solidFill>
                <a:latin typeface="NikoshBAN" pitchFamily="2" charset="0"/>
                <a:cs typeface="NikoshBAN" pitchFamily="2" charset="0"/>
              </a:rPr>
              <a:t>পরিচিতি</a:t>
            </a:r>
            <a:r>
              <a:rPr lang="bn-IN" sz="4400" dirty="0">
                <a:latin typeface="NikoshBAN" pitchFamily="2" charset="0"/>
                <a:cs typeface="NikoshBAN" pitchFamily="2" charset="0"/>
              </a:rPr>
              <a:t> </a:t>
            </a:r>
            <a:endParaRPr lang="en-US" sz="4400" dirty="0"/>
          </a:p>
        </p:txBody>
      </p:sp>
      <p:sp>
        <p:nvSpPr>
          <p:cNvPr id="3" name="Rectangle 2"/>
          <p:cNvSpPr/>
          <p:nvPr/>
        </p:nvSpPr>
        <p:spPr>
          <a:xfrm>
            <a:off x="618699" y="3842088"/>
            <a:ext cx="7467600" cy="2800767"/>
          </a:xfrm>
          <a:prstGeom prst="rect">
            <a:avLst/>
          </a:prstGeom>
        </p:spPr>
        <p:txBody>
          <a:bodyPr wrap="square">
            <a:spAutoFit/>
          </a:bodyPr>
          <a:lstStyle/>
          <a:p>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itchFamily="2" charset="0"/>
                <a:cs typeface="NikoshBAN" pitchFamily="2" charset="0"/>
              </a:rPr>
              <a:t>Md </a:t>
            </a:r>
            <a:r>
              <a:rPr lang="en-US" sz="4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itchFamily="2" charset="0"/>
                <a:cs typeface="NikoshBAN" pitchFamily="2" charset="0"/>
              </a:rPr>
              <a:t>Lukman</a:t>
            </a:r>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itchFamily="2" charset="0"/>
                <a:cs typeface="NikoshBAN" pitchFamily="2" charset="0"/>
              </a:rPr>
              <a:t> Chowdhury</a:t>
            </a:r>
          </a:p>
          <a:p>
            <a: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itchFamily="2" charset="0"/>
                <a:cs typeface="NikoshBAN" pitchFamily="2" charset="0"/>
              </a:rPr>
              <a:t>Assistant Teacher</a:t>
            </a:r>
          </a:p>
          <a:p>
            <a:r>
              <a:rPr lang="en-US" sz="28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itchFamily="2" charset="0"/>
                <a:cs typeface="NikoshBAN" pitchFamily="2" charset="0"/>
              </a:rPr>
              <a:t>Alhaz</a:t>
            </a:r>
            <a:r>
              <a:rPr lang="en-US"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itchFamily="2" charset="0"/>
                <a:cs typeface="NikoshBAN" pitchFamily="2" charset="0"/>
              </a:rPr>
              <a:t> </a:t>
            </a:r>
            <a:r>
              <a:rPr lang="en-US" sz="28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itchFamily="2" charset="0"/>
                <a:cs typeface="NikoshBAN" pitchFamily="2" charset="0"/>
              </a:rPr>
              <a:t>Sayed</a:t>
            </a:r>
            <a:r>
              <a:rPr lang="en-US"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itchFamily="2" charset="0"/>
                <a:cs typeface="NikoshBAN" pitchFamily="2" charset="0"/>
              </a:rPr>
              <a:t> </a:t>
            </a:r>
            <a:r>
              <a:rPr lang="en-US" sz="28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itchFamily="2" charset="0"/>
                <a:cs typeface="NikoshBAN" pitchFamily="2" charset="0"/>
              </a:rPr>
              <a:t>Monirul</a:t>
            </a:r>
            <a:r>
              <a:rPr lang="en-US"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itchFamily="2" charset="0"/>
                <a:cs typeface="NikoshBAN" pitchFamily="2" charset="0"/>
              </a:rPr>
              <a:t> </a:t>
            </a:r>
            <a:r>
              <a:rPr lang="en-US" sz="28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itchFamily="2" charset="0"/>
                <a:cs typeface="NikoshBAN" pitchFamily="2" charset="0"/>
              </a:rPr>
              <a:t>Hoq</a:t>
            </a:r>
            <a:r>
              <a:rPr lang="en-US"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itchFamily="2" charset="0"/>
                <a:cs typeface="NikoshBAN" pitchFamily="2" charset="0"/>
              </a:rPr>
              <a:t> High School, </a:t>
            </a:r>
            <a:r>
              <a:rPr lang="en-US" sz="28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itchFamily="2" charset="0"/>
                <a:cs typeface="NikoshBAN" pitchFamily="2" charset="0"/>
              </a:rPr>
              <a:t>Kasba,Brahmanbaria</a:t>
            </a:r>
            <a:endParaRPr lang="bn-IN"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itchFamily="2" charset="0"/>
              <a:cs typeface="NikoshBAN" pitchFamily="2" charset="0"/>
            </a:endParaRPr>
          </a:p>
          <a:p>
            <a:r>
              <a:rPr lang="en-US" sz="32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itchFamily="18" charset="0"/>
                <a:cs typeface="Times New Roman" pitchFamily="18" charset="0"/>
              </a:rPr>
              <a:t>Email:</a:t>
            </a:r>
            <a:r>
              <a:rPr lang="en-US" sz="2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itchFamily="18" charset="0"/>
                <a:cs typeface="Times New Roman" pitchFamily="18" charset="0"/>
              </a:rPr>
              <a:t>mdlukmanchowdhury@gamil.com</a:t>
            </a:r>
            <a:endPar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itchFamily="18" charset="0"/>
              <a:cs typeface="Times New Roman" pitchFamily="18" charset="0"/>
            </a:endParaRPr>
          </a:p>
        </p:txBody>
      </p:sp>
      <p:sp>
        <p:nvSpPr>
          <p:cNvPr id="4" name="Rectangle 3"/>
          <p:cNvSpPr/>
          <p:nvPr/>
        </p:nvSpPr>
        <p:spPr>
          <a:xfrm>
            <a:off x="8377450" y="4115260"/>
            <a:ext cx="3429000" cy="193899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r"/>
            <a:r>
              <a:rPr lang="en-US" sz="4000" dirty="0" err="1" smtClean="0">
                <a:solidFill>
                  <a:schemeClr val="accent3">
                    <a:lumMod val="50000"/>
                  </a:schemeClr>
                </a:solidFill>
                <a:latin typeface="NikoshBAN" pitchFamily="2" charset="0"/>
                <a:cs typeface="NikoshBAN" pitchFamily="2" charset="0"/>
              </a:rPr>
              <a:t>নবম</a:t>
            </a:r>
            <a:r>
              <a:rPr lang="bn-IN" sz="4000" dirty="0" smtClean="0">
                <a:solidFill>
                  <a:schemeClr val="accent3">
                    <a:lumMod val="50000"/>
                  </a:schemeClr>
                </a:solidFill>
                <a:latin typeface="NikoshBAN" pitchFamily="2" charset="0"/>
                <a:cs typeface="NikoshBAN" pitchFamily="2" charset="0"/>
              </a:rPr>
              <a:t> </a:t>
            </a:r>
            <a:r>
              <a:rPr lang="bn-IN" sz="4000" dirty="0">
                <a:solidFill>
                  <a:schemeClr val="accent3">
                    <a:lumMod val="50000"/>
                  </a:schemeClr>
                </a:solidFill>
                <a:latin typeface="NikoshBAN" pitchFamily="2" charset="0"/>
                <a:cs typeface="NikoshBAN" pitchFamily="2" charset="0"/>
              </a:rPr>
              <a:t>শ্রেণি</a:t>
            </a:r>
          </a:p>
          <a:p>
            <a:pPr algn="r"/>
            <a:r>
              <a:rPr lang="bn-IN" sz="4000" dirty="0" smtClean="0">
                <a:solidFill>
                  <a:srgbClr val="002060"/>
                </a:solidFill>
                <a:latin typeface="NikoshBAN" pitchFamily="2" charset="0"/>
                <a:cs typeface="NikoshBAN" pitchFamily="2" charset="0"/>
              </a:rPr>
              <a:t>বিষয়-</a:t>
            </a:r>
            <a:r>
              <a:rPr lang="en-US" sz="4000" dirty="0" err="1" smtClean="0">
                <a:solidFill>
                  <a:srgbClr val="002060"/>
                </a:solidFill>
                <a:latin typeface="NikoshBAN" pitchFamily="2" charset="0"/>
                <a:cs typeface="NikoshBAN" pitchFamily="2" charset="0"/>
              </a:rPr>
              <a:t>গণিত</a:t>
            </a:r>
            <a:r>
              <a:rPr lang="bn-IN" sz="4000" dirty="0" smtClean="0">
                <a:solidFill>
                  <a:srgbClr val="002060"/>
                </a:solidFill>
                <a:latin typeface="NikoshBAN" pitchFamily="2" charset="0"/>
                <a:cs typeface="NikoshBAN" pitchFamily="2" charset="0"/>
              </a:rPr>
              <a:t>।</a:t>
            </a:r>
            <a:endParaRPr lang="bn-IN" sz="4000" dirty="0">
              <a:solidFill>
                <a:srgbClr val="002060"/>
              </a:solidFill>
              <a:latin typeface="NikoshBAN" pitchFamily="2" charset="0"/>
              <a:cs typeface="NikoshBAN" pitchFamily="2" charset="0"/>
            </a:endParaRPr>
          </a:p>
          <a:p>
            <a:pPr algn="r"/>
            <a:r>
              <a:rPr lang="bn-IN" sz="4000" dirty="0">
                <a:solidFill>
                  <a:schemeClr val="accent4">
                    <a:lumMod val="75000"/>
                  </a:schemeClr>
                </a:solidFill>
                <a:latin typeface="NikoshBAN" pitchFamily="2" charset="0"/>
                <a:cs typeface="NikoshBAN" pitchFamily="2" charset="0"/>
              </a:rPr>
              <a:t>অধ্যায়- </a:t>
            </a:r>
            <a:r>
              <a:rPr lang="en-US" sz="4000" dirty="0" smtClean="0">
                <a:solidFill>
                  <a:schemeClr val="accent4">
                    <a:lumMod val="75000"/>
                  </a:schemeClr>
                </a:solidFill>
                <a:latin typeface="MuhuriMJ" pitchFamily="2" charset="0"/>
                <a:cs typeface="MuhuriMJ" pitchFamily="2" charset="0"/>
              </a:rPr>
              <a:t>19</a:t>
            </a:r>
            <a:r>
              <a:rPr lang="bn-IN" sz="4000" dirty="0" smtClean="0">
                <a:solidFill>
                  <a:schemeClr val="accent4">
                    <a:lumMod val="75000"/>
                  </a:schemeClr>
                </a:solidFill>
                <a:latin typeface="NikoshBAN" pitchFamily="2" charset="0"/>
                <a:cs typeface="NikoshBAN" pitchFamily="2" charset="0"/>
              </a:rPr>
              <a:t>।</a:t>
            </a:r>
            <a:endParaRPr lang="en-US" sz="4000" dirty="0">
              <a:solidFill>
                <a:schemeClr val="accent4">
                  <a:lumMod val="75000"/>
                </a:schemeClr>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233" y="1027078"/>
            <a:ext cx="2023533" cy="2428240"/>
          </a:xfrm>
          <a:prstGeom prst="ellipse">
            <a:avLst/>
          </a:prstGeom>
          <a:ln>
            <a:noFill/>
          </a:ln>
          <a:effectLst>
            <a:softEdge rad="112500"/>
          </a:effectLst>
        </p:spPr>
      </p:pic>
    </p:spTree>
    <p:extLst>
      <p:ext uri="{BB962C8B-B14F-4D97-AF65-F5344CB8AC3E}">
        <p14:creationId xmlns:p14="http://schemas.microsoft.com/office/powerpoint/2010/main" val="224483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ppt_w</p:attrName>
                                        </p:attrNameLst>
                                      </p:cBhvr>
                                      <p:tavLst>
                                        <p:tav tm="0" fmla="#ppt_w*sin(2.5*pi*$)">
                                          <p:val>
                                            <p:fltVal val="0"/>
                                          </p:val>
                                        </p:tav>
                                        <p:tav tm="100000">
                                          <p:val>
                                            <p:fltVal val="1"/>
                                          </p:val>
                                        </p:tav>
                                      </p:tavLst>
                                    </p:anim>
                                    <p:anim calcmode="lin" valueType="num">
                                      <p:cBhvr>
                                        <p:cTn id="19" dur="2000" fill="hold"/>
                                        <p:tgtEl>
                                          <p:spTgt spid="5"/>
                                        </p:tgtEl>
                                        <p:attrNameLst>
                                          <p:attrName>ppt_h</p:attrName>
                                        </p:attrNameLst>
                                      </p:cBhvr>
                                      <p:tavLst>
                                        <p:tav tm="0">
                                          <p:val>
                                            <p:strVal val="#ppt_h"/>
                                          </p:val>
                                        </p:tav>
                                        <p:tav tm="100000">
                                          <p:val>
                                            <p:strVal val="#ppt_h"/>
                                          </p:val>
                                        </p:tav>
                                      </p:tavLst>
                                    </p:anim>
                                  </p:childTnLst>
                                </p:cTn>
                              </p:par>
                              <p:par>
                                <p:cTn id="20" presetID="15"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par>
                                <p:cTn id="26" presetID="15" presetClass="entr" presetSubtype="0" fill="hold" nodeType="with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p:cTn id="28"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par>
                                <p:cTn id="32" presetID="15" presetClass="entr" presetSubtype="0" fill="hold" nodeType="with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 calcmode="lin" valueType="num">
                                      <p:cBhvr>
                                        <p:cTn id="3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6"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par>
                                <p:cTn id="38" presetID="15" presetClass="entr" presetSubtype="0" fill="hold" nodeType="with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 calcmode="lin" valueType="num">
                                      <p:cBhvr>
                                        <p:cTn id="4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2"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wipe(down)">
                                      <p:cBhvr>
                                        <p:cTn id="48" dur="580">
                                          <p:stCondLst>
                                            <p:cond delay="0"/>
                                          </p:stCondLst>
                                        </p:cTn>
                                        <p:tgtEl>
                                          <p:spTgt spid="4">
                                            <p:txEl>
                                              <p:pRg st="0" end="0"/>
                                            </p:txEl>
                                          </p:spTgt>
                                        </p:tgtEl>
                                      </p:cBhvr>
                                    </p:animEffect>
                                    <p:anim calcmode="lin" valueType="num">
                                      <p:cBhvr>
                                        <p:cTn id="49"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4">
                                            <p:txEl>
                                              <p:pRg st="0" end="0"/>
                                            </p:txEl>
                                          </p:spTgt>
                                        </p:tgtEl>
                                      </p:cBhvr>
                                      <p:to x="100000" y="60000"/>
                                    </p:animScale>
                                    <p:animScale>
                                      <p:cBhvr>
                                        <p:cTn id="55" dur="166" decel="50000">
                                          <p:stCondLst>
                                            <p:cond delay="676"/>
                                          </p:stCondLst>
                                        </p:cTn>
                                        <p:tgtEl>
                                          <p:spTgt spid="4">
                                            <p:txEl>
                                              <p:pRg st="0" end="0"/>
                                            </p:txEl>
                                          </p:spTgt>
                                        </p:tgtEl>
                                      </p:cBhvr>
                                      <p:to x="100000" y="100000"/>
                                    </p:animScale>
                                    <p:animScale>
                                      <p:cBhvr>
                                        <p:cTn id="56" dur="26">
                                          <p:stCondLst>
                                            <p:cond delay="1312"/>
                                          </p:stCondLst>
                                        </p:cTn>
                                        <p:tgtEl>
                                          <p:spTgt spid="4">
                                            <p:txEl>
                                              <p:pRg st="0" end="0"/>
                                            </p:txEl>
                                          </p:spTgt>
                                        </p:tgtEl>
                                      </p:cBhvr>
                                      <p:to x="100000" y="80000"/>
                                    </p:animScale>
                                    <p:animScale>
                                      <p:cBhvr>
                                        <p:cTn id="57" dur="166" decel="50000">
                                          <p:stCondLst>
                                            <p:cond delay="1338"/>
                                          </p:stCondLst>
                                        </p:cTn>
                                        <p:tgtEl>
                                          <p:spTgt spid="4">
                                            <p:txEl>
                                              <p:pRg st="0" end="0"/>
                                            </p:txEl>
                                          </p:spTgt>
                                        </p:tgtEl>
                                      </p:cBhvr>
                                      <p:to x="100000" y="100000"/>
                                    </p:animScale>
                                    <p:animScale>
                                      <p:cBhvr>
                                        <p:cTn id="58" dur="26">
                                          <p:stCondLst>
                                            <p:cond delay="1642"/>
                                          </p:stCondLst>
                                        </p:cTn>
                                        <p:tgtEl>
                                          <p:spTgt spid="4">
                                            <p:txEl>
                                              <p:pRg st="0" end="0"/>
                                            </p:txEl>
                                          </p:spTgt>
                                        </p:tgtEl>
                                      </p:cBhvr>
                                      <p:to x="100000" y="90000"/>
                                    </p:animScale>
                                    <p:animScale>
                                      <p:cBhvr>
                                        <p:cTn id="59" dur="166" decel="50000">
                                          <p:stCondLst>
                                            <p:cond delay="1668"/>
                                          </p:stCondLst>
                                        </p:cTn>
                                        <p:tgtEl>
                                          <p:spTgt spid="4">
                                            <p:txEl>
                                              <p:pRg st="0" end="0"/>
                                            </p:txEl>
                                          </p:spTgt>
                                        </p:tgtEl>
                                      </p:cBhvr>
                                      <p:to x="100000" y="100000"/>
                                    </p:animScale>
                                    <p:animScale>
                                      <p:cBhvr>
                                        <p:cTn id="60" dur="26">
                                          <p:stCondLst>
                                            <p:cond delay="1808"/>
                                          </p:stCondLst>
                                        </p:cTn>
                                        <p:tgtEl>
                                          <p:spTgt spid="4">
                                            <p:txEl>
                                              <p:pRg st="0" end="0"/>
                                            </p:txEl>
                                          </p:spTgt>
                                        </p:tgtEl>
                                      </p:cBhvr>
                                      <p:to x="100000" y="95000"/>
                                    </p:animScale>
                                    <p:animScale>
                                      <p:cBhvr>
                                        <p:cTn id="61" dur="166" decel="50000">
                                          <p:stCondLst>
                                            <p:cond delay="1834"/>
                                          </p:stCondLst>
                                        </p:cTn>
                                        <p:tgtEl>
                                          <p:spTgt spid="4">
                                            <p:txEl>
                                              <p:pRg st="0" end="0"/>
                                            </p:txEl>
                                          </p:spTgt>
                                        </p:tgtEl>
                                      </p:cBhvr>
                                      <p:to x="100000" y="100000"/>
                                    </p:animScale>
                                  </p:childTnLst>
                                </p:cTn>
                              </p:par>
                              <p:par>
                                <p:cTn id="62" presetID="26" presetClass="entr" presetSubtype="0" fill="hold" nodeType="withEffect">
                                  <p:stCondLst>
                                    <p:cond delay="0"/>
                                  </p:stCondLst>
                                  <p:childTnLst>
                                    <p:set>
                                      <p:cBhvr>
                                        <p:cTn id="63" dur="1" fill="hold">
                                          <p:stCondLst>
                                            <p:cond delay="0"/>
                                          </p:stCondLst>
                                        </p:cTn>
                                        <p:tgtEl>
                                          <p:spTgt spid="4">
                                            <p:txEl>
                                              <p:pRg st="1" end="1"/>
                                            </p:txEl>
                                          </p:spTgt>
                                        </p:tgtEl>
                                        <p:attrNameLst>
                                          <p:attrName>style.visibility</p:attrName>
                                        </p:attrNameLst>
                                      </p:cBhvr>
                                      <p:to>
                                        <p:strVal val="visible"/>
                                      </p:to>
                                    </p:set>
                                    <p:animEffect transition="in" filter="wipe(down)">
                                      <p:cBhvr>
                                        <p:cTn id="64" dur="580">
                                          <p:stCondLst>
                                            <p:cond delay="0"/>
                                          </p:stCondLst>
                                        </p:cTn>
                                        <p:tgtEl>
                                          <p:spTgt spid="4">
                                            <p:txEl>
                                              <p:pRg st="1" end="1"/>
                                            </p:txEl>
                                          </p:spTgt>
                                        </p:tgtEl>
                                      </p:cBhvr>
                                    </p:animEffect>
                                    <p:anim calcmode="lin" valueType="num">
                                      <p:cBhvr>
                                        <p:cTn id="65"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70" dur="26">
                                          <p:stCondLst>
                                            <p:cond delay="650"/>
                                          </p:stCondLst>
                                        </p:cTn>
                                        <p:tgtEl>
                                          <p:spTgt spid="4">
                                            <p:txEl>
                                              <p:pRg st="1" end="1"/>
                                            </p:txEl>
                                          </p:spTgt>
                                        </p:tgtEl>
                                      </p:cBhvr>
                                      <p:to x="100000" y="60000"/>
                                    </p:animScale>
                                    <p:animScale>
                                      <p:cBhvr>
                                        <p:cTn id="71" dur="166" decel="50000">
                                          <p:stCondLst>
                                            <p:cond delay="676"/>
                                          </p:stCondLst>
                                        </p:cTn>
                                        <p:tgtEl>
                                          <p:spTgt spid="4">
                                            <p:txEl>
                                              <p:pRg st="1" end="1"/>
                                            </p:txEl>
                                          </p:spTgt>
                                        </p:tgtEl>
                                      </p:cBhvr>
                                      <p:to x="100000" y="100000"/>
                                    </p:animScale>
                                    <p:animScale>
                                      <p:cBhvr>
                                        <p:cTn id="72" dur="26">
                                          <p:stCondLst>
                                            <p:cond delay="1312"/>
                                          </p:stCondLst>
                                        </p:cTn>
                                        <p:tgtEl>
                                          <p:spTgt spid="4">
                                            <p:txEl>
                                              <p:pRg st="1" end="1"/>
                                            </p:txEl>
                                          </p:spTgt>
                                        </p:tgtEl>
                                      </p:cBhvr>
                                      <p:to x="100000" y="80000"/>
                                    </p:animScale>
                                    <p:animScale>
                                      <p:cBhvr>
                                        <p:cTn id="73" dur="166" decel="50000">
                                          <p:stCondLst>
                                            <p:cond delay="1338"/>
                                          </p:stCondLst>
                                        </p:cTn>
                                        <p:tgtEl>
                                          <p:spTgt spid="4">
                                            <p:txEl>
                                              <p:pRg st="1" end="1"/>
                                            </p:txEl>
                                          </p:spTgt>
                                        </p:tgtEl>
                                      </p:cBhvr>
                                      <p:to x="100000" y="100000"/>
                                    </p:animScale>
                                    <p:animScale>
                                      <p:cBhvr>
                                        <p:cTn id="74" dur="26">
                                          <p:stCondLst>
                                            <p:cond delay="1642"/>
                                          </p:stCondLst>
                                        </p:cTn>
                                        <p:tgtEl>
                                          <p:spTgt spid="4">
                                            <p:txEl>
                                              <p:pRg st="1" end="1"/>
                                            </p:txEl>
                                          </p:spTgt>
                                        </p:tgtEl>
                                      </p:cBhvr>
                                      <p:to x="100000" y="90000"/>
                                    </p:animScale>
                                    <p:animScale>
                                      <p:cBhvr>
                                        <p:cTn id="75" dur="166" decel="50000">
                                          <p:stCondLst>
                                            <p:cond delay="1668"/>
                                          </p:stCondLst>
                                        </p:cTn>
                                        <p:tgtEl>
                                          <p:spTgt spid="4">
                                            <p:txEl>
                                              <p:pRg st="1" end="1"/>
                                            </p:txEl>
                                          </p:spTgt>
                                        </p:tgtEl>
                                      </p:cBhvr>
                                      <p:to x="100000" y="100000"/>
                                    </p:animScale>
                                    <p:animScale>
                                      <p:cBhvr>
                                        <p:cTn id="76" dur="26">
                                          <p:stCondLst>
                                            <p:cond delay="1808"/>
                                          </p:stCondLst>
                                        </p:cTn>
                                        <p:tgtEl>
                                          <p:spTgt spid="4">
                                            <p:txEl>
                                              <p:pRg st="1" end="1"/>
                                            </p:txEl>
                                          </p:spTgt>
                                        </p:tgtEl>
                                      </p:cBhvr>
                                      <p:to x="100000" y="95000"/>
                                    </p:animScale>
                                    <p:animScale>
                                      <p:cBhvr>
                                        <p:cTn id="77" dur="166" decel="50000">
                                          <p:stCondLst>
                                            <p:cond delay="1834"/>
                                          </p:stCondLst>
                                        </p:cTn>
                                        <p:tgtEl>
                                          <p:spTgt spid="4">
                                            <p:txEl>
                                              <p:pRg st="1" end="1"/>
                                            </p:txEl>
                                          </p:spTgt>
                                        </p:tgtEl>
                                      </p:cBhvr>
                                      <p:to x="100000" y="100000"/>
                                    </p:animScale>
                                  </p:childTnLst>
                                </p:cTn>
                              </p:par>
                              <p:par>
                                <p:cTn id="78" presetID="26" presetClass="entr" presetSubtype="0" fill="hold" nodeType="withEffect">
                                  <p:stCondLst>
                                    <p:cond delay="0"/>
                                  </p:stCondLst>
                                  <p:childTnLst>
                                    <p:set>
                                      <p:cBhvr>
                                        <p:cTn id="79" dur="1" fill="hold">
                                          <p:stCondLst>
                                            <p:cond delay="0"/>
                                          </p:stCondLst>
                                        </p:cTn>
                                        <p:tgtEl>
                                          <p:spTgt spid="4">
                                            <p:txEl>
                                              <p:pRg st="2" end="2"/>
                                            </p:txEl>
                                          </p:spTgt>
                                        </p:tgtEl>
                                        <p:attrNameLst>
                                          <p:attrName>style.visibility</p:attrName>
                                        </p:attrNameLst>
                                      </p:cBhvr>
                                      <p:to>
                                        <p:strVal val="visible"/>
                                      </p:to>
                                    </p:set>
                                    <p:animEffect transition="in" filter="wipe(down)">
                                      <p:cBhvr>
                                        <p:cTn id="80" dur="580">
                                          <p:stCondLst>
                                            <p:cond delay="0"/>
                                          </p:stCondLst>
                                        </p:cTn>
                                        <p:tgtEl>
                                          <p:spTgt spid="4">
                                            <p:txEl>
                                              <p:pRg st="2" end="2"/>
                                            </p:txEl>
                                          </p:spTgt>
                                        </p:tgtEl>
                                      </p:cBhvr>
                                    </p:animEffect>
                                    <p:anim calcmode="lin" valueType="num">
                                      <p:cBhvr>
                                        <p:cTn id="81"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86" dur="26">
                                          <p:stCondLst>
                                            <p:cond delay="650"/>
                                          </p:stCondLst>
                                        </p:cTn>
                                        <p:tgtEl>
                                          <p:spTgt spid="4">
                                            <p:txEl>
                                              <p:pRg st="2" end="2"/>
                                            </p:txEl>
                                          </p:spTgt>
                                        </p:tgtEl>
                                      </p:cBhvr>
                                      <p:to x="100000" y="60000"/>
                                    </p:animScale>
                                    <p:animScale>
                                      <p:cBhvr>
                                        <p:cTn id="87" dur="166" decel="50000">
                                          <p:stCondLst>
                                            <p:cond delay="676"/>
                                          </p:stCondLst>
                                        </p:cTn>
                                        <p:tgtEl>
                                          <p:spTgt spid="4">
                                            <p:txEl>
                                              <p:pRg st="2" end="2"/>
                                            </p:txEl>
                                          </p:spTgt>
                                        </p:tgtEl>
                                      </p:cBhvr>
                                      <p:to x="100000" y="100000"/>
                                    </p:animScale>
                                    <p:animScale>
                                      <p:cBhvr>
                                        <p:cTn id="88" dur="26">
                                          <p:stCondLst>
                                            <p:cond delay="1312"/>
                                          </p:stCondLst>
                                        </p:cTn>
                                        <p:tgtEl>
                                          <p:spTgt spid="4">
                                            <p:txEl>
                                              <p:pRg st="2" end="2"/>
                                            </p:txEl>
                                          </p:spTgt>
                                        </p:tgtEl>
                                      </p:cBhvr>
                                      <p:to x="100000" y="80000"/>
                                    </p:animScale>
                                    <p:animScale>
                                      <p:cBhvr>
                                        <p:cTn id="89" dur="166" decel="50000">
                                          <p:stCondLst>
                                            <p:cond delay="1338"/>
                                          </p:stCondLst>
                                        </p:cTn>
                                        <p:tgtEl>
                                          <p:spTgt spid="4">
                                            <p:txEl>
                                              <p:pRg st="2" end="2"/>
                                            </p:txEl>
                                          </p:spTgt>
                                        </p:tgtEl>
                                      </p:cBhvr>
                                      <p:to x="100000" y="100000"/>
                                    </p:animScale>
                                    <p:animScale>
                                      <p:cBhvr>
                                        <p:cTn id="90" dur="26">
                                          <p:stCondLst>
                                            <p:cond delay="1642"/>
                                          </p:stCondLst>
                                        </p:cTn>
                                        <p:tgtEl>
                                          <p:spTgt spid="4">
                                            <p:txEl>
                                              <p:pRg st="2" end="2"/>
                                            </p:txEl>
                                          </p:spTgt>
                                        </p:tgtEl>
                                      </p:cBhvr>
                                      <p:to x="100000" y="90000"/>
                                    </p:animScale>
                                    <p:animScale>
                                      <p:cBhvr>
                                        <p:cTn id="91" dur="166" decel="50000">
                                          <p:stCondLst>
                                            <p:cond delay="1668"/>
                                          </p:stCondLst>
                                        </p:cTn>
                                        <p:tgtEl>
                                          <p:spTgt spid="4">
                                            <p:txEl>
                                              <p:pRg st="2" end="2"/>
                                            </p:txEl>
                                          </p:spTgt>
                                        </p:tgtEl>
                                      </p:cBhvr>
                                      <p:to x="100000" y="100000"/>
                                    </p:animScale>
                                    <p:animScale>
                                      <p:cBhvr>
                                        <p:cTn id="92" dur="26">
                                          <p:stCondLst>
                                            <p:cond delay="1808"/>
                                          </p:stCondLst>
                                        </p:cTn>
                                        <p:tgtEl>
                                          <p:spTgt spid="4">
                                            <p:txEl>
                                              <p:pRg st="2" end="2"/>
                                            </p:txEl>
                                          </p:spTgt>
                                        </p:tgtEl>
                                      </p:cBhvr>
                                      <p:to x="100000" y="95000"/>
                                    </p:animScale>
                                    <p:animScale>
                                      <p:cBhvr>
                                        <p:cTn id="93" dur="166" decel="50000">
                                          <p:stCondLst>
                                            <p:cond delay="1834"/>
                                          </p:stCondLst>
                                        </p:cTn>
                                        <p:tgtEl>
                                          <p:spTgt spid="4">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8610600" cy="6278562"/>
          </a:xfrm>
          <a:solidFill>
            <a:schemeClr val="accent5">
              <a:lumMod val="60000"/>
              <a:lumOff val="40000"/>
            </a:schemeClr>
          </a:solidFill>
          <a:ln w="114300" cap="rnd" cmpd="thinThick">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tileRect l="-100000" t="-100000"/>
            </a:gradFill>
            <a:prstDash val="sysDash"/>
            <a:round/>
          </a:ln>
        </p:spPr>
        <p:txBody>
          <a:bodyPr>
            <a:normAutofit/>
          </a:bodyPr>
          <a:lstStyle/>
          <a:p>
            <a:pPr algn="ctr"/>
            <a:r>
              <a:rPr lang="en-US" sz="4000" dirty="0" smtClean="0">
                <a:solidFill>
                  <a:srgbClr val="7030A0"/>
                </a:solidFill>
                <a:latin typeface="NikoshBAN" pitchFamily="2" charset="0"/>
                <a:cs typeface="NikoshBAN" pitchFamily="2" charset="0"/>
              </a:rPr>
              <a:t/>
            </a:r>
            <a:br>
              <a:rPr lang="en-US" sz="4000" dirty="0" smtClean="0">
                <a:solidFill>
                  <a:srgbClr val="7030A0"/>
                </a:solidFill>
                <a:latin typeface="NikoshBAN" pitchFamily="2" charset="0"/>
                <a:cs typeface="NikoshBAN" pitchFamily="2" charset="0"/>
              </a:rPr>
            </a:br>
            <a:r>
              <a:rPr lang="en-US" sz="4000" dirty="0">
                <a:solidFill>
                  <a:srgbClr val="7030A0"/>
                </a:solidFill>
                <a:latin typeface="NikoshBAN" pitchFamily="2" charset="0"/>
                <a:cs typeface="NikoshBAN" pitchFamily="2" charset="0"/>
              </a:rPr>
              <a:t/>
            </a:r>
            <a:br>
              <a:rPr lang="en-US" sz="4000" dirty="0">
                <a:solidFill>
                  <a:srgbClr val="7030A0"/>
                </a:solidFill>
                <a:latin typeface="NikoshBAN" pitchFamily="2" charset="0"/>
                <a:cs typeface="NikoshBAN" pitchFamily="2" charset="0"/>
              </a:rPr>
            </a:br>
            <a:r>
              <a:rPr lang="en-US" sz="4000" dirty="0" smtClean="0">
                <a:solidFill>
                  <a:srgbClr val="7030A0"/>
                </a:solidFill>
                <a:latin typeface="NikoshBAN" pitchFamily="2" charset="0"/>
                <a:cs typeface="NikoshBAN" pitchFamily="2" charset="0"/>
              </a:rPr>
              <a:t/>
            </a:r>
            <a:br>
              <a:rPr lang="en-US" sz="4000" dirty="0" smtClean="0">
                <a:solidFill>
                  <a:srgbClr val="7030A0"/>
                </a:solidFill>
                <a:latin typeface="NikoshBAN" pitchFamily="2" charset="0"/>
                <a:cs typeface="NikoshBAN" pitchFamily="2" charset="0"/>
              </a:rPr>
            </a:br>
            <a:r>
              <a:rPr lang="en-US" sz="4000" dirty="0">
                <a:solidFill>
                  <a:srgbClr val="7030A0"/>
                </a:solidFill>
                <a:latin typeface="NikoshBAN" pitchFamily="2" charset="0"/>
                <a:cs typeface="NikoshBAN" pitchFamily="2" charset="0"/>
              </a:rPr>
              <a:t/>
            </a:r>
            <a:br>
              <a:rPr lang="en-US" sz="4000" dirty="0">
                <a:solidFill>
                  <a:srgbClr val="7030A0"/>
                </a:solidFill>
                <a:latin typeface="NikoshBAN" pitchFamily="2" charset="0"/>
                <a:cs typeface="NikoshBAN" pitchFamily="2" charset="0"/>
              </a:rPr>
            </a:br>
            <a:r>
              <a:rPr lang="bn-IN" sz="4000" dirty="0" smtClean="0">
                <a:solidFill>
                  <a:srgbClr val="7030A0"/>
                </a:solidFill>
                <a:latin typeface="NikoshBAN" pitchFamily="2" charset="0"/>
                <a:cs typeface="NikoshBAN" pitchFamily="2" charset="0"/>
              </a:rPr>
              <a:t>শ্রেণি</a:t>
            </a:r>
            <a:r>
              <a:rPr lang="en-US" sz="4000" b="1" dirty="0">
                <a:solidFill>
                  <a:srgbClr val="7030A0"/>
                </a:solidFill>
                <a:latin typeface="NikoshBAN" pitchFamily="2" charset="0"/>
                <a:cs typeface="NikoshBAN" pitchFamily="2" charset="0"/>
              </a:rPr>
              <a:t>: </a:t>
            </a:r>
            <a:r>
              <a:rPr lang="bn-IN" sz="4000" dirty="0">
                <a:solidFill>
                  <a:srgbClr val="7030A0"/>
                </a:solidFill>
                <a:latin typeface="NikoshBAN" pitchFamily="2" charset="0"/>
                <a:cs typeface="NikoshBAN" pitchFamily="2" charset="0"/>
              </a:rPr>
              <a:t>৯ম</a:t>
            </a:r>
            <a:r>
              <a:rPr lang="bn-IN" sz="4000" dirty="0">
                <a:solidFill>
                  <a:srgbClr val="7030A0"/>
                </a:solidFill>
                <a:latin typeface="NikoshBAN" pitchFamily="2" charset="0"/>
                <a:cs typeface="NikoshBAN" pitchFamily="2" charset="0"/>
              </a:rPr>
              <a:t/>
            </a:r>
            <a:br>
              <a:rPr lang="bn-IN" sz="4000" dirty="0">
                <a:solidFill>
                  <a:srgbClr val="7030A0"/>
                </a:solidFill>
                <a:latin typeface="NikoshBAN" pitchFamily="2" charset="0"/>
                <a:cs typeface="NikoshBAN" pitchFamily="2" charset="0"/>
              </a:rPr>
            </a:br>
            <a:r>
              <a:rPr lang="bn-IN" sz="4000" dirty="0">
                <a:solidFill>
                  <a:srgbClr val="7030A0"/>
                </a:solidFill>
                <a:latin typeface="NikoshBAN" pitchFamily="2" charset="0"/>
                <a:cs typeface="NikoshBAN" pitchFamily="2" charset="0"/>
              </a:rPr>
              <a:t>বিষয়</a:t>
            </a:r>
            <a:r>
              <a:rPr lang="en-US" sz="4000" dirty="0">
                <a:solidFill>
                  <a:srgbClr val="7030A0"/>
                </a:solidFill>
                <a:latin typeface="NikoshBAN" pitchFamily="2" charset="0"/>
                <a:cs typeface="NikoshBAN" pitchFamily="2" charset="0"/>
              </a:rPr>
              <a:t>: </a:t>
            </a:r>
            <a:r>
              <a:rPr lang="bn-IN" sz="4000" dirty="0">
                <a:solidFill>
                  <a:srgbClr val="7030A0"/>
                </a:solidFill>
                <a:latin typeface="NikoshBAN" pitchFamily="2" charset="0"/>
                <a:cs typeface="NikoshBAN" pitchFamily="2" charset="0"/>
              </a:rPr>
              <a:t>গণিত</a:t>
            </a:r>
            <a:br>
              <a:rPr lang="bn-IN" sz="4000" dirty="0">
                <a:solidFill>
                  <a:srgbClr val="7030A0"/>
                </a:solidFill>
                <a:latin typeface="NikoshBAN" pitchFamily="2" charset="0"/>
                <a:cs typeface="NikoshBAN" pitchFamily="2" charset="0"/>
              </a:rPr>
            </a:br>
            <a:r>
              <a:rPr lang="bn-IN" sz="4000" dirty="0">
                <a:solidFill>
                  <a:srgbClr val="7030A0"/>
                </a:solidFill>
                <a:latin typeface="NikoshBAN" pitchFamily="2" charset="0"/>
                <a:cs typeface="NikoshBAN" pitchFamily="2" charset="0"/>
              </a:rPr>
              <a:t>অধ্যায়</a:t>
            </a:r>
            <a:r>
              <a:rPr lang="en-US" sz="4000" dirty="0">
                <a:solidFill>
                  <a:srgbClr val="7030A0"/>
                </a:solidFill>
                <a:latin typeface="NikoshBAN" pitchFamily="2" charset="0"/>
                <a:cs typeface="NikoshBAN" pitchFamily="2" charset="0"/>
              </a:rPr>
              <a:t>: </a:t>
            </a:r>
            <a:r>
              <a:rPr lang="bn-IN" sz="4000" dirty="0">
                <a:solidFill>
                  <a:srgbClr val="7030A0"/>
                </a:solidFill>
                <a:latin typeface="NikoshBAN" pitchFamily="2" charset="0"/>
                <a:cs typeface="NikoshBAN" pitchFamily="2" charset="0"/>
              </a:rPr>
              <a:t>সপ্তদশ </a:t>
            </a:r>
            <a:r>
              <a:rPr lang="en-US" sz="4000" dirty="0">
                <a:solidFill>
                  <a:srgbClr val="7030A0"/>
                </a:solidFill>
                <a:latin typeface="NikoshBAN" pitchFamily="2" charset="0"/>
                <a:cs typeface="NikoshBAN" pitchFamily="2" charset="0"/>
              </a:rPr>
              <a:t/>
            </a:r>
            <a:br>
              <a:rPr lang="en-US" sz="4000" dirty="0">
                <a:solidFill>
                  <a:srgbClr val="7030A0"/>
                </a:solidFill>
                <a:latin typeface="NikoshBAN" pitchFamily="2" charset="0"/>
                <a:cs typeface="NikoshBAN" pitchFamily="2" charset="0"/>
              </a:rPr>
            </a:br>
            <a:r>
              <a:rPr lang="en-US" sz="4000" dirty="0" err="1">
                <a:solidFill>
                  <a:srgbClr val="7030A0"/>
                </a:solidFill>
                <a:latin typeface="NikoshBAN" pitchFamily="2" charset="0"/>
                <a:cs typeface="NikoshBAN" pitchFamily="2" charset="0"/>
              </a:rPr>
              <a:t>আলোচ্য</a:t>
            </a:r>
            <a:r>
              <a:rPr lang="en-US" sz="4000" dirty="0">
                <a:solidFill>
                  <a:srgbClr val="7030A0"/>
                </a:solidFill>
                <a:latin typeface="NikoshBAN" pitchFamily="2" charset="0"/>
                <a:cs typeface="NikoshBAN" pitchFamily="2" charset="0"/>
              </a:rPr>
              <a:t> </a:t>
            </a:r>
            <a:r>
              <a:rPr lang="en-US" sz="4000" dirty="0" err="1">
                <a:solidFill>
                  <a:srgbClr val="7030A0"/>
                </a:solidFill>
                <a:latin typeface="NikoshBAN" pitchFamily="2" charset="0"/>
                <a:cs typeface="NikoshBAN" pitchFamily="2" charset="0"/>
              </a:rPr>
              <a:t>বিষয়ঃ</a:t>
            </a:r>
            <a:r>
              <a:rPr lang="bn-IN" sz="4000" dirty="0">
                <a:solidFill>
                  <a:srgbClr val="7030A0"/>
                </a:solidFill>
                <a:latin typeface="NikoshBAN" pitchFamily="2" charset="0"/>
                <a:cs typeface="NikoshBAN" pitchFamily="2" charset="0"/>
              </a:rPr>
              <a:t>পরিসংখ্যান</a:t>
            </a:r>
            <a:endParaRPr lang="en-US" sz="4000" dirty="0">
              <a:latin typeface="NikoshBAN" pitchFamily="2" charset="0"/>
              <a:cs typeface="NikoshBAN" pitchFamily="2" charset="0"/>
            </a:endParaRPr>
          </a:p>
        </p:txBody>
      </p:sp>
      <p:sp>
        <p:nvSpPr>
          <p:cNvPr id="4" name="TextBox 3"/>
          <p:cNvSpPr txBox="1"/>
          <p:nvPr/>
        </p:nvSpPr>
        <p:spPr>
          <a:xfrm>
            <a:off x="4191000" y="685801"/>
            <a:ext cx="5105400" cy="769441"/>
          </a:xfrm>
          <a:prstGeom prst="rect">
            <a:avLst/>
          </a:prstGeom>
          <a:noFill/>
        </p:spPr>
        <p:txBody>
          <a:bodyPr wrap="square" rtlCol="0">
            <a:spAutoFit/>
          </a:bodyPr>
          <a:lstStyle/>
          <a:p>
            <a:r>
              <a:rPr lang="en-US" sz="4400" dirty="0" err="1"/>
              <a:t>পাঠ</a:t>
            </a:r>
            <a:r>
              <a:rPr lang="en-US" sz="4400" dirty="0"/>
              <a:t> </a:t>
            </a:r>
            <a:r>
              <a:rPr lang="en-US" sz="4400" dirty="0" err="1"/>
              <a:t>পরিচিতি</a:t>
            </a:r>
            <a:endParaRPr lang="en-US" sz="4400" dirty="0"/>
          </a:p>
        </p:txBody>
      </p:sp>
    </p:spTree>
    <p:extLst>
      <p:ext uri="{BB962C8B-B14F-4D97-AF65-F5344CB8AC3E}">
        <p14:creationId xmlns:p14="http://schemas.microsoft.com/office/powerpoint/2010/main" val="3216516780"/>
      </p:ext>
    </p:extLst>
  </p:cSld>
  <p:clrMapOvr>
    <a:masterClrMapping/>
  </p:clrMapOvr>
  <mc:AlternateContent xmlns:mc="http://schemas.openxmlformats.org/markup-compatibility/2006">
    <mc:Choice xmlns:p14="http://schemas.microsoft.com/office/powerpoint/2010/main" Requires="p14">
      <p:transition spd="slow">
        <p14:doors dir="vert"/>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8534400" cy="6400800"/>
          </a:xfrm>
          <a:ln w="155575" cap="rnd" cmpd="thinThick">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prstDash val="sysDash"/>
          </a:ln>
        </p:spPr>
        <p:style>
          <a:lnRef idx="1">
            <a:schemeClr val="accent5"/>
          </a:lnRef>
          <a:fillRef idx="2">
            <a:schemeClr val="accent5"/>
          </a:fillRef>
          <a:effectRef idx="1">
            <a:schemeClr val="accent5"/>
          </a:effectRef>
          <a:fontRef idx="minor">
            <a:schemeClr val="dk1"/>
          </a:fontRef>
        </p:style>
        <p:txBody>
          <a:bodyPr>
            <a:noAutofit/>
          </a:bodyPr>
          <a:lstStyle/>
          <a:p>
            <a:pPr algn="ctr"/>
            <a:r>
              <a:rPr lang="en-US" sz="7200" dirty="0" smtClean="0">
                <a:solidFill>
                  <a:srgbClr val="7030A0"/>
                </a:solidFill>
                <a:latin typeface="NikoshBAN" pitchFamily="2" charset="0"/>
                <a:cs typeface="NikoshBAN" pitchFamily="2" charset="0"/>
              </a:rPr>
              <a:t/>
            </a:r>
            <a:br>
              <a:rPr lang="en-US" sz="7200" dirty="0" smtClean="0">
                <a:solidFill>
                  <a:srgbClr val="7030A0"/>
                </a:solidFill>
                <a:latin typeface="NikoshBAN" pitchFamily="2" charset="0"/>
                <a:cs typeface="NikoshBAN" pitchFamily="2" charset="0"/>
              </a:rPr>
            </a:br>
            <a:r>
              <a:rPr lang="bn-IN" sz="7200" dirty="0" smtClean="0">
                <a:solidFill>
                  <a:srgbClr val="7030A0"/>
                </a:solidFill>
                <a:latin typeface="NikoshBAN" pitchFamily="2" charset="0"/>
                <a:cs typeface="NikoshBAN" pitchFamily="2" charset="0"/>
              </a:rPr>
              <a:t>আজকের </a:t>
            </a:r>
            <a:r>
              <a:rPr lang="bn-IN" sz="7200" dirty="0">
                <a:solidFill>
                  <a:srgbClr val="7030A0"/>
                </a:solidFill>
                <a:latin typeface="NikoshBAN" pitchFamily="2" charset="0"/>
                <a:cs typeface="NikoshBAN" pitchFamily="2" charset="0"/>
              </a:rPr>
              <a:t>পাঠ</a:t>
            </a:r>
            <a:r>
              <a:rPr lang="en-US" sz="7200" dirty="0">
                <a:solidFill>
                  <a:srgbClr val="7030A0"/>
                </a:solidFill>
                <a:latin typeface="NikoshBAN" pitchFamily="2" charset="0"/>
                <a:cs typeface="NikoshBAN" pitchFamily="2" charset="0"/>
              </a:rPr>
              <a:t>ঃ</a:t>
            </a:r>
            <a:r>
              <a:rPr lang="bn-IN" sz="7200" dirty="0">
                <a:solidFill>
                  <a:srgbClr val="7030A0"/>
                </a:solidFill>
                <a:latin typeface="NikoshBAN" pitchFamily="2" charset="0"/>
                <a:cs typeface="NikoshBAN" pitchFamily="2" charset="0"/>
              </a:rPr>
              <a:t/>
            </a:r>
            <a:br>
              <a:rPr lang="bn-IN" sz="7200" dirty="0">
                <a:solidFill>
                  <a:srgbClr val="7030A0"/>
                </a:solidFill>
                <a:latin typeface="NikoshBAN" pitchFamily="2" charset="0"/>
                <a:cs typeface="NikoshBAN" pitchFamily="2" charset="0"/>
              </a:rPr>
            </a:br>
            <a:r>
              <a:rPr lang="en-US" sz="7200" dirty="0" smtClean="0">
                <a:solidFill>
                  <a:srgbClr val="7030A0"/>
                </a:solidFill>
                <a:latin typeface="NikoshBAN" pitchFamily="2" charset="0"/>
                <a:cs typeface="NikoshBAN" pitchFamily="2" charset="0"/>
              </a:rPr>
              <a:t/>
            </a:r>
            <a:br>
              <a:rPr lang="en-US" sz="7200" dirty="0" smtClean="0">
                <a:solidFill>
                  <a:srgbClr val="7030A0"/>
                </a:solidFill>
                <a:latin typeface="NikoshBAN" pitchFamily="2" charset="0"/>
                <a:cs typeface="NikoshBAN" pitchFamily="2" charset="0"/>
              </a:rPr>
            </a:br>
            <a:r>
              <a:rPr lang="bn-IN" sz="7200" dirty="0" smtClean="0">
                <a:solidFill>
                  <a:schemeClr val="accent2">
                    <a:lumMod val="75000"/>
                  </a:schemeClr>
                </a:solidFill>
                <a:latin typeface="NikoshBAN" pitchFamily="2" charset="0"/>
                <a:cs typeface="NikoshBAN" pitchFamily="2" charset="0"/>
              </a:rPr>
              <a:t>গড় </a:t>
            </a:r>
            <a:r>
              <a:rPr lang="bn-IN" sz="7200" dirty="0">
                <a:solidFill>
                  <a:schemeClr val="accent2">
                    <a:lumMod val="75000"/>
                  </a:schemeClr>
                </a:solidFill>
                <a:latin typeface="NikoshBAN" pitchFamily="2" charset="0"/>
                <a:cs typeface="NikoshBAN" pitchFamily="2" charset="0"/>
              </a:rPr>
              <a:t>নির্ণয়</a:t>
            </a:r>
            <a:endParaRPr lang="en-US" sz="7200" dirty="0">
              <a:solidFill>
                <a:schemeClr val="accent2">
                  <a:lumMod val="75000"/>
                </a:schemeClr>
              </a:solidFill>
              <a:latin typeface="NikoshBAN" pitchFamily="2" charset="0"/>
              <a:cs typeface="NikoshBAN" pitchFamily="2" charset="0"/>
            </a:endParaRPr>
          </a:p>
        </p:txBody>
      </p:sp>
    </p:spTree>
    <p:extLst>
      <p:ext uri="{BB962C8B-B14F-4D97-AF65-F5344CB8AC3E}">
        <p14:creationId xmlns:p14="http://schemas.microsoft.com/office/powerpoint/2010/main" val="2016156022"/>
      </p:ext>
    </p:extLst>
  </p:cSld>
  <p:clrMapOvr>
    <a:masterClrMapping/>
  </p:clrMapOvr>
  <mc:AlternateContent xmlns:mc="http://schemas.openxmlformats.org/markup-compatibility/2006">
    <mc:Choice xmlns:p14="http://schemas.microsoft.com/office/powerpoint/2010/main" Requires="p14">
      <p:transition spd="slow" p14:dur="1600">
        <p14:prism isInverted="1"/>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3391" y="152400"/>
            <a:ext cx="10167581" cy="6553200"/>
          </a:xfrm>
          <a:solidFill>
            <a:srgbClr val="92D050"/>
          </a:solidFill>
          <a:ln w="158750" cap="rnd">
            <a:gradFill>
              <a:gsLst>
                <a:gs pos="0">
                  <a:srgbClr val="FF3399"/>
                </a:gs>
                <a:gs pos="25000">
                  <a:srgbClr val="FF6633"/>
                </a:gs>
                <a:gs pos="50000">
                  <a:srgbClr val="FFFF00"/>
                </a:gs>
                <a:gs pos="75000">
                  <a:srgbClr val="01A78F"/>
                </a:gs>
                <a:gs pos="100000">
                  <a:srgbClr val="3366FF"/>
                </a:gs>
              </a:gsLst>
              <a:lin ang="5400000" scaled="0"/>
            </a:gradFill>
            <a:prstDash val="sysDash"/>
          </a:ln>
        </p:spPr>
        <p:txBody>
          <a:bodyPr vert="horz" lIns="365760" tIns="182880" rIns="0" bIns="0" rtlCol="0" anchor="t" anchorCtr="0">
            <a:normAutofit/>
          </a:bodyPr>
          <a:lstStyle/>
          <a:p>
            <a:pPr>
              <a:lnSpc>
                <a:spcPct val="200000"/>
              </a:lnSpc>
            </a:pPr>
            <a:r>
              <a:rPr lang="bn-IN" sz="4800" b="1" u="sng" dirty="0" smtClean="0">
                <a:solidFill>
                  <a:srgbClr val="7030A0"/>
                </a:solidFill>
                <a:latin typeface="MuhuriMJ" pitchFamily="2" charset="0"/>
                <a:cs typeface="NikoshBAN" pitchFamily="2" charset="0"/>
              </a:rPr>
              <a:t>শিখনফল</a:t>
            </a:r>
            <a:r>
              <a:rPr lang="en-US" sz="2800" dirty="0">
                <a:solidFill>
                  <a:srgbClr val="7030A0"/>
                </a:solidFill>
                <a:latin typeface="NikoshBAN" pitchFamily="2" charset="0"/>
                <a:cs typeface="NikoshBAN" pitchFamily="2" charset="0"/>
              </a:rPr>
              <a:t/>
            </a:r>
            <a:br>
              <a:rPr lang="en-US" sz="2800" dirty="0">
                <a:solidFill>
                  <a:srgbClr val="7030A0"/>
                </a:solidFill>
                <a:latin typeface="NikoshBAN" pitchFamily="2" charset="0"/>
                <a:cs typeface="NikoshBAN" pitchFamily="2" charset="0"/>
              </a:rPr>
            </a:br>
            <a:r>
              <a:rPr lang="bn-IN" sz="2800" dirty="0" smtClean="0">
                <a:latin typeface="NikoshBAN" pitchFamily="2" charset="0"/>
                <a:cs typeface="NikoshBAN" pitchFamily="2" charset="0"/>
              </a:rPr>
              <a:t>আজকের পাঠ </a:t>
            </a:r>
            <a:r>
              <a:rPr lang="bn-IN" sz="2800" dirty="0" smtClean="0">
                <a:latin typeface="NikoshBAN" pitchFamily="2" charset="0"/>
                <a:cs typeface="NikoshBAN" pitchFamily="2" charset="0"/>
              </a:rPr>
              <a:t>শেষে </a:t>
            </a:r>
            <a:r>
              <a:rPr lang="bn-IN" sz="2800" dirty="0" smtClean="0">
                <a:latin typeface="NikoshBAN" pitchFamily="2" charset="0"/>
                <a:cs typeface="NikoshBAN" pitchFamily="2" charset="0"/>
              </a:rPr>
              <a:t>শিক্ষার্থীরা-</a:t>
            </a:r>
            <a:r>
              <a:rPr lang="en-US" sz="2800" dirty="0" smtClean="0">
                <a:latin typeface="NikoshBAN" pitchFamily="2" charset="0"/>
                <a:cs typeface="NikoshBAN" pitchFamily="2" charset="0"/>
              </a:rPr>
              <a:t/>
            </a:r>
            <a:br>
              <a:rPr lang="en-US" sz="2800" dirty="0" smtClean="0">
                <a:latin typeface="NikoshBAN" pitchFamily="2" charset="0"/>
                <a:cs typeface="NikoshBAN" pitchFamily="2" charset="0"/>
              </a:rPr>
            </a:br>
            <a:r>
              <a:rPr lang="en-US" sz="2800" dirty="0">
                <a:latin typeface="NikoshBAN" pitchFamily="2" charset="0"/>
                <a:cs typeface="NikoshBAN" pitchFamily="2" charset="0"/>
              </a:rPr>
              <a:t> </a:t>
            </a:r>
            <a:r>
              <a:rPr lang="bn-IN" sz="2800" dirty="0">
                <a:latin typeface="NikoshBAN" pitchFamily="2" charset="0"/>
                <a:cs typeface="NikoshBAN" pitchFamily="2" charset="0"/>
              </a:rPr>
              <a:t>১।</a:t>
            </a:r>
            <a:r>
              <a:rPr lang="en-US" sz="2800" dirty="0">
                <a:latin typeface="NikoshBAN" pitchFamily="2" charset="0"/>
                <a:cs typeface="NikoshBAN" pitchFamily="2" charset="0"/>
              </a:rPr>
              <a:t>  </a:t>
            </a:r>
            <a:r>
              <a:rPr lang="bn-IN" sz="2800" dirty="0">
                <a:latin typeface="NikoshBAN" pitchFamily="2" charset="0"/>
                <a:cs typeface="NikoshBAN" pitchFamily="2" charset="0"/>
              </a:rPr>
              <a:t>অবিন্যস্ত উপাত্তের গড় নির্ণয় করতে পারবে।</a:t>
            </a:r>
            <a:br>
              <a:rPr lang="bn-IN" sz="2800" dirty="0">
                <a:latin typeface="NikoshBAN" pitchFamily="2" charset="0"/>
                <a:cs typeface="NikoshBAN" pitchFamily="2" charset="0"/>
              </a:rPr>
            </a:br>
            <a:r>
              <a:rPr lang="bn-IN" sz="2800" dirty="0">
                <a:latin typeface="NikoshBAN" pitchFamily="2" charset="0"/>
                <a:cs typeface="NikoshBAN" pitchFamily="2" charset="0"/>
              </a:rPr>
              <a:t> </a:t>
            </a:r>
            <a:r>
              <a:rPr lang="bn-IN" sz="2800" dirty="0">
                <a:latin typeface="NikoshBAN" pitchFamily="2" charset="0"/>
                <a:cs typeface="NikoshBAN" pitchFamily="2" charset="0"/>
              </a:rPr>
              <a:t>২।</a:t>
            </a:r>
            <a:r>
              <a:rPr lang="en-US" sz="2800" dirty="0">
                <a:latin typeface="NikoshBAN" pitchFamily="2" charset="0"/>
                <a:cs typeface="NikoshBAN" pitchFamily="2" charset="0"/>
              </a:rPr>
              <a:t> </a:t>
            </a:r>
            <a:r>
              <a:rPr lang="bn-IN" sz="2800" dirty="0">
                <a:latin typeface="NikoshBAN" pitchFamily="2" charset="0"/>
                <a:cs typeface="NikoshBAN" pitchFamily="2" charset="0"/>
              </a:rPr>
              <a:t>উপাত্ত থেকে গণসংখ্যা নিবেশণ </a:t>
            </a:r>
            <a:r>
              <a:rPr lang="bn-IN" sz="2800" dirty="0" smtClean="0">
                <a:latin typeface="NikoshBAN" pitchFamily="2" charset="0"/>
                <a:cs typeface="NikoshBAN" pitchFamily="2" charset="0"/>
              </a:rPr>
              <a:t>সারণি </a:t>
            </a:r>
            <a:r>
              <a:rPr lang="bn-IN" sz="2800" dirty="0">
                <a:latin typeface="NikoshBAN" pitchFamily="2" charset="0"/>
                <a:cs typeface="NikoshBAN" pitchFamily="2" charset="0"/>
              </a:rPr>
              <a:t>তৈরি করতে পারবে।</a:t>
            </a:r>
            <a:br>
              <a:rPr lang="bn-IN" sz="2800" dirty="0">
                <a:latin typeface="NikoshBAN" pitchFamily="2" charset="0"/>
                <a:cs typeface="NikoshBAN" pitchFamily="2" charset="0"/>
              </a:rPr>
            </a:br>
            <a:r>
              <a:rPr lang="bn-IN" sz="2800" dirty="0">
                <a:latin typeface="NikoshBAN" pitchFamily="2" charset="0"/>
                <a:cs typeface="NikoshBAN" pitchFamily="2" charset="0"/>
              </a:rPr>
              <a:t> ৩।</a:t>
            </a:r>
            <a:r>
              <a:rPr lang="en-US" sz="2800" dirty="0">
                <a:latin typeface="NikoshBAN" pitchFamily="2" charset="0"/>
                <a:cs typeface="NikoshBAN" pitchFamily="2" charset="0"/>
              </a:rPr>
              <a:t> </a:t>
            </a:r>
            <a:r>
              <a:rPr lang="bn-IN" sz="2800" dirty="0">
                <a:latin typeface="NikoshBAN" pitchFamily="2" charset="0"/>
                <a:cs typeface="NikoshBAN" pitchFamily="2" charset="0"/>
              </a:rPr>
              <a:t>অবিন্যস্ত উপাত্ত থেকে </a:t>
            </a:r>
            <a:r>
              <a:rPr lang="bn-IN" sz="2800" dirty="0" smtClean="0">
                <a:latin typeface="NikoshBAN" pitchFamily="2" charset="0"/>
                <a:cs typeface="NikoshBAN" pitchFamily="2" charset="0"/>
              </a:rPr>
              <a:t>শ্রেণিবিন্যাসে</a:t>
            </a:r>
            <a:r>
              <a:rPr lang="en-US" sz="2800" dirty="0" smtClean="0">
                <a:latin typeface="NikoshBAN" pitchFamily="2" charset="0"/>
                <a:cs typeface="NikoshBAN" pitchFamily="2" charset="0"/>
              </a:rPr>
              <a:t> </a:t>
            </a:r>
            <a:r>
              <a:rPr lang="bn-IN" sz="2800" dirty="0" smtClean="0">
                <a:latin typeface="NikoshBAN" pitchFamily="2" charset="0"/>
                <a:cs typeface="NikoshBAN" pitchFamily="2" charset="0"/>
              </a:rPr>
              <a:t>মাধ্যমে সংক্ষিপ্ত</a:t>
            </a:r>
            <a:r>
              <a:rPr lang="en-US" sz="2800" dirty="0" smtClean="0">
                <a:latin typeface="NikoshBAN" pitchFamily="2" charset="0"/>
                <a:cs typeface="NikoshBAN" pitchFamily="2" charset="0"/>
              </a:rPr>
              <a:t> </a:t>
            </a:r>
            <a:r>
              <a:rPr lang="bn-IN" sz="2800" dirty="0" smtClean="0">
                <a:latin typeface="NikoshBAN" pitchFamily="2" charset="0"/>
                <a:cs typeface="NikoshBAN" pitchFamily="2" charset="0"/>
              </a:rPr>
              <a:t>পদ্ধতিতে </a:t>
            </a:r>
            <a:r>
              <a:rPr lang="bn-IN" sz="2800" dirty="0">
                <a:latin typeface="NikoshBAN" pitchFamily="2" charset="0"/>
                <a:cs typeface="NikoshBAN" pitchFamily="2" charset="0"/>
              </a:rPr>
              <a:t>গড় </a:t>
            </a:r>
            <a:r>
              <a:rPr lang="bn-IN" sz="2800" dirty="0" smtClean="0">
                <a:latin typeface="NikoshBAN" pitchFamily="2" charset="0"/>
                <a:cs typeface="NikoshBAN" pitchFamily="2" charset="0"/>
              </a:rPr>
              <a:t>নির্ণয়</a:t>
            </a:r>
            <a:r>
              <a:rPr lang="en-US" sz="2800" dirty="0" smtClean="0">
                <a:latin typeface="NikoshBAN" pitchFamily="2" charset="0"/>
                <a:cs typeface="NikoshBAN" pitchFamily="2" charset="0"/>
              </a:rPr>
              <a:t> </a:t>
            </a:r>
            <a:r>
              <a:rPr lang="bn-IN" sz="2800" dirty="0" smtClean="0">
                <a:latin typeface="NikoshBAN" pitchFamily="2" charset="0"/>
                <a:cs typeface="NikoshBAN" pitchFamily="2" charset="0"/>
              </a:rPr>
              <a:t>করতে </a:t>
            </a:r>
            <a:r>
              <a:rPr lang="bn-IN" sz="2800" dirty="0">
                <a:latin typeface="NikoshBAN" pitchFamily="2" charset="0"/>
                <a:cs typeface="NikoshBAN" pitchFamily="2" charset="0"/>
              </a:rPr>
              <a:t>পারবে।</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3581457921"/>
      </p:ext>
    </p:extLst>
  </p:cSld>
  <p:clrMapOvr>
    <a:masterClrMapping/>
  </p:clrMapOvr>
  <mc:AlternateContent xmlns:mc="http://schemas.openxmlformats.org/markup-compatibility/2006">
    <mc:Choice xmlns:p14="http://schemas.microsoft.com/office/powerpoint/2010/main" Requires="p14">
      <p:transition spd="slow" p14:dur="1200">
        <p14:prism/>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76200"/>
            <a:ext cx="10423478" cy="6629400"/>
          </a:xfrm>
          <a:solidFill>
            <a:schemeClr val="accent3">
              <a:lumMod val="40000"/>
              <a:lumOff val="60000"/>
            </a:schemeClr>
          </a:solidFill>
          <a:ln w="104775">
            <a:solidFill>
              <a:srgbClr val="00B050"/>
            </a:solidFill>
            <a:prstDash val="sysDash"/>
          </a:ln>
        </p:spPr>
        <p:txBody>
          <a:bodyPr vert="horz" lIns="274320" tIns="182880" rIns="91440" bIns="45720" rtlCol="0" anchor="t" anchorCtr="0">
            <a:noAutofit/>
          </a:bodyPr>
          <a:lstStyle/>
          <a:p>
            <a:pPr algn="l"/>
            <a:r>
              <a:rPr lang="bn-IN" sz="3200" u="sng" dirty="0" smtClean="0">
                <a:solidFill>
                  <a:srgbClr val="7030A0"/>
                </a:solidFill>
                <a:latin typeface="NikoshBAN" pitchFamily="2" charset="0"/>
                <a:cs typeface="NikoshBAN" pitchFamily="2" charset="0"/>
              </a:rPr>
              <a:t>অবিন্যস্থ </a:t>
            </a:r>
            <a:r>
              <a:rPr lang="bn-IN" sz="3200" u="sng" dirty="0">
                <a:solidFill>
                  <a:srgbClr val="7030A0"/>
                </a:solidFill>
                <a:latin typeface="NikoshBAN" pitchFamily="2" charset="0"/>
                <a:cs typeface="NikoshBAN" pitchFamily="2" charset="0"/>
              </a:rPr>
              <a:t>উপাত্তের গড় নির্ণয় </a:t>
            </a:r>
            <a:r>
              <a:rPr lang="bn-IN" sz="3200" u="sng" dirty="0" smtClean="0">
                <a:solidFill>
                  <a:srgbClr val="7030A0"/>
                </a:solidFill>
                <a:latin typeface="NikoshBAN" pitchFamily="2" charset="0"/>
                <a:cs typeface="NikoshBAN" pitchFamily="2" charset="0"/>
              </a:rPr>
              <a:t>–</a:t>
            </a:r>
            <a:r>
              <a:rPr lang="en-US" sz="3200" u="sng" dirty="0" smtClean="0">
                <a:solidFill>
                  <a:srgbClr val="7030A0"/>
                </a:solidFill>
                <a:latin typeface="NikoshBAN" pitchFamily="2" charset="0"/>
                <a:cs typeface="NikoshBAN" pitchFamily="2" charset="0"/>
              </a:rPr>
              <a:t/>
            </a:r>
            <a:br>
              <a:rPr lang="en-US" sz="3200" u="sng" dirty="0" smtClean="0">
                <a:solidFill>
                  <a:srgbClr val="7030A0"/>
                </a:solidFill>
                <a:latin typeface="NikoshBAN" pitchFamily="2" charset="0"/>
                <a:cs typeface="NikoshBAN" pitchFamily="2" charset="0"/>
              </a:rPr>
            </a:br>
            <a:r>
              <a:rPr lang="bn-IN" sz="3200" dirty="0" smtClean="0">
                <a:solidFill>
                  <a:srgbClr val="7030A0"/>
                </a:solidFill>
                <a:latin typeface="NikoshBAN" pitchFamily="2" charset="0"/>
                <a:cs typeface="NikoshBAN" pitchFamily="2" charset="0"/>
              </a:rPr>
              <a:t> </a:t>
            </a:r>
            <a:r>
              <a:rPr lang="bn-IN" sz="3200" dirty="0">
                <a:solidFill>
                  <a:srgbClr val="7030A0"/>
                </a:solidFill>
                <a:latin typeface="NikoshBAN" pitchFamily="2" charset="0"/>
                <a:cs typeface="NikoshBAN" pitchFamily="2" charset="0"/>
              </a:rPr>
              <a:t/>
            </a:r>
            <a:br>
              <a:rPr lang="bn-IN" sz="3200" dirty="0">
                <a:solidFill>
                  <a:srgbClr val="7030A0"/>
                </a:solidFill>
                <a:latin typeface="NikoshBAN" pitchFamily="2" charset="0"/>
                <a:cs typeface="NikoshBAN" pitchFamily="2" charset="0"/>
              </a:rPr>
            </a:br>
            <a:r>
              <a:rPr lang="bn-IN" sz="2800" dirty="0" smtClean="0">
                <a:latin typeface="NikoshBAN" pitchFamily="2" charset="0"/>
                <a:cs typeface="NikoshBAN" pitchFamily="2" charset="0"/>
              </a:rPr>
              <a:t>অবিন্যস্থ </a:t>
            </a:r>
            <a:r>
              <a:rPr lang="bn-IN" sz="2800" dirty="0">
                <a:latin typeface="NikoshBAN" pitchFamily="2" charset="0"/>
                <a:cs typeface="NikoshBAN" pitchFamily="2" charset="0"/>
              </a:rPr>
              <a:t>উপাত্তে সংখ্যাগুলো এলোমেলো ভাবে  সাজানো থাকে। গড় নির্ণয় করতে হলে প্রথমে সবগুলো  সংখ্যার যোগফল নির্ণয় করতে হয়। অতঃপর যোগফলকে উপাত্তের মোট সংখ্যা দ্বারা ভাগ করতে হয়</a:t>
            </a:r>
            <a:r>
              <a:rPr lang="bn-IN" sz="2800" dirty="0" smtClean="0">
                <a:latin typeface="NikoshBAN" pitchFamily="2" charset="0"/>
                <a:cs typeface="NikoshBAN" pitchFamily="2" charset="0"/>
              </a:rPr>
              <a:t>।</a:t>
            </a:r>
            <a:r>
              <a:rPr lang="bn-IN" sz="2800" dirty="0">
                <a:latin typeface="NikoshBAN" pitchFamily="2" charset="0"/>
                <a:cs typeface="NikoshBAN" pitchFamily="2" charset="0"/>
              </a:rPr>
              <a:t/>
            </a:r>
            <a:br>
              <a:rPr lang="bn-IN" sz="2800" dirty="0">
                <a:latin typeface="NikoshBAN" pitchFamily="2" charset="0"/>
                <a:cs typeface="NikoshBAN" pitchFamily="2" charset="0"/>
              </a:rPr>
            </a:br>
            <a:r>
              <a:rPr lang="bn-IN" sz="2800" dirty="0">
                <a:latin typeface="NikoshBAN" pitchFamily="2" charset="0"/>
                <a:cs typeface="NikoshBAN" pitchFamily="2" charset="0"/>
              </a:rPr>
              <a:t>যেমন- ডাংগা উচ্চ বিদ্যালয়ের ৩০জন শিক্ষার্থীর কোনো পরিক্ষায় গণিত বিষয়ে প্রাপ্ত  নম্বর নিচে দেওয়া হলো। নম্বরগুলোর  গড় নির্ণয় কর।</a:t>
            </a:r>
            <a:br>
              <a:rPr lang="bn-IN" sz="2800" dirty="0">
                <a:latin typeface="NikoshBAN" pitchFamily="2" charset="0"/>
                <a:cs typeface="NikoshBAN" pitchFamily="2" charset="0"/>
              </a:rPr>
            </a:br>
            <a:r>
              <a:rPr lang="bn-IN" sz="2800" dirty="0">
                <a:solidFill>
                  <a:srgbClr val="002060"/>
                </a:solidFill>
                <a:latin typeface="NikoshBAN" pitchFamily="2" charset="0"/>
                <a:cs typeface="NikoshBAN" pitchFamily="2" charset="0"/>
              </a:rPr>
              <a:t>৬৫,৫৫,৫৮,৬৫,৭৫,৮৪,৮১,৬০,৫৮,৭২,৭৫,৫৮,৮২,৬৬,৬৭,৭০,৫৭,৬৯,৭১,৭৭,৭৩,৬৩,৮০,৬৬,৭৬,৬৪,৬০,৬৮,৬৯,৭৯</a:t>
            </a:r>
            <a:r>
              <a:rPr lang="bn-IN" sz="2400" dirty="0">
                <a:latin typeface="NikoshBAN" pitchFamily="2" charset="0"/>
                <a:cs typeface="NikoshBAN" pitchFamily="2" charset="0"/>
              </a:rPr>
              <a:t/>
            </a:r>
            <a:br>
              <a:rPr lang="bn-IN" sz="2400" dirty="0">
                <a:latin typeface="NikoshBAN" pitchFamily="2" charset="0"/>
                <a:cs typeface="NikoshBAN" pitchFamily="2" charset="0"/>
              </a:rPr>
            </a:br>
            <a:r>
              <a:rPr lang="en-US" sz="2800" dirty="0">
                <a:latin typeface="NikoshBAN" pitchFamily="2" charset="0"/>
                <a:cs typeface="NikoshBAN" pitchFamily="2" charset="0"/>
              </a:rPr>
              <a:t/>
            </a:r>
            <a:br>
              <a:rPr lang="en-US" sz="2800" dirty="0">
                <a:latin typeface="NikoshBAN" pitchFamily="2" charset="0"/>
                <a:cs typeface="NikoshBAN" pitchFamily="2" charset="0"/>
              </a:rPr>
            </a:b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834505522"/>
      </p:ext>
    </p:extLst>
  </p:cSld>
  <p:clrMapOvr>
    <a:masterClrMapping/>
  </p:clrMapOvr>
  <mc:AlternateContent xmlns:mc="http://schemas.openxmlformats.org/markup-compatibility/2006">
    <mc:Choice xmlns:p14="http://schemas.microsoft.com/office/powerpoint/2010/main" Requires="p14">
      <p:transition spd="slow" p14:dur="1400">
        <p14:doors dir="vert"/>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ctrTitle"/>
              </p:nvPr>
            </p:nvSpPr>
            <p:spPr>
              <a:xfrm>
                <a:off x="1676400" y="152400"/>
                <a:ext cx="10515600" cy="6477000"/>
              </a:xfrm>
              <a:solidFill>
                <a:schemeClr val="accent5">
                  <a:lumMod val="40000"/>
                  <a:lumOff val="60000"/>
                </a:schemeClr>
              </a:solidFill>
              <a:ln w="76200">
                <a:solidFill>
                  <a:srgbClr val="7030A0"/>
                </a:solidFill>
              </a:ln>
            </p:spPr>
            <p:txBody>
              <a:bodyPr vert="horz" lIns="182880" tIns="91440" rIns="91440" bIns="45720" rtlCol="0" anchor="t" anchorCtr="0">
                <a:normAutofit fontScale="90000"/>
              </a:bodyPr>
              <a:lstStyle/>
              <a:p>
                <a:pPr algn="l"/>
                <a:r>
                  <a:rPr lang="bn-IN" dirty="0" smtClean="0">
                    <a:latin typeface="NikoshBAN" pitchFamily="2" charset="0"/>
                    <a:cs typeface="NikoshBAN" pitchFamily="2" charset="0"/>
                  </a:rPr>
                  <a:t>	প্রাপ্ত নম্বরগুলোর যোগফল</a:t>
                </a:r>
                <a:br>
                  <a:rPr lang="bn-IN" dirty="0" smtClean="0">
                    <a:latin typeface="NikoshBAN" pitchFamily="2" charset="0"/>
                    <a:cs typeface="NikoshBAN" pitchFamily="2" charset="0"/>
                  </a:rPr>
                </a:br>
                <a:r>
                  <a:rPr lang="bn-IN" sz="4000" dirty="0">
                    <a:latin typeface="NikoshBAN" pitchFamily="2" charset="0"/>
                    <a:cs typeface="NikoshBAN" pitchFamily="2" charset="0"/>
                  </a:rPr>
                  <a:t>=৬৫+৫৫+৫৮+৬৫+৭৫+৮৪+৮১+৬০+৫৮</a:t>
                </a:r>
                <a:br>
                  <a:rPr lang="bn-IN" sz="4000" dirty="0">
                    <a:latin typeface="NikoshBAN" pitchFamily="2" charset="0"/>
                    <a:cs typeface="NikoshBAN" pitchFamily="2" charset="0"/>
                  </a:rPr>
                </a:br>
                <a:r>
                  <a:rPr lang="bn-IN" sz="4000" dirty="0">
                    <a:latin typeface="NikoshBAN" pitchFamily="2" charset="0"/>
                    <a:cs typeface="NikoshBAN" pitchFamily="2" charset="0"/>
                  </a:rPr>
                  <a:t>  +৭২+৭৫+৫৮+৮২+৬৬+৬৭+৭০+৫৭+৬৯</a:t>
                </a:r>
                <a:br>
                  <a:rPr lang="bn-IN" sz="4000" dirty="0">
                    <a:latin typeface="NikoshBAN" pitchFamily="2" charset="0"/>
                    <a:cs typeface="NikoshBAN" pitchFamily="2" charset="0"/>
                  </a:rPr>
                </a:br>
                <a:r>
                  <a:rPr lang="bn-IN" sz="4000" dirty="0">
                    <a:latin typeface="NikoshBAN" pitchFamily="2" charset="0"/>
                    <a:cs typeface="NikoshBAN" pitchFamily="2" charset="0"/>
                  </a:rPr>
                  <a:t>  +৭১+৭৭+৭৩+৬৩+৮০+৬৬+৭৬+৬৪+৬০</a:t>
                </a:r>
                <a:br>
                  <a:rPr lang="bn-IN" sz="4000" dirty="0">
                    <a:latin typeface="NikoshBAN" pitchFamily="2" charset="0"/>
                    <a:cs typeface="NikoshBAN" pitchFamily="2" charset="0"/>
                  </a:rPr>
                </a:br>
                <a:r>
                  <a:rPr lang="bn-IN" sz="4000" dirty="0">
                    <a:latin typeface="NikoshBAN" pitchFamily="2" charset="0"/>
                    <a:cs typeface="NikoshBAN" pitchFamily="2" charset="0"/>
                  </a:rPr>
                  <a:t>  +৬৮+৬৯+৭৯ = </a:t>
                </a:r>
                <a:r>
                  <a:rPr lang="bn-IN" b="1" dirty="0" smtClean="0">
                    <a:solidFill>
                      <a:srgbClr val="7030A0"/>
                    </a:solidFill>
                    <a:latin typeface="NikoshBAN" pitchFamily="2" charset="0"/>
                    <a:cs typeface="NikoshBAN" pitchFamily="2" charset="0"/>
                  </a:rPr>
                  <a:t>২০৬৩</a:t>
                </a:r>
                <a:r>
                  <a:rPr lang="bn-IN" sz="4000" dirty="0">
                    <a:latin typeface="NikoshBAN" pitchFamily="2" charset="0"/>
                    <a:cs typeface="NikoshBAN" pitchFamily="2" charset="0"/>
                  </a:rPr>
                  <a:t/>
                </a:r>
                <a:br>
                  <a:rPr lang="bn-IN" sz="4000" dirty="0">
                    <a:latin typeface="NikoshBAN" pitchFamily="2" charset="0"/>
                    <a:cs typeface="NikoshBAN" pitchFamily="2" charset="0"/>
                  </a:rPr>
                </a:br>
                <a:r>
                  <a:rPr lang="bn-IN" sz="4000" dirty="0">
                    <a:latin typeface="NikoshBAN" pitchFamily="2" charset="0"/>
                    <a:cs typeface="NikoshBAN" pitchFamily="2" charset="0"/>
                  </a:rPr>
                  <a:t>     শিক্ষার্থীর সংখ্যা = </a:t>
                </a:r>
                <a:r>
                  <a:rPr lang="bn-IN" b="1" dirty="0" smtClean="0">
                    <a:solidFill>
                      <a:srgbClr val="7030A0"/>
                    </a:solidFill>
                    <a:latin typeface="NikoshBAN" pitchFamily="2" charset="0"/>
                    <a:cs typeface="NikoshBAN" pitchFamily="2" charset="0"/>
                  </a:rPr>
                  <a:t>৩০</a:t>
                </a:r>
                <a:r>
                  <a:rPr lang="bn-IN" sz="4000" dirty="0">
                    <a:latin typeface="NikoshBAN" pitchFamily="2" charset="0"/>
                    <a:cs typeface="NikoshBAN" pitchFamily="2" charset="0"/>
                  </a:rPr>
                  <a:t/>
                </a:r>
                <a:br>
                  <a:rPr lang="bn-IN" sz="4000" dirty="0">
                    <a:latin typeface="NikoshBAN" pitchFamily="2" charset="0"/>
                    <a:cs typeface="NikoshBAN" pitchFamily="2" charset="0"/>
                  </a:rPr>
                </a:br>
                <a14:m>
                  <m:oMath xmlns:m="http://schemas.openxmlformats.org/officeDocument/2006/math">
                    <m:r>
                      <a:rPr lang="bn-IN" sz="4900" i="1">
                        <a:solidFill>
                          <a:srgbClr val="7030A0"/>
                        </a:solidFill>
                        <a:latin typeface="Cambria Math"/>
                        <a:ea typeface="Cambria Math"/>
                        <a:cs typeface="SutonnyMJ" pitchFamily="2" charset="0"/>
                      </a:rPr>
                      <m:t> </m:t>
                    </m:r>
                  </m:oMath>
                </a14:m>
                <a:r>
                  <a:rPr lang="bn-IN" sz="4000" dirty="0">
                    <a:solidFill>
                      <a:srgbClr val="7030A0"/>
                    </a:solidFill>
                    <a:latin typeface="NikoshBAN" pitchFamily="2" charset="0"/>
                    <a:cs typeface="NikoshBAN" pitchFamily="2" charset="0"/>
                  </a:rPr>
                  <a:t>প্রাপ্ত নম্বরের গড়</a:t>
                </a:r>
                <a14:m>
                  <m:oMath xmlns:m="http://schemas.openxmlformats.org/officeDocument/2006/math">
                    <m:r>
                      <a:rPr lang="bn-IN" sz="4000">
                        <a:solidFill>
                          <a:srgbClr val="7030A0"/>
                        </a:solidFill>
                        <a:latin typeface="Cambria Math"/>
                      </a:rPr>
                      <m:t>=</m:t>
                    </m:r>
                    <m:f>
                      <m:fPr>
                        <m:ctrlPr>
                          <a:rPr lang="bn-IN" sz="4000" i="1">
                            <a:solidFill>
                              <a:srgbClr val="7030A0"/>
                            </a:solidFill>
                            <a:latin typeface="Cambria Math" panose="02040503050406030204" pitchFamily="18" charset="0"/>
                          </a:rPr>
                        </m:ctrlPr>
                      </m:fPr>
                      <m:num>
                        <m:r>
                          <m:rPr>
                            <m:nor/>
                          </m:rPr>
                          <a:rPr lang="bn-IN" sz="4000" dirty="0">
                            <a:solidFill>
                              <a:srgbClr val="7030A0"/>
                            </a:solidFill>
                            <a:latin typeface="NikoshBAN" pitchFamily="2" charset="0"/>
                            <a:cs typeface="NikoshBAN" pitchFamily="2" charset="0"/>
                          </a:rPr>
                          <m:t>প্রাপ্ত নম্বরগুলোর যোগফল</m:t>
                        </m:r>
                      </m:num>
                      <m:den>
                        <m:r>
                          <m:rPr>
                            <m:nor/>
                          </m:rPr>
                          <a:rPr lang="bn-IN" sz="4000" dirty="0">
                            <a:solidFill>
                              <a:srgbClr val="7030A0"/>
                            </a:solidFill>
                            <a:latin typeface="NikoshBAN" pitchFamily="2" charset="0"/>
                            <a:cs typeface="NikoshBAN" pitchFamily="2" charset="0"/>
                          </a:rPr>
                          <m:t>শিক্ষার্থীর সংখ্যা</m:t>
                        </m:r>
                      </m:den>
                    </m:f>
                  </m:oMath>
                </a14:m>
                <a:r>
                  <a:rPr lang="bn-IN" sz="4000" dirty="0">
                    <a:latin typeface="NikoshBAN" pitchFamily="2" charset="0"/>
                    <a:cs typeface="NikoshBAN" pitchFamily="2" charset="0"/>
                  </a:rPr>
                  <a:t/>
                </a:r>
                <a:br>
                  <a:rPr lang="bn-IN" sz="4000" dirty="0">
                    <a:latin typeface="NikoshBAN" pitchFamily="2" charset="0"/>
                    <a:cs typeface="NikoshBAN" pitchFamily="2" charset="0"/>
                  </a:rPr>
                </a:br>
                <a:r>
                  <a:rPr lang="bn-IN" sz="4000" dirty="0">
                    <a:latin typeface="NikoshBAN" pitchFamily="2" charset="0"/>
                    <a:cs typeface="NikoshBAN" pitchFamily="2" charset="0"/>
                  </a:rPr>
                  <a:t>  = </a:t>
                </a:r>
                <a14:m>
                  <m:oMath xmlns:m="http://schemas.openxmlformats.org/officeDocument/2006/math">
                    <m:f>
                      <m:fPr>
                        <m:ctrlPr>
                          <a:rPr lang="bn-IN" sz="4000" i="1">
                            <a:latin typeface="Cambria Math" panose="02040503050406030204" pitchFamily="18" charset="0"/>
                          </a:rPr>
                        </m:ctrlPr>
                      </m:fPr>
                      <m:num>
                        <m:r>
                          <a:rPr lang="bn-IN" sz="4000">
                            <a:latin typeface="Cambria Math"/>
                          </a:rPr>
                          <m:t>২০৬৩</m:t>
                        </m:r>
                      </m:num>
                      <m:den>
                        <m:r>
                          <a:rPr lang="bn-IN" sz="4000">
                            <a:latin typeface="Cambria Math"/>
                          </a:rPr>
                          <m:t>৩০</m:t>
                        </m:r>
                      </m:den>
                    </m:f>
                  </m:oMath>
                </a14:m>
                <a:r>
                  <a:rPr lang="bn-IN" sz="4000" dirty="0">
                    <a:latin typeface="NikoshBAN" pitchFamily="2" charset="0"/>
                    <a:cs typeface="NikoshBAN" pitchFamily="2" charset="0"/>
                  </a:rPr>
                  <a:t> =৬৮.৭৬৬ বা,</a:t>
                </a:r>
                <a:r>
                  <a:rPr lang="bn-IN" sz="4000" b="1" dirty="0">
                    <a:solidFill>
                      <a:srgbClr val="7030A0"/>
                    </a:solidFill>
                    <a:latin typeface="NikoshBAN" pitchFamily="2" charset="0"/>
                    <a:cs typeface="NikoshBAN" pitchFamily="2" charset="0"/>
                  </a:rPr>
                  <a:t>৬৮.৭৭ </a:t>
                </a:r>
                <a:r>
                  <a:rPr lang="bn-IN" sz="4000" dirty="0">
                    <a:latin typeface="NikoshBAN" pitchFamily="2" charset="0"/>
                    <a:cs typeface="NikoshBAN" pitchFamily="2" charset="0"/>
                  </a:rPr>
                  <a:t>(প্রায়)।</a:t>
                </a:r>
                <a:endParaRPr lang="en-US" sz="4000" dirty="0">
                  <a:latin typeface="NikoshBAN" pitchFamily="2" charset="0"/>
                  <a:cs typeface="NikoshBAN" pitchFamily="2" charset="0"/>
                </a:endParaRPr>
              </a:p>
            </p:txBody>
          </p:sp>
        </mc:Choice>
        <mc:Fallback>
          <p:sp>
            <p:nvSpPr>
              <p:cNvPr id="2" name="Title 1"/>
              <p:cNvSpPr>
                <a:spLocks noGrp="1" noRot="1" noChangeAspect="1" noMove="1" noResize="1" noEditPoints="1" noAdjustHandles="1" noChangeArrowheads="1" noChangeShapeType="1" noTextEdit="1"/>
              </p:cNvSpPr>
              <p:nvPr>
                <p:ph type="ctrTitle"/>
              </p:nvPr>
            </p:nvSpPr>
            <p:spPr>
              <a:xfrm>
                <a:off x="1676400" y="152400"/>
                <a:ext cx="10515600" cy="6477000"/>
              </a:xfrm>
              <a:blipFill rotWithShape="0">
                <a:blip r:embed="rId3"/>
                <a:stretch>
                  <a:fillRect l="-518" t="-929"/>
                </a:stretch>
              </a:blipFill>
              <a:ln w="76200">
                <a:solidFill>
                  <a:srgbClr val="7030A0"/>
                </a:solidFill>
              </a:ln>
            </p:spPr>
            <p:txBody>
              <a:bodyPr/>
              <a:lstStyle/>
              <a:p>
                <a:r>
                  <a:rPr lang="en-US">
                    <a:noFill/>
                  </a:rPr>
                  <a:t> </a:t>
                </a:r>
              </a:p>
            </p:txBody>
          </p:sp>
        </mc:Fallback>
      </mc:AlternateContent>
    </p:spTree>
    <p:extLst>
      <p:ext uri="{BB962C8B-B14F-4D97-AF65-F5344CB8AC3E}">
        <p14:creationId xmlns:p14="http://schemas.microsoft.com/office/powerpoint/2010/main" val="127207053"/>
      </p:ext>
    </p:extLst>
  </p:cSld>
  <p:clrMapOvr>
    <a:masterClrMapping/>
  </p:clrMapOvr>
  <mc:AlternateContent xmlns:mc="http://schemas.openxmlformats.org/markup-compatibility/2006">
    <mc:Choice xmlns:p14="http://schemas.microsoft.com/office/powerpoint/2010/main" Requires="p14">
      <p:transition spd="slow" p14:dur="1600">
        <p14:gallery dir="l"/>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10515600" cy="6553200"/>
          </a:xfrm>
          <a:ln w="133350" cap="rnd" cmpd="thinThick">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prstDash val="sysDash"/>
          </a:ln>
        </p:spPr>
        <p:style>
          <a:lnRef idx="1">
            <a:schemeClr val="accent5"/>
          </a:lnRef>
          <a:fillRef idx="2">
            <a:schemeClr val="accent5"/>
          </a:fillRef>
          <a:effectRef idx="1">
            <a:schemeClr val="accent5"/>
          </a:effectRef>
          <a:fontRef idx="minor">
            <a:schemeClr val="dk1"/>
          </a:fontRef>
        </p:style>
        <p:txBody>
          <a:bodyPr vert="horz" lIns="182880" tIns="91440" rIns="91440" bIns="45720" rtlCol="0" anchor="t" anchorCtr="0">
            <a:noAutofit/>
          </a:bodyPr>
          <a:lstStyle/>
          <a:p>
            <a:pPr algn="l"/>
            <a:r>
              <a:rPr lang="en-US" dirty="0" smtClean="0">
                <a:solidFill>
                  <a:srgbClr val="7030A0"/>
                </a:solidFill>
                <a:latin typeface="NikoshBAN" pitchFamily="2" charset="0"/>
                <a:cs typeface="NikoshBAN" pitchFamily="2" charset="0"/>
              </a:rPr>
              <a:t>	</a:t>
            </a:r>
            <a:r>
              <a:rPr lang="bn-IN" sz="3600" dirty="0">
                <a:solidFill>
                  <a:srgbClr val="7030A0"/>
                </a:solidFill>
                <a:latin typeface="NikoshBAN" pitchFamily="2" charset="0"/>
                <a:cs typeface="NikoshBAN" pitchFamily="2" charset="0"/>
              </a:rPr>
              <a:t>অবিন্যস্ত উপাত্ত থেকে শ্রেণি বিন্যাসের</a:t>
            </a:r>
            <a:br>
              <a:rPr lang="bn-IN" sz="3600" dirty="0">
                <a:solidFill>
                  <a:srgbClr val="7030A0"/>
                </a:solidFill>
                <a:latin typeface="NikoshBAN" pitchFamily="2" charset="0"/>
                <a:cs typeface="NikoshBAN" pitchFamily="2" charset="0"/>
              </a:rPr>
            </a:br>
            <a:r>
              <a:rPr lang="bn-IN" sz="3600" dirty="0">
                <a:solidFill>
                  <a:srgbClr val="7030A0"/>
                </a:solidFill>
                <a:latin typeface="NikoshBAN" pitchFamily="2" charset="0"/>
                <a:cs typeface="NikoshBAN" pitchFamily="2" charset="0"/>
              </a:rPr>
              <a:t> </a:t>
            </a:r>
            <a:r>
              <a:rPr lang="bn-IN" sz="3600" dirty="0">
                <a:solidFill>
                  <a:srgbClr val="7030A0"/>
                </a:solidFill>
                <a:latin typeface="NikoshBAN" pitchFamily="2" charset="0"/>
                <a:cs typeface="NikoshBAN" pitchFamily="2" charset="0"/>
              </a:rPr>
              <a:t>  </a:t>
            </a:r>
            <a:r>
              <a:rPr lang="en-US" sz="3600" dirty="0">
                <a:solidFill>
                  <a:srgbClr val="7030A0"/>
                </a:solidFill>
                <a:latin typeface="NikoshBAN" pitchFamily="2" charset="0"/>
                <a:cs typeface="NikoshBAN" pitchFamily="2" charset="0"/>
              </a:rPr>
              <a:t>		</a:t>
            </a:r>
            <a:r>
              <a:rPr lang="bn-IN" sz="3600" dirty="0">
                <a:solidFill>
                  <a:srgbClr val="7030A0"/>
                </a:solidFill>
                <a:latin typeface="NikoshBAN" pitchFamily="2" charset="0"/>
                <a:cs typeface="NikoshBAN" pitchFamily="2" charset="0"/>
              </a:rPr>
              <a:t>মাধ্যমে গড় নির্ণয়।</a:t>
            </a:r>
            <a:r>
              <a:rPr lang="bn-IN" dirty="0" smtClean="0">
                <a:solidFill>
                  <a:srgbClr val="7030A0"/>
                </a:solidFill>
                <a:latin typeface="NikoshBAN" pitchFamily="2" charset="0"/>
                <a:cs typeface="NikoshBAN" pitchFamily="2" charset="0"/>
              </a:rPr>
              <a:t/>
            </a:r>
            <a:br>
              <a:rPr lang="bn-IN" dirty="0" smtClean="0">
                <a:solidFill>
                  <a:srgbClr val="7030A0"/>
                </a:solidFill>
                <a:latin typeface="NikoshBAN" pitchFamily="2" charset="0"/>
                <a:cs typeface="NikoshBAN" pitchFamily="2" charset="0"/>
              </a:rPr>
            </a:br>
            <a:r>
              <a:rPr lang="bn-IN" dirty="0" smtClean="0">
                <a:solidFill>
                  <a:srgbClr val="7030A0"/>
                </a:solidFill>
                <a:latin typeface="NikoshBAN" pitchFamily="2" charset="0"/>
                <a:cs typeface="NikoshBAN" pitchFamily="2" charset="0"/>
              </a:rPr>
              <a:t/>
            </a:r>
            <a:br>
              <a:rPr lang="bn-IN" dirty="0" smtClean="0">
                <a:solidFill>
                  <a:srgbClr val="7030A0"/>
                </a:solidFill>
                <a:latin typeface="NikoshBAN" pitchFamily="2" charset="0"/>
                <a:cs typeface="NikoshBAN" pitchFamily="2" charset="0"/>
              </a:rPr>
            </a:br>
            <a:r>
              <a:rPr lang="bn-IN" sz="3200" dirty="0">
                <a:latin typeface="NikoshBAN" pitchFamily="2" charset="0"/>
                <a:cs typeface="NikoshBAN" pitchFamily="2" charset="0"/>
              </a:rPr>
              <a:t>*</a:t>
            </a:r>
            <a:r>
              <a:rPr lang="bn-IN" sz="3200" dirty="0">
                <a:latin typeface="NikoshBAN" pitchFamily="2" charset="0"/>
                <a:cs typeface="NikoshBAN" pitchFamily="2" charset="0"/>
              </a:rPr>
              <a:t>প্রথমে অবিন্যস্ত </a:t>
            </a:r>
            <a:r>
              <a:rPr lang="bn-IN" sz="3200" dirty="0">
                <a:latin typeface="NikoshBAN" pitchFamily="2" charset="0"/>
                <a:cs typeface="NikoshBAN" pitchFamily="2" charset="0"/>
              </a:rPr>
              <a:t>উপাত্তকে </a:t>
            </a:r>
            <a:r>
              <a:rPr lang="bn-IN" sz="3200" dirty="0">
                <a:latin typeface="NikoshBAN" pitchFamily="2" charset="0"/>
                <a:cs typeface="NikoshBAN" pitchFamily="2" charset="0"/>
              </a:rPr>
              <a:t>সারণিভূক্ত করতে হয়।</a:t>
            </a:r>
            <a:r>
              <a:rPr lang="bn-IN" sz="3200" dirty="0">
                <a:latin typeface="NikoshBAN" pitchFamily="2" charset="0"/>
                <a:cs typeface="NikoshBAN" pitchFamily="2" charset="0"/>
              </a:rPr>
              <a:t/>
            </a:r>
            <a:br>
              <a:rPr lang="bn-IN" sz="3200" dirty="0">
                <a:latin typeface="NikoshBAN" pitchFamily="2" charset="0"/>
                <a:cs typeface="NikoshBAN" pitchFamily="2" charset="0"/>
              </a:rPr>
            </a:br>
            <a:r>
              <a:rPr lang="bn-IN" sz="3200" dirty="0">
                <a:latin typeface="NikoshBAN" pitchFamily="2" charset="0"/>
                <a:cs typeface="NikoshBAN" pitchFamily="2" charset="0"/>
              </a:rPr>
              <a:t>*</a:t>
            </a:r>
            <a:r>
              <a:rPr lang="bn-IN" sz="3200" dirty="0">
                <a:solidFill>
                  <a:srgbClr val="7030A0"/>
                </a:solidFill>
                <a:latin typeface="NikoshBAN" pitchFamily="2" charset="0"/>
                <a:cs typeface="NikoshBAN" pitchFamily="2" charset="0"/>
              </a:rPr>
              <a:t>উপাত্তকে </a:t>
            </a:r>
            <a:r>
              <a:rPr lang="bn-IN" sz="3200" dirty="0">
                <a:solidFill>
                  <a:srgbClr val="7030A0"/>
                </a:solidFill>
                <a:latin typeface="NikoshBAN" pitchFamily="2" charset="0"/>
                <a:cs typeface="NikoshBAN" pitchFamily="2" charset="0"/>
              </a:rPr>
              <a:t>সারণিভূক্ত করা-</a:t>
            </a:r>
            <a:r>
              <a:rPr lang="bn-IN" sz="3200" dirty="0">
                <a:latin typeface="NikoshBAN" pitchFamily="2" charset="0"/>
                <a:cs typeface="NikoshBAN" pitchFamily="2" charset="0"/>
              </a:rPr>
              <a:t>উপাত্তকে সারণিভূক্ত করার জন্য প্রথমে এর পরিসর নির্ণয় করতে হয়</a:t>
            </a:r>
            <a:r>
              <a:rPr lang="bn-IN" sz="3200" dirty="0">
                <a:latin typeface="NikoshBAN" pitchFamily="2" charset="0"/>
                <a:cs typeface="NikoshBAN" pitchFamily="2" charset="0"/>
              </a:rPr>
              <a:t>। এরপর</a:t>
            </a:r>
            <a:r>
              <a:rPr lang="en-US" sz="3200" dirty="0">
                <a:latin typeface="NikoshBAN" pitchFamily="2" charset="0"/>
                <a:cs typeface="NikoshBAN" pitchFamily="2" charset="0"/>
              </a:rPr>
              <a:t> </a:t>
            </a:r>
            <a:r>
              <a:rPr lang="bn-IN" sz="3200" dirty="0">
                <a:latin typeface="NikoshBAN" pitchFamily="2" charset="0"/>
                <a:cs typeface="NikoshBAN" pitchFamily="2" charset="0"/>
              </a:rPr>
              <a:t>প্রয়োজনীয় </a:t>
            </a:r>
            <a:r>
              <a:rPr lang="bn-IN" sz="3200" dirty="0">
                <a:latin typeface="NikoshBAN" pitchFamily="2" charset="0"/>
                <a:cs typeface="NikoshBAN" pitchFamily="2" charset="0"/>
              </a:rPr>
              <a:t>শ্রেণি ব্যবধান নিয়ে শ্রেণিসংখ্যা নির্ণয় করতে হয়</a:t>
            </a:r>
            <a:r>
              <a:rPr lang="bn-IN" sz="3200" dirty="0">
                <a:latin typeface="NikoshBAN" pitchFamily="2" charset="0"/>
                <a:cs typeface="NikoshBAN" pitchFamily="2" charset="0"/>
              </a:rPr>
              <a:t>। অতঃপর </a:t>
            </a:r>
            <a:r>
              <a:rPr lang="bn-IN" sz="3200" dirty="0">
                <a:latin typeface="NikoshBAN" pitchFamily="2" charset="0"/>
                <a:cs typeface="NikoshBAN" pitchFamily="2" charset="0"/>
              </a:rPr>
              <a:t>ট্যালি চিহ্নের সাহায্যে গণসংখ্যা </a:t>
            </a:r>
            <a:r>
              <a:rPr lang="bn-IN" sz="3200" dirty="0">
                <a:latin typeface="NikoshBAN" pitchFamily="2" charset="0"/>
                <a:cs typeface="NikoshBAN" pitchFamily="2" charset="0"/>
              </a:rPr>
              <a:t>নিবেশণ </a:t>
            </a:r>
            <a:r>
              <a:rPr lang="bn-IN" sz="3200" dirty="0">
                <a:latin typeface="NikoshBAN" pitchFamily="2" charset="0"/>
                <a:cs typeface="NikoshBAN" pitchFamily="2" charset="0"/>
              </a:rPr>
              <a:t>সারণি </a:t>
            </a:r>
            <a:r>
              <a:rPr lang="bn-IN" sz="3200" dirty="0">
                <a:latin typeface="NikoshBAN" pitchFamily="2" charset="0"/>
                <a:cs typeface="NikoshBAN" pitchFamily="2" charset="0"/>
              </a:rPr>
              <a:t>তৈরী করে সংক্ষিপ্ত পদ্ধতিতে </a:t>
            </a:r>
            <a:r>
              <a:rPr lang="bn-IN" sz="3200" dirty="0">
                <a:latin typeface="NikoshBAN" pitchFamily="2" charset="0"/>
                <a:cs typeface="NikoshBAN" pitchFamily="2" charset="0"/>
              </a:rPr>
              <a:t>গড় নির্ণয় করতে হয়।</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694016276"/>
      </p:ext>
    </p:extLst>
  </p:cSld>
  <p:clrMapOvr>
    <a:masterClrMapping/>
  </p:clrMapOvr>
  <mc:AlternateContent xmlns:mc="http://schemas.openxmlformats.org/markup-compatibility/2006">
    <mc:Choice xmlns:p14="http://schemas.microsoft.com/office/powerpoint/2010/main" Requires="p14">
      <p:transition spd="slow" p14:dur="1600">
        <p14:gallery dir="l"/>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399" y="152400"/>
            <a:ext cx="10401869" cy="6564406"/>
          </a:xfrm>
          <a:solidFill>
            <a:schemeClr val="accent5">
              <a:lumMod val="40000"/>
              <a:lumOff val="60000"/>
            </a:schemeClr>
          </a:solidFill>
          <a:ln w="76200">
            <a:solidFill>
              <a:srgbClr val="7030A0"/>
            </a:solidFill>
          </a:ln>
        </p:spPr>
        <p:txBody>
          <a:bodyPr vert="horz" lIns="182880" tIns="45720" rIns="91440" bIns="45720" rtlCol="0" anchor="t" anchorCtr="0">
            <a:noAutofit/>
          </a:bodyPr>
          <a:lstStyle/>
          <a:p>
            <a:pPr algn="l"/>
            <a:r>
              <a:rPr lang="en-US" sz="2400" dirty="0">
                <a:solidFill>
                  <a:srgbClr val="7030A0"/>
                </a:solidFill>
              </a:rPr>
              <a:t/>
            </a:r>
            <a:br>
              <a:rPr lang="en-US" sz="2400" dirty="0">
                <a:solidFill>
                  <a:srgbClr val="7030A0"/>
                </a:solidFill>
              </a:rPr>
            </a:br>
            <a:r>
              <a:rPr lang="bn-IN" sz="1800" dirty="0"/>
              <a:t/>
            </a:r>
            <a:br>
              <a:rPr lang="bn-IN" sz="1800" dirty="0"/>
            </a:br>
            <a:r>
              <a:rPr lang="bn-IN" sz="1800" dirty="0"/>
              <a:t>	</a:t>
            </a:r>
            <a:r>
              <a:rPr lang="en-US" sz="2400" dirty="0">
                <a:solidFill>
                  <a:srgbClr val="7030A0"/>
                </a:solidFill>
                <a:latin typeface="SutonnyMJ" pitchFamily="2" charset="0"/>
              </a:rPr>
              <a:t/>
            </a:r>
            <a:br>
              <a:rPr lang="en-US" sz="2400" dirty="0">
                <a:solidFill>
                  <a:srgbClr val="7030A0"/>
                </a:solidFill>
                <a:latin typeface="SutonnyMJ" pitchFamily="2" charset="0"/>
              </a:rPr>
            </a:br>
            <a:r>
              <a:rPr lang="bn-IN" sz="2800" dirty="0">
                <a:solidFill>
                  <a:srgbClr val="7030A0"/>
                </a:solidFill>
                <a:latin typeface="NikoshBAN" pitchFamily="2" charset="0"/>
                <a:cs typeface="NikoshBAN" pitchFamily="2" charset="0"/>
              </a:rPr>
              <a:t>সংক্ষি</a:t>
            </a:r>
            <a:r>
              <a:rPr lang="bn-IN" sz="2800" dirty="0">
                <a:solidFill>
                  <a:srgbClr val="7030A0"/>
                </a:solidFill>
                <a:latin typeface="NikoshBAN" pitchFamily="2" charset="0"/>
                <a:cs typeface="NikoshBAN" pitchFamily="2" charset="0"/>
              </a:rPr>
              <a:t>প্ত পদ্ধতিতে গড় </a:t>
            </a:r>
            <a:r>
              <a:rPr lang="bn-IN" sz="2800" dirty="0">
                <a:solidFill>
                  <a:srgbClr val="7030A0"/>
                </a:solidFill>
                <a:latin typeface="NikoshBAN" pitchFamily="2" charset="0"/>
                <a:cs typeface="NikoshBAN" pitchFamily="2" charset="0"/>
              </a:rPr>
              <a:t>নির্ণয়ের সূত্র,</a:t>
            </a:r>
            <a:r>
              <a:rPr lang="bn-IN" sz="2800" dirty="0">
                <a:solidFill>
                  <a:srgbClr val="7030A0"/>
                </a:solidFill>
                <a:latin typeface="SutonnyMJ" pitchFamily="2" charset="0"/>
              </a:rPr>
              <a:t>    </a:t>
            </a:r>
            <a:r>
              <a:rPr lang="en-US" sz="2800" dirty="0">
                <a:latin typeface="SutonnyMJ" pitchFamily="2" charset="0"/>
                <a:cs typeface="SutonnyMJ" pitchFamily="2" charset="0"/>
              </a:rPr>
              <a:t/>
            </a:r>
            <a:br>
              <a:rPr lang="en-US" sz="2800" dirty="0">
                <a:latin typeface="SutonnyMJ" pitchFamily="2" charset="0"/>
                <a:cs typeface="SutonnyMJ" pitchFamily="2" charset="0"/>
              </a:rPr>
            </a:br>
            <a:r>
              <a:rPr lang="bn-IN" sz="3200" dirty="0">
                <a:latin typeface="SutonnyMJ" pitchFamily="2" charset="0"/>
                <a:cs typeface="SutonnyMJ" pitchFamily="2" charset="0"/>
              </a:rPr>
              <a:t/>
            </a:r>
            <a:br>
              <a:rPr lang="bn-IN" sz="3200" dirty="0">
                <a:latin typeface="SutonnyMJ" pitchFamily="2" charset="0"/>
                <a:cs typeface="SutonnyMJ" pitchFamily="2" charset="0"/>
              </a:rPr>
            </a:br>
            <a:r>
              <a:rPr lang="bn-IN" sz="3200" dirty="0">
                <a:latin typeface="SutonnyMJ" pitchFamily="2" charset="0"/>
                <a:cs typeface="SutonnyMJ" pitchFamily="2" charset="0"/>
              </a:rPr>
              <a:t/>
            </a:r>
            <a:br>
              <a:rPr lang="bn-IN" sz="3200" dirty="0">
                <a:latin typeface="SutonnyMJ" pitchFamily="2" charset="0"/>
                <a:cs typeface="SutonnyMJ" pitchFamily="2" charset="0"/>
              </a:rPr>
            </a:br>
            <a:r>
              <a:rPr lang="bn-IN" sz="3200" dirty="0">
                <a:latin typeface="NikoshBAN" pitchFamily="2" charset="0"/>
                <a:cs typeface="NikoshBAN" pitchFamily="2" charset="0"/>
              </a:rPr>
              <a:t>যেখানে, </a:t>
            </a:r>
            <a:r>
              <a:rPr lang="en-US" sz="3200" dirty="0">
                <a:latin typeface="NikoshBAN" pitchFamily="2" charset="0"/>
                <a:cs typeface="NikoshBAN" pitchFamily="2" charset="0"/>
              </a:rPr>
              <a:t> </a:t>
            </a:r>
            <a:r>
              <a:rPr lang="bn-IN" sz="3200" dirty="0">
                <a:latin typeface="NikoshBAN" pitchFamily="2" charset="0"/>
                <a:cs typeface="NikoshBAN" pitchFamily="2" charset="0"/>
              </a:rPr>
              <a:t>  </a:t>
            </a:r>
            <a:r>
              <a:rPr lang="en-US" sz="3200" dirty="0">
                <a:latin typeface="NikoshBAN" pitchFamily="2" charset="0"/>
                <a:cs typeface="NikoshBAN" pitchFamily="2" charset="0"/>
              </a:rPr>
              <a:t>     </a:t>
            </a:r>
            <a:r>
              <a:rPr lang="bn-IN" sz="3200" dirty="0">
                <a:latin typeface="NikoshBAN" pitchFamily="2" charset="0"/>
                <a:cs typeface="NikoshBAN" pitchFamily="2" charset="0"/>
              </a:rPr>
              <a:t> নির্ণেয় গড়,</a:t>
            </a:r>
            <a:r>
              <a:rPr lang="en-US" sz="3200" dirty="0">
                <a:latin typeface="NikoshBAN" pitchFamily="2" charset="0"/>
                <a:cs typeface="NikoshBAN" pitchFamily="2" charset="0"/>
              </a:rPr>
              <a:t>  a = </a:t>
            </a:r>
            <a:r>
              <a:rPr lang="bn-IN" sz="3200" dirty="0">
                <a:latin typeface="NikoshBAN" pitchFamily="2" charset="0"/>
                <a:cs typeface="NikoshBAN" pitchFamily="2" charset="0"/>
              </a:rPr>
              <a:t>আনুমানিক গড়</a:t>
            </a:r>
            <a:r>
              <a:rPr lang="bn-IN" sz="3200" dirty="0">
                <a:latin typeface="NikoshBAN" pitchFamily="2" charset="0"/>
                <a:cs typeface="NikoshBAN" pitchFamily="2" charset="0"/>
              </a:rPr>
              <a:t/>
            </a:r>
            <a:br>
              <a:rPr lang="bn-IN" sz="3200" dirty="0">
                <a:latin typeface="NikoshBAN" pitchFamily="2" charset="0"/>
                <a:cs typeface="NikoshBAN" pitchFamily="2" charset="0"/>
              </a:rPr>
            </a:br>
            <a:r>
              <a:rPr lang="en-US" sz="3200" dirty="0">
                <a:latin typeface="NikoshBAN" pitchFamily="2" charset="0"/>
                <a:cs typeface="NikoshBAN" pitchFamily="2" charset="0"/>
              </a:rPr>
              <a:t> </a:t>
            </a:r>
            <a:r>
              <a:rPr lang="bn-IN" sz="3200" dirty="0">
                <a:latin typeface="NikoshBAN" pitchFamily="2" charset="0"/>
                <a:cs typeface="NikoshBAN" pitchFamily="2" charset="0"/>
              </a:rPr>
              <a:t> </a:t>
            </a:r>
            <a:br>
              <a:rPr lang="bn-IN" sz="3200" dirty="0">
                <a:latin typeface="NikoshBAN" pitchFamily="2" charset="0"/>
                <a:cs typeface="NikoshBAN" pitchFamily="2" charset="0"/>
              </a:rPr>
            </a:br>
            <a:r>
              <a:rPr lang="bn-IN" sz="3200" dirty="0">
                <a:latin typeface="NikoshBAN" pitchFamily="2" charset="0"/>
                <a:cs typeface="NikoshBAN" pitchFamily="2" charset="0"/>
              </a:rPr>
              <a:t>       </a:t>
            </a:r>
            <a:r>
              <a:rPr lang="bn-IN" sz="3600" dirty="0">
                <a:latin typeface="NikoshBAN" pitchFamily="2" charset="0"/>
                <a:cs typeface="NikoshBAN" pitchFamily="2" charset="0"/>
              </a:rPr>
              <a:t> </a:t>
            </a:r>
            <a:r>
              <a:rPr lang="en-US" sz="3600" dirty="0">
                <a:latin typeface="NikoshBAN" pitchFamily="2" charset="0"/>
                <a:cs typeface="NikoshBAN" pitchFamily="2" charset="0"/>
              </a:rPr>
              <a:t>      </a:t>
            </a:r>
            <a:r>
              <a:rPr lang="en-US" sz="3200" dirty="0">
                <a:latin typeface="NikoshBAN" pitchFamily="2" charset="0"/>
                <a:cs typeface="NikoshBAN" pitchFamily="2" charset="0"/>
              </a:rPr>
              <a:t>=i </a:t>
            </a:r>
            <a:r>
              <a:rPr lang="en-US" sz="3200" dirty="0" err="1">
                <a:latin typeface="NikoshBAN" pitchFamily="2" charset="0"/>
                <a:cs typeface="NikoshBAN" pitchFamily="2" charset="0"/>
              </a:rPr>
              <a:t>তম</a:t>
            </a:r>
            <a:r>
              <a:rPr lang="en-US" sz="3200" dirty="0">
                <a:latin typeface="NikoshBAN" pitchFamily="2" charset="0"/>
                <a:cs typeface="NikoshBAN" pitchFamily="2" charset="0"/>
              </a:rPr>
              <a:t> </a:t>
            </a:r>
            <a:r>
              <a:rPr lang="en-US" sz="3200" dirty="0" err="1">
                <a:latin typeface="NikoshBAN" pitchFamily="2" charset="0"/>
                <a:cs typeface="NikoshBAN" pitchFamily="2" charset="0"/>
              </a:rPr>
              <a:t>শ্রেণির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গণসংখ্যা</a:t>
            </a:r>
            <a:r>
              <a:rPr lang="en-US" sz="3200" dirty="0">
                <a:latin typeface="NikoshBAN" pitchFamily="2" charset="0"/>
                <a:cs typeface="NikoshBAN" pitchFamily="2" charset="0"/>
              </a:rPr>
              <a:t/>
            </a:r>
            <a:br>
              <a:rPr lang="en-US" sz="3200" dirty="0">
                <a:latin typeface="NikoshBAN" pitchFamily="2" charset="0"/>
                <a:cs typeface="NikoshBAN" pitchFamily="2" charset="0"/>
              </a:rPr>
            </a:br>
            <a:r>
              <a:rPr lang="bn-IN" sz="3200" dirty="0">
                <a:latin typeface="NikoshBAN" pitchFamily="2" charset="0"/>
                <a:cs typeface="NikoshBAN" pitchFamily="2" charset="0"/>
              </a:rPr>
              <a:t>        </a:t>
            </a:r>
            <a:r>
              <a:rPr lang="en-US" sz="3200" dirty="0">
                <a:latin typeface="NikoshBAN" pitchFamily="2" charset="0"/>
                <a:cs typeface="NikoshBAN" pitchFamily="2" charset="0"/>
              </a:rPr>
              <a:t>   </a:t>
            </a:r>
            <a:r>
              <a:rPr lang="en-US" sz="3200" dirty="0" err="1">
                <a:latin typeface="NikoshBAN" pitchFamily="2" charset="0"/>
                <a:cs typeface="NikoshBAN" pitchFamily="2" charset="0"/>
              </a:rPr>
              <a:t>u</a:t>
            </a:r>
            <a:r>
              <a:rPr lang="en-US" sz="3200" baseline="-25000" dirty="0" err="1">
                <a:latin typeface="NikoshBAN" pitchFamily="2" charset="0"/>
                <a:cs typeface="NikoshBAN" pitchFamily="2" charset="0"/>
              </a:rPr>
              <a:t>i</a:t>
            </a:r>
            <a:r>
              <a:rPr lang="en-US" sz="3200" baseline="-25000" dirty="0">
                <a:latin typeface="NikoshBAN" pitchFamily="2" charset="0"/>
                <a:cs typeface="NikoshBAN" pitchFamily="2" charset="0"/>
              </a:rPr>
              <a:t> </a:t>
            </a:r>
            <a:r>
              <a:rPr lang="en-US" sz="3200" dirty="0">
                <a:latin typeface="NikoshBAN" pitchFamily="2" charset="0"/>
                <a:cs typeface="NikoshBAN" pitchFamily="2" charset="0"/>
              </a:rPr>
              <a:t>=i</a:t>
            </a:r>
            <a:r>
              <a:rPr lang="bn-IN" sz="3200" dirty="0">
                <a:latin typeface="NikoshBAN" pitchFamily="2" charset="0"/>
                <a:cs typeface="NikoshBAN" pitchFamily="2" charset="0"/>
              </a:rPr>
              <a:t> </a:t>
            </a:r>
            <a:r>
              <a:rPr lang="en-US" sz="3200" dirty="0" err="1">
                <a:latin typeface="NikoshBAN" pitchFamily="2" charset="0"/>
                <a:cs typeface="NikoshBAN" pitchFamily="2" charset="0"/>
              </a:rPr>
              <a:t>তম</a:t>
            </a:r>
            <a:r>
              <a:rPr lang="en-US" sz="3200" dirty="0">
                <a:latin typeface="NikoshBAN" pitchFamily="2" charset="0"/>
                <a:cs typeface="NikoshBAN" pitchFamily="2" charset="0"/>
              </a:rPr>
              <a:t> </a:t>
            </a:r>
            <a:r>
              <a:rPr lang="en-US" sz="3200" dirty="0" err="1">
                <a:latin typeface="NikoshBAN" pitchFamily="2" charset="0"/>
                <a:cs typeface="NikoshBAN" pitchFamily="2" charset="0"/>
              </a:rPr>
              <a:t>শ্রেণির</a:t>
            </a:r>
            <a:r>
              <a:rPr lang="bn-IN" sz="3200" dirty="0">
                <a:latin typeface="NikoshBAN" pitchFamily="2" charset="0"/>
                <a:cs typeface="NikoshBAN" pitchFamily="2" charset="0"/>
              </a:rPr>
              <a:t> </a:t>
            </a:r>
            <a:r>
              <a:rPr lang="bn-IN" sz="3200" dirty="0">
                <a:latin typeface="NikoshBAN" pitchFamily="2" charset="0"/>
                <a:cs typeface="NikoshBAN" pitchFamily="2" charset="0"/>
              </a:rPr>
              <a:t>ধাপবিচ্যূতি</a:t>
            </a:r>
            <a:r>
              <a:rPr lang="en-US" sz="3200" dirty="0">
                <a:latin typeface="NikoshBAN" pitchFamily="2" charset="0"/>
                <a:cs typeface="NikoshBAN" pitchFamily="2" charset="0"/>
              </a:rPr>
              <a:t/>
            </a:r>
            <a:br>
              <a:rPr lang="en-US" sz="3200" dirty="0">
                <a:latin typeface="NikoshBAN" pitchFamily="2" charset="0"/>
                <a:cs typeface="NikoshBAN" pitchFamily="2" charset="0"/>
              </a:rPr>
            </a:br>
            <a:r>
              <a:rPr lang="bn-IN" sz="3200" dirty="0">
                <a:latin typeface="NikoshBAN" pitchFamily="2" charset="0"/>
                <a:cs typeface="NikoshBAN" pitchFamily="2" charset="0"/>
              </a:rPr>
              <a:t>       </a:t>
            </a:r>
            <a:r>
              <a:rPr lang="en-US" sz="3200" dirty="0">
                <a:latin typeface="NikoshBAN" pitchFamily="2" charset="0"/>
                <a:cs typeface="NikoshBAN" pitchFamily="2" charset="0"/>
              </a:rPr>
              <a:t> </a:t>
            </a:r>
            <a:r>
              <a:rPr lang="en-US" sz="3200" dirty="0" err="1">
                <a:latin typeface="NikoshBAN" pitchFamily="2" charset="0"/>
                <a:cs typeface="NikoshBAN" pitchFamily="2" charset="0"/>
              </a:rPr>
              <a:t>f</a:t>
            </a:r>
            <a:r>
              <a:rPr lang="en-US" sz="3200" baseline="-25000" dirty="0" err="1">
                <a:latin typeface="NikoshBAN" pitchFamily="2" charset="0"/>
                <a:cs typeface="NikoshBAN" pitchFamily="2" charset="0"/>
              </a:rPr>
              <a:t>i</a:t>
            </a:r>
            <a:r>
              <a:rPr lang="en-US" sz="3200" dirty="0" err="1">
                <a:latin typeface="NikoshBAN" pitchFamily="2" charset="0"/>
                <a:cs typeface="NikoshBAN" pitchFamily="2" charset="0"/>
              </a:rPr>
              <a:t>u</a:t>
            </a:r>
            <a:r>
              <a:rPr lang="en-US" sz="3200" baseline="-25000" dirty="0" err="1">
                <a:latin typeface="NikoshBAN" pitchFamily="2" charset="0"/>
                <a:cs typeface="NikoshBAN" pitchFamily="2" charset="0"/>
              </a:rPr>
              <a:t>i</a:t>
            </a:r>
            <a:r>
              <a:rPr lang="bn-IN" sz="3200" baseline="-25000" dirty="0">
                <a:latin typeface="NikoshBAN" pitchFamily="2" charset="0"/>
                <a:cs typeface="NikoshBAN" pitchFamily="2" charset="0"/>
              </a:rPr>
              <a:t> </a:t>
            </a:r>
            <a:r>
              <a:rPr lang="en-US" sz="3200" dirty="0">
                <a:latin typeface="NikoshBAN" pitchFamily="2" charset="0"/>
                <a:cs typeface="NikoshBAN" pitchFamily="2" charset="0"/>
              </a:rPr>
              <a:t>=i</a:t>
            </a:r>
            <a:r>
              <a:rPr lang="en-US" sz="3200" dirty="0">
                <a:latin typeface="NikoshBAN" pitchFamily="2" charset="0"/>
                <a:cs typeface="NikoshBAN" pitchFamily="2" charset="0"/>
              </a:rPr>
              <a:t> </a:t>
            </a:r>
            <a:r>
              <a:rPr lang="en-US" sz="3200" dirty="0" err="1">
                <a:latin typeface="NikoshBAN" pitchFamily="2" charset="0"/>
                <a:cs typeface="NikoshBAN" pitchFamily="2" charset="0"/>
              </a:rPr>
              <a:t>তম</a:t>
            </a:r>
            <a:r>
              <a:rPr lang="en-US" sz="3200" dirty="0">
                <a:latin typeface="NikoshBAN" pitchFamily="2" charset="0"/>
                <a:cs typeface="NikoshBAN" pitchFamily="2" charset="0"/>
              </a:rPr>
              <a:t> </a:t>
            </a:r>
            <a:r>
              <a:rPr lang="en-US" sz="3200" dirty="0" err="1">
                <a:latin typeface="NikoshBAN" pitchFamily="2" charset="0"/>
                <a:cs typeface="NikoshBAN" pitchFamily="2" charset="0"/>
              </a:rPr>
              <a:t>শ্রেণির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গণসংখ্যা</a:t>
            </a:r>
            <a:r>
              <a:rPr lang="en-US" sz="3200" dirty="0">
                <a:latin typeface="NikoshBAN" pitchFamily="2" charset="0"/>
                <a:cs typeface="NikoshBAN" pitchFamily="2" charset="0"/>
              </a:rPr>
              <a:t> </a:t>
            </a:r>
            <a:r>
              <a:rPr lang="en-US" sz="3200" b="1" dirty="0">
                <a:latin typeface="NikoshBAN" pitchFamily="2" charset="0"/>
                <a:cs typeface="NikoshBAN" pitchFamily="2" charset="0"/>
              </a:rPr>
              <a:t>×</a:t>
            </a:r>
            <a:r>
              <a:rPr lang="bn-IN" sz="3200" dirty="0">
                <a:latin typeface="NikoshBAN" pitchFamily="2" charset="0"/>
                <a:cs typeface="NikoshBAN" pitchFamily="2" charset="0"/>
              </a:rPr>
              <a:t> ধাপবিচ্যূতি</a:t>
            </a:r>
            <a:r>
              <a:rPr lang="en-US" sz="3200" dirty="0">
                <a:latin typeface="NikoshBAN" pitchFamily="2" charset="0"/>
                <a:cs typeface="NikoshBAN" pitchFamily="2" charset="0"/>
              </a:rPr>
              <a:t> </a:t>
            </a:r>
            <a:r>
              <a:rPr lang="bn-IN" sz="3200" dirty="0">
                <a:latin typeface="NikoshBAN" pitchFamily="2" charset="0"/>
                <a:cs typeface="NikoshBAN" pitchFamily="2" charset="0"/>
              </a:rPr>
              <a:t/>
            </a:r>
            <a:br>
              <a:rPr lang="bn-IN" sz="3200" dirty="0">
                <a:latin typeface="NikoshBAN" pitchFamily="2" charset="0"/>
                <a:cs typeface="NikoshBAN" pitchFamily="2" charset="0"/>
              </a:rPr>
            </a:br>
            <a:r>
              <a:rPr lang="bn-IN" sz="3200" dirty="0">
                <a:latin typeface="NikoshBAN" pitchFamily="2" charset="0"/>
                <a:cs typeface="NikoshBAN" pitchFamily="2" charset="0"/>
              </a:rPr>
              <a:t> </a:t>
            </a:r>
            <a:r>
              <a:rPr lang="bn-IN" sz="3200" dirty="0">
                <a:latin typeface="NikoshBAN" pitchFamily="2" charset="0"/>
                <a:cs typeface="NikoshBAN" pitchFamily="2" charset="0"/>
              </a:rPr>
              <a:t>        </a:t>
            </a:r>
            <a:r>
              <a:rPr lang="en-US" sz="3200" dirty="0">
                <a:latin typeface="NikoshBAN" pitchFamily="2" charset="0"/>
                <a:cs typeface="NikoshBAN" pitchFamily="2" charset="0"/>
              </a:rPr>
              <a:t> n  = </a:t>
            </a:r>
            <a:r>
              <a:rPr lang="bn-IN" sz="3200" dirty="0">
                <a:latin typeface="NikoshBAN" pitchFamily="2" charset="0"/>
                <a:cs typeface="NikoshBAN" pitchFamily="2" charset="0"/>
              </a:rPr>
              <a:t>মোট গণসংখ্যা</a:t>
            </a:r>
            <a:r>
              <a:rPr lang="en-US" sz="5400" dirty="0">
                <a:solidFill>
                  <a:srgbClr val="7030A0"/>
                </a:solidFill>
                <a:latin typeface="NikoshBAN" pitchFamily="2" charset="0"/>
                <a:cs typeface="NikoshBAN" pitchFamily="2" charset="0"/>
              </a:rPr>
              <a:t/>
            </a:r>
            <a:br>
              <a:rPr lang="en-US" sz="5400" dirty="0">
                <a:solidFill>
                  <a:srgbClr val="7030A0"/>
                </a:solidFill>
                <a:latin typeface="NikoshBAN" pitchFamily="2" charset="0"/>
                <a:cs typeface="NikoshBAN" pitchFamily="2" charset="0"/>
              </a:rPr>
            </a:br>
            <a:r>
              <a:rPr lang="bn-IN" sz="3200" dirty="0">
                <a:latin typeface="NikoshBAN" pitchFamily="2" charset="0"/>
                <a:cs typeface="NikoshBAN" pitchFamily="2" charset="0"/>
              </a:rPr>
              <a:t> </a:t>
            </a:r>
            <a:r>
              <a:rPr lang="bn-IN" sz="3200" dirty="0">
                <a:latin typeface="NikoshBAN" pitchFamily="2" charset="0"/>
                <a:cs typeface="NikoshBAN" pitchFamily="2" charset="0"/>
              </a:rPr>
              <a:t>        </a:t>
            </a:r>
            <a:r>
              <a:rPr lang="en-US" sz="3200" dirty="0">
                <a:latin typeface="NikoshBAN" pitchFamily="2" charset="0"/>
                <a:cs typeface="NikoshBAN" pitchFamily="2" charset="0"/>
              </a:rPr>
              <a:t>   h= </a:t>
            </a:r>
            <a:r>
              <a:rPr lang="bn-IN" sz="3200" dirty="0">
                <a:latin typeface="NikoshBAN" pitchFamily="2" charset="0"/>
                <a:cs typeface="NikoshBAN" pitchFamily="2" charset="0"/>
              </a:rPr>
              <a:t>শ্রেণি ব্যাপ্তি</a:t>
            </a:r>
            <a:r>
              <a:rPr lang="en-US" sz="5400" dirty="0">
                <a:solidFill>
                  <a:srgbClr val="7030A0"/>
                </a:solidFill>
                <a:latin typeface="SutonnyMJ" pitchFamily="2" charset="0"/>
                <a:cs typeface="SutonnyMJ" pitchFamily="2" charset="0"/>
              </a:rPr>
              <a:t/>
            </a:r>
            <a:br>
              <a:rPr lang="en-US" sz="5400" dirty="0">
                <a:solidFill>
                  <a:srgbClr val="7030A0"/>
                </a:solidFill>
                <a:latin typeface="SutonnyMJ" pitchFamily="2" charset="0"/>
                <a:cs typeface="SutonnyMJ" pitchFamily="2" charset="0"/>
              </a:rPr>
            </a:br>
            <a:r>
              <a:rPr lang="bn-IN" sz="5400" dirty="0">
                <a:solidFill>
                  <a:srgbClr val="7030A0"/>
                </a:solidFill>
                <a:latin typeface="SutonnyMJ" pitchFamily="2" charset="0"/>
                <a:cs typeface="SutonnyMJ" pitchFamily="2" charset="0"/>
              </a:rPr>
              <a:t/>
            </a:r>
            <a:br>
              <a:rPr lang="bn-IN" sz="5400" dirty="0">
                <a:solidFill>
                  <a:srgbClr val="7030A0"/>
                </a:solidFill>
                <a:latin typeface="SutonnyMJ" pitchFamily="2" charset="0"/>
                <a:cs typeface="SutonnyMJ" pitchFamily="2" charset="0"/>
              </a:rPr>
            </a:br>
            <a:endParaRPr lang="en-US" sz="3200" dirty="0"/>
          </a:p>
        </p:txBody>
      </p:sp>
      <p:graphicFrame>
        <p:nvGraphicFramePr>
          <p:cNvPr id="12" name="Object 11"/>
          <p:cNvGraphicFramePr>
            <a:graphicFrameLocks noChangeAspect="1"/>
          </p:cNvGraphicFramePr>
          <p:nvPr>
            <p:extLst/>
          </p:nvPr>
        </p:nvGraphicFramePr>
        <p:xfrm>
          <a:off x="3352801" y="2514600"/>
          <a:ext cx="685801" cy="622156"/>
        </p:xfrm>
        <a:graphic>
          <a:graphicData uri="http://schemas.openxmlformats.org/presentationml/2006/ole">
            <mc:AlternateContent xmlns:mc="http://schemas.openxmlformats.org/markup-compatibility/2006">
              <mc:Choice xmlns:v="urn:schemas-microsoft-com:vml" Requires="v">
                <p:oleObj spid="_x0000_s1042" name="Equation" r:id="rId4" imgW="241200" imgH="215640" progId="Equation.3">
                  <p:embed/>
                </p:oleObj>
              </mc:Choice>
              <mc:Fallback>
                <p:oleObj name="Equation" r:id="rId4" imgW="241200" imgH="215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1" y="2514600"/>
                        <a:ext cx="685801" cy="6221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nvPr>
        </p:nvGraphicFramePr>
        <p:xfrm>
          <a:off x="6781801" y="3505200"/>
          <a:ext cx="1277937" cy="615950"/>
        </p:xfrm>
        <a:graphic>
          <a:graphicData uri="http://schemas.openxmlformats.org/presentationml/2006/ole">
            <mc:AlternateContent xmlns:mc="http://schemas.openxmlformats.org/markup-compatibility/2006">
              <mc:Choice xmlns:v="urn:schemas-microsoft-com:vml" Requires="v">
                <p:oleObj spid="_x0000_s1043" name="Equation" r:id="rId6" imgW="647640" imgH="177480" progId="Equation.3">
                  <p:embed/>
                </p:oleObj>
              </mc:Choice>
              <mc:Fallback>
                <p:oleObj name="Equation" r:id="rId6" imgW="647640" imgH="177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1" y="3505200"/>
                        <a:ext cx="1277937" cy="61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p:cNvGraphicFramePr>
            <a:graphicFrameLocks noChangeAspect="1"/>
          </p:cNvGraphicFramePr>
          <p:nvPr>
            <p:extLst/>
          </p:nvPr>
        </p:nvGraphicFramePr>
        <p:xfrm>
          <a:off x="3094040" y="3505201"/>
          <a:ext cx="715961" cy="892175"/>
        </p:xfrm>
        <a:graphic>
          <a:graphicData uri="http://schemas.openxmlformats.org/presentationml/2006/ole">
            <mc:AlternateContent xmlns:mc="http://schemas.openxmlformats.org/markup-compatibility/2006">
              <mc:Choice xmlns:v="urn:schemas-microsoft-com:vml" Requires="v">
                <p:oleObj spid="_x0000_s1044" name="Equation" r:id="rId8" imgW="1473120" imgH="342720" progId="Equation.3">
                  <p:embed/>
                </p:oleObj>
              </mc:Choice>
              <mc:Fallback>
                <p:oleObj name="Equation" r:id="rId8" imgW="1473120" imgH="34272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94040" y="3505201"/>
                        <a:ext cx="715961" cy="89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nvPr>
        </p:nvGraphicFramePr>
        <p:xfrm>
          <a:off x="7239000" y="990601"/>
          <a:ext cx="2895600" cy="1118755"/>
        </p:xfrm>
        <a:graphic>
          <a:graphicData uri="http://schemas.openxmlformats.org/presentationml/2006/ole">
            <mc:AlternateContent xmlns:mc="http://schemas.openxmlformats.org/markup-compatibility/2006">
              <mc:Choice xmlns:v="urn:schemas-microsoft-com:vml" Requires="v">
                <p:oleObj spid="_x0000_s1045" name="Equation" r:id="rId10" imgW="1117440" imgH="431640" progId="Equation.3">
                  <p:embed/>
                </p:oleObj>
              </mc:Choice>
              <mc:Fallback>
                <p:oleObj name="Equation" r:id="rId10" imgW="1117440" imgH="4316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39000" y="990601"/>
                        <a:ext cx="2895600" cy="11187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71106313"/>
      </p:ext>
    </p:extLst>
  </p:cSld>
  <p:clrMapOvr>
    <a:masterClrMapping/>
  </p:clrMapOvr>
  <mc:AlternateContent xmlns:mc="http://schemas.openxmlformats.org/markup-compatibility/2006">
    <mc:Choice xmlns:p14="http://schemas.microsoft.com/office/powerpoint/2010/main" Requires="p14">
      <p:transition spd="slow" p14:dur="2000">
        <p14:prism isContent="1"/>
        <p:sndAc>
          <p:stSnd>
            <p:snd r:embed="rId3" name="chimes.wav"/>
          </p:stSnd>
        </p:sndAc>
      </p:transition>
    </mc:Choice>
    <mc:Fallback>
      <p:transition spd="slow">
        <p:fade/>
        <p:sndAc>
          <p:stSnd>
            <p:snd r:embed="rId3" name="chimes.wav"/>
          </p:stSnd>
        </p:sndAc>
      </p:transition>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26</TotalTime>
  <Words>239</Words>
  <Application>Microsoft Office PowerPoint</Application>
  <PresentationFormat>Widescreen</PresentationFormat>
  <Paragraphs>132</Paragraphs>
  <Slides>13</Slides>
  <Notes>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5" baseType="lpstr">
      <vt:lpstr>Arial</vt:lpstr>
      <vt:lpstr>Calibri</vt:lpstr>
      <vt:lpstr>Cambria Math</vt:lpstr>
      <vt:lpstr>Century Gothic</vt:lpstr>
      <vt:lpstr>MuhuriMJ</vt:lpstr>
      <vt:lpstr>NikoshBAN</vt:lpstr>
      <vt:lpstr>SutonnyMJ</vt:lpstr>
      <vt:lpstr>Times New Roman</vt:lpstr>
      <vt:lpstr>Vrinda</vt:lpstr>
      <vt:lpstr>Wingdings 3</vt:lpstr>
      <vt:lpstr>Wisp</vt:lpstr>
      <vt:lpstr>Equation</vt:lpstr>
      <vt:lpstr>PowerPoint Presentation</vt:lpstr>
      <vt:lpstr>PowerPoint Presentation</vt:lpstr>
      <vt:lpstr>    শ্রেণি: ৯ম বিষয়: গণিত অধ্যায়: সপ্তদশ  আলোচ্য বিষয়ঃপরিসংখ্যান</vt:lpstr>
      <vt:lpstr> আজকের পাঠঃ  গড় নির্ণয়</vt:lpstr>
      <vt:lpstr>শিখনফল আজকের পাঠ শেষে শিক্ষার্থীরা-  ১।  অবিন্যস্ত উপাত্তের গড় নির্ণয় করতে পারবে।  ২। উপাত্ত থেকে গণসংখ্যা নিবেশণ সারণি তৈরি করতে পারবে।  ৩। অবিন্যস্ত উপাত্ত থেকে শ্রেণিবিন্যাসে মাধ্যমে সংক্ষিপ্ত পদ্ধতিতে গড় নির্ণয় করতে পারবে।</vt:lpstr>
      <vt:lpstr>অবিন্যস্থ উপাত্তের গড় নির্ণয় –   অবিন্যস্থ উপাত্তে সংখ্যাগুলো এলোমেলো ভাবে  সাজানো থাকে। গড় নির্ণয় করতে হলে প্রথমে সবগুলো  সংখ্যার যোগফল নির্ণয় করতে হয়। অতঃপর যোগফলকে উপাত্তের মোট সংখ্যা দ্বারা ভাগ করতে হয়। যেমন- ডাংগা উচ্চ বিদ্যালয়ের ৩০জন শিক্ষার্থীর কোনো পরিক্ষায় গণিত বিষয়ে প্রাপ্ত  নম্বর নিচে দেওয়া হলো। নম্বরগুলোর  গড় নির্ণয় কর। ৬৫,৫৫,৫৮,৬৫,৭৫,৮৪,৮১,৬০,৫৮,৭২,৭৫,৫৮,৮২,৬৬,৬৭,৭০,৫৭,৬৯,৭১,৭৭,৭৩,৬৩,৮০,৬৬,৭৬,৬৪,৬০,৬৮,৬৯,৭৯  </vt:lpstr>
      <vt:lpstr> প্রাপ্ত নম্বরগুলোর যোগফল =৬৫+৫৫+৫৮+৬৫+৭৫+৮৪+৮১+৬০+৫৮   +৭২+৭৫+৫৮+৮২+৬৬+৬৭+৭০+৫৭+৬৯   +৭১+৭৭+৭৩+৬৩+৮০+৬৬+৭৬+৬৪+৬০   +৬৮+৬৯+৭৯ = ২০৬৩      শিক্ষার্থীর সংখ্যা = ৩০  প্রাপ্ত নম্বরের গড়="প্রাপ্ত নম্বরগুলোর যোগফল" /"শিক্ষার্থীর সংখ্যা"    = ২০৬৩/৩০ =৬৮.৭৬৬ বা,৬৮.৭৭ (প্রায়)।</vt:lpstr>
      <vt:lpstr> অবিন্যস্ত উপাত্ত থেকে শ্রেণি বিন্যাসের      মাধ্যমে গড় নির্ণয়।  *প্রথমে অবিন্যস্ত উপাত্তকে সারণিভূক্ত করতে হয়। *উপাত্তকে সারণিভূক্ত করা-উপাত্তকে সারণিভূক্ত করার জন্য প্রথমে এর পরিসর নির্ণয় করতে হয়। এরপর প্রয়োজনীয় শ্রেণি ব্যবধান নিয়ে শ্রেণিসংখ্যা নির্ণয় করতে হয়। অতঃপর ট্যালি চিহ্নের সাহায্যে গণসংখ্যা নিবেশণ সারণি তৈরী করে সংক্ষিপ্ত পদ্ধতিতে গড় নির্ণয় করতে হয়।</vt:lpstr>
      <vt:lpstr>    সংক্ষিপ্ত পদ্ধতিতে গড় নির্ণয়ের সূত্র,       যেখানে,          নির্ণেয় গড়,  a = আনুমানিক গড়                  =i তম শ্রেণির গণসংখ্যা            ui =i তম শ্রেণির ধাপবিচ্যূতি         fiui =i তম শ্রেণির গণসংখ্যা × ধাপবিচ্যূতি            n  = মোট গণসংখ্যা             h= শ্রেণি ব্যাপ্তি  </vt:lpstr>
      <vt:lpstr>৫</vt:lpstr>
      <vt:lpstr>ধরি,অনুমিত গড়৬৫-৬৯শ্রেণিতে আছে। এই শ্রেণির মধ্যমান৬৭  ∴"অনুমিত গড়"  সুতরাং গড় </vt:lpstr>
      <vt:lpstr>           দলগত কাজ          ৩৫,৪২,২৭,৩৮,৩৬,২৯,৩৭,৪৫,৪৩,৩০,২৫, ৩৪,৪৭,৫৫,৬২,৪৮,৫৯,৫৭,৫০,৪১,৪০,৫৮,২৬,৩৩,৫২  * সংখ্যাগুলোর সরাসরি গড় নির্ণয় কর।  * শ্রেণি ব্যবধান ৫ ধরে গণসংখ্যা      নিবেশণ সারণি তৈরী কর।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cp:revision>
  <dcterms:created xsi:type="dcterms:W3CDTF">2022-12-25T16:52:54Z</dcterms:created>
  <dcterms:modified xsi:type="dcterms:W3CDTF">2022-12-25T17:19:08Z</dcterms:modified>
</cp:coreProperties>
</file>