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332" r:id="rId2"/>
    <p:sldId id="334" r:id="rId3"/>
    <p:sldId id="336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72" r:id="rId12"/>
    <p:sldId id="269" r:id="rId13"/>
    <p:sldId id="270" r:id="rId14"/>
    <p:sldId id="271" r:id="rId15"/>
    <p:sldId id="25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2C604FA-E7FF-42B0-A0D0-CF9A26912CFE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16A0-FF05-43D4-A1CF-E494BD132C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778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4FA-E7FF-42B0-A0D0-CF9A26912CFE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16A0-FF05-43D4-A1CF-E494BD132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3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4FA-E7FF-42B0-A0D0-CF9A26912CFE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16A0-FF05-43D4-A1CF-E494BD132C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583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4FA-E7FF-42B0-A0D0-CF9A26912CFE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16A0-FF05-43D4-A1CF-E494BD132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8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4FA-E7FF-42B0-A0D0-CF9A26912CFE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16A0-FF05-43D4-A1CF-E494BD132C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275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4FA-E7FF-42B0-A0D0-CF9A26912CFE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16A0-FF05-43D4-A1CF-E494BD132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9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4FA-E7FF-42B0-A0D0-CF9A26912CFE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16A0-FF05-43D4-A1CF-E494BD132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94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4FA-E7FF-42B0-A0D0-CF9A26912CFE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16A0-FF05-43D4-A1CF-E494BD132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4FA-E7FF-42B0-A0D0-CF9A26912CFE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16A0-FF05-43D4-A1CF-E494BD132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3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4FA-E7FF-42B0-A0D0-CF9A26912CFE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16A0-FF05-43D4-A1CF-E494BD132C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6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04FA-E7FF-42B0-A0D0-CF9A26912CFE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16A0-FF05-43D4-A1CF-E494BD132C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30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2C604FA-E7FF-42B0-A0D0-CF9A26912CFE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EDC16A0-FF05-43D4-A1CF-E494BD132CD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664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manikmiah1810@gmai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1" y="381000"/>
            <a:ext cx="8128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5" y="363363"/>
            <a:ext cx="8127999" cy="6113638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defTabSz="406410"/>
            <a:r>
              <a:rPr lang="en-US" sz="6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6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6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06410"/>
            <a:r>
              <a:rPr lang="bn-BD" sz="6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6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6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6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24001" y="325714"/>
            <a:ext cx="4457523" cy="6151288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981521" y="325713"/>
            <a:ext cx="4559478" cy="6168926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F034AC5C-B31B-6AEB-514B-D92A41E71C4C}"/>
              </a:ext>
            </a:extLst>
          </p:cNvPr>
          <p:cNvSpPr/>
          <p:nvPr/>
        </p:nvSpPr>
        <p:spPr>
          <a:xfrm>
            <a:off x="0" y="15082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28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54" y="1627322"/>
            <a:ext cx="6349785" cy="47424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137" y="587829"/>
            <a:ext cx="4275097" cy="570747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56554" y="529741"/>
            <a:ext cx="6349785" cy="8857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সম্পদনা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837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447800"/>
            <a:ext cx="4724400" cy="4572000"/>
          </a:xfrm>
          <a:prstGeom prst="rect">
            <a:avLst/>
          </a:prstGeom>
        </p:spPr>
        <p:txBody>
          <a:bodyPr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2880">
              <a:lnSpc>
                <a:spcPct val="200000"/>
              </a:lnSpc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bn-BD" sz="2400" b="1" dirty="0">
                <a:solidFill>
                  <a:srgbClr val="336600"/>
                </a:solidFill>
                <a:latin typeface="AdarshaLipiExp" pitchFamily="2" charset="0"/>
              </a:rPr>
              <a:t>কাট</a:t>
            </a:r>
            <a:r>
              <a:rPr lang="en-US" sz="2400" b="1" dirty="0">
                <a:solidFill>
                  <a:srgbClr val="336600"/>
                </a:solidFill>
                <a:latin typeface="AdarshaLipiExp" pitchFamily="2" charset="0"/>
              </a:rPr>
              <a:t> </a:t>
            </a:r>
            <a:r>
              <a:rPr lang="bn-BD" sz="2400" b="1" dirty="0">
                <a:solidFill>
                  <a:srgbClr val="336600"/>
                </a:solidFill>
                <a:latin typeface="AdarshaLipiExp" pitchFamily="2" charset="0"/>
              </a:rPr>
              <a:t>(</a:t>
            </a:r>
            <a:r>
              <a:rPr lang="en-US" sz="2400" b="1" dirty="0">
                <a:solidFill>
                  <a:srgbClr val="336600"/>
                </a:solidFill>
              </a:rPr>
              <a:t>CUT</a:t>
            </a:r>
            <a:r>
              <a:rPr lang="bn-BD" sz="2400" b="1" dirty="0">
                <a:solidFill>
                  <a:srgbClr val="336600"/>
                </a:solidFill>
                <a:latin typeface="AdarshaLipiExp" pitchFamily="2" charset="0"/>
              </a:rPr>
              <a:t>)</a:t>
            </a:r>
            <a:r>
              <a:rPr lang="en-US" sz="24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CTRL + X</a:t>
            </a:r>
          </a:p>
          <a:p>
            <a:pPr marL="0" indent="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>
              <a:lnSpc>
                <a:spcPct val="200000"/>
              </a:lnSpc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bn-BD" sz="2400" b="1" dirty="0">
                <a:solidFill>
                  <a:srgbClr val="336600"/>
                </a:solidFill>
                <a:latin typeface="Times New Roman" pitchFamily="18" charset="0"/>
              </a:rPr>
              <a:t>কপি</a:t>
            </a:r>
            <a:r>
              <a:rPr lang="en-US" sz="2400" b="1" dirty="0">
                <a:solidFill>
                  <a:srgbClr val="336600"/>
                </a:solidFill>
                <a:latin typeface="Times New Roman" pitchFamily="18" charset="0"/>
              </a:rPr>
              <a:t>     </a:t>
            </a:r>
            <a:r>
              <a:rPr lang="bn-BD" sz="2400" b="1" dirty="0">
                <a:solidFill>
                  <a:srgbClr val="336600"/>
                </a:solidFill>
                <a:latin typeface="Times New Roman" pitchFamily="18" charset="0"/>
              </a:rPr>
              <a:t>(</a:t>
            </a:r>
            <a:r>
              <a:rPr lang="en-US" sz="2400" b="1" dirty="0">
                <a:solidFill>
                  <a:srgbClr val="336600"/>
                </a:solidFill>
                <a:latin typeface="Times New Roman" pitchFamily="18" charset="0"/>
              </a:rPr>
              <a:t>COPY</a:t>
            </a:r>
            <a:r>
              <a:rPr lang="bn-BD" sz="2400" b="1" dirty="0">
                <a:solidFill>
                  <a:srgbClr val="336600"/>
                </a:solidFill>
                <a:latin typeface="Times New Roman" pitchFamily="18" charset="0"/>
              </a:rPr>
              <a:t>)</a:t>
            </a:r>
            <a:r>
              <a:rPr lang="en-US" sz="24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CTRL + C</a:t>
            </a:r>
          </a:p>
          <a:p>
            <a:pPr marL="0" indent="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>
              <a:lnSpc>
                <a:spcPct val="200000"/>
              </a:lnSpc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bn-BD" sz="2400" b="1" dirty="0">
                <a:solidFill>
                  <a:srgbClr val="336600"/>
                </a:solidFill>
              </a:rPr>
              <a:t>পেস্ট</a:t>
            </a:r>
            <a:r>
              <a:rPr lang="en-US" sz="2400" b="1" dirty="0">
                <a:solidFill>
                  <a:srgbClr val="336600"/>
                </a:solidFill>
              </a:rPr>
              <a:t>(PASTE)</a:t>
            </a:r>
            <a:r>
              <a:rPr lang="en-US" sz="2400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CTRL + V</a:t>
            </a:r>
          </a:p>
          <a:p>
            <a:pPr marL="0" indent="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>
              <a:lnSpc>
                <a:spcPct val="200000"/>
              </a:lnSpc>
              <a:buClr>
                <a:srgbClr val="002060"/>
              </a:buClr>
              <a:buFont typeface="Wingdings" pitchFamily="2" charset="2"/>
              <a:buChar char="q"/>
              <a:defRPr/>
            </a:pPr>
            <a:r>
              <a:rPr lang="bn-BD" sz="2400" b="1" dirty="0">
                <a:solidFill>
                  <a:srgbClr val="336600"/>
                </a:solidFill>
                <a:latin typeface="Times New Roman" pitchFamily="18" charset="0"/>
              </a:rPr>
              <a:t>ডিলিট</a:t>
            </a:r>
            <a:r>
              <a:rPr lang="en-US" sz="2400" b="1" dirty="0">
                <a:solidFill>
                  <a:srgbClr val="336600"/>
                </a:solidFill>
                <a:latin typeface="Times New Roman" pitchFamily="18" charset="0"/>
              </a:rPr>
              <a:t>(DELETE) DEL/ BACKSPACE</a:t>
            </a:r>
            <a:endParaRPr lang="en-US" sz="2400" b="1" dirty="0">
              <a:solidFill>
                <a:srgbClr val="3366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>
              <a:lnSpc>
                <a:spcPct val="200000"/>
              </a:lnSpc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darshaLipiExp" pitchFamily="2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AdarshaLipiExp" pitchFamily="2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bn-BD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  <a:p>
            <a:pPr indent="-182880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bn-BD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</a:endParaRPr>
          </a:p>
          <a:p>
            <a:pPr marL="0" indent="0">
              <a:buClr>
                <a:schemeClr val="accent6">
                  <a:lumMod val="75000"/>
                </a:schemeClr>
              </a:buClr>
              <a:buFont typeface="Georgia" panose="02040502050405020303" pitchFamily="18" charset="0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I: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833377"/>
            <a:ext cx="2752846" cy="137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:\cop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09800"/>
            <a:ext cx="3065362" cy="135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I:\images 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7938"/>
            <a:ext cx="2752846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I:\del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5335929"/>
            <a:ext cx="2752846" cy="1066800"/>
          </a:xfrm>
          <a:prstGeom prst="rect">
            <a:avLst/>
          </a:prstGeom>
          <a:noFill/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24AE5B9F-0815-D8D7-658E-8E36A899BBE9}"/>
              </a:ext>
            </a:extLst>
          </p:cNvPr>
          <p:cNvSpPr/>
          <p:nvPr/>
        </p:nvSpPr>
        <p:spPr>
          <a:xfrm>
            <a:off x="0" y="15082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15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451" y="728420"/>
            <a:ext cx="11065789" cy="56413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কাজঃ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অভ্র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সফটওয়ার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4B915194-D6A9-DC89-5618-0B6311B61305}"/>
              </a:ext>
            </a:extLst>
          </p:cNvPr>
          <p:cNvSpPr/>
          <p:nvPr/>
        </p:nvSpPr>
        <p:spPr>
          <a:xfrm>
            <a:off x="0" y="15082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52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7798" y="966652"/>
            <a:ext cx="8462075" cy="1658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itchFamily="2" charset="0"/>
                <a:cs typeface="NikoshBAN" pitchFamily="2" charset="0"/>
              </a:rPr>
              <a:t>মূল্যায়ণঃ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0860" y="2834899"/>
            <a:ext cx="8462075" cy="16583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0860" y="4755398"/>
            <a:ext cx="8462075" cy="165831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অভ্রতে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328E79A7-1449-1710-3F73-01A1067FCD43}"/>
              </a:ext>
            </a:extLst>
          </p:cNvPr>
          <p:cNvSpPr/>
          <p:nvPr/>
        </p:nvSpPr>
        <p:spPr>
          <a:xfrm>
            <a:off x="0" y="15082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6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7871" y="712923"/>
            <a:ext cx="9701939" cy="54709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6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0DB3B0DC-F3B5-BC5D-34FD-7B4F0FDAD772}"/>
              </a:ext>
            </a:extLst>
          </p:cNvPr>
          <p:cNvSpPr/>
          <p:nvPr/>
        </p:nvSpPr>
        <p:spPr>
          <a:xfrm>
            <a:off x="0" y="15082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29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:\ShowLetter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4129"/>
            <a:ext cx="5610386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I:\06032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86" y="2124129"/>
            <a:ext cx="6354305" cy="467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95942" y="0"/>
            <a:ext cx="11964690" cy="1862138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1500" b="1" cap="all" dirty="0">
                <a:ln/>
                <a:solidFill>
                  <a:srgbClr val="FF33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44FA4BAC-4F31-A6DE-E3EE-7582004AA83F}"/>
              </a:ext>
            </a:extLst>
          </p:cNvPr>
          <p:cNvSpPr/>
          <p:nvPr/>
        </p:nvSpPr>
        <p:spPr>
          <a:xfrm>
            <a:off x="-329784" y="15082"/>
            <a:ext cx="12521784" cy="6858000"/>
          </a:xfrm>
          <a:prstGeom prst="frame">
            <a:avLst>
              <a:gd name="adj1" fmla="val 2696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07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032004" y="1193801"/>
            <a:ext cx="3793065" cy="46326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609616">
              <a:buNone/>
              <a:defRPr/>
            </a:pPr>
            <a:endParaRPr lang="en-US" sz="2133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09616">
              <a:buNone/>
              <a:defRPr/>
            </a:pPr>
            <a:endParaRPr lang="en-US" sz="2133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09616">
              <a:buNone/>
              <a:defRPr/>
            </a:pP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defTabSz="609616">
              <a:buNone/>
              <a:defRPr/>
            </a:pP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2133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09616">
              <a:buNone/>
              <a:defRPr/>
            </a:pP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মানিককোনা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ফেঞ্চুগঞ্জ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133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সিলেট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defTabSz="609616">
              <a:buNone/>
              <a:defRPr/>
            </a:pPr>
            <a:r>
              <a:rPr lang="en-US" sz="1245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E-</a:t>
            </a:r>
            <a:r>
              <a:rPr lang="en-US" sz="1778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mail: </a:t>
            </a:r>
            <a:r>
              <a:rPr lang="en-US" sz="1778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  <a:hlinkClick r:id="rId2"/>
              </a:rPr>
              <a:t>manikmiah1810@gmail.com</a:t>
            </a:r>
            <a:endParaRPr lang="en-US" sz="1778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0" indent="0" defTabSz="609616">
              <a:buNone/>
              <a:defRPr/>
            </a:pPr>
            <a:r>
              <a:rPr lang="en-US" sz="1778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Mobile : </a:t>
            </a:r>
            <a:r>
              <a:rPr lang="en-US" sz="2133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01753942214</a:t>
            </a:r>
            <a:endParaRPr lang="en-US" sz="4266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63734" y="1193800"/>
            <a:ext cx="5183820" cy="481725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৭ম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2845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45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45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2845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45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45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2845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333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২৮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2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960533" y="1058333"/>
            <a:ext cx="0" cy="508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92800" y="1058333"/>
            <a:ext cx="0" cy="5080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889C06D-2293-4629-A19C-08909C94FD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89" y="1678007"/>
            <a:ext cx="1394141" cy="17509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C636E2B2-1C55-9348-F60B-475FD66B1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3152" t="19333" r="52555" b="21436"/>
          <a:stretch>
            <a:fillRect/>
          </a:stretch>
        </p:blipFill>
        <p:spPr bwMode="auto">
          <a:xfrm>
            <a:off x="8458200" y="3105051"/>
            <a:ext cx="1905000" cy="272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D47550A9-89BF-2D24-5BFD-08BF0858854A}"/>
              </a:ext>
            </a:extLst>
          </p:cNvPr>
          <p:cNvSpPr/>
          <p:nvPr/>
        </p:nvSpPr>
        <p:spPr>
          <a:xfrm>
            <a:off x="0" y="15082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04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854176-092C-29F2-C012-D4BDEA6F3D6A}"/>
              </a:ext>
            </a:extLst>
          </p:cNvPr>
          <p:cNvSpPr txBox="1"/>
          <p:nvPr/>
        </p:nvSpPr>
        <p:spPr>
          <a:xfrm>
            <a:off x="728870" y="490330"/>
            <a:ext cx="5592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IN" sz="4800" dirty="0"/>
              <a:t>শিক্ষনফল</a:t>
            </a:r>
            <a:endParaRPr lang="en-US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88C1B-32C3-5B7D-5DFB-3C8684870F97}"/>
              </a:ext>
            </a:extLst>
          </p:cNvPr>
          <p:cNvSpPr txBox="1"/>
          <p:nvPr/>
        </p:nvSpPr>
        <p:spPr>
          <a:xfrm>
            <a:off x="728870" y="1417983"/>
            <a:ext cx="6997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AAF54A-4C45-7B1C-65E9-7B16DBDFE504}"/>
              </a:ext>
            </a:extLst>
          </p:cNvPr>
          <p:cNvSpPr txBox="1"/>
          <p:nvPr/>
        </p:nvSpPr>
        <p:spPr>
          <a:xfrm>
            <a:off x="728870" y="2226365"/>
            <a:ext cx="74742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2800" dirty="0"/>
              <a:t>২।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;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/>
              <a:t>৩।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সম্পদনা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A275290A-1D51-4BBA-FA08-3DF501C17367}"/>
              </a:ext>
            </a:extLst>
          </p:cNvPr>
          <p:cNvSpPr/>
          <p:nvPr/>
        </p:nvSpPr>
        <p:spPr>
          <a:xfrm>
            <a:off x="0" y="15082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3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959" y="604434"/>
            <a:ext cx="5532895" cy="306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33639" y="495946"/>
            <a:ext cx="5532895" cy="306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1959" y="3869410"/>
            <a:ext cx="5362415" cy="2988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9" y="604434"/>
            <a:ext cx="5548390" cy="3068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51" y="296541"/>
            <a:ext cx="5542984" cy="3268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60" y="3869409"/>
            <a:ext cx="5362414" cy="3017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056" y="3621939"/>
            <a:ext cx="5558478" cy="3207402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66E87670-38B2-9D52-F302-5A792171A6E4}"/>
              </a:ext>
            </a:extLst>
          </p:cNvPr>
          <p:cNvSpPr/>
          <p:nvPr/>
        </p:nvSpPr>
        <p:spPr>
          <a:xfrm>
            <a:off x="0" y="15082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86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03160" y="1049311"/>
            <a:ext cx="7854845" cy="5306519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প্রসেসরের</a:t>
            </a:r>
            <a:r>
              <a:rPr lang="en-US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6705089F-DD3D-0ADE-75D1-B5890727A783}"/>
              </a:ext>
            </a:extLst>
          </p:cNvPr>
          <p:cNvSpPr/>
          <p:nvPr/>
        </p:nvSpPr>
        <p:spPr>
          <a:xfrm>
            <a:off x="0" y="15082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52" y="1658320"/>
            <a:ext cx="9515959" cy="49129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3952" y="419725"/>
            <a:ext cx="10493878" cy="12385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 এর বিশেষ কী সমূহ চিহ্নিতকরণ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CFDB030-2595-AF62-9526-EFB980936E52}"/>
              </a:ext>
            </a:extLst>
          </p:cNvPr>
          <p:cNvSpPr/>
          <p:nvPr/>
        </p:nvSpPr>
        <p:spPr>
          <a:xfrm>
            <a:off x="0" y="15082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363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81" y="1487837"/>
            <a:ext cx="6015206" cy="47734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9066" y="287383"/>
            <a:ext cx="6015206" cy="1208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কীবোর্ড এর বিশেষ কী সমূহ চিহ্নিতকরণ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8074617" y="1487838"/>
            <a:ext cx="3766088" cy="47734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শহিদ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বুদ্ধিজীবী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মুনীর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১৯৬৫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রাইটারের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কীবোর্ড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লে-আউট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dirty="0">
                <a:solidFill>
                  <a:srgbClr val="FFFF00"/>
                </a:solidFill>
              </a:rPr>
              <a:t>। 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4C0CB9A-94E1-B52F-09BF-A4C4B6BB6D95}"/>
              </a:ext>
            </a:extLst>
          </p:cNvPr>
          <p:cNvSpPr/>
          <p:nvPr/>
        </p:nvSpPr>
        <p:spPr>
          <a:xfrm>
            <a:off x="0" y="15082"/>
            <a:ext cx="12192000" cy="6858000"/>
          </a:xfrm>
          <a:prstGeom prst="frame">
            <a:avLst>
              <a:gd name="adj1" fmla="val 2696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969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3" y="1859796"/>
            <a:ext cx="7722157" cy="46740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023" y="170482"/>
            <a:ext cx="7722157" cy="1394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 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কী বোর্ড লেআউট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8090116" y="1859796"/>
            <a:ext cx="3874576" cy="4674031"/>
          </a:xfrm>
          <a:prstGeom prst="parallelogram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সফটওয়ার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অভ্র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প্রশিকা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শব্দ,প্রবর্তনা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লেখনী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বিজয়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অভ্রের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524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3783" y="759416"/>
            <a:ext cx="8539566" cy="16583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rgbClr val="C00000"/>
                </a:solidFill>
              </a:rPr>
              <a:t>একক</a:t>
            </a:r>
            <a:r>
              <a:rPr lang="en-US" sz="8000" dirty="0">
                <a:solidFill>
                  <a:srgbClr val="C00000"/>
                </a:solidFill>
              </a:rPr>
              <a:t> </a:t>
            </a:r>
            <a:r>
              <a:rPr lang="en-US" sz="8000" dirty="0" err="1">
                <a:solidFill>
                  <a:srgbClr val="C00000"/>
                </a:solidFill>
              </a:rPr>
              <a:t>কাজ</a:t>
            </a:r>
            <a:endParaRPr lang="en-US" sz="8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3783" y="2616630"/>
            <a:ext cx="8539566" cy="165831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4800" dirty="0"/>
              <a:t> </a:t>
            </a:r>
            <a:r>
              <a:rPr lang="en-US" sz="4800" dirty="0" err="1">
                <a:solidFill>
                  <a:srgbClr val="92D050"/>
                </a:solidFill>
              </a:rPr>
              <a:t>ওয়ার্ড</a:t>
            </a:r>
            <a:r>
              <a:rPr lang="en-US" sz="4800" dirty="0">
                <a:solidFill>
                  <a:srgbClr val="92D050"/>
                </a:solidFill>
              </a:rPr>
              <a:t>  </a:t>
            </a:r>
            <a:r>
              <a:rPr lang="en-US" sz="4800" dirty="0" err="1">
                <a:solidFill>
                  <a:srgbClr val="92D050"/>
                </a:solidFill>
              </a:rPr>
              <a:t>প্রসেসিং</a:t>
            </a:r>
            <a:r>
              <a:rPr lang="en-US" sz="4800" dirty="0">
                <a:solidFill>
                  <a:srgbClr val="92D050"/>
                </a:solidFill>
              </a:rPr>
              <a:t> </a:t>
            </a:r>
            <a:r>
              <a:rPr lang="en-US" sz="4800" dirty="0" err="1">
                <a:solidFill>
                  <a:srgbClr val="92D050"/>
                </a:solidFill>
              </a:rPr>
              <a:t>কি</a:t>
            </a:r>
            <a:r>
              <a:rPr lang="en-US" sz="4800" dirty="0">
                <a:solidFill>
                  <a:srgbClr val="92D050"/>
                </a:solidFill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983783" y="4473844"/>
            <a:ext cx="8539566" cy="16583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4800" dirty="0"/>
              <a:t> </a:t>
            </a:r>
            <a:r>
              <a:rPr lang="en-US" sz="4800" dirty="0">
                <a:solidFill>
                  <a:srgbClr val="002060"/>
                </a:solidFill>
              </a:rPr>
              <a:t>১ </a:t>
            </a:r>
            <a:r>
              <a:rPr lang="en-US" sz="4800" dirty="0" err="1">
                <a:solidFill>
                  <a:srgbClr val="002060"/>
                </a:solidFill>
              </a:rPr>
              <a:t>টি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বাংলা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লেখার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সফটওয়ারের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নাম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dirty="0" err="1">
                <a:solidFill>
                  <a:srgbClr val="002060"/>
                </a:solidFill>
              </a:rPr>
              <a:t>বল</a:t>
            </a:r>
            <a:r>
              <a:rPr lang="en-US" sz="4800" dirty="0">
                <a:solidFill>
                  <a:srgbClr val="002060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688678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314</TotalTime>
  <Words>241</Words>
  <Application>Microsoft Office PowerPoint</Application>
  <PresentationFormat>Widescreen</PresentationFormat>
  <Paragraphs>59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AdarshaLipiExp</vt:lpstr>
      <vt:lpstr>Arial</vt:lpstr>
      <vt:lpstr>Georgia</vt:lpstr>
      <vt:lpstr>NikoshBAN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TTC</dc:creator>
  <cp:lastModifiedBy>Md. Manik Miah</cp:lastModifiedBy>
  <cp:revision>44</cp:revision>
  <dcterms:created xsi:type="dcterms:W3CDTF">2015-01-08T17:34:51Z</dcterms:created>
  <dcterms:modified xsi:type="dcterms:W3CDTF">2022-12-02T20:25:09Z</dcterms:modified>
</cp:coreProperties>
</file>