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8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6558A47-6D08-4DF9-9D6B-1D81E7C1D5D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C96EA9-3B72-41D9-812D-D1690A13C82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saifulcjm@gmail.com" TargetMode="Externa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85800" y="2057400"/>
            <a:ext cx="5105400" cy="1143000"/>
          </a:xfrm>
          <a:prstGeom prst="rect">
            <a:avLst/>
          </a:prstGeom>
          <a:noFill/>
          <a:ln>
            <a:solidFill>
              <a:srgbClr val="C00000"/>
            </a:solidFill>
            <a:prstDash val="solid"/>
          </a:ln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bn-IN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</a:endParaRPr>
          </a:p>
        </p:txBody>
      </p:sp>
      <p:pic>
        <p:nvPicPr>
          <p:cNvPr id="1026" name="Picture 2" descr="D:\BTT Training\01050070187_Saiful\Image\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48200"/>
            <a:ext cx="136467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BTT Training\01050070187_Saiful\Image\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99" y="5029200"/>
            <a:ext cx="122058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BTT Training\01050070187_Saiful\Image\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11" y="4133504"/>
            <a:ext cx="1277389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BTT Training\01050070187_Saiful\Image\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886200"/>
            <a:ext cx="108065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:\BTT Training\01050070187_Saiful\Image\Screenshot_2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6"/>
          <a:stretch/>
        </p:blipFill>
        <p:spPr bwMode="auto">
          <a:xfrm>
            <a:off x="2362200" y="2341382"/>
            <a:ext cx="4191000" cy="385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BTT Training\01050070187_Saiful\Image\Screenshot_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67" y="2116745"/>
            <a:ext cx="2035233" cy="199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BTT Training\01050070187_Saiful\Image\Screenshot_2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72" y="1676400"/>
            <a:ext cx="2151042" cy="191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BTT Training\01050070187_Saiful\Image\Screenshot_2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39180"/>
            <a:ext cx="2057400" cy="172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BTT Training\01050070187_Saiful\Image\Screenshot_2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" r="36989"/>
          <a:stretch/>
        </p:blipFill>
        <p:spPr bwMode="auto">
          <a:xfrm>
            <a:off x="6812972" y="4269022"/>
            <a:ext cx="2151042" cy="228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95500" y="1295400"/>
            <a:ext cx="61815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হার্ডওয়্যার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এর মধ্যে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সফটওয়ার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ইন্সটল করা হয়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3286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6 0.26543 L 0.05296 0.11468 C 0.10921 0.08184 0.13855 0.04647 0.13455 0.0178 C 0.12952 -0.01457 0.09341 -0.03261 0.03212 -0.03654 L -0.23923 -0.06105 " pathEditMode="relative" rAng="15579078" ptsTypes="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99" y="-2060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4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6128 -0.13087 L -0.18159 -0.12624 C -0.20816 -0.12416 -0.23107 -0.13734 -0.24461 -0.16139 C -0.26007 -0.1889 -0.26232 -0.22104 -0.25329 -0.25434 L -0.21562 -0.40671 " pathEditMode="relative" rAng="14002137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56" y="-848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-0.04 C 0.081 -0.049 0.102 -0.054 0.124 -0.054 C 0.149 -0.054 0.169 -0.049 0.183 -0.04 L 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5722 L 0.07691 -0.18196 C 0.09323 -0.18751 0.11736 -0.19052 0.14253 -0.19052 C 0.17118 -0.19052 0.19409 -0.18751 0.21041 -0.18196 L 0.2875 -0.15722 " pathEditMode="relative" rAng="0" ptsTypes="FffFF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-166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BTT Training\01050070187_Saiful\Image\Screenshot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92167"/>
            <a:ext cx="1931018" cy="98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 Arrow 1"/>
          <p:cNvSpPr/>
          <p:nvPr/>
        </p:nvSpPr>
        <p:spPr>
          <a:xfrm>
            <a:off x="5498592" y="3401568"/>
            <a:ext cx="12070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505200" y="3510405"/>
            <a:ext cx="1828800" cy="21283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3434205"/>
            <a:ext cx="1840506" cy="21283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 rot="10800000">
            <a:off x="2209801" y="4849368"/>
            <a:ext cx="12070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2209800" y="3630168"/>
            <a:ext cx="12070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/>
          <p:cNvSpPr/>
          <p:nvPr/>
        </p:nvSpPr>
        <p:spPr>
          <a:xfrm rot="10800000">
            <a:off x="5498592" y="4925567"/>
            <a:ext cx="12070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 descr="D:\BTT Training\01050070187_Saiful\Image\Screenshot_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886199"/>
            <a:ext cx="2209800" cy="236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277100" y="4535269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আউটপুট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7803" y="4078068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প্রসেসর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29050" y="4191000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মেমোরী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26918" y="2035314"/>
            <a:ext cx="1409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ইনপুট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1143000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কম্পিউটার  যেভাবে কাজ করে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02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716411"/>
            <a:ext cx="7924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১। </a:t>
            </a:r>
            <a:r>
              <a:rPr lang="bn-BD" sz="3600" dirty="0" smtClean="0">
                <a:latin typeface="NikoshBAN" pitchFamily="2" charset="0"/>
                <a:cs typeface="NikoshBAN" pitchFamily="2" charset="0"/>
                <a:sym typeface="Wingdings"/>
              </a:rPr>
              <a:t>বিভিন্ন </a:t>
            </a:r>
            <a:r>
              <a:rPr lang="bn-BD" sz="3600" dirty="0">
                <a:latin typeface="NikoshBAN" pitchFamily="2" charset="0"/>
                <a:cs typeface="NikoshBAN" pitchFamily="2" charset="0"/>
                <a:sym typeface="Wingdings"/>
              </a:rPr>
              <a:t>প্রকার কম্পিউটারের নাম </a:t>
            </a:r>
            <a:r>
              <a:rPr lang="bn-BD" sz="3600" dirty="0" smtClean="0">
                <a:latin typeface="NikoshBAN" pitchFamily="2" charset="0"/>
                <a:cs typeface="NikoshBAN" pitchFamily="2" charset="0"/>
                <a:sym typeface="Wingdings"/>
              </a:rPr>
              <a:t>বল</a:t>
            </a:r>
            <a:r>
              <a:rPr lang="bn-IN" sz="3600" dirty="0">
                <a:latin typeface="NikoshBAN" pitchFamily="2" charset="0"/>
                <a:cs typeface="NikoshBAN" pitchFamily="2" charset="0"/>
                <a:sym typeface="Wingdings"/>
              </a:rPr>
              <a:t>।</a:t>
            </a: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২।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হার্ডওয়্যার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spc="-100" dirty="0">
                <a:latin typeface="NikoshBAN" pitchFamily="2" charset="0"/>
                <a:cs typeface="NikoshBAN" pitchFamily="2" charset="0"/>
              </a:rPr>
              <a:t>কিভাবে কাজ করে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?</a:t>
            </a:r>
            <a:endParaRPr lang="bn-IN" sz="40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bn-IN" sz="4000" spc="-1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4000" spc="-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spc="-100" dirty="0" smtClean="0">
                <a:latin typeface="NikoshBAN" pitchFamily="2" charset="0"/>
                <a:cs typeface="NikoshBAN" pitchFamily="2" charset="0"/>
              </a:rPr>
              <a:t>কম্পিউটার </a:t>
            </a:r>
            <a:r>
              <a:rPr lang="bn-BD" sz="4000" spc="-100" dirty="0">
                <a:latin typeface="NikoshBAN" pitchFamily="2" charset="0"/>
                <a:cs typeface="NikoshBAN" pitchFamily="2" charset="0"/>
              </a:rPr>
              <a:t>কিভাবে কাজ করে </a:t>
            </a:r>
            <a:r>
              <a:rPr lang="bn-IN" sz="4000" spc="-100" dirty="0">
                <a:latin typeface="NikoshBAN" pitchFamily="2" charset="0"/>
                <a:cs typeface="NikoshBAN" pitchFamily="2" charset="0"/>
              </a:rPr>
              <a:t>?</a:t>
            </a:r>
            <a:endParaRPr lang="bn-BD" sz="4000" dirty="0"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43887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দলগত কাজ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36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371600"/>
            <a:ext cx="4343400" cy="99416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উত্তর বলি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4321314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কয়েকটি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ইনপুট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আউটপুটয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ন্ত্রের নাম বল।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533400" y="3178314"/>
            <a:ext cx="62103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সফটওয়্যার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কাকে বলে?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7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798874"/>
            <a:ext cx="82296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হার্ডওয়্যার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সফটওয়ার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এর মাধ্যমে </a:t>
            </a:r>
            <a:r>
              <a:rPr lang="bn-BD" sz="4000" spc="-100" dirty="0" smtClean="0">
                <a:latin typeface="NikoshBAN" pitchFamily="2" charset="0"/>
                <a:cs typeface="NikoshBAN" pitchFamily="2" charset="0"/>
              </a:rPr>
              <a:t>কম্পিউটার কিভাবে কাজ করে তা </a:t>
            </a:r>
            <a:r>
              <a:rPr lang="bn-BD" sz="4000" dirty="0" smtClean="0">
                <a:latin typeface="NikoshBAN" pitchFamily="2" charset="0"/>
                <a:cs typeface="NikoshBAN" pitchFamily="2" charset="0"/>
                <a:sym typeface="Wingdings"/>
              </a:rPr>
              <a:t>ব্যাখ্যা </a:t>
            </a:r>
            <a:r>
              <a:rPr lang="bn-BD" sz="4000" spc="-100" dirty="0" smtClean="0">
                <a:latin typeface="NikoshBAN" pitchFamily="2" charset="0"/>
                <a:cs typeface="NikoshBAN" pitchFamily="2" charset="0"/>
              </a:rPr>
              <a:t>কর।</a:t>
            </a:r>
            <a:endParaRPr lang="bn-BD" sz="4000" dirty="0"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120914"/>
            <a:ext cx="487680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C:\Users\TTC\Desktop\PIC\Picture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17" b="10798"/>
          <a:stretch/>
        </p:blipFill>
        <p:spPr bwMode="auto">
          <a:xfrm>
            <a:off x="762000" y="2057400"/>
            <a:ext cx="7315200" cy="27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72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Down Load file\ros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7325" r="22234"/>
          <a:stretch/>
        </p:blipFill>
        <p:spPr bwMode="auto">
          <a:xfrm>
            <a:off x="3733800" y="5183479"/>
            <a:ext cx="1739884" cy="137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E:\Down Load file\ros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7325" r="22234"/>
          <a:stretch/>
        </p:blipFill>
        <p:spPr bwMode="auto">
          <a:xfrm>
            <a:off x="7239000" y="1676400"/>
            <a:ext cx="1739884" cy="137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:\Down Load file\ros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7325" r="22234"/>
          <a:stretch/>
        </p:blipFill>
        <p:spPr bwMode="auto">
          <a:xfrm>
            <a:off x="152400" y="1709694"/>
            <a:ext cx="1739884" cy="137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E:\Down Load file\ros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7325" r="22234"/>
          <a:stretch/>
        </p:blipFill>
        <p:spPr bwMode="auto">
          <a:xfrm>
            <a:off x="228600" y="4495800"/>
            <a:ext cx="1739884" cy="137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:\Down Load file\ros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7325" r="22234"/>
          <a:stretch/>
        </p:blipFill>
        <p:spPr bwMode="auto">
          <a:xfrm>
            <a:off x="7220484" y="4343400"/>
            <a:ext cx="1739884" cy="137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67000" y="2844569"/>
            <a:ext cx="3886200" cy="12791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28575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b="1" cap="none" spc="0" dirty="0">
              <a:ln w="28575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110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99704" y="609600"/>
            <a:ext cx="20152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648200" y="2971800"/>
            <a:ext cx="0" cy="28956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800600" y="2209800"/>
            <a:ext cx="0" cy="411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953000" y="2971800"/>
            <a:ext cx="0" cy="28956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ound Single Corner Rectangle 15"/>
          <p:cNvSpPr/>
          <p:nvPr/>
        </p:nvSpPr>
        <p:spPr>
          <a:xfrm>
            <a:off x="228600" y="1585313"/>
            <a:ext cx="4267200" cy="5096470"/>
          </a:xfrm>
          <a:prstGeom prst="round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 Single Corner Rectangle 16"/>
          <p:cNvSpPr/>
          <p:nvPr/>
        </p:nvSpPr>
        <p:spPr>
          <a:xfrm>
            <a:off x="5181600" y="1775385"/>
            <a:ext cx="3505200" cy="4791670"/>
          </a:xfrm>
          <a:prstGeom prst="round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28600" y="2209800"/>
            <a:ext cx="4267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মোঃ সাইফুল ইসলাম চোধুরী</a:t>
            </a:r>
          </a:p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সি জে এম উচ্চ বিদ্যালয়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বিটিট ব্যাচ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০৭, আইডি নং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১৮৭</a:t>
            </a:r>
          </a:p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সরকারি টিচার্স ট্রেনিং কলেজ, চট্টগ্রাম।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>
                <a:latin typeface="Palatino Linotype" pitchFamily="18" charset="0"/>
                <a:cs typeface="NikoshBAN" pitchFamily="2" charset="0"/>
                <a:hlinkClick r:id="rId2"/>
              </a:rPr>
              <a:t>saifulcjm@gmail.com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>
                <a:latin typeface="Palatino Linotype" pitchFamily="18" charset="0"/>
                <a:cs typeface="NikoshBAN" pitchFamily="2" charset="0"/>
              </a:rPr>
              <a:t>মোবাইলঃ </a:t>
            </a:r>
            <a:r>
              <a:rPr lang="bn-BD" sz="3200" b="1" dirty="0" smtClean="0">
                <a:latin typeface="Palatino Linotype" pitchFamily="18" charset="0"/>
                <a:cs typeface="NikoshBAN" pitchFamily="2" charset="0"/>
              </a:rPr>
              <a:t>০১৯৯১৯৪৫৮৮২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3731355"/>
            <a:ext cx="36576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 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: ষষ্ঠ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বিষয়: তথ্য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প্রযুক্তি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অধ্যায়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পাঠ: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516544"/>
            <a:ext cx="1693136" cy="1526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7" t="6619" r="9269" b="4374"/>
          <a:stretch/>
        </p:blipFill>
        <p:spPr>
          <a:xfrm>
            <a:off x="6134100" y="1775385"/>
            <a:ext cx="1600200" cy="1927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739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0668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n w="0"/>
                <a:latin typeface="NikoshBAN" pitchFamily="2" charset="0"/>
                <a:cs typeface="NikoshBAN" pitchFamily="2" charset="0"/>
              </a:rPr>
              <a:t>নিচের  চিত্রগুলি লক্ষ্য কর</a:t>
            </a:r>
            <a:endParaRPr lang="en-US" sz="4800" dirty="0">
              <a:ln w="0"/>
            </a:endParaRPr>
          </a:p>
        </p:txBody>
      </p:sp>
      <p:pic>
        <p:nvPicPr>
          <p:cNvPr id="1026" name="Picture 2" descr="D:\BTT Training\01050070187_Saiful\Image\Screenshot_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628" y="1897797"/>
            <a:ext cx="2734223" cy="203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BTT Training\01050070187_Saiful\Image\Screenshot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80" y="3929148"/>
            <a:ext cx="2636837" cy="154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BTT Training\01050070187_Saiful\Image\Screenshot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038600"/>
            <a:ext cx="2620963" cy="154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BTT Training\01050070187_Saiful\Image\Screenshot_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47277"/>
            <a:ext cx="2819400" cy="166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5798403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n w="0"/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400" dirty="0" smtClean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ln w="0"/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400" dirty="0" err="1">
                <a:ln w="0"/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4400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 w="0"/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400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 w="0"/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4400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0"/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44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395810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657600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n w="0"/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5400" dirty="0" smtClean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>
                <a:ln w="0"/>
                <a:latin typeface="NikoshBAN" pitchFamily="2" charset="0"/>
                <a:cs typeface="NikoshBAN" pitchFamily="2" charset="0"/>
              </a:rPr>
              <a:t>ও </a:t>
            </a:r>
            <a:r>
              <a:rPr lang="en-US" sz="5400" dirty="0" err="1">
                <a:ln w="0"/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5400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5400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5400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0"/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5400" dirty="0">
              <a:ln w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981200"/>
            <a:ext cx="54102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800" dirty="0" smtClean="0">
                <a:ln w="0"/>
                <a:latin typeface="NikoshBAN" pitchFamily="2" charset="0"/>
                <a:cs typeface="NikoshBAN" pitchFamily="2" charset="0"/>
              </a:rPr>
              <a:t>আজকের পাঠের বিষয়</a:t>
            </a:r>
          </a:p>
        </p:txBody>
      </p:sp>
    </p:spTree>
    <p:extLst>
      <p:ext uri="{BB962C8B-B14F-4D97-AF65-F5344CB8AC3E}">
        <p14:creationId xmlns:p14="http://schemas.microsoft.com/office/powerpoint/2010/main" val="232641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4953000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n w="0"/>
                <a:latin typeface="NikoshBAN" pitchFamily="2" charset="0"/>
                <a:cs typeface="NikoshBAN" pitchFamily="2" charset="0"/>
              </a:rPr>
              <a:t>            শিখনফল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047" y="2438400"/>
            <a:ext cx="8786554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n w="0"/>
                <a:latin typeface="NikoshBAN" pitchFamily="2" charset="0"/>
                <a:cs typeface="NikoshBAN" pitchFamily="2" charset="0"/>
              </a:rPr>
              <a:t>এ পাঠ শেষে শিক্ষার্থীরা</a:t>
            </a:r>
          </a:p>
          <a:p>
            <a:pPr>
              <a:lnSpc>
                <a:spcPct val="150000"/>
              </a:lnSpc>
            </a:pP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১। </a:t>
            </a:r>
            <a:r>
              <a:rPr lang="bn-BD" sz="3600" dirty="0" smtClean="0">
                <a:latin typeface="NikoshBAN" pitchFamily="2" charset="0"/>
                <a:cs typeface="NikoshBAN" pitchFamily="2" charset="0"/>
                <a:sym typeface="Wingdings"/>
              </a:rPr>
              <a:t>বিভিন্ন </a:t>
            </a:r>
            <a:r>
              <a:rPr lang="bn-BD" sz="3600" dirty="0">
                <a:latin typeface="NikoshBAN" pitchFamily="2" charset="0"/>
                <a:cs typeface="NikoshBAN" pitchFamily="2" charset="0"/>
                <a:sym typeface="Wingdings"/>
              </a:rPr>
              <a:t>প্রকার কম্পিউটারের নাম বলতে পারবে</a:t>
            </a:r>
            <a:r>
              <a:rPr lang="bn-BD" sz="3600" dirty="0" smtClean="0">
                <a:latin typeface="NikoshBAN" pitchFamily="2" charset="0"/>
                <a:cs typeface="NikoshBAN" pitchFamily="2" charset="0"/>
                <a:sym typeface="Wingdings"/>
              </a:rPr>
              <a:t>।</a:t>
            </a: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২।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হার্ডওয়্যার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সফটওয়ার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কী তা বলতে পারবে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4000" spc="-1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spc="-1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bn-IN" sz="3800" spc="-1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3800" spc="-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800" spc="-100" dirty="0" smtClean="0">
                <a:latin typeface="NikoshBAN" pitchFamily="2" charset="0"/>
                <a:cs typeface="NikoshBAN" pitchFamily="2" charset="0"/>
              </a:rPr>
              <a:t>কম্পিউটার </a:t>
            </a:r>
            <a:r>
              <a:rPr lang="bn-BD" sz="3800" spc="-100" dirty="0">
                <a:latin typeface="NikoshBAN" pitchFamily="2" charset="0"/>
                <a:cs typeface="NikoshBAN" pitchFamily="2" charset="0"/>
              </a:rPr>
              <a:t>কিভাবে কাজ করে তা </a:t>
            </a:r>
            <a:r>
              <a:rPr lang="bn-BD" sz="3800" dirty="0">
                <a:latin typeface="NikoshBAN" pitchFamily="2" charset="0"/>
                <a:cs typeface="NikoshBAN" pitchFamily="2" charset="0"/>
                <a:sym typeface="Wingdings"/>
              </a:rPr>
              <a:t>ব্যাখ্যা </a:t>
            </a:r>
            <a:r>
              <a:rPr lang="bn-BD" sz="3800" spc="-100" dirty="0"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bn-BD" sz="3800" spc="-1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3800" dirty="0">
              <a:latin typeface="NikoshBAN" pitchFamily="2" charset="0"/>
              <a:cs typeface="NikoshBAN" pitchFamily="2" charset="0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55271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BTT Training\01050070187_Saiful\Image\Screenshot_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84817"/>
            <a:ext cx="2690813" cy="22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BTT Training\01050070187_Saiful\Image\Screenshot_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438400"/>
            <a:ext cx="2286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BTT Training\01050070187_Saiful\Image\Screenshot_1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59777"/>
            <a:ext cx="2174037" cy="253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0" y="49016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সুপার কম্পিউটার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2309" y="5816025"/>
            <a:ext cx="2578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মিনি কম্পিউটার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4673025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ডেক্সটপ কম্পিউটার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0563" y="1273314"/>
            <a:ext cx="5298237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বিভিন্ন ধরনের কম্পিউটার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86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BTT Training\01050070187_Saiful\Image\Screenshot_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3068782"/>
            <a:ext cx="2684453" cy="241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BTT Training\01050070187_Saiful\Image\Screenshot_2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6" t="6147" b="8549"/>
          <a:stretch/>
        </p:blipFill>
        <p:spPr bwMode="auto">
          <a:xfrm>
            <a:off x="304800" y="2759824"/>
            <a:ext cx="2442294" cy="271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BTT Training\01050070187_Saiful\Image\Screenshot_2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2"/>
          <a:stretch/>
        </p:blipFill>
        <p:spPr bwMode="auto">
          <a:xfrm>
            <a:off x="2895600" y="2667000"/>
            <a:ext cx="319304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" y="1273314"/>
            <a:ext cx="5867399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আরও </a:t>
            </a:r>
            <a:r>
              <a:rPr lang="bn-BD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বিভিন্ন ধরনের কম্পিউটার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0" y="4953000"/>
            <a:ext cx="2174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ল্যাপটপ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1" y="543502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ট্যাবলেট পিসি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566362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স্মার্টফোন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70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D:\BTT Training\01050070187_Saiful\Image\Screenshot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2362200"/>
            <a:ext cx="3274146" cy="165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BTT Training\01050070187_Saiful\Image\Screenshot_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94225"/>
            <a:ext cx="2598737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D:\BTT Training\01050070187_Saiful\Image\Screenshot_2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2286000"/>
            <a:ext cx="2229136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:\BTT Training\01050070187_Saiful\Image\Screenshot_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2" y="4427537"/>
            <a:ext cx="3246436" cy="182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5800" y="1295400"/>
            <a:ext cx="47035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বিভিন্ন ধরনের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হার্ডওয়্যার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7483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BTT Training\01050070187_Saiful\Image\Screenshot_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549263"/>
            <a:ext cx="2895600" cy="143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BTT Training\01050070187_Saiful\Image\Screenshot_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14"/>
          <a:stretch/>
        </p:blipFill>
        <p:spPr bwMode="auto">
          <a:xfrm>
            <a:off x="5029200" y="3332630"/>
            <a:ext cx="3106189" cy="192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BTT Training\01050070187_Saiful\Image\Screenshot_2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93" y="3332629"/>
            <a:ext cx="3207327" cy="207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BTT Training\01050070187_Saiful\Image\Screenshot_2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879" y="1283299"/>
            <a:ext cx="3106189" cy="196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0" y="762000"/>
            <a:ext cx="518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বিভিন্ন ধরনের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সফটওয়ার 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304800" y="5475982"/>
            <a:ext cx="83058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যা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মেমরিতে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রাখা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প্রসেসরে গিয়ে ভিন্ন ভিন্ন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Wingdings"/>
              </a:rPr>
              <a:t>প্রকার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কাজ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করাতে পারে তাকে সফটওয়্যার বলে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455</TotalTime>
  <Words>215</Words>
  <Application>Microsoft Office PowerPoint</Application>
  <PresentationFormat>On-screen Show (4:3)</PresentationFormat>
  <Paragraphs>48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Saiful</cp:lastModifiedBy>
  <cp:revision>49</cp:revision>
  <dcterms:created xsi:type="dcterms:W3CDTF">2019-04-11T04:36:47Z</dcterms:created>
  <dcterms:modified xsi:type="dcterms:W3CDTF">2022-12-02T02:20:09Z</dcterms:modified>
</cp:coreProperties>
</file>