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3" r:id="rId4"/>
    <p:sldId id="257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FF91"/>
    <a:srgbClr val="25FF88"/>
    <a:srgbClr val="9933FF"/>
    <a:srgbClr val="00D661"/>
    <a:srgbClr val="4FD1FF"/>
    <a:srgbClr val="009999"/>
    <a:srgbClr val="71FFB1"/>
    <a:srgbClr val="00DA63"/>
    <a:srgbClr val="00EA6A"/>
    <a:srgbClr val="B889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6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.MART\Desktop\lojjabo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0"/>
            <a:ext cx="48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 পরিবহন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844689"/>
            <a:ext cx="5410200" cy="5632311"/>
          </a:xfrm>
          <a:prstGeom prst="rect">
            <a:avLst/>
          </a:prstGeom>
          <a:solidFill>
            <a:srgbClr val="4FD1FF"/>
          </a:solidFill>
        </p:spPr>
        <p:txBody>
          <a:bodyPr wrap="square">
            <a:spAutoFit/>
          </a:bodyPr>
          <a:lstStyle/>
          <a:p>
            <a:pPr algn="just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উদ্ভিদে পরিবহন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বলতে মাটি থেকে শোষিত পানি ও খনিজ লবণ এবং পাতায় প্রস্তুতকৃত খাদ্যের চলাচলকে বুঝায়। আমরা জানি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জাইলেম ভেসেলের মাধ্যমে পানি এবং খনিজ লবণ উদ্ভিদের পাতায় পৌঁছায়। প্রস্বেদন টান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কৈশিক শক্তি এবং মূলজ চাপের ফলে কোষরস উদ্ভিদের পাতায় পৌঁছে যায় বলে বিজ্ঞানীরা ধারণা করেন। এভাবে পাতায় পানি পৌঁছালে সেখানে খাদ্য তৈরি হয়।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এই খাদ্য উদ্ভিদের বিভিন্ন এলাকায় পরিবহনের দায়িত্ব নেয় ফ্লোয়েম টিস্যু। এ খাদ্য ফ্লোয়েমের সিভনলের মাধ্যমে প্রবাহিত হয়। উদ্ভিদের বিভিন্ন জৈব যৌগ ফ্লোয়েম টিস্যুর মাধ্যমে বিপরীত দিকে একই সাথে চলাচল করে। উদ্ভিদের নিচের দিকের যৌগগুলো নিচের দিকে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উপরে সংশ্লেষিত যৌগগুলো উপরের দিকে এবং উদ্ভিদের মাঝামাঝি এলাকায় সংশ্লেষিত পদার্থগুলো উপরে বা নিচে যেকোনো দিকে প্রবাহিত হয়।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cccccc.jpg"/>
          <p:cNvPicPr>
            <a:picLocks noChangeAspect="1"/>
          </p:cNvPicPr>
          <p:nvPr/>
        </p:nvPicPr>
        <p:blipFill>
          <a:blip r:embed="rId2"/>
          <a:srcRect t="8333" r="52083" b="8333"/>
          <a:stretch>
            <a:fillRect/>
          </a:stretch>
        </p:blipFill>
        <p:spPr>
          <a:xfrm>
            <a:off x="0" y="838200"/>
            <a:ext cx="36576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352800" y="856357"/>
            <a:ext cx="5715000" cy="6001643"/>
          </a:xfrm>
          <a:prstGeom prst="rect">
            <a:avLst/>
          </a:prstGeom>
          <a:solidFill>
            <a:srgbClr val="00D66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697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পরিবহন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অর্থ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একস্থান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থেকে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স্থানে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পদার্থের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স্থানান্তর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খনিজ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লবণের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চলাচলকে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পরিবহন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খনিজ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য়ো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জনীয়তার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কথা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বিজ্ঞানীই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স্বীকার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খনিজ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পদার্থ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কাজে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সেগু</a:t>
            </a:r>
            <a:r>
              <a:rPr lang="bn-BD" sz="2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লো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অবশ্যই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বিক্রিয়াস্থল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খনিজ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লবণ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পরিবহন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খুবই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গুরুত্বপূর্ণ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6975" algn="l"/>
              </a:tabLst>
            </a:pPr>
            <a:r>
              <a:rPr lang="bn-BD" sz="2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মূ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লরো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খনিজ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লবণ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শো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ষিত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অভিস্রবণ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প্রক্রিয়ায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কর্টেক্সের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মধ্য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জাইলেম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ভেসেলে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পৌঁছায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প্রস্বেদন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স্রোতের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সাথে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ধীরে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ধীরে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পাতায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গিয়ে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পৌঁছে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সেখানে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খাদ্য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তৈরি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থেকে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তৈরি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খাদ্য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ফ্লোয়েমের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সিভনল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বিভিন্ন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অংশে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পৌঁছে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কখ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জাইলেম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ভেসেল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ফ্লোয়েমের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সিভনল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কারণে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বন্ধ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হয়ে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গেলে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মৃত্যু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অবধারিত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়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পরিবহন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উদ্ভিদ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জীবনে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অত্যন্ত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গুরুত্বপূর্ণ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কার্যক্রম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69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 পানি পরিবহনের প্রয়োজনীয়তা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ora gach.jpg"/>
          <p:cNvPicPr>
            <a:picLocks noChangeAspect="1"/>
          </p:cNvPicPr>
          <p:nvPr/>
        </p:nvPicPr>
        <p:blipFill>
          <a:blip r:embed="rId2"/>
          <a:srcRect l="37333"/>
          <a:stretch>
            <a:fillRect/>
          </a:stretch>
        </p:blipFill>
        <p:spPr>
          <a:xfrm>
            <a:off x="0" y="838200"/>
            <a:ext cx="32385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92469"/>
            <a:ext cx="91440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 পানি পরিবহন ও প্রয়োজনীয়তার দুটি করে দিক নোটবুকে লিখ।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oray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4676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341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01. </a:t>
            </a: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উদ্ভিদে কয়টি প্রক্রিয়া সম্মিলিতভাবে শোষণ কাজ সম্পাদন করে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৫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02. </a:t>
            </a: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নিচের কোনটি হাইড্রোফিলিক বা পানিপ্রিয় পদার্থ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গ্লুকোজ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ল্যাকটোজ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সেলুলোজ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সুক্রোজ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0</a:t>
            </a:r>
            <a:r>
              <a:rPr kumimoji="0" lang="bn-B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কোন শক্তির টানে মাটিস্থ কৈশিক পানি মূলরোমে ঢুকে পড়ে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প্রস্বেদন শক্তি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চোষক শক্তি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কৈশিক শক্তি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অভিকর্ষীয়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শক্তি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25FF88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solidFill>
                <a:srgbClr val="25FF8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15000" y="1600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3048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3810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০৯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প্রস্তুতকৃত খাদ্য উদ্ভিদে পরিবহনের দায়িত্ব গ্রহণ করে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জটিল টিস্যু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ফ্লোয়েম টিস্যু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</a:b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ভাজক টিস্যু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.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পেশি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টিস্যু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76800" y="5334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5" grpId="0" animBg="1"/>
      <p:bldP spid="4" grpId="0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 কোন প্রশ্ন</a:t>
            </a:r>
            <a:endParaRPr lang="en-US" sz="9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gg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0"/>
            <a:ext cx="3962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800600"/>
            <a:ext cx="8610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উদ্ভিদের পরিবহন একটি জৈবিক প্রক্রিয়া ব্যাখ্যা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W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000999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Kalpurush" pitchFamily="2" charset="0"/>
                <a:cs typeface="Kalpurush" pitchFamily="2" charset="0"/>
              </a:rPr>
              <a:t>শিক্ষক পরিচিতি </a:t>
            </a:r>
            <a:endParaRPr lang="en-US" sz="60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5" descr="20201018_102722-1 - Cop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2292229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990600"/>
            <a:ext cx="6858000" cy="2123658"/>
          </a:xfrm>
          <a:prstGeom prst="rect">
            <a:avLst/>
          </a:prstGeom>
          <a:solidFill>
            <a:srgbClr val="71FFB1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Kalpurush" pitchFamily="2" charset="0"/>
                <a:cs typeface="Kalpurush" pitchFamily="2" charset="0"/>
              </a:rPr>
              <a:t> নামঃ মোহাম্মদ মাসুদুজ্জামান </a:t>
            </a: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সহকারি শিক্ষক </a:t>
            </a: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চর নাছিরপুর উচ্চ বিদ্যালয়,</a:t>
            </a:r>
          </a:p>
          <a:p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সদরপুর, ফরিদপুর</a:t>
            </a:r>
            <a:r>
              <a:rPr lang="bn-BD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10000"/>
            <a:ext cx="91440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Kalpurush" pitchFamily="2" charset="0"/>
                <a:cs typeface="Kalpurush" pitchFamily="2" charset="0"/>
              </a:rPr>
              <a:t>পাঠ পরিচিতি  </a:t>
            </a:r>
            <a:endParaRPr lang="en-US" sz="6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95897"/>
            <a:ext cx="9144000" cy="2062103"/>
          </a:xfrm>
          <a:prstGeom prst="rect">
            <a:avLst/>
          </a:prstGeom>
          <a:solidFill>
            <a:srgbClr val="ECB2E5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জীববিজ্ঞান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ষষ্ঠ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 মিনিট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jibobig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4800600"/>
            <a:ext cx="1524000" cy="20574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0" y="1676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 descr="C:\Users\C.MART\Desktop\lotapa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24200"/>
            <a:ext cx="91440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371600"/>
            <a:ext cx="88392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শিক্ষার্থীরা-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88392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উদ্ভিদের পরিবহন কি তা বলতে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8839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উদ্ভিদের পরিবহনের প্রয়োজনীয়তা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114800"/>
            <a:ext cx="8839200" cy="584775"/>
          </a:xfrm>
          <a:prstGeom prst="rect">
            <a:avLst/>
          </a:prstGeom>
          <a:solidFill>
            <a:srgbClr val="71FFB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উদ্ভিদের পরিবহনের প্রক্রিয়া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37F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14800" y="1905000"/>
          <a:ext cx="774700" cy="685800"/>
        </p:xfrm>
        <a:graphic>
          <a:graphicData uri="http://schemas.openxmlformats.org/presentationml/2006/ole">
            <p:oleObj spid="_x0000_s1026" name="Packager Shell Object" showAsIcon="1" r:id="rId3" imgW="774720" imgH="685800" progId="Package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DA6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প্রিয় শিক্ষার্থীরা ভিডিওটি মনযোগ সহকারে দেখ-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B889DB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1FFB1"/>
                </a:solidFill>
                <a:latin typeface="NikoshBAN" pitchFamily="2" charset="0"/>
                <a:cs typeface="NikoshBAN" pitchFamily="2" charset="0"/>
              </a:rPr>
              <a:t>ভিডিওতে তোমরা কি দেখতে পেলে?  </a:t>
            </a:r>
            <a:endParaRPr lang="en-US" sz="6000" dirty="0">
              <a:solidFill>
                <a:srgbClr val="71FFB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9144000" cy="1754326"/>
          </a:xfrm>
          <a:prstGeom prst="rect">
            <a:avLst/>
          </a:prstGeom>
          <a:solidFill>
            <a:srgbClr val="4FD1FF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প্যাপেরিমা গাছগুলো লাল রঙ মেশানো পানিতে ডুবানোর পূর্বে এর রঙ সাদা ছিল। কিন্তু পানিতে ডুবানোর কয়েক ঘন্টা পর এর রঙ লাল হয়ে গেল।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69159"/>
            <a:ext cx="91440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এমন হওয়ার কারন কি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9144000" cy="1754326"/>
          </a:xfrm>
          <a:prstGeom prst="rect">
            <a:avLst/>
          </a:prstGeom>
          <a:solidFill>
            <a:srgbClr val="00EA6A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হ্যাঁ ঠিক বলেছ । প্যাপেরিমা গাছগুলো শেকড়ের সাহায্যে লাল পানি টেনে নিয়েছে বা শেকড় দিয়ে লাল পানি  প্যাপেরিমা গাছের কান্ডে ও পাতায় প্রবেশ করেছে।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আমাদের আজকের পাঠ --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ani boh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066800"/>
            <a:ext cx="3810000" cy="2590800"/>
          </a:xfrm>
          <a:prstGeom prst="rect">
            <a:avLst/>
          </a:prstGeom>
          <a:ln w="38100">
            <a:solidFill>
              <a:srgbClr val="4FD1FF"/>
            </a:solidFill>
          </a:ln>
        </p:spPr>
      </p:pic>
      <p:pic>
        <p:nvPicPr>
          <p:cNvPr id="4" name="Picture 3" descr="p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41148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191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DA63"/>
                </a:solidFill>
                <a:latin typeface="NikoshBAN" pitchFamily="2" charset="0"/>
                <a:cs typeface="NikoshBAN" pitchFamily="2" charset="0"/>
              </a:rPr>
              <a:t>উদ্ভিদে পরিবহন</a:t>
            </a:r>
            <a:endParaRPr lang="en-US" sz="9600" dirty="0">
              <a:solidFill>
                <a:srgbClr val="00DA6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886200" y="1905000"/>
          <a:ext cx="1295400" cy="685800"/>
        </p:xfrm>
        <a:graphic>
          <a:graphicData uri="http://schemas.openxmlformats.org/presentationml/2006/ole">
            <p:oleObj spid="_x0000_s16387" name="Packager Shell Object" showAsIcon="1" r:id="rId3" imgW="1295640" imgH="685800" progId="Package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6200"/>
            <a:ext cx="9144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ভিডিওটি লক্ষ্য কর-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64340"/>
            <a:ext cx="91440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ভিডিওতে আমরা দেখছি যে গাছ তার শেকড় দিয়ে পানি টেনে নিচ্ছে। সেই পানি গাছের পাতায় পাতায় দ্রুত ছড়িয়ে যাচ্ছে । এভাবে পাতায় পানি পৌছালে সেখানে খাদ্য তৈরি হয়। </a:t>
            </a:r>
            <a:r>
              <a:rPr lang="bn-BD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ribohon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72390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উদ্ভিদের পানি বা কোষরস আহরণ ও তৈরিকৃত খাদ্য সবররাহ চিত্র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kok kaj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610600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800600"/>
            <a:ext cx="8610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উদ্ভিদের খাদ্য সরবরাহ পদ্ধতিটি খাতায় লিপিবদ্ধ কর।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369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C.MART</dc:creator>
  <cp:lastModifiedBy>C.MART</cp:lastModifiedBy>
  <cp:revision>77</cp:revision>
  <dcterms:created xsi:type="dcterms:W3CDTF">2006-08-16T00:00:00Z</dcterms:created>
  <dcterms:modified xsi:type="dcterms:W3CDTF">2022-12-06T17:45:19Z</dcterms:modified>
</cp:coreProperties>
</file>