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</p:sldMasterIdLst>
  <p:notesMasterIdLst>
    <p:notesMasterId r:id="rId15"/>
  </p:notesMasterIdLst>
  <p:handoutMasterIdLst>
    <p:handoutMasterId r:id="rId16"/>
  </p:handoutMasterIdLst>
  <p:sldIdLst>
    <p:sldId id="257" r:id="rId3"/>
    <p:sldId id="258" r:id="rId4"/>
    <p:sldId id="264" r:id="rId5"/>
    <p:sldId id="260" r:id="rId6"/>
    <p:sldId id="270" r:id="rId7"/>
    <p:sldId id="259" r:id="rId8"/>
    <p:sldId id="267" r:id="rId9"/>
    <p:sldId id="265" r:id="rId10"/>
    <p:sldId id="262" r:id="rId11"/>
    <p:sldId id="271" r:id="rId12"/>
    <p:sldId id="272" r:id="rId13"/>
    <p:sldId id="26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STBHSC" initials="S" lastIdx="1" clrIdx="0">
    <p:extLst>
      <p:ext uri="{19B8F6BF-5375-455C-9EA6-DF929625EA0E}">
        <p15:presenceInfo xmlns="" xmlns:p15="http://schemas.microsoft.com/office/powerpoint/2012/main" userId="SSTBHS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8" d="100"/>
          <a:sy n="78" d="100"/>
        </p:scale>
        <p:origin x="-396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B43A66ED-DD7C-45C1-8E6C-6CA0C96D7B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0D4AB9A-C4AD-4507-BE51-8157CFA594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17754E-C6E5-4ACE-A04D-E2E7A69DAB24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BDBE2260-78FE-4BDF-8E1C-18742C0824C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4EDBB65-34CE-47F3-9FDC-FB47A919D2A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D94EAD-DBA0-435D-ACB4-8FF7F42A4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4901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F5A18E-3AED-4DBB-B90A-53D491E71955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478830-B680-4220-92CD-BF7D74543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159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96E68D20-1AAE-4874-8578-C6CFEDACAD30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644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68D20-1AAE-4874-8578-C6CFEDACAD30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330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68D20-1AAE-4874-8578-C6CFEDACAD30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185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68D20-1AAE-4874-8578-C6CFEDACAD30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1694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68D20-1AAE-4874-8578-C6CFEDACAD30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9609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68D20-1AAE-4874-8578-C6CFEDACAD30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3032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68D20-1AAE-4874-8578-C6CFEDACAD30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5795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96E68D20-1AAE-4874-8578-C6CFEDACAD30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0433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96E68D20-1AAE-4874-8578-C6CFEDACAD30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152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68D20-1AAE-4874-8578-C6CFEDACAD30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7997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68D20-1AAE-4874-8578-C6CFEDACAD30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09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68D20-1AAE-4874-8578-C6CFEDACAD30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B5582571-A463-4A8F-A0A9-C21244629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1712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68D20-1AAE-4874-8578-C6CFEDACAD30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9366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68D20-1AAE-4874-8578-C6CFEDACAD30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298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68D20-1AAE-4874-8578-C6CFEDACAD30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3613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68D20-1AAE-4874-8578-C6CFEDACAD30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060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68D20-1AAE-4874-8578-C6CFEDACAD30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108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68D20-1AAE-4874-8578-C6CFEDACAD30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5110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68D20-1AAE-4874-8578-C6CFEDACAD30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0211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68D20-1AAE-4874-8578-C6CFEDACAD30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71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68D20-1AAE-4874-8578-C6CFEDACAD30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3888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68D20-1AAE-4874-8578-C6CFEDACAD30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20220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68D20-1AAE-4874-8578-C6CFEDACAD30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1555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68D20-1AAE-4874-8578-C6CFEDACAD30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5049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68D20-1AAE-4874-8578-C6CFEDACAD30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733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68D20-1AAE-4874-8578-C6CFEDACAD30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3695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68D20-1AAE-4874-8578-C6CFEDACAD30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0104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68D20-1AAE-4874-8578-C6CFEDACAD30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534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68D20-1AAE-4874-8578-C6CFEDACAD30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B5582571-A463-4A8F-A0A9-C21244629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862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68D20-1AAE-4874-8578-C6CFEDACAD30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B5582571-A463-4A8F-A0A9-C21244629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6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68D20-1AAE-4874-8578-C6CFEDACAD30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B5582571-A463-4A8F-A0A9-C21244629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982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68D20-1AAE-4874-8578-C6CFEDACAD30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011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68D20-1AAE-4874-8578-C6CFEDACAD30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109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68D20-1AAE-4874-8578-C6CFEDACAD30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245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6E68D20-1AAE-4874-8578-C6CFEDACAD30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848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6E68D20-1AAE-4874-8578-C6CFEDACAD30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1605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0021D1-101C-4641-88B2-4F9BC371A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132449"/>
          </a:xfrm>
        </p:spPr>
        <p:txBody>
          <a:bodyPr/>
          <a:lstStyle/>
          <a:p>
            <a:pPr algn="ctr"/>
            <a:r>
              <a:rPr lang="en-US" dirty="0">
                <a:latin typeface="SolaimanLipi" panose="03000600000000000000" pitchFamily="66" charset="0"/>
                <a:cs typeface="SolaimanLipi" panose="03000600000000000000" pitchFamily="66" charset="0"/>
              </a:rPr>
              <a:t>শিক্ষক পরিচিতি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="" xmlns:a16="http://schemas.microsoft.com/office/drawing/2014/main" id="{75BD5CEA-D4AD-414D-AF3A-BA02258A018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90" b="6190"/>
          <a:stretch>
            <a:fillRect/>
          </a:stretch>
        </p:blipFill>
        <p:spPr>
          <a:xfrm>
            <a:off x="5978768" y="987425"/>
            <a:ext cx="5376619" cy="4484907"/>
          </a:xfrm>
        </p:spPr>
      </p:pic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4EAA6CC-47BF-45C9-9B31-BB80858181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814733"/>
            <a:ext cx="4534070" cy="4054256"/>
          </a:xfrm>
        </p:spPr>
        <p:txBody>
          <a:bodyPr>
            <a:normAutofit fontScale="77500" lnSpcReduction="20000"/>
          </a:bodyPr>
          <a:lstStyle/>
          <a:p>
            <a:r>
              <a:rPr lang="en-US" sz="3000" dirty="0">
                <a:solidFill>
                  <a:srgbClr val="FFC00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নাম			: </a:t>
            </a:r>
            <a:r>
              <a:rPr lang="en-US" sz="4200" dirty="0">
                <a:solidFill>
                  <a:schemeClr val="bg1">
                    <a:lumMod val="95000"/>
                  </a:schemeClr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মুনিরুল </a:t>
            </a:r>
            <a:r>
              <a:rPr lang="as-IN" sz="4200" dirty="0">
                <a:solidFill>
                  <a:schemeClr val="bg1">
                    <a:lumMod val="95000"/>
                  </a:schemeClr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ই</a:t>
            </a:r>
            <a:r>
              <a:rPr lang="en-US" sz="4200" dirty="0">
                <a:solidFill>
                  <a:schemeClr val="bg1">
                    <a:lumMod val="95000"/>
                  </a:schemeClr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স</a:t>
            </a:r>
            <a:r>
              <a:rPr lang="as-IN" sz="4200" dirty="0">
                <a:solidFill>
                  <a:schemeClr val="bg1">
                    <a:lumMod val="95000"/>
                  </a:schemeClr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ল</a:t>
            </a:r>
            <a:r>
              <a:rPr lang="en-US" sz="4200" dirty="0">
                <a:solidFill>
                  <a:schemeClr val="bg1">
                    <a:lumMod val="95000"/>
                  </a:schemeClr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া</a:t>
            </a:r>
            <a:r>
              <a:rPr lang="as-IN" sz="4200" dirty="0">
                <a:solidFill>
                  <a:schemeClr val="bg1">
                    <a:lumMod val="95000"/>
                  </a:schemeClr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ম</a:t>
            </a:r>
            <a:endParaRPr lang="en-US" sz="4200" dirty="0">
              <a:solidFill>
                <a:schemeClr val="bg1">
                  <a:lumMod val="95000"/>
                </a:schemeClr>
              </a:solidFill>
              <a:latin typeface="SolaimanLipi" panose="03000600000000000000" pitchFamily="66" charset="0"/>
              <a:cs typeface="SolaimanLipi" panose="03000600000000000000" pitchFamily="66" charset="0"/>
            </a:endParaRPr>
          </a:p>
          <a:p>
            <a:r>
              <a:rPr lang="en-US" sz="3000" dirty="0">
                <a:solidFill>
                  <a:srgbClr val="FFC00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আইডি নং 	: </a:t>
            </a:r>
            <a:r>
              <a:rPr lang="as-IN" sz="3000" dirty="0">
                <a:solidFill>
                  <a:srgbClr val="FFC00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২</a:t>
            </a:r>
            <a:r>
              <a:rPr lang="en-US" sz="3000" dirty="0">
                <a:solidFill>
                  <a:srgbClr val="FFC00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০</a:t>
            </a:r>
            <a:r>
              <a:rPr lang="as-IN" sz="3000" dirty="0">
                <a:solidFill>
                  <a:srgbClr val="FFC00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০</a:t>
            </a:r>
            <a:r>
              <a:rPr lang="en-US" sz="3000" dirty="0">
                <a:solidFill>
                  <a:srgbClr val="FFC00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০</a:t>
            </a:r>
            <a:r>
              <a:rPr lang="as-IN" sz="3000" dirty="0">
                <a:solidFill>
                  <a:srgbClr val="FFC00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২</a:t>
            </a:r>
            <a:r>
              <a:rPr lang="en-US" sz="3000" dirty="0">
                <a:solidFill>
                  <a:srgbClr val="FFC00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৪</a:t>
            </a:r>
            <a:r>
              <a:rPr lang="as-IN" sz="3000" dirty="0">
                <a:solidFill>
                  <a:srgbClr val="FFC00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০</a:t>
            </a:r>
            <a:r>
              <a:rPr lang="en-US" sz="3000" dirty="0">
                <a:solidFill>
                  <a:srgbClr val="FFC00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৭</a:t>
            </a:r>
            <a:r>
              <a:rPr lang="as-IN" sz="3000" dirty="0">
                <a:solidFill>
                  <a:srgbClr val="FFC00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১</a:t>
            </a:r>
            <a:endParaRPr lang="en-US" sz="3000" dirty="0">
              <a:solidFill>
                <a:srgbClr val="FFC000"/>
              </a:solidFill>
              <a:latin typeface="SolaimanLipi" panose="03000600000000000000" pitchFamily="66" charset="0"/>
              <a:cs typeface="SolaimanLipi" panose="03000600000000000000" pitchFamily="66" charset="0"/>
            </a:endParaRPr>
          </a:p>
          <a:p>
            <a:r>
              <a:rPr lang="en-US" sz="3000" dirty="0">
                <a:solidFill>
                  <a:srgbClr val="FFC00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সেশন</a:t>
            </a:r>
            <a:r>
              <a:rPr lang="as-IN" sz="3000" dirty="0">
                <a:solidFill>
                  <a:srgbClr val="FFC00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ঃ</a:t>
            </a:r>
            <a:r>
              <a:rPr lang="en-US" sz="3000" dirty="0">
                <a:solidFill>
                  <a:srgbClr val="FFC00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		: </a:t>
            </a:r>
            <a:r>
              <a:rPr lang="as-IN" sz="3000" dirty="0">
                <a:solidFill>
                  <a:srgbClr val="FFC00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২</a:t>
            </a:r>
            <a:r>
              <a:rPr lang="en-US" sz="3000" dirty="0">
                <a:solidFill>
                  <a:srgbClr val="FFC00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০</a:t>
            </a:r>
            <a:r>
              <a:rPr lang="as-IN" sz="3000" dirty="0">
                <a:solidFill>
                  <a:srgbClr val="FFC00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১</a:t>
            </a:r>
            <a:r>
              <a:rPr lang="en-US" sz="3000" dirty="0">
                <a:solidFill>
                  <a:srgbClr val="FFC00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৯-</a:t>
            </a:r>
            <a:r>
              <a:rPr lang="as-IN" sz="3000" dirty="0">
                <a:solidFill>
                  <a:srgbClr val="FFC00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২</a:t>
            </a:r>
            <a:r>
              <a:rPr lang="en-US" sz="3000" dirty="0">
                <a:solidFill>
                  <a:srgbClr val="FFC00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০</a:t>
            </a:r>
            <a:r>
              <a:rPr lang="as-IN" sz="3000" dirty="0">
                <a:solidFill>
                  <a:srgbClr val="FFC00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১</a:t>
            </a:r>
            <a:r>
              <a:rPr lang="en-US" sz="3000" dirty="0">
                <a:solidFill>
                  <a:srgbClr val="FFC00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৯</a:t>
            </a:r>
          </a:p>
          <a:p>
            <a:r>
              <a:rPr lang="en-US" sz="3000" dirty="0">
                <a:solidFill>
                  <a:srgbClr val="FFC00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ব্যাচ		</a:t>
            </a:r>
            <a:r>
              <a:rPr lang="en-US" sz="3000" dirty="0" smtClean="0">
                <a:solidFill>
                  <a:srgbClr val="FFC00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	: </a:t>
            </a:r>
            <a:r>
              <a:rPr lang="en-US" sz="3000" dirty="0">
                <a:solidFill>
                  <a:srgbClr val="FFC00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২০২০</a:t>
            </a:r>
          </a:p>
          <a:p>
            <a:r>
              <a:rPr lang="en-US" sz="3000" dirty="0">
                <a:solidFill>
                  <a:srgbClr val="FFC00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শ্রে</a:t>
            </a:r>
            <a:r>
              <a:rPr lang="as-IN" sz="3000" dirty="0">
                <a:solidFill>
                  <a:srgbClr val="FFC00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ণ</a:t>
            </a:r>
            <a:r>
              <a:rPr lang="en-US" sz="3000" dirty="0">
                <a:solidFill>
                  <a:srgbClr val="FFC00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ি		: </a:t>
            </a:r>
            <a:r>
              <a:rPr lang="as-IN" sz="3000" dirty="0">
                <a:solidFill>
                  <a:srgbClr val="FFC00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৬</a:t>
            </a:r>
            <a:r>
              <a:rPr lang="en-US" sz="3000" dirty="0" err="1">
                <a:solidFill>
                  <a:srgbClr val="FFC00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ষ্</a:t>
            </a:r>
            <a:r>
              <a:rPr lang="as-IN" sz="3000" dirty="0" smtClean="0">
                <a:solidFill>
                  <a:srgbClr val="FFC00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ঠ</a:t>
            </a:r>
            <a:endParaRPr lang="en-US" sz="3000" dirty="0" smtClean="0">
              <a:solidFill>
                <a:srgbClr val="FFC000"/>
              </a:solidFill>
              <a:latin typeface="SolaimanLipi" panose="03000600000000000000" pitchFamily="66" charset="0"/>
              <a:cs typeface="SolaimanLipi" panose="03000600000000000000" pitchFamily="66" charset="0"/>
            </a:endParaRPr>
          </a:p>
          <a:p>
            <a:r>
              <a:rPr lang="en-US" sz="3000" dirty="0" err="1" smtClean="0">
                <a:solidFill>
                  <a:srgbClr val="FFC00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বিষয়</a:t>
            </a:r>
            <a:r>
              <a:rPr lang="en-US" sz="3000" dirty="0" smtClean="0">
                <a:solidFill>
                  <a:srgbClr val="FFC00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		: ICT</a:t>
            </a:r>
            <a:endParaRPr lang="en-US" sz="3000" dirty="0">
              <a:solidFill>
                <a:srgbClr val="FFC000"/>
              </a:solidFill>
              <a:latin typeface="SolaimanLipi" panose="03000600000000000000" pitchFamily="66" charset="0"/>
              <a:cs typeface="SolaimanLipi" panose="03000600000000000000" pitchFamily="66" charset="0"/>
            </a:endParaRPr>
          </a:p>
          <a:p>
            <a:endParaRPr lang="en-US" sz="2400" dirty="0">
              <a:latin typeface="SolaimanLipi" panose="03000600000000000000" pitchFamily="66" charset="0"/>
              <a:cs typeface="SolaimanLipi" panose="03000600000000000000" pitchFamily="66" charset="0"/>
            </a:endParaRPr>
          </a:p>
          <a:p>
            <a:r>
              <a:rPr lang="en-US" sz="3800" dirty="0">
                <a:solidFill>
                  <a:schemeClr val="bg1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শিক্</a:t>
            </a:r>
            <a:r>
              <a:rPr lang="as-IN" sz="3800" dirty="0">
                <a:solidFill>
                  <a:schemeClr val="bg1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ষ</a:t>
            </a:r>
            <a:r>
              <a:rPr lang="en-US" sz="3800" dirty="0">
                <a:solidFill>
                  <a:schemeClr val="bg1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া প্রতি</a:t>
            </a:r>
            <a:r>
              <a:rPr lang="as-IN" sz="3800" dirty="0">
                <a:solidFill>
                  <a:schemeClr val="bg1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ষ</a:t>
            </a:r>
            <a:r>
              <a:rPr lang="en-US" sz="3800" dirty="0">
                <a:solidFill>
                  <a:schemeClr val="bg1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্</a:t>
            </a:r>
            <a:r>
              <a:rPr lang="as-IN" sz="3800" dirty="0">
                <a:solidFill>
                  <a:schemeClr val="bg1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ঠ</a:t>
            </a:r>
            <a:r>
              <a:rPr lang="en-US" sz="3800" dirty="0">
                <a:solidFill>
                  <a:schemeClr val="bg1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া</a:t>
            </a:r>
            <a:r>
              <a:rPr lang="as-IN" sz="3800" dirty="0">
                <a:solidFill>
                  <a:schemeClr val="bg1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ন</a:t>
            </a:r>
            <a:r>
              <a:rPr lang="en-US" sz="3800" dirty="0">
                <a:solidFill>
                  <a:schemeClr val="bg1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3800" dirty="0">
                <a:latin typeface="SolaimanLipi" panose="03000600000000000000" pitchFamily="66" charset="0"/>
                <a:cs typeface="SolaimanLipi" panose="03000600000000000000" pitchFamily="66" charset="0"/>
              </a:rPr>
              <a:t>:</a:t>
            </a:r>
          </a:p>
          <a:p>
            <a:pPr algn="ctr"/>
            <a:r>
              <a:rPr lang="en-US" sz="3800" dirty="0" err="1" smtClean="0">
                <a:solidFill>
                  <a:srgbClr val="00B0F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ঈশ্বরগঞ্জ</a:t>
            </a:r>
            <a:r>
              <a:rPr lang="en-US" sz="3800" dirty="0" smtClean="0">
                <a:solidFill>
                  <a:srgbClr val="00B0F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3800" dirty="0" err="1" smtClean="0">
                <a:solidFill>
                  <a:srgbClr val="00B0F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গার্লস</a:t>
            </a:r>
            <a:r>
              <a:rPr lang="en-US" sz="3800" dirty="0" smtClean="0">
                <a:solidFill>
                  <a:srgbClr val="00B0F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3800" dirty="0" err="1" smtClean="0">
                <a:solidFill>
                  <a:srgbClr val="00B0F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স্কুল</a:t>
            </a:r>
            <a:r>
              <a:rPr lang="en-US" sz="3800" dirty="0" smtClean="0">
                <a:solidFill>
                  <a:srgbClr val="00B0F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3800" dirty="0" err="1" smtClean="0">
                <a:solidFill>
                  <a:srgbClr val="00B0F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এন্ড</a:t>
            </a:r>
            <a:r>
              <a:rPr lang="en-US" sz="3800" dirty="0" smtClean="0">
                <a:solidFill>
                  <a:srgbClr val="00B0F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3800" dirty="0" err="1" smtClean="0">
                <a:solidFill>
                  <a:srgbClr val="00B0F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কলেজ</a:t>
            </a:r>
            <a:endParaRPr lang="en-US" sz="3800" dirty="0">
              <a:solidFill>
                <a:srgbClr val="00B0F0"/>
              </a:solidFill>
              <a:latin typeface="SolaimanLipi" panose="03000600000000000000" pitchFamily="66" charset="0"/>
              <a:cs typeface="SolaimanLipi" panose="03000600000000000000" pitchFamily="66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3CAB7452-2EDD-4DB9-8BA0-6520DF0E5393}"/>
              </a:ext>
            </a:extLst>
          </p:cNvPr>
          <p:cNvCxnSpPr>
            <a:cxnSpLocks/>
          </p:cNvCxnSpPr>
          <p:nvPr/>
        </p:nvCxnSpPr>
        <p:spPr>
          <a:xfrm>
            <a:off x="839788" y="1589649"/>
            <a:ext cx="393223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A15C1FC-1EA7-4D8F-8C48-C53DFE512B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858" y="4517497"/>
            <a:ext cx="4048095" cy="4571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417108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95A1A2C-4A5B-4261-8089-2A068BAAF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err="1" smtClean="0">
                <a:latin typeface="SolaimanLipi"/>
                <a:cs typeface="SolaimanLipi" panose="03000600000000000000" pitchFamily="66" charset="0"/>
              </a:rPr>
              <a:t>মূল্যায়ন</a:t>
            </a:r>
            <a:r>
              <a:rPr lang="en-US" sz="6000" dirty="0" smtClean="0">
                <a:latin typeface="SolaimanLipi"/>
                <a:cs typeface="SolaimanLipi" panose="03000600000000000000" pitchFamily="66" charset="0"/>
              </a:rPr>
              <a:t/>
            </a:r>
            <a:br>
              <a:rPr lang="en-US" sz="6000" dirty="0" smtClean="0">
                <a:latin typeface="SolaimanLipi"/>
                <a:cs typeface="SolaimanLipi" panose="03000600000000000000" pitchFamily="66" charset="0"/>
              </a:rPr>
            </a:br>
            <a:r>
              <a:rPr lang="en-US" sz="2400" dirty="0" smtClean="0">
                <a:latin typeface="SolaimanLipi"/>
                <a:cs typeface="SolaimanLipi" panose="03000600000000000000" pitchFamily="66" charset="0"/>
              </a:rPr>
              <a:t>(</a:t>
            </a:r>
            <a:r>
              <a:rPr lang="en-US" sz="2400" dirty="0" err="1" smtClean="0">
                <a:latin typeface="SolaimanLipi"/>
                <a:cs typeface="SolaimanLipi" panose="03000600000000000000" pitchFamily="66" charset="0"/>
              </a:rPr>
              <a:t>একক</a:t>
            </a:r>
            <a:r>
              <a:rPr lang="en-US" sz="2400" dirty="0" smtClean="0">
                <a:latin typeface="SolaimanLipi"/>
                <a:cs typeface="SolaimanLipi" panose="03000600000000000000" pitchFamily="66" charset="0"/>
              </a:rPr>
              <a:t> </a:t>
            </a:r>
            <a:r>
              <a:rPr lang="en-US" sz="2400" dirty="0" err="1" smtClean="0">
                <a:latin typeface="SolaimanLipi"/>
                <a:cs typeface="SolaimanLipi" panose="03000600000000000000" pitchFamily="66" charset="0"/>
              </a:rPr>
              <a:t>কাজ</a:t>
            </a:r>
            <a:r>
              <a:rPr lang="en-US" sz="2400" dirty="0" smtClean="0">
                <a:latin typeface="SolaimanLipi"/>
                <a:cs typeface="SolaimanLipi" panose="03000600000000000000" pitchFamily="66" charset="0"/>
              </a:rPr>
              <a:t>)</a:t>
            </a:r>
            <a:endParaRPr lang="en-US" sz="2400" dirty="0">
              <a:latin typeface="SolaimanLipi"/>
              <a:cs typeface="SolaimanLipi" panose="03000600000000000000" pitchFamily="66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6CA244D-2D1D-4F38-B4BD-3CFBC1338FA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>
                <a:latin typeface="SolaimanLipi" panose="03000600000000000000" pitchFamily="66" charset="0"/>
                <a:cs typeface="SolaimanLipi" panose="03000600000000000000" pitchFamily="66" charset="0"/>
              </a:rPr>
              <a:t>যে</a:t>
            </a:r>
            <a:r>
              <a:rPr lang="en-US" sz="3600" dirty="0" smtClean="0"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3600" dirty="0" err="1" smtClean="0">
                <a:latin typeface="SolaimanLipi" panose="03000600000000000000" pitchFamily="66" charset="0"/>
                <a:cs typeface="SolaimanLipi" panose="03000600000000000000" pitchFamily="66" charset="0"/>
              </a:rPr>
              <a:t>কোন</a:t>
            </a:r>
            <a:r>
              <a:rPr lang="en-US" sz="3600" dirty="0" smtClean="0"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3600" dirty="0" err="1" smtClean="0">
                <a:latin typeface="SolaimanLipi" panose="03000600000000000000" pitchFamily="66" charset="0"/>
                <a:cs typeface="SolaimanLipi" panose="03000600000000000000" pitchFamily="66" charset="0"/>
              </a:rPr>
              <a:t>একটি</a:t>
            </a:r>
            <a:r>
              <a:rPr lang="en-US" sz="3600" dirty="0" smtClean="0"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3600" dirty="0" err="1" smtClean="0">
                <a:latin typeface="SolaimanLipi" panose="03000600000000000000" pitchFamily="66" charset="0"/>
                <a:cs typeface="SolaimanLipi" panose="03000600000000000000" pitchFamily="66" charset="0"/>
              </a:rPr>
              <a:t>স্টোরেজ</a:t>
            </a:r>
            <a:r>
              <a:rPr lang="en-US" sz="3600" dirty="0" smtClean="0"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3600" dirty="0" err="1" smtClean="0">
                <a:latin typeface="SolaimanLipi" panose="03000600000000000000" pitchFamily="66" charset="0"/>
                <a:cs typeface="SolaimanLipi" panose="03000600000000000000" pitchFamily="66" charset="0"/>
              </a:rPr>
              <a:t>ডিভাইস</a:t>
            </a:r>
            <a:r>
              <a:rPr lang="en-US" sz="3600" dirty="0" smtClean="0"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3600" dirty="0" err="1" smtClean="0">
                <a:latin typeface="SolaimanLipi" panose="03000600000000000000" pitchFamily="66" charset="0"/>
                <a:cs typeface="SolaimanLipi" panose="03000600000000000000" pitchFamily="66" charset="0"/>
              </a:rPr>
              <a:t>এর</a:t>
            </a:r>
            <a:r>
              <a:rPr lang="en-US" sz="3600" dirty="0" smtClean="0"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3600" dirty="0" err="1" smtClean="0">
                <a:latin typeface="SolaimanLipi" panose="03000600000000000000" pitchFamily="66" charset="0"/>
                <a:cs typeface="SolaimanLipi" panose="03000600000000000000" pitchFamily="66" charset="0"/>
              </a:rPr>
              <a:t>ব্যবহার</a:t>
            </a:r>
            <a:r>
              <a:rPr lang="en-US" sz="3600" dirty="0" smtClean="0"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3600" dirty="0" err="1" smtClean="0">
                <a:latin typeface="SolaimanLipi" panose="03000600000000000000" pitchFamily="66" charset="0"/>
                <a:cs typeface="SolaimanLipi" panose="03000600000000000000" pitchFamily="66" charset="0"/>
              </a:rPr>
              <a:t>লিখ</a:t>
            </a:r>
            <a:r>
              <a:rPr lang="en-US" sz="3600" dirty="0" smtClean="0">
                <a:latin typeface="SolaimanLipi" panose="03000600000000000000" pitchFamily="66" charset="0"/>
                <a:cs typeface="SolaimanLipi" panose="03000600000000000000" pitchFamily="66" charset="0"/>
              </a:rPr>
              <a:t>। </a:t>
            </a:r>
            <a:r>
              <a:rPr lang="en-US" sz="3600" dirty="0" err="1">
                <a:latin typeface="SolaimanLipi" panose="03000600000000000000" pitchFamily="66" charset="0"/>
                <a:cs typeface="SolaimanLipi" panose="03000600000000000000" pitchFamily="66" charset="0"/>
              </a:rPr>
              <a:t>এটি</a:t>
            </a:r>
            <a:r>
              <a:rPr lang="en-US" sz="3600" dirty="0"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3600" dirty="0" err="1">
                <a:latin typeface="SolaimanLipi" panose="03000600000000000000" pitchFamily="66" charset="0"/>
                <a:cs typeface="SolaimanLipi" panose="03000600000000000000" pitchFamily="66" charset="0"/>
              </a:rPr>
              <a:t>দেখতে</a:t>
            </a:r>
            <a:r>
              <a:rPr lang="en-US" sz="3600" dirty="0"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3600" dirty="0" err="1" smtClean="0">
                <a:latin typeface="SolaimanLipi" panose="03000600000000000000" pitchFamily="66" charset="0"/>
                <a:cs typeface="SolaimanLipi" panose="03000600000000000000" pitchFamily="66" charset="0"/>
              </a:rPr>
              <a:t>কেমন</a:t>
            </a:r>
            <a:r>
              <a:rPr lang="en-US" sz="3600" dirty="0" smtClean="0"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3600" dirty="0" err="1" smtClean="0">
                <a:latin typeface="SolaimanLipi" panose="03000600000000000000" pitchFamily="66" charset="0"/>
                <a:cs typeface="SolaimanLipi" panose="03000600000000000000" pitchFamily="66" charset="0"/>
              </a:rPr>
              <a:t>বল</a:t>
            </a:r>
            <a:r>
              <a:rPr lang="en-US" sz="3600" dirty="0" smtClean="0">
                <a:latin typeface="SolaimanLipi" panose="03000600000000000000" pitchFamily="66" charset="0"/>
                <a:cs typeface="SolaimanLipi" panose="03000600000000000000" pitchFamily="66" charset="0"/>
              </a:rPr>
              <a:t>।</a:t>
            </a:r>
            <a:endParaRPr lang="en-US" sz="3600" dirty="0">
              <a:latin typeface="SolaimanLipi" panose="03000600000000000000" pitchFamily="66" charset="0"/>
              <a:cs typeface="SolaimanLipi" panose="0300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80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95A1A2C-4A5B-4261-8089-2A068BAAF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>
                <a:latin typeface="SolaimanLipi" panose="03000600000000000000" pitchFamily="66" charset="0"/>
                <a:cs typeface="SolaimanLipi" panose="03000600000000000000" pitchFamily="66" charset="0"/>
              </a:rPr>
              <a:t>বা</a:t>
            </a:r>
            <a:r>
              <a:rPr lang="as-IN" sz="6000" dirty="0">
                <a:latin typeface="SolaimanLipi" panose="03000600000000000000" pitchFamily="66" charset="0"/>
                <a:cs typeface="SolaimanLipi" panose="03000600000000000000" pitchFamily="66" charset="0"/>
              </a:rPr>
              <a:t>ড়</a:t>
            </a:r>
            <a:r>
              <a:rPr lang="en-US" sz="6000" dirty="0">
                <a:latin typeface="SolaimanLipi" panose="03000600000000000000" pitchFamily="66" charset="0"/>
                <a:cs typeface="SolaimanLipi" panose="03000600000000000000" pitchFamily="66" charset="0"/>
              </a:rPr>
              <a:t>ি</a:t>
            </a:r>
            <a:r>
              <a:rPr lang="as-IN" sz="6000" dirty="0">
                <a:latin typeface="SolaimanLipi" panose="03000600000000000000" pitchFamily="66" charset="0"/>
                <a:cs typeface="SolaimanLipi" panose="03000600000000000000" pitchFamily="66" charset="0"/>
              </a:rPr>
              <a:t>র</a:t>
            </a:r>
            <a:r>
              <a:rPr lang="en-US" sz="6000" dirty="0">
                <a:latin typeface="SolaimanLipi" panose="03000600000000000000" pitchFamily="66" charset="0"/>
                <a:cs typeface="SolaimanLipi" panose="03000600000000000000" pitchFamily="66" charset="0"/>
              </a:rPr>
              <a:t> কাজ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6CA244D-2D1D-4F38-B4BD-3CFBC1338FA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>
                <a:latin typeface="SolaimanLipi" panose="03000600000000000000" pitchFamily="66" charset="0"/>
                <a:cs typeface="SolaimanLipi" panose="03000600000000000000" pitchFamily="66" charset="0"/>
              </a:rPr>
              <a:t>র‍্যাম</a:t>
            </a:r>
            <a:r>
              <a:rPr lang="en-US" sz="3600" dirty="0" smtClean="0"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3600" dirty="0" err="1" smtClean="0">
                <a:latin typeface="SolaimanLipi" panose="03000600000000000000" pitchFamily="66" charset="0"/>
                <a:cs typeface="SolaimanLipi" panose="03000600000000000000" pitchFamily="66" charset="0"/>
              </a:rPr>
              <a:t>কম</a:t>
            </a:r>
            <a:r>
              <a:rPr lang="en-US" sz="3600" dirty="0" smtClean="0"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3600" dirty="0" err="1" smtClean="0">
                <a:latin typeface="SolaimanLipi" panose="03000600000000000000" pitchFamily="66" charset="0"/>
                <a:cs typeface="SolaimanLipi" panose="03000600000000000000" pitchFamily="66" charset="0"/>
              </a:rPr>
              <a:t>হলে</a:t>
            </a:r>
            <a:r>
              <a:rPr lang="en-US" sz="3600" dirty="0" smtClean="0"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3600" dirty="0" err="1" smtClean="0">
                <a:latin typeface="SolaimanLipi" panose="03000600000000000000" pitchFamily="66" charset="0"/>
                <a:cs typeface="SolaimanLipi" panose="03000600000000000000" pitchFamily="66" charset="0"/>
              </a:rPr>
              <a:t>কম্পিউটারে</a:t>
            </a:r>
            <a:r>
              <a:rPr lang="en-US" sz="3600" dirty="0" smtClean="0"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3600" dirty="0" err="1" smtClean="0">
                <a:latin typeface="SolaimanLipi" panose="03000600000000000000" pitchFamily="66" charset="0"/>
                <a:cs typeface="SolaimanLipi" panose="03000600000000000000" pitchFamily="66" charset="0"/>
              </a:rPr>
              <a:t>কি</a:t>
            </a:r>
            <a:r>
              <a:rPr lang="en-US" sz="3600" dirty="0" smtClean="0"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3600" dirty="0" err="1" smtClean="0">
                <a:latin typeface="SolaimanLipi" panose="03000600000000000000" pitchFamily="66" charset="0"/>
                <a:cs typeface="SolaimanLipi" panose="03000600000000000000" pitchFamily="66" charset="0"/>
              </a:rPr>
              <a:t>সমস্যা</a:t>
            </a:r>
            <a:r>
              <a:rPr lang="en-US" sz="3600" dirty="0" smtClean="0"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3600" dirty="0" err="1" smtClean="0">
                <a:latin typeface="SolaimanLipi" panose="03000600000000000000" pitchFamily="66" charset="0"/>
                <a:cs typeface="SolaimanLipi" panose="03000600000000000000" pitchFamily="66" charset="0"/>
              </a:rPr>
              <a:t>হতে</a:t>
            </a:r>
            <a:r>
              <a:rPr lang="en-US" sz="3600" dirty="0" smtClean="0"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3600" dirty="0" err="1" smtClean="0">
                <a:latin typeface="SolaimanLipi" panose="03000600000000000000" pitchFamily="66" charset="0"/>
                <a:cs typeface="SolaimanLipi" panose="03000600000000000000" pitchFamily="66" charset="0"/>
              </a:rPr>
              <a:t>পারে</a:t>
            </a:r>
            <a:r>
              <a:rPr lang="en-US" sz="3600" dirty="0" smtClean="0">
                <a:latin typeface="SolaimanLipi" panose="03000600000000000000" pitchFamily="66" charset="0"/>
                <a:cs typeface="SolaimanLipi" panose="03000600000000000000" pitchFamily="66" charset="0"/>
              </a:rPr>
              <a:t>?</a:t>
            </a:r>
            <a:endParaRPr lang="en-US" sz="3600" dirty="0">
              <a:latin typeface="SolaimanLipi" panose="03000600000000000000" pitchFamily="66" charset="0"/>
              <a:cs typeface="SolaimanLipi" panose="0300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7013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A1EDC66D-0009-4F8B-98FD-7B84B7AB2315}"/>
              </a:ext>
            </a:extLst>
          </p:cNvPr>
          <p:cNvSpPr/>
          <p:nvPr/>
        </p:nvSpPr>
        <p:spPr>
          <a:xfrm>
            <a:off x="2133600" y="814584"/>
            <a:ext cx="7624689" cy="3038622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4">
              <a:avLst/>
            </a:prstTxWarp>
          </a:bodyPr>
          <a:lstStyle/>
          <a:p>
            <a:pPr algn="ctr"/>
            <a:r>
              <a:rPr lang="en-US" sz="7200" dirty="0">
                <a:latin typeface="SolaimanLipi" panose="03000600000000000000" pitchFamily="66" charset="0"/>
                <a:cs typeface="SolaimanLipi" panose="03000600000000000000" pitchFamily="66" charset="0"/>
              </a:rPr>
              <a:t>ধন্যবাদ সবাইকে</a:t>
            </a:r>
          </a:p>
        </p:txBody>
      </p:sp>
    </p:spTree>
    <p:extLst>
      <p:ext uri="{BB962C8B-B14F-4D97-AF65-F5344CB8AC3E}">
        <p14:creationId xmlns:p14="http://schemas.microsoft.com/office/powerpoint/2010/main" val="308339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08333E-7 2.22222E-6 L -2.08333E-7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1919E1-DA72-42C2-B7E0-5606B5BBD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597" y="576775"/>
            <a:ext cx="9494289" cy="1491175"/>
          </a:xfrm>
        </p:spPr>
        <p:txBody>
          <a:bodyPr/>
          <a:lstStyle/>
          <a:p>
            <a:pPr algn="ctr"/>
            <a:r>
              <a:rPr lang="as-IN" dirty="0">
                <a:latin typeface="SolaimanLipi" panose="03000600000000000000" pitchFamily="66" charset="0"/>
                <a:cs typeface="SolaimanLipi" panose="03000600000000000000" pitchFamily="66" charset="0"/>
              </a:rPr>
              <a:t>প</a:t>
            </a:r>
            <a:r>
              <a:rPr lang="en-US" dirty="0">
                <a:latin typeface="SolaimanLipi" panose="03000600000000000000" pitchFamily="66" charset="0"/>
                <a:cs typeface="SolaimanLipi" panose="03000600000000000000" pitchFamily="66" charset="0"/>
              </a:rPr>
              <a:t>্</a:t>
            </a:r>
            <a:r>
              <a:rPr lang="as-IN" dirty="0">
                <a:latin typeface="SolaimanLipi" panose="03000600000000000000" pitchFamily="66" charset="0"/>
                <a:cs typeface="SolaimanLipi" panose="03000600000000000000" pitchFamily="66" charset="0"/>
              </a:rPr>
              <a:t>র</a:t>
            </a:r>
            <a:r>
              <a:rPr lang="en-US" dirty="0">
                <a:latin typeface="SolaimanLipi" panose="03000600000000000000" pitchFamily="66" charset="0"/>
                <a:cs typeface="SolaimanLipi" panose="03000600000000000000" pitchFamily="66" charset="0"/>
              </a:rPr>
              <a:t>ি</a:t>
            </a:r>
            <a:r>
              <a:rPr lang="as-IN" dirty="0">
                <a:latin typeface="SolaimanLipi" panose="03000600000000000000" pitchFamily="66" charset="0"/>
                <a:cs typeface="SolaimanLipi" panose="03000600000000000000" pitchFamily="66" charset="0"/>
              </a:rPr>
              <a:t>য়</a:t>
            </a:r>
            <a:r>
              <a:rPr lang="en-US" dirty="0">
                <a:latin typeface="SolaimanLipi" panose="03000600000000000000" pitchFamily="66" charset="0"/>
                <a:cs typeface="SolaimanLipi" panose="03000600000000000000" pitchFamily="66" charset="0"/>
              </a:rPr>
              <a:t> ৬ষ্ঠ শ্রেনির ছাত্রছাত্র</a:t>
            </a:r>
            <a:r>
              <a:rPr lang="as-IN" dirty="0">
                <a:latin typeface="SolaimanLipi" panose="03000600000000000000" pitchFamily="66" charset="0"/>
                <a:cs typeface="SolaimanLipi" panose="03000600000000000000" pitchFamily="66" charset="0"/>
              </a:rPr>
              <a:t>ী</a:t>
            </a:r>
            <a:r>
              <a:rPr lang="en-US" dirty="0">
                <a:latin typeface="SolaimanLipi" panose="03000600000000000000" pitchFamily="66" charset="0"/>
                <a:cs typeface="SolaimanLipi" panose="03000600000000000000" pitchFamily="66" charset="0"/>
              </a:rPr>
              <a:t>, ICT </a:t>
            </a:r>
            <a:r>
              <a:rPr lang="as-IN" dirty="0">
                <a:latin typeface="SolaimanLipi" panose="03000600000000000000" pitchFamily="66" charset="0"/>
                <a:cs typeface="SolaimanLipi" panose="03000600000000000000" pitchFamily="66" charset="0"/>
              </a:rPr>
              <a:t>ক</a:t>
            </a:r>
            <a:r>
              <a:rPr lang="en-US" dirty="0">
                <a:latin typeface="SolaimanLipi" panose="03000600000000000000" pitchFamily="66" charset="0"/>
                <a:cs typeface="SolaimanLipi" panose="03000600000000000000" pitchFamily="66" charset="0"/>
              </a:rPr>
              <a:t>্</a:t>
            </a:r>
            <a:r>
              <a:rPr lang="as-IN" dirty="0">
                <a:latin typeface="SolaimanLipi" panose="03000600000000000000" pitchFamily="66" charset="0"/>
                <a:cs typeface="SolaimanLipi" panose="03000600000000000000" pitchFamily="66" charset="0"/>
              </a:rPr>
              <a:t>ল</a:t>
            </a:r>
            <a:r>
              <a:rPr lang="en-US" dirty="0">
                <a:latin typeface="SolaimanLipi" panose="03000600000000000000" pitchFamily="66" charset="0"/>
                <a:cs typeface="SolaimanLipi" panose="03000600000000000000" pitchFamily="66" charset="0"/>
              </a:rPr>
              <a:t>া</a:t>
            </a:r>
            <a:r>
              <a:rPr lang="as-IN" dirty="0">
                <a:latin typeface="SolaimanLipi" panose="03000600000000000000" pitchFamily="66" charset="0"/>
                <a:cs typeface="SolaimanLipi" panose="03000600000000000000" pitchFamily="66" charset="0"/>
              </a:rPr>
              <a:t>স</a:t>
            </a:r>
            <a:r>
              <a:rPr lang="en-US" dirty="0">
                <a:latin typeface="SolaimanLipi" panose="03000600000000000000" pitchFamily="66" charset="0"/>
                <a:cs typeface="SolaimanLipi" panose="03000600000000000000" pitchFamily="66" charset="0"/>
              </a:rPr>
              <a:t>ে </a:t>
            </a:r>
            <a:r>
              <a:rPr lang="as-IN" dirty="0">
                <a:latin typeface="SolaimanLipi" panose="03000600000000000000" pitchFamily="66" charset="0"/>
                <a:cs typeface="SolaimanLipi" panose="03000600000000000000" pitchFamily="66" charset="0"/>
              </a:rPr>
              <a:t>ত</a:t>
            </a:r>
            <a:r>
              <a:rPr lang="en-US" dirty="0">
                <a:latin typeface="SolaimanLipi" panose="03000600000000000000" pitchFamily="66" charset="0"/>
                <a:cs typeface="SolaimanLipi" panose="03000600000000000000" pitchFamily="66" charset="0"/>
              </a:rPr>
              <a:t>ো</a:t>
            </a:r>
            <a:r>
              <a:rPr lang="as-IN" dirty="0">
                <a:latin typeface="SolaimanLipi" panose="03000600000000000000" pitchFamily="66" charset="0"/>
                <a:cs typeface="SolaimanLipi" panose="03000600000000000000" pitchFamily="66" charset="0"/>
              </a:rPr>
              <a:t>ম</a:t>
            </a:r>
            <a:r>
              <a:rPr lang="en-US" dirty="0">
                <a:latin typeface="SolaimanLipi" panose="03000600000000000000" pitchFamily="66" charset="0"/>
                <a:cs typeface="SolaimanLipi" panose="03000600000000000000" pitchFamily="66" charset="0"/>
              </a:rPr>
              <a:t>া</a:t>
            </a:r>
            <a:r>
              <a:rPr lang="as-IN" dirty="0">
                <a:latin typeface="SolaimanLipi" panose="03000600000000000000" pitchFamily="66" charset="0"/>
                <a:cs typeface="SolaimanLipi" panose="03000600000000000000" pitchFamily="66" charset="0"/>
              </a:rPr>
              <a:t>দ</a:t>
            </a:r>
            <a:r>
              <a:rPr lang="en-US" dirty="0">
                <a:latin typeface="SolaimanLipi" panose="03000600000000000000" pitchFamily="66" charset="0"/>
                <a:cs typeface="SolaimanLipi" panose="03000600000000000000" pitchFamily="66" charset="0"/>
              </a:rPr>
              <a:t>ে</a:t>
            </a:r>
            <a:r>
              <a:rPr lang="as-IN" dirty="0">
                <a:latin typeface="SolaimanLipi" panose="03000600000000000000" pitchFamily="66" charset="0"/>
                <a:cs typeface="SolaimanLipi" panose="03000600000000000000" pitchFamily="66" charset="0"/>
              </a:rPr>
              <a:t>র</a:t>
            </a:r>
            <a:r>
              <a:rPr lang="en-US" dirty="0">
                <a:latin typeface="SolaimanLipi" panose="03000600000000000000" pitchFamily="66" charset="0"/>
                <a:cs typeface="SolaimanLipi" panose="03000600000000000000" pitchFamily="66" charset="0"/>
              </a:rPr>
              <a:t> সবাইকে </a:t>
            </a:r>
            <a:r>
              <a:rPr lang="as-IN" sz="6600" dirty="0">
                <a:solidFill>
                  <a:srgbClr val="0070C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স</a:t>
            </a:r>
            <a:r>
              <a:rPr lang="en-US" sz="6600" dirty="0">
                <a:solidFill>
                  <a:srgbClr val="0070C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্বাগতম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="" xmlns:a16="http://schemas.microsoft.com/office/drawing/2014/main" id="{0AFA7D6D-BFB6-4692-8934-46F45484E4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293" y="2692400"/>
            <a:ext cx="4904501" cy="4003675"/>
          </a:xfr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655CCB7-5956-48E2-80B0-FB05B8068D9D}"/>
              </a:ext>
            </a:extLst>
          </p:cNvPr>
          <p:cNvSpPr txBox="1"/>
          <p:nvPr/>
        </p:nvSpPr>
        <p:spPr>
          <a:xfrm>
            <a:off x="457199" y="2692400"/>
            <a:ext cx="490450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800" dirty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প</a:t>
            </a:r>
            <a:r>
              <a:rPr lang="en-US" sz="2800" dirty="0" err="1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াশের</a:t>
            </a:r>
            <a:r>
              <a:rPr lang="en-US" sz="2800" dirty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ছবিতে</a:t>
            </a:r>
            <a:r>
              <a:rPr lang="en-US" sz="2800" dirty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তোমরা</a:t>
            </a:r>
            <a:r>
              <a:rPr lang="en-US" sz="2800" dirty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এক</a:t>
            </a:r>
            <a:r>
              <a:rPr lang="as-IN" sz="2800" dirty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ট</a:t>
            </a:r>
            <a:r>
              <a:rPr lang="en-US" sz="2800" dirty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ি </a:t>
            </a:r>
            <a:r>
              <a:rPr lang="as-IN" sz="2800" dirty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ক</a:t>
            </a:r>
            <a:r>
              <a:rPr lang="en-US" sz="2800" dirty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ম</a:t>
            </a:r>
            <a:r>
              <a:rPr lang="as-IN" sz="2800" dirty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্</a:t>
            </a:r>
            <a:r>
              <a:rPr lang="en-US" sz="2800" dirty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প</a:t>
            </a:r>
            <a:r>
              <a:rPr lang="as-IN" sz="2800" dirty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ি</a:t>
            </a:r>
            <a:r>
              <a:rPr lang="en-US" sz="2800" dirty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উ</a:t>
            </a:r>
            <a:r>
              <a:rPr lang="as-IN" sz="2800" dirty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ট</a:t>
            </a:r>
            <a:r>
              <a:rPr lang="en-US" sz="2800" dirty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া</a:t>
            </a:r>
            <a:r>
              <a:rPr lang="as-IN" sz="2800" dirty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র</a:t>
            </a:r>
            <a:r>
              <a:rPr lang="en-US" sz="2800" dirty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ে</a:t>
            </a:r>
            <a:r>
              <a:rPr lang="as-IN" sz="2800" dirty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র</a:t>
            </a:r>
            <a:r>
              <a:rPr lang="en-US" sz="2800" dirty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ছবি</a:t>
            </a:r>
            <a:r>
              <a:rPr lang="en-US" sz="2800" dirty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as-IN" sz="2800" dirty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দ</a:t>
            </a:r>
            <a:r>
              <a:rPr lang="en-US" sz="2800" dirty="0" err="1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েখতে</a:t>
            </a:r>
            <a:r>
              <a:rPr lang="en-US" sz="2800" dirty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পাচ্</a:t>
            </a:r>
            <a:r>
              <a:rPr lang="as-IN" sz="2800" dirty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ছ</a:t>
            </a:r>
            <a:r>
              <a:rPr lang="en-US" sz="2800" dirty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। </a:t>
            </a:r>
            <a:r>
              <a:rPr lang="en-US" sz="2800" dirty="0" err="1" smtClean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আমরা</a:t>
            </a:r>
            <a:r>
              <a:rPr lang="en-US" sz="2800" dirty="0" smtClean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এতে</a:t>
            </a:r>
            <a:r>
              <a:rPr lang="en-US" sz="2800" dirty="0" smtClean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প্রয়োজনীয়</a:t>
            </a:r>
            <a:r>
              <a:rPr lang="en-US" sz="2800" dirty="0" smtClean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অডিও</a:t>
            </a:r>
            <a:r>
              <a:rPr lang="en-US" sz="2800" dirty="0" smtClean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ভিডিও</a:t>
            </a:r>
            <a:r>
              <a:rPr lang="en-US" sz="2800" dirty="0" smtClean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ছবি</a:t>
            </a:r>
            <a:r>
              <a:rPr lang="en-US" sz="2800" dirty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ও </a:t>
            </a:r>
            <a:r>
              <a:rPr lang="en-US" sz="2800" dirty="0" err="1" smtClean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নানান</a:t>
            </a:r>
            <a:r>
              <a:rPr lang="en-US" sz="2800" dirty="0" smtClean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রকমের</a:t>
            </a:r>
            <a:r>
              <a:rPr lang="en-US" sz="2800" dirty="0" smtClean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ফাইল</a:t>
            </a:r>
            <a:r>
              <a:rPr lang="en-US" sz="2800" dirty="0" smtClean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সংরক্ষন</a:t>
            </a:r>
            <a:r>
              <a:rPr lang="en-US" sz="2800" dirty="0" smtClean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করে</a:t>
            </a:r>
            <a:r>
              <a:rPr lang="en-US" sz="2800" dirty="0" smtClean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থাকি</a:t>
            </a:r>
            <a:r>
              <a:rPr lang="en-US" sz="2800" dirty="0" smtClean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।</a:t>
            </a:r>
            <a:endParaRPr lang="en-US" sz="2800" dirty="0">
              <a:solidFill>
                <a:schemeClr val="accent1">
                  <a:lumMod val="60000"/>
                  <a:lumOff val="40000"/>
                </a:schemeClr>
              </a:solidFill>
              <a:latin typeface="SolaimanLipi" panose="03000600000000000000" pitchFamily="66" charset="0"/>
              <a:cs typeface="SolaimanLipi" panose="03000600000000000000" pitchFamily="66" charset="0"/>
            </a:endParaRPr>
          </a:p>
          <a:p>
            <a:r>
              <a:rPr lang="en-US" sz="28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কিন্তু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…</a:t>
            </a:r>
            <a:endParaRPr lang="en-US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2396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A091CE6-3FB7-42BD-A99C-AD42780A7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5581" y="326109"/>
            <a:ext cx="4657409" cy="1400530"/>
          </a:xfrm>
        </p:spPr>
        <p:txBody>
          <a:bodyPr/>
          <a:lstStyle/>
          <a:p>
            <a:pPr algn="ctr"/>
            <a:r>
              <a:rPr lang="en-US" sz="6600" dirty="0" err="1">
                <a:latin typeface="SolaimanLipi" panose="03000600000000000000" pitchFamily="66" charset="0"/>
                <a:cs typeface="SolaimanLipi" panose="03000600000000000000" pitchFamily="66" charset="0"/>
              </a:rPr>
              <a:t>এক</a:t>
            </a:r>
            <a:r>
              <a:rPr lang="as-IN" sz="6600" dirty="0">
                <a:latin typeface="SolaimanLipi" panose="03000600000000000000" pitchFamily="66" charset="0"/>
                <a:cs typeface="SolaimanLipi" panose="03000600000000000000" pitchFamily="66" charset="0"/>
              </a:rPr>
              <a:t>ট</a:t>
            </a:r>
            <a:r>
              <a:rPr lang="en-US" sz="6600" dirty="0">
                <a:latin typeface="SolaimanLipi" panose="03000600000000000000" pitchFamily="66" charset="0"/>
                <a:cs typeface="SolaimanLipi" panose="03000600000000000000" pitchFamily="66" charset="0"/>
              </a:rPr>
              <a:t>ি </a:t>
            </a:r>
            <a:r>
              <a:rPr lang="as-IN" sz="6600" dirty="0">
                <a:latin typeface="SolaimanLipi" panose="03000600000000000000" pitchFamily="66" charset="0"/>
                <a:cs typeface="SolaimanLipi" panose="03000600000000000000" pitchFamily="66" charset="0"/>
              </a:rPr>
              <a:t>প</a:t>
            </a:r>
            <a:r>
              <a:rPr lang="en-US" sz="6600" dirty="0">
                <a:latin typeface="SolaimanLipi" panose="03000600000000000000" pitchFamily="66" charset="0"/>
                <a:cs typeface="SolaimanLipi" panose="03000600000000000000" pitchFamily="66" charset="0"/>
              </a:rPr>
              <a:t>্</a:t>
            </a:r>
            <a:r>
              <a:rPr lang="as-IN" sz="6600" dirty="0">
                <a:latin typeface="SolaimanLipi" panose="03000600000000000000" pitchFamily="66" charset="0"/>
                <a:cs typeface="SolaimanLipi" panose="03000600000000000000" pitchFamily="66" charset="0"/>
              </a:rPr>
              <a:t>র</a:t>
            </a:r>
            <a:r>
              <a:rPr lang="en-US" sz="6600" dirty="0" err="1">
                <a:latin typeface="SolaimanLipi" panose="03000600000000000000" pitchFamily="66" charset="0"/>
                <a:cs typeface="SolaimanLipi" panose="03000600000000000000" pitchFamily="66" charset="0"/>
              </a:rPr>
              <a:t>শ্ন</a:t>
            </a:r>
            <a:r>
              <a:rPr lang="en-US" sz="6600" dirty="0">
                <a:latin typeface="SolaimanLipi" panose="03000600000000000000" pitchFamily="66" charset="0"/>
                <a:cs typeface="SolaimanLipi" panose="03000600000000000000" pitchFamily="66" charset="0"/>
              </a:rPr>
              <a:t> !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="" xmlns:a16="http://schemas.microsoft.com/office/drawing/2014/main" id="{CDB06DD6-22DD-4678-A8B0-42D0C9EF0B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39" y="1768100"/>
            <a:ext cx="3676161" cy="4820273"/>
          </a:xfr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4FB7F30-F09E-473B-A2DD-9BBF9F502749}"/>
              </a:ext>
            </a:extLst>
          </p:cNvPr>
          <p:cNvSpPr txBox="1"/>
          <p:nvPr/>
        </p:nvSpPr>
        <p:spPr>
          <a:xfrm>
            <a:off x="4595868" y="1694317"/>
            <a:ext cx="651334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 err="1" smtClean="0">
                <a:solidFill>
                  <a:schemeClr val="accent6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এই</a:t>
            </a:r>
            <a:r>
              <a:rPr lang="as-IN" sz="5400" dirty="0" smtClean="0">
                <a:solidFill>
                  <a:schemeClr val="accent6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as-IN" sz="5400" dirty="0">
                <a:solidFill>
                  <a:schemeClr val="accent6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অডিও, ভিডিও, ছবি ও নানান রকমের </a:t>
            </a:r>
            <a:r>
              <a:rPr lang="as-IN" sz="5400" dirty="0" smtClean="0">
                <a:solidFill>
                  <a:schemeClr val="accent6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ফাইল</a:t>
            </a:r>
            <a:r>
              <a:rPr lang="en-US" sz="5400" dirty="0" err="1" smtClean="0">
                <a:solidFill>
                  <a:schemeClr val="accent6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গুলো</a:t>
            </a:r>
            <a:r>
              <a:rPr lang="en-US" sz="5400" dirty="0" smtClean="0">
                <a:solidFill>
                  <a:schemeClr val="accent6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as-IN" sz="5400" dirty="0" smtClean="0">
                <a:solidFill>
                  <a:schemeClr val="accent6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5400" dirty="0" err="1" smtClean="0">
                <a:solidFill>
                  <a:schemeClr val="accent6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কম্প</a:t>
            </a:r>
            <a:r>
              <a:rPr lang="as-IN" sz="5400" dirty="0">
                <a:solidFill>
                  <a:schemeClr val="accent6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ি</a:t>
            </a:r>
            <a:r>
              <a:rPr lang="en-US" sz="5400" dirty="0">
                <a:solidFill>
                  <a:schemeClr val="accent6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উ</a:t>
            </a:r>
            <a:r>
              <a:rPr lang="as-IN" sz="5400" dirty="0">
                <a:solidFill>
                  <a:schemeClr val="accent6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ট</a:t>
            </a:r>
            <a:r>
              <a:rPr lang="en-US" sz="5400" dirty="0">
                <a:solidFill>
                  <a:schemeClr val="accent6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া</a:t>
            </a:r>
            <a:r>
              <a:rPr lang="as-IN" sz="5400" dirty="0">
                <a:solidFill>
                  <a:schemeClr val="accent6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র</a:t>
            </a:r>
            <a:r>
              <a:rPr lang="en-US" sz="5400" dirty="0">
                <a:solidFill>
                  <a:schemeClr val="accent6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ে</a:t>
            </a:r>
            <a:r>
              <a:rPr lang="as-IN" sz="5400" dirty="0">
                <a:solidFill>
                  <a:schemeClr val="accent6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র</a:t>
            </a:r>
            <a:r>
              <a:rPr lang="en-US" sz="5400" dirty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কোন</a:t>
            </a:r>
            <a:r>
              <a:rPr lang="en-US" sz="5400" dirty="0" smtClean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যন্ত্রাংশে</a:t>
            </a:r>
            <a:r>
              <a:rPr lang="en-US" sz="5400" dirty="0" smtClean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জমা</a:t>
            </a:r>
            <a:r>
              <a:rPr lang="en-US" sz="5400" dirty="0" smtClean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থাকে</a:t>
            </a:r>
            <a:r>
              <a:rPr lang="en-US" sz="5400" dirty="0" smtClean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?</a:t>
            </a:r>
          </a:p>
          <a:p>
            <a:pPr algn="r"/>
            <a:r>
              <a:rPr lang="as-IN" sz="2400" dirty="0" smtClean="0">
                <a:solidFill>
                  <a:srgbClr val="FFFF0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আ</a:t>
            </a:r>
            <a:r>
              <a:rPr lang="en-US" sz="2400" dirty="0">
                <a:solidFill>
                  <a:srgbClr val="FFFF0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জ</a:t>
            </a:r>
            <a:r>
              <a:rPr lang="as-IN" sz="2400" dirty="0">
                <a:solidFill>
                  <a:srgbClr val="FFFF0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ক</a:t>
            </a:r>
            <a:r>
              <a:rPr lang="en-US" sz="2400" dirty="0">
                <a:solidFill>
                  <a:srgbClr val="FFFF0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ে</a:t>
            </a:r>
            <a:r>
              <a:rPr lang="as-IN" sz="2400" dirty="0">
                <a:solidFill>
                  <a:srgbClr val="FFFF0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র</a:t>
            </a:r>
            <a:r>
              <a:rPr lang="en-US" sz="2400" dirty="0">
                <a:solidFill>
                  <a:srgbClr val="FFFF0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as-IN" sz="2400" dirty="0">
                <a:solidFill>
                  <a:srgbClr val="FFFF0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প</a:t>
            </a:r>
            <a:r>
              <a:rPr lang="en-US" sz="2400" dirty="0">
                <a:solidFill>
                  <a:srgbClr val="FFFF0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া</a:t>
            </a:r>
            <a:r>
              <a:rPr lang="as-IN" sz="2400" dirty="0">
                <a:solidFill>
                  <a:srgbClr val="FFFF0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ঠ</a:t>
            </a:r>
            <a:r>
              <a:rPr lang="en-US" sz="2400" dirty="0">
                <a:solidFill>
                  <a:srgbClr val="FFFF0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ে </a:t>
            </a:r>
            <a:r>
              <a:rPr lang="as-IN" sz="2400" dirty="0">
                <a:solidFill>
                  <a:srgbClr val="FFFF0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আ</a:t>
            </a:r>
            <a:r>
              <a:rPr lang="en-US" sz="2400" dirty="0" err="1">
                <a:solidFill>
                  <a:srgbClr val="FFFF0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মরা</a:t>
            </a:r>
            <a:r>
              <a:rPr lang="en-US" sz="2400" dirty="0">
                <a:solidFill>
                  <a:srgbClr val="FFFF0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তাই</a:t>
            </a:r>
            <a:r>
              <a:rPr lang="en-US" sz="2400" dirty="0">
                <a:solidFill>
                  <a:srgbClr val="FFFF0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জানব</a:t>
            </a:r>
            <a:r>
              <a:rPr lang="en-US" sz="2400" dirty="0">
                <a:solidFill>
                  <a:srgbClr val="FFFF0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 ও </a:t>
            </a:r>
            <a:r>
              <a:rPr lang="en-US" sz="2400" dirty="0" err="1">
                <a:solidFill>
                  <a:srgbClr val="FFFF0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পর্যবেক্ষন</a:t>
            </a:r>
            <a:r>
              <a:rPr lang="en-US" sz="2400" dirty="0">
                <a:solidFill>
                  <a:srgbClr val="FFFF0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করব</a:t>
            </a:r>
            <a:r>
              <a:rPr lang="en-US" sz="2400" dirty="0">
                <a:solidFill>
                  <a:srgbClr val="FFFF0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।</a:t>
            </a:r>
          </a:p>
          <a:p>
            <a:pPr algn="r"/>
            <a:r>
              <a:rPr lang="en-US" sz="4000" dirty="0" err="1">
                <a:latin typeface="SolaimanLipi" panose="03000600000000000000" pitchFamily="66" charset="0"/>
                <a:cs typeface="SolaimanLipi" panose="03000600000000000000" pitchFamily="66" charset="0"/>
              </a:rPr>
              <a:t>তবে</a:t>
            </a:r>
            <a:r>
              <a:rPr lang="en-US" sz="4000" dirty="0"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4000" dirty="0" err="1">
                <a:latin typeface="SolaimanLipi" panose="03000600000000000000" pitchFamily="66" charset="0"/>
                <a:cs typeface="SolaimanLipi" panose="03000600000000000000" pitchFamily="66" charset="0"/>
              </a:rPr>
              <a:t>সবার</a:t>
            </a:r>
            <a:r>
              <a:rPr lang="en-US" sz="4000" dirty="0"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4000" dirty="0" err="1">
                <a:latin typeface="SolaimanLipi" panose="03000600000000000000" pitchFamily="66" charset="0"/>
                <a:cs typeface="SolaimanLipi" panose="03000600000000000000" pitchFamily="66" charset="0"/>
              </a:rPr>
              <a:t>আগে</a:t>
            </a:r>
            <a:r>
              <a:rPr lang="en-US" sz="4000" dirty="0"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4000" dirty="0" err="1">
                <a:latin typeface="SolaimanLipi" panose="03000600000000000000" pitchFamily="66" charset="0"/>
                <a:cs typeface="SolaimanLipi" panose="03000600000000000000" pitchFamily="66" charset="0"/>
              </a:rPr>
              <a:t>আমরা</a:t>
            </a:r>
            <a:r>
              <a:rPr lang="en-US" sz="4000" dirty="0"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4000" dirty="0" err="1" smtClean="0">
                <a:latin typeface="SolaimanLipi" panose="03000600000000000000" pitchFamily="66" charset="0"/>
                <a:cs typeface="SolaimanLipi" panose="03000600000000000000" pitchFamily="66" charset="0"/>
              </a:rPr>
              <a:t>যন্ত্রাংশের</a:t>
            </a:r>
            <a:r>
              <a:rPr lang="en-US" sz="4000" dirty="0" smtClean="0"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4000" dirty="0" err="1" smtClean="0">
                <a:latin typeface="SolaimanLipi" panose="03000600000000000000" pitchFamily="66" charset="0"/>
                <a:cs typeface="SolaimanLipi" panose="03000600000000000000" pitchFamily="66" charset="0"/>
              </a:rPr>
              <a:t>ছবি</a:t>
            </a:r>
            <a:r>
              <a:rPr lang="en-US" sz="4000" dirty="0" smtClean="0"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4000" dirty="0" err="1">
                <a:latin typeface="SolaimanLipi" panose="03000600000000000000" pitchFamily="66" charset="0"/>
                <a:cs typeface="SolaimanLipi" panose="03000600000000000000" pitchFamily="66" charset="0"/>
              </a:rPr>
              <a:t>দেখব</a:t>
            </a:r>
            <a:r>
              <a:rPr lang="en-US" sz="4000" dirty="0">
                <a:latin typeface="SolaimanLipi" panose="03000600000000000000" pitchFamily="66" charset="0"/>
                <a:cs typeface="SolaimanLipi" panose="03000600000000000000" pitchFamily="66" charset="0"/>
              </a:rPr>
              <a:t>…</a:t>
            </a:r>
          </a:p>
        </p:txBody>
      </p:sp>
      <p:sp>
        <p:nvSpPr>
          <p:cNvPr id="3" name="Oval 2">
            <a:extLst>
              <a:ext uri="{FF2B5EF4-FFF2-40B4-BE49-F238E27FC236}">
                <a16:creationId xmlns="" xmlns:a16="http://schemas.microsoft.com/office/drawing/2014/main" id="{9FF5E724-70E0-44DE-9E2A-0725699E8550}"/>
              </a:ext>
            </a:extLst>
          </p:cNvPr>
          <p:cNvSpPr/>
          <p:nvPr/>
        </p:nvSpPr>
        <p:spPr>
          <a:xfrm>
            <a:off x="3882683" y="1266092"/>
            <a:ext cx="3699803" cy="1125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4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40DAB265-1DD2-4DFF-BF39-33940B513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rgbClr val="FFFF0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ডিভাইস</a:t>
            </a:r>
            <a:r>
              <a:rPr lang="en-US" dirty="0" smtClean="0">
                <a:solidFill>
                  <a:srgbClr val="FFFF0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গুলোর</a:t>
            </a:r>
            <a:r>
              <a:rPr lang="en-US" dirty="0" smtClean="0">
                <a:solidFill>
                  <a:srgbClr val="FFFF0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নাম</a:t>
            </a:r>
            <a:r>
              <a:rPr lang="en-US" dirty="0" smtClean="0">
                <a:solidFill>
                  <a:srgbClr val="FFFF0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বলতে</a:t>
            </a:r>
            <a:r>
              <a:rPr lang="en-US" dirty="0" smtClean="0">
                <a:solidFill>
                  <a:srgbClr val="FFFF0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পার</a:t>
            </a:r>
            <a:r>
              <a:rPr lang="en-US" dirty="0" smtClean="0">
                <a:solidFill>
                  <a:srgbClr val="FFFF0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?</a:t>
            </a:r>
            <a:endParaRPr lang="en-US" dirty="0">
              <a:latin typeface="SolaimanLipi" panose="03000600000000000000" pitchFamily="66" charset="0"/>
              <a:cs typeface="SolaimanLipi" panose="03000600000000000000" pitchFamily="66" charset="0"/>
            </a:endParaRPr>
          </a:p>
        </p:txBody>
      </p:sp>
      <p:pic>
        <p:nvPicPr>
          <p:cNvPr id="2051" name="Picture 3" descr="C:\Users\Monirul Islam\Desktop\m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510" y="2337127"/>
            <a:ext cx="6870628" cy="452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1598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ECB7A4-49EE-4372-8DF0-7391265EC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>
                <a:latin typeface="SolaimanLipi" panose="03000600000000000000" pitchFamily="66" charset="0"/>
                <a:cs typeface="SolaimanLipi" panose="03000600000000000000" pitchFamily="66" charset="0"/>
              </a:rPr>
              <a:t>এবার অনুমান করে বলো…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9AC57D09-A151-476F-B686-DE7E2CA35A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880552" y="3342640"/>
            <a:ext cx="8761413" cy="2541692"/>
          </a:xfrm>
        </p:spPr>
        <p:txBody>
          <a:bodyPr/>
          <a:lstStyle/>
          <a:p>
            <a:r>
              <a:rPr lang="en-US" sz="4000" dirty="0" err="1">
                <a:latin typeface="SolaimanLipi" panose="03000600000000000000" pitchFamily="66" charset="0"/>
                <a:cs typeface="SolaimanLipi" panose="03000600000000000000" pitchFamily="66" charset="0"/>
              </a:rPr>
              <a:t>আমাদের</a:t>
            </a:r>
            <a:r>
              <a:rPr lang="en-US" sz="4000" dirty="0"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4000" dirty="0" err="1">
                <a:latin typeface="SolaimanLipi" panose="03000600000000000000" pitchFamily="66" charset="0"/>
                <a:cs typeface="SolaimanLipi" panose="03000600000000000000" pitchFamily="66" charset="0"/>
              </a:rPr>
              <a:t>আজকের</a:t>
            </a:r>
            <a:r>
              <a:rPr lang="en-US" sz="4000" dirty="0"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পাঠ</a:t>
            </a:r>
            <a:r>
              <a:rPr lang="en-US" sz="6000" dirty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শিরোনাম</a:t>
            </a:r>
            <a:r>
              <a:rPr lang="en-US" sz="4000" dirty="0">
                <a:latin typeface="SolaimanLipi" panose="03000600000000000000" pitchFamily="66" charset="0"/>
                <a:cs typeface="SolaimanLipi" panose="03000600000000000000" pitchFamily="66" charset="0"/>
              </a:rPr>
              <a:t> কী </a:t>
            </a:r>
            <a:r>
              <a:rPr lang="en-US" sz="4000" dirty="0" err="1">
                <a:latin typeface="SolaimanLipi" panose="03000600000000000000" pitchFamily="66" charset="0"/>
                <a:cs typeface="SolaimanLipi" panose="03000600000000000000" pitchFamily="66" charset="0"/>
              </a:rPr>
              <a:t>হতে</a:t>
            </a:r>
            <a:r>
              <a:rPr lang="en-US" sz="4000" dirty="0"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4000" dirty="0" err="1">
                <a:latin typeface="SolaimanLipi" panose="03000600000000000000" pitchFamily="66" charset="0"/>
                <a:cs typeface="SolaimanLipi" panose="03000600000000000000" pitchFamily="66" charset="0"/>
              </a:rPr>
              <a:t>পারে</a:t>
            </a:r>
            <a:r>
              <a:rPr lang="en-US" sz="4000" dirty="0">
                <a:latin typeface="SolaimanLipi" panose="03000600000000000000" pitchFamily="66" charset="0"/>
                <a:cs typeface="SolaimanLipi" panose="03000600000000000000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538616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5368D10-9419-440A-8797-E25E47F81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586" y="700382"/>
            <a:ext cx="3932237" cy="813239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FFC00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প</a:t>
            </a:r>
            <a:r>
              <a:rPr lang="as-IN" sz="4400" dirty="0">
                <a:solidFill>
                  <a:srgbClr val="FFC00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া</a:t>
            </a:r>
            <a:r>
              <a:rPr lang="en-US" sz="4400" dirty="0">
                <a:solidFill>
                  <a:srgbClr val="FFC00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ঠ </a:t>
            </a:r>
            <a:r>
              <a:rPr lang="as-IN" sz="4400" dirty="0">
                <a:solidFill>
                  <a:srgbClr val="FFC00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শ</a:t>
            </a:r>
            <a:r>
              <a:rPr lang="en-US" sz="4400" dirty="0">
                <a:solidFill>
                  <a:srgbClr val="FFC00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ি</a:t>
            </a:r>
            <a:r>
              <a:rPr lang="as-IN" sz="4400" dirty="0">
                <a:solidFill>
                  <a:srgbClr val="FFC00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র</a:t>
            </a:r>
            <a:r>
              <a:rPr lang="en-US" sz="4400" dirty="0">
                <a:solidFill>
                  <a:srgbClr val="FFC00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ো</a:t>
            </a:r>
            <a:r>
              <a:rPr lang="as-IN" sz="4400" dirty="0">
                <a:solidFill>
                  <a:srgbClr val="FFC00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ন</a:t>
            </a:r>
            <a:r>
              <a:rPr lang="en-US" sz="4400" dirty="0">
                <a:solidFill>
                  <a:srgbClr val="FFC00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া</a:t>
            </a:r>
            <a:r>
              <a:rPr lang="as-IN" sz="4400" dirty="0">
                <a:solidFill>
                  <a:srgbClr val="FFC00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ম</a:t>
            </a:r>
            <a:endParaRPr lang="en-US" sz="4400" dirty="0">
              <a:solidFill>
                <a:srgbClr val="FFC000"/>
              </a:solidFill>
              <a:latin typeface="SolaimanLipi" panose="03000600000000000000" pitchFamily="66" charset="0"/>
              <a:cs typeface="SolaimanLipi" panose="03000600000000000000" pitchFamily="66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2588009-D022-4349-85DE-613CF5F83B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7586" y="2616591"/>
            <a:ext cx="10611312" cy="3252397"/>
          </a:xfrm>
        </p:spPr>
        <p:txBody>
          <a:bodyPr>
            <a:normAutofit/>
          </a:bodyPr>
          <a:lstStyle/>
          <a:p>
            <a:pPr algn="r"/>
            <a:r>
              <a:rPr lang="en-US" sz="9600" dirty="0" err="1" smtClean="0">
                <a:solidFill>
                  <a:schemeClr val="bg1"/>
                </a:solidFill>
                <a:latin typeface="SolaimanLipi" panose="03000600000000000000" pitchFamily="66" charset="0"/>
                <a:ea typeface="+mj-ea"/>
                <a:cs typeface="SolaimanLipi" panose="03000600000000000000" pitchFamily="66" charset="0"/>
              </a:rPr>
              <a:t>মেমোরি</a:t>
            </a:r>
            <a:r>
              <a:rPr lang="en-US" sz="9600" dirty="0" smtClean="0">
                <a:solidFill>
                  <a:srgbClr val="FF0000"/>
                </a:solidFill>
                <a:latin typeface="SolaimanLipi" panose="03000600000000000000" pitchFamily="66" charset="0"/>
                <a:ea typeface="+mj-ea"/>
                <a:cs typeface="SolaimanLipi" panose="03000600000000000000" pitchFamily="66" charset="0"/>
              </a:rPr>
              <a:t>  </a:t>
            </a:r>
            <a:r>
              <a:rPr lang="as-IN" sz="9600" dirty="0" smtClean="0">
                <a:solidFill>
                  <a:srgbClr val="00B0F0"/>
                </a:solidFill>
                <a:latin typeface="SolaimanLipi" panose="03000600000000000000" pitchFamily="66" charset="0"/>
                <a:ea typeface="+mj-ea"/>
                <a:cs typeface="SolaimanLipi" panose="03000600000000000000" pitchFamily="66" charset="0"/>
              </a:rPr>
              <a:t>ও</a:t>
            </a:r>
            <a:r>
              <a:rPr lang="en-US" sz="9600" dirty="0" smtClean="0">
                <a:solidFill>
                  <a:prstClr val="black"/>
                </a:solidFill>
                <a:latin typeface="SolaimanLipi" panose="03000600000000000000" pitchFamily="66" charset="0"/>
                <a:ea typeface="+mj-ea"/>
                <a:cs typeface="SolaimanLipi" panose="03000600000000000000" pitchFamily="66" charset="0"/>
              </a:rPr>
              <a:t> </a:t>
            </a:r>
            <a:r>
              <a:rPr lang="en-US" sz="9600" dirty="0" err="1" smtClean="0">
                <a:solidFill>
                  <a:srgbClr val="00B050"/>
                </a:solidFill>
                <a:latin typeface="SolaimanLipi" panose="03000600000000000000" pitchFamily="66" charset="0"/>
                <a:ea typeface="+mj-ea"/>
                <a:cs typeface="SolaimanLipi" panose="03000600000000000000" pitchFamily="66" charset="0"/>
              </a:rPr>
              <a:t>স্টোরেজ</a:t>
            </a:r>
            <a:endParaRPr lang="en-US" sz="9600" dirty="0" smtClean="0">
              <a:solidFill>
                <a:srgbClr val="00B050"/>
              </a:solidFill>
              <a:latin typeface="SolaimanLipi" panose="03000600000000000000" pitchFamily="66" charset="0"/>
              <a:ea typeface="+mj-ea"/>
              <a:cs typeface="SolaimanLipi" panose="03000600000000000000" pitchFamily="66" charset="0"/>
            </a:endParaRPr>
          </a:p>
          <a:p>
            <a:pPr algn="r"/>
            <a:r>
              <a:rPr lang="en-US" sz="9600" dirty="0" smtClean="0">
                <a:solidFill>
                  <a:srgbClr val="00B0F0"/>
                </a:solidFill>
                <a:latin typeface="SolaimanLipi" panose="03000600000000000000" pitchFamily="66" charset="0"/>
                <a:ea typeface="+mj-ea"/>
                <a:cs typeface="SolaimanLipi" panose="03000600000000000000" pitchFamily="66" charset="0"/>
              </a:rPr>
              <a:t>              </a:t>
            </a:r>
            <a:r>
              <a:rPr lang="en-US" sz="9600" dirty="0" err="1" smtClean="0">
                <a:solidFill>
                  <a:srgbClr val="00B0F0"/>
                </a:solidFill>
                <a:latin typeface="SolaimanLipi" panose="03000600000000000000" pitchFamily="66" charset="0"/>
                <a:ea typeface="+mj-ea"/>
                <a:cs typeface="SolaimanLipi" panose="03000600000000000000" pitchFamily="66" charset="0"/>
              </a:rPr>
              <a:t>ডিভাইস</a:t>
            </a:r>
            <a:endParaRPr lang="en-US" sz="9600" dirty="0">
              <a:solidFill>
                <a:srgbClr val="00B0F0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470F9680-1832-40FF-A448-1DAA03183D07}"/>
              </a:ext>
            </a:extLst>
          </p:cNvPr>
          <p:cNvSpPr/>
          <p:nvPr/>
        </p:nvSpPr>
        <p:spPr>
          <a:xfrm>
            <a:off x="1125415" y="1513621"/>
            <a:ext cx="3446585" cy="1322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46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BBE4297-F393-4FD9-9BF9-07643B9B58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3848" y="603738"/>
            <a:ext cx="8825658" cy="1337603"/>
          </a:xfrm>
        </p:spPr>
        <p:txBody>
          <a:bodyPr anchor="t"/>
          <a:lstStyle/>
          <a:p>
            <a:pPr algn="ctr"/>
            <a:r>
              <a:rPr lang="en-US" dirty="0">
                <a:latin typeface="SolaimanLipi" panose="03000600000000000000" pitchFamily="66" charset="0"/>
                <a:cs typeface="SolaimanLipi" panose="03000600000000000000" pitchFamily="66" charset="0"/>
              </a:rPr>
              <a:t>শিখনফল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EF99F09-C1EF-4EA4-9DAA-E5444A5AABF1}"/>
              </a:ext>
            </a:extLst>
          </p:cNvPr>
          <p:cNvSpPr txBox="1"/>
          <p:nvPr/>
        </p:nvSpPr>
        <p:spPr>
          <a:xfrm>
            <a:off x="943939" y="3885974"/>
            <a:ext cx="99739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laimanLipi" panose="03000600000000000000" pitchFamily="66" charset="0"/>
                <a:ea typeface="+mj-ea"/>
                <a:cs typeface="SolaimanLipi" panose="03000600000000000000" pitchFamily="66" charset="0"/>
              </a:rPr>
              <a:t>২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laimanLipi" panose="03000600000000000000" pitchFamily="66" charset="0"/>
                <a:ea typeface="+mj-ea"/>
                <a:cs typeface="SolaimanLipi" panose="03000600000000000000" pitchFamily="66" charset="0"/>
              </a:rPr>
              <a:t>.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laimanLipi" panose="03000600000000000000" pitchFamily="66" charset="0"/>
                <a:ea typeface="+mj-ea"/>
                <a:cs typeface="SolaimanLipi" panose="03000600000000000000" pitchFamily="66" charset="0"/>
              </a:rPr>
              <a:t>এদের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laimanLipi" panose="03000600000000000000" pitchFamily="66" charset="0"/>
                <a:ea typeface="+mj-ea"/>
                <a:cs typeface="SolaimanLipi" panose="03000600000000000000" pitchFamily="66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laimanLipi" panose="03000600000000000000" pitchFamily="66" charset="0"/>
                <a:ea typeface="+mj-ea"/>
                <a:cs typeface="SolaimanLipi" panose="03000600000000000000" pitchFamily="66" charset="0"/>
              </a:rPr>
              <a:t>প্রকারভেদগুলো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laimanLipi" panose="03000600000000000000" pitchFamily="66" charset="0"/>
                <a:ea typeface="+mj-ea"/>
                <a:cs typeface="SolaimanLipi" panose="03000600000000000000" pitchFamily="66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laimanLipi" panose="03000600000000000000" pitchFamily="66" charset="0"/>
                <a:ea typeface="+mj-ea"/>
                <a:cs typeface="SolaimanLipi" panose="03000600000000000000" pitchFamily="66" charset="0"/>
              </a:rPr>
              <a:t>বুঝতে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laimanLipi" panose="03000600000000000000" pitchFamily="66" charset="0"/>
                <a:ea typeface="+mj-ea"/>
                <a:cs typeface="SolaimanLipi" panose="03000600000000000000" pitchFamily="66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laimanLipi" panose="03000600000000000000" pitchFamily="66" charset="0"/>
                <a:ea typeface="+mj-ea"/>
                <a:cs typeface="SolaimanLipi" panose="03000600000000000000" pitchFamily="66" charset="0"/>
              </a:rPr>
              <a:t>পারব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laimanLipi" panose="03000600000000000000" pitchFamily="66" charset="0"/>
                <a:ea typeface="+mj-ea"/>
                <a:cs typeface="SolaimanLipi" panose="03000600000000000000" pitchFamily="66" charset="0"/>
              </a:rPr>
              <a:t>।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olaimanLipi" panose="03000600000000000000" pitchFamily="66" charset="0"/>
              <a:ea typeface="+mj-ea"/>
              <a:cs typeface="SolaimanLipi" panose="03000600000000000000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5D1A251-175A-416E-BA2A-2EA8EA324744}"/>
              </a:ext>
            </a:extLst>
          </p:cNvPr>
          <p:cNvSpPr txBox="1"/>
          <p:nvPr/>
        </p:nvSpPr>
        <p:spPr>
          <a:xfrm>
            <a:off x="943939" y="4920402"/>
            <a:ext cx="10239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SolaimanLipi" panose="03000600000000000000" pitchFamily="66" charset="0"/>
                <a:ea typeface="+mn-ea"/>
                <a:cs typeface="SolaimanLipi" panose="03000600000000000000" pitchFamily="66" charset="0"/>
              </a:rPr>
              <a:t>৩.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SolaimanLipi" panose="03000600000000000000" pitchFamily="66" charset="0"/>
                <a:ea typeface="+mn-ea"/>
                <a:cs typeface="SolaimanLipi" panose="03000600000000000000" pitchFamily="66" charset="0"/>
              </a:rPr>
              <a:t>এরা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SolaimanLipi" panose="03000600000000000000" pitchFamily="66" charset="0"/>
                <a:ea typeface="+mn-ea"/>
                <a:cs typeface="SolaimanLipi" panose="03000600000000000000" pitchFamily="66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SolaimanLipi" panose="03000600000000000000" pitchFamily="66" charset="0"/>
                <a:ea typeface="+mn-ea"/>
                <a:cs typeface="SolaimanLipi" panose="03000600000000000000" pitchFamily="66" charset="0"/>
              </a:rPr>
              <a:t>কিভাবে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SolaimanLipi" panose="03000600000000000000" pitchFamily="66" charset="0"/>
                <a:ea typeface="+mn-ea"/>
                <a:cs typeface="SolaimanLipi" panose="03000600000000000000" pitchFamily="66" charset="0"/>
              </a:rPr>
              <a:t> কাজ করে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SolaimanLipi" panose="03000600000000000000" pitchFamily="66" charset="0"/>
                <a:ea typeface="+mn-ea"/>
                <a:cs typeface="SolaimanLipi" panose="03000600000000000000" pitchFamily="66" charset="0"/>
              </a:rPr>
              <a:t>তা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SolaimanLipi" panose="03000600000000000000" pitchFamily="66" charset="0"/>
                <a:ea typeface="+mn-ea"/>
                <a:cs typeface="SolaimanLipi" panose="03000600000000000000" pitchFamily="66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SolaimanLipi" panose="03000600000000000000" pitchFamily="66" charset="0"/>
                <a:ea typeface="+mn-ea"/>
                <a:cs typeface="SolaimanLipi" panose="03000600000000000000" pitchFamily="66" charset="0"/>
              </a:rPr>
              <a:t>জানতে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SolaimanLipi" panose="03000600000000000000" pitchFamily="66" charset="0"/>
                <a:ea typeface="+mn-ea"/>
                <a:cs typeface="SolaimanLipi" panose="03000600000000000000" pitchFamily="66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SolaimanLipi" panose="03000600000000000000" pitchFamily="66" charset="0"/>
                <a:ea typeface="+mn-ea"/>
                <a:cs typeface="SolaimanLipi" panose="03000600000000000000" pitchFamily="66" charset="0"/>
              </a:rPr>
              <a:t>পারব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SolaimanLipi" panose="03000600000000000000" pitchFamily="66" charset="0"/>
                <a:ea typeface="+mn-ea"/>
                <a:cs typeface="SolaimanLipi" panose="03000600000000000000" pitchFamily="66" charset="0"/>
              </a:rPr>
              <a:t>।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SolaimanLipi" panose="03000600000000000000" pitchFamily="66" charset="0"/>
              <a:ea typeface="+mn-ea"/>
              <a:cs typeface="SolaimanLipi" panose="03000600000000000000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2F885C6-F375-4F9E-B09D-7064EBB048F4}"/>
              </a:ext>
            </a:extLst>
          </p:cNvPr>
          <p:cNvSpPr txBox="1"/>
          <p:nvPr/>
        </p:nvSpPr>
        <p:spPr>
          <a:xfrm>
            <a:off x="943940" y="2827606"/>
            <a:ext cx="10239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laimanLipi" panose="03000600000000000000" pitchFamily="66" charset="0"/>
                <a:ea typeface="+mn-ea"/>
                <a:cs typeface="SolaimanLipi" panose="03000600000000000000" pitchFamily="66" charset="0"/>
              </a:rPr>
              <a:t>১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laimanLipi" panose="03000600000000000000" pitchFamily="66" charset="0"/>
                <a:ea typeface="+mn-ea"/>
                <a:cs typeface="SolaimanLipi" panose="03000600000000000000" pitchFamily="66" charset="0"/>
              </a:rPr>
              <a:t>. </a:t>
            </a:r>
            <a:r>
              <a:rPr lang="en-US" sz="4000" dirty="0" err="1" smtClean="0">
                <a:solidFill>
                  <a:prstClr val="white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মেমোরি</a:t>
            </a:r>
            <a:r>
              <a:rPr lang="en-US" sz="4000" dirty="0" smtClean="0">
                <a:solidFill>
                  <a:prstClr val="white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 ও </a:t>
            </a:r>
            <a:r>
              <a:rPr lang="en-US" sz="4000" dirty="0" err="1" smtClean="0">
                <a:solidFill>
                  <a:prstClr val="white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স্টোরেজ</a:t>
            </a:r>
            <a:r>
              <a:rPr lang="en-US" sz="4000" dirty="0" smtClean="0">
                <a:solidFill>
                  <a:prstClr val="white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ডিভাইস</a:t>
            </a:r>
            <a:r>
              <a:rPr lang="en-US" sz="4000" dirty="0" smtClean="0">
                <a:solidFill>
                  <a:prstClr val="white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কী</a:t>
            </a:r>
            <a:r>
              <a:rPr lang="en-US" sz="4000" dirty="0" smtClean="0">
                <a:solidFill>
                  <a:prstClr val="white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তা</a:t>
            </a:r>
            <a:r>
              <a:rPr lang="en-US" sz="4000" dirty="0" smtClean="0">
                <a:solidFill>
                  <a:prstClr val="white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জানতে</a:t>
            </a:r>
            <a:r>
              <a:rPr lang="en-US" sz="4000" dirty="0" smtClean="0">
                <a:solidFill>
                  <a:prstClr val="white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পারব</a:t>
            </a:r>
            <a:r>
              <a:rPr lang="en-US" sz="4000" dirty="0" smtClean="0">
                <a:solidFill>
                  <a:prstClr val="white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।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laimanLipi" panose="03000600000000000000" pitchFamily="66" charset="0"/>
              <a:ea typeface="+mn-ea"/>
              <a:cs typeface="SolaimanLipi" panose="03000600000000000000" pitchFamily="66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992FEBE5-42FD-462B-A562-2421D87ACDE9}"/>
              </a:ext>
            </a:extLst>
          </p:cNvPr>
          <p:cNvSpPr/>
          <p:nvPr/>
        </p:nvSpPr>
        <p:spPr>
          <a:xfrm>
            <a:off x="3236271" y="1713132"/>
            <a:ext cx="4740812" cy="1266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6173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Monirul Islam\Desktop\mm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852" y="718854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38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95A1A2C-4A5B-4261-8089-2A068BAAF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err="1">
                <a:latin typeface="SolaimanLipi" panose="03000600000000000000" pitchFamily="66" charset="0"/>
                <a:cs typeface="SolaimanLipi" panose="03000600000000000000" pitchFamily="66" charset="0"/>
              </a:rPr>
              <a:t>দলীয়</a:t>
            </a:r>
            <a:r>
              <a:rPr lang="en-US" sz="6000" dirty="0">
                <a:latin typeface="SolaimanLipi" panose="03000600000000000000" pitchFamily="66" charset="0"/>
                <a:cs typeface="SolaimanLipi" panose="03000600000000000000" pitchFamily="66" charset="0"/>
              </a:rPr>
              <a:t> কাজ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6CA244D-2D1D-4F38-B4BD-3CFBC1338F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954" y="3420470"/>
            <a:ext cx="8825659" cy="2476500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latin typeface="SolaimanLipi" panose="03000600000000000000" pitchFamily="66" charset="0"/>
                <a:cs typeface="SolaimanLipi" panose="03000600000000000000" pitchFamily="66" charset="0"/>
              </a:rPr>
              <a:t>র‍্যাম</a:t>
            </a:r>
            <a:r>
              <a:rPr lang="en-US" sz="3600" dirty="0" smtClean="0">
                <a:latin typeface="SolaimanLipi" panose="03000600000000000000" pitchFamily="66" charset="0"/>
                <a:cs typeface="SolaimanLipi" panose="03000600000000000000" pitchFamily="66" charset="0"/>
              </a:rPr>
              <a:t> ও </a:t>
            </a:r>
            <a:r>
              <a:rPr lang="en-US" sz="3600" dirty="0" err="1" smtClean="0">
                <a:latin typeface="SolaimanLipi" panose="03000600000000000000" pitchFamily="66" charset="0"/>
                <a:cs typeface="SolaimanLipi" panose="03000600000000000000" pitchFamily="66" charset="0"/>
              </a:rPr>
              <a:t>রমের</a:t>
            </a:r>
            <a:r>
              <a:rPr lang="en-US" sz="3600" dirty="0" smtClean="0"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3600" dirty="0" err="1" smtClean="0">
                <a:latin typeface="SolaimanLipi" panose="03000600000000000000" pitchFamily="66" charset="0"/>
                <a:cs typeface="SolaimanLipi" panose="03000600000000000000" pitchFamily="66" charset="0"/>
              </a:rPr>
              <a:t>মধ্যে</a:t>
            </a:r>
            <a:r>
              <a:rPr lang="en-US" sz="3600" dirty="0" smtClean="0"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3600" dirty="0" err="1" smtClean="0">
                <a:latin typeface="SolaimanLipi" panose="03000600000000000000" pitchFamily="66" charset="0"/>
                <a:cs typeface="SolaimanLipi" panose="03000600000000000000" pitchFamily="66" charset="0"/>
              </a:rPr>
              <a:t>পার্থক্য</a:t>
            </a:r>
            <a:r>
              <a:rPr lang="en-US" sz="3600" dirty="0" smtClean="0"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3600" dirty="0" err="1" smtClean="0">
                <a:latin typeface="SolaimanLipi" panose="03000600000000000000" pitchFamily="66" charset="0"/>
                <a:cs typeface="SolaimanLipi" panose="03000600000000000000" pitchFamily="66" charset="0"/>
              </a:rPr>
              <a:t>গুলো</a:t>
            </a:r>
            <a:r>
              <a:rPr lang="en-US" sz="3600" dirty="0" smtClean="0"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3600" dirty="0" err="1" smtClean="0">
                <a:latin typeface="SolaimanLipi" panose="03000600000000000000" pitchFamily="66" charset="0"/>
                <a:cs typeface="SolaimanLipi" panose="03000600000000000000" pitchFamily="66" charset="0"/>
              </a:rPr>
              <a:t>কী</a:t>
            </a:r>
            <a:r>
              <a:rPr lang="en-US" sz="3600" dirty="0" smtClean="0"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3600" dirty="0" err="1" smtClean="0">
                <a:latin typeface="SolaimanLipi" panose="03000600000000000000" pitchFamily="66" charset="0"/>
                <a:cs typeface="SolaimanLipi" panose="03000600000000000000" pitchFamily="66" charset="0"/>
              </a:rPr>
              <a:t>কী</a:t>
            </a:r>
            <a:r>
              <a:rPr lang="en-US" sz="3600" dirty="0" smtClean="0">
                <a:latin typeface="SolaimanLipi" panose="03000600000000000000" pitchFamily="66" charset="0"/>
                <a:cs typeface="SolaimanLipi" panose="03000600000000000000" pitchFamily="66" charset="0"/>
              </a:rPr>
              <a:t>?</a:t>
            </a:r>
            <a:endParaRPr lang="en-US" sz="3600" dirty="0">
              <a:latin typeface="SolaimanLipi" panose="03000600000000000000" pitchFamily="66" charset="0"/>
              <a:cs typeface="SolaimanLipi" panose="0300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06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5A2F9111-B2DB-470C-BA56-608F9B65882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472</TotalTime>
  <Words>234</Words>
  <Application>Microsoft Office PowerPoint</Application>
  <PresentationFormat>Custom</PresentationFormat>
  <Paragraphs>34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Ion Boardroom</vt:lpstr>
      <vt:lpstr>Ion</vt:lpstr>
      <vt:lpstr>শিক্ষক পরিচিতি</vt:lpstr>
      <vt:lpstr>প্রিয় ৬ষ্ঠ শ্রেনির ছাত্রছাত্রী, ICT ক্লাসে তোমাদের সবাইকে স্বাগতম</vt:lpstr>
      <vt:lpstr>একটি প্রশ্ন ! </vt:lpstr>
      <vt:lpstr>ডিভাইস গুলোর নাম বলতে পার?</vt:lpstr>
      <vt:lpstr>এবার অনুমান করে বলো…</vt:lpstr>
      <vt:lpstr>পাঠ শিরোনাম</vt:lpstr>
      <vt:lpstr>শিখনফল</vt:lpstr>
      <vt:lpstr>PowerPoint Presentation</vt:lpstr>
      <vt:lpstr>দলীয় কাজ</vt:lpstr>
      <vt:lpstr>মূল্যায়ন (একক কাজ)</vt:lpstr>
      <vt:lpstr>বাড়ির কাজ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SSTBHSC</dc:creator>
  <cp:lastModifiedBy>Monirul Islam</cp:lastModifiedBy>
  <cp:revision>135</cp:revision>
  <dcterms:created xsi:type="dcterms:W3CDTF">2021-11-20T04:23:48Z</dcterms:created>
  <dcterms:modified xsi:type="dcterms:W3CDTF">2022-12-06T18:31:08Z</dcterms:modified>
</cp:coreProperties>
</file>