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1"/>
            <a:ext cx="9144000" cy="2514599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6000" dirty="0" err="1" smtClean="0"/>
              <a:t>বড়বাড়ী</a:t>
            </a:r>
            <a:r>
              <a:rPr lang="en-US" sz="6000" dirty="0" smtClean="0"/>
              <a:t> </a:t>
            </a:r>
            <a:r>
              <a:rPr lang="en-US" sz="6000" dirty="0" err="1" smtClean="0"/>
              <a:t>অনলাইন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ক্লাসে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সবাইকে</a:t>
            </a:r>
            <a:r>
              <a:rPr lang="en-US" sz="6000" dirty="0" smtClean="0"/>
              <a:t> </a:t>
            </a:r>
            <a:r>
              <a:rPr lang="en-US" sz="8000" b="1" i="1" dirty="0" err="1" smtClean="0">
                <a:solidFill>
                  <a:srgbClr val="FF0000"/>
                </a:solidFill>
              </a:rPr>
              <a:t>স্বাগত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235124Kalerkantho_2017-09-08-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 err="1" smtClean="0"/>
              <a:t>পরিবেশের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প্রকারভেদ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প্রকার।ভৌত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ও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।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জড়</a:t>
            </a:r>
            <a:r>
              <a:rPr lang="en-US" dirty="0" smtClean="0"/>
              <a:t> ও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ভৌত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, </a:t>
            </a:r>
            <a:r>
              <a:rPr lang="en-US" dirty="0" err="1" smtClean="0"/>
              <a:t>পানি</a:t>
            </a:r>
            <a:r>
              <a:rPr lang="en-US" dirty="0" smtClean="0"/>
              <a:t> , </a:t>
            </a:r>
            <a:r>
              <a:rPr lang="en-US" dirty="0" err="1" smtClean="0"/>
              <a:t>বায়ু</a:t>
            </a:r>
            <a:r>
              <a:rPr lang="en-US" dirty="0" smtClean="0"/>
              <a:t> ,</a:t>
            </a:r>
            <a:r>
              <a:rPr lang="en-US" dirty="0" err="1" smtClean="0"/>
              <a:t>পাহাড়</a:t>
            </a:r>
            <a:r>
              <a:rPr lang="en-US" dirty="0" smtClean="0"/>
              <a:t> ,  </a:t>
            </a:r>
            <a:r>
              <a:rPr lang="en-US" dirty="0" err="1" smtClean="0"/>
              <a:t>পর্বত</a:t>
            </a:r>
            <a:r>
              <a:rPr lang="en-US" dirty="0" smtClean="0"/>
              <a:t> , </a:t>
            </a:r>
            <a:r>
              <a:rPr lang="en-US" dirty="0" err="1" smtClean="0"/>
              <a:t>নদী</a:t>
            </a:r>
            <a:r>
              <a:rPr lang="en-US" dirty="0" smtClean="0"/>
              <a:t> , </a:t>
            </a:r>
            <a:r>
              <a:rPr lang="en-US" dirty="0" err="1" smtClean="0"/>
              <a:t>সাগর</a:t>
            </a:r>
            <a:r>
              <a:rPr lang="en-US" dirty="0" smtClean="0"/>
              <a:t> , </a:t>
            </a:r>
            <a:r>
              <a:rPr lang="en-US" dirty="0" err="1" smtClean="0"/>
              <a:t>আলো</a:t>
            </a:r>
            <a:r>
              <a:rPr lang="en-US" dirty="0" smtClean="0"/>
              <a:t> , </a:t>
            </a:r>
            <a:r>
              <a:rPr lang="en-US" dirty="0" err="1" smtClean="0"/>
              <a:t>গাছপালা</a:t>
            </a:r>
            <a:r>
              <a:rPr lang="en-US" dirty="0" smtClean="0"/>
              <a:t> ,</a:t>
            </a:r>
            <a:r>
              <a:rPr lang="en-US" dirty="0" err="1" smtClean="0"/>
              <a:t>পশুপাখি</a:t>
            </a:r>
            <a:r>
              <a:rPr lang="en-US" dirty="0" smtClean="0"/>
              <a:t> , </a:t>
            </a:r>
            <a:r>
              <a:rPr lang="en-US" dirty="0" err="1" smtClean="0"/>
              <a:t>কীটপতঙ্গ</a:t>
            </a:r>
            <a:r>
              <a:rPr lang="en-US" dirty="0" smtClean="0"/>
              <a:t> , </a:t>
            </a:r>
            <a:r>
              <a:rPr lang="en-US" dirty="0" err="1" smtClean="0"/>
              <a:t>মানুষ</a:t>
            </a:r>
            <a:r>
              <a:rPr lang="en-US" dirty="0" smtClean="0"/>
              <a:t> ও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ক্ষুদ্র</a:t>
            </a:r>
            <a:r>
              <a:rPr lang="en-US" dirty="0" smtClean="0"/>
              <a:t> </a:t>
            </a:r>
            <a:r>
              <a:rPr lang="en-US" dirty="0" err="1" smtClean="0"/>
              <a:t>প্রাণী</a:t>
            </a:r>
            <a:r>
              <a:rPr lang="en-US" dirty="0" smtClean="0"/>
              <a:t> ।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।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আচার</a:t>
            </a:r>
            <a:r>
              <a:rPr lang="en-US" dirty="0" smtClean="0"/>
              <a:t> – </a:t>
            </a:r>
            <a:r>
              <a:rPr lang="en-US" dirty="0" err="1" smtClean="0"/>
              <a:t>আচরণ</a:t>
            </a:r>
            <a:r>
              <a:rPr lang="en-US" dirty="0" smtClean="0"/>
              <a:t> , </a:t>
            </a:r>
            <a:r>
              <a:rPr lang="en-US" dirty="0" err="1" smtClean="0"/>
              <a:t>উৎসব</a:t>
            </a:r>
            <a:r>
              <a:rPr lang="en-US" dirty="0" smtClean="0"/>
              <a:t> – </a:t>
            </a:r>
            <a:r>
              <a:rPr lang="en-US" dirty="0" err="1" smtClean="0"/>
              <a:t>অনুষ্ঠান</a:t>
            </a:r>
            <a:r>
              <a:rPr lang="en-US" dirty="0" smtClean="0"/>
              <a:t> , </a:t>
            </a:r>
            <a:r>
              <a:rPr lang="en-US" dirty="0" err="1" smtClean="0"/>
              <a:t>রীতি</a:t>
            </a:r>
            <a:r>
              <a:rPr lang="en-US" dirty="0" smtClean="0"/>
              <a:t>- </a:t>
            </a:r>
            <a:r>
              <a:rPr lang="en-US" dirty="0" err="1" smtClean="0"/>
              <a:t>নীতি</a:t>
            </a:r>
            <a:r>
              <a:rPr lang="en-US" dirty="0" smtClean="0"/>
              <a:t>,   </a:t>
            </a:r>
            <a:r>
              <a:rPr lang="en-US" dirty="0" err="1" smtClean="0"/>
              <a:t>শিক্ষা</a:t>
            </a:r>
            <a:r>
              <a:rPr lang="en-US" dirty="0" smtClean="0"/>
              <a:t> , </a:t>
            </a:r>
            <a:r>
              <a:rPr lang="en-US" dirty="0" err="1" smtClean="0"/>
              <a:t>মূল্যবোধ</a:t>
            </a:r>
            <a:r>
              <a:rPr lang="en-US" dirty="0" smtClean="0"/>
              <a:t>, </a:t>
            </a:r>
            <a:r>
              <a:rPr lang="en-US" dirty="0" err="1" smtClean="0"/>
              <a:t>অর্থনীতি</a:t>
            </a:r>
            <a:r>
              <a:rPr lang="en-US" dirty="0" smtClean="0"/>
              <a:t>, </a:t>
            </a:r>
            <a:r>
              <a:rPr lang="en-US" dirty="0" err="1" smtClean="0"/>
              <a:t>রাজনীতি</a:t>
            </a:r>
            <a:r>
              <a:rPr lang="en-US" dirty="0" smtClean="0"/>
              <a:t>,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err="1" smtClean="0"/>
              <a:t>পরিবেশের</a:t>
            </a:r>
            <a:r>
              <a:rPr lang="en-US" sz="5400" b="1" i="1" dirty="0" smtClean="0"/>
              <a:t> </a:t>
            </a:r>
            <a:r>
              <a:rPr lang="en-US" sz="5400" b="1" i="1" dirty="0" err="1" smtClean="0"/>
              <a:t>উপাদান</a:t>
            </a:r>
            <a:r>
              <a:rPr lang="en-US" sz="5400" b="1" i="1" dirty="0" smtClean="0"/>
              <a:t> - 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জড়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ও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।</a:t>
            </a:r>
            <a:r>
              <a:rPr lang="en-US" dirty="0" err="1" smtClean="0"/>
              <a:t>যাদের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,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খায়</a:t>
            </a:r>
            <a:r>
              <a:rPr lang="en-US" dirty="0" smtClean="0"/>
              <a:t> ,</a:t>
            </a:r>
            <a:r>
              <a:rPr lang="en-US" dirty="0" err="1" smtClean="0"/>
              <a:t>যাদের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,</a:t>
            </a:r>
            <a:r>
              <a:rPr lang="en-US" dirty="0" err="1" smtClean="0"/>
              <a:t>মৃত্যু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বলে।গাছপালা,পশুপাখি</a:t>
            </a:r>
            <a:r>
              <a:rPr lang="en-US" dirty="0" smtClean="0"/>
              <a:t> ,</a:t>
            </a:r>
            <a:r>
              <a:rPr lang="en-US" dirty="0" err="1" smtClean="0"/>
              <a:t>কীটপতংগ</a:t>
            </a:r>
            <a:r>
              <a:rPr lang="en-US" dirty="0" smtClean="0"/>
              <a:t> ,</a:t>
            </a:r>
            <a:r>
              <a:rPr lang="en-US" dirty="0" err="1" smtClean="0"/>
              <a:t>মানুষ</a:t>
            </a:r>
            <a:r>
              <a:rPr lang="en-US" dirty="0" smtClean="0"/>
              <a:t> ও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প্রানি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।</a:t>
            </a:r>
            <a:r>
              <a:rPr lang="en-US" dirty="0" err="1" smtClean="0"/>
              <a:t>এরা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।</a:t>
            </a:r>
            <a:r>
              <a:rPr lang="en-US" dirty="0" err="1" smtClean="0"/>
              <a:t>জীবদের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।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পানি,বায়ু,পাহার</a:t>
            </a:r>
            <a:r>
              <a:rPr lang="en-US" dirty="0" smtClean="0"/>
              <a:t> ,</a:t>
            </a:r>
            <a:r>
              <a:rPr lang="en-US" dirty="0" err="1" smtClean="0"/>
              <a:t>নদী</a:t>
            </a:r>
            <a:r>
              <a:rPr lang="en-US" dirty="0" smtClean="0"/>
              <a:t> </a:t>
            </a:r>
            <a:r>
              <a:rPr lang="en-US" dirty="0" err="1" smtClean="0"/>
              <a:t>আদ্রতা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জড়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জড়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জড়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পরিবেশের</a:t>
            </a:r>
            <a:r>
              <a:rPr lang="en-US" b="1" dirty="0" smtClean="0"/>
              <a:t> </a:t>
            </a:r>
            <a:r>
              <a:rPr lang="en-US" b="1" dirty="0" err="1" smtClean="0"/>
              <a:t>উপাদানের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মানুষের</a:t>
            </a:r>
            <a:r>
              <a:rPr lang="en-US" b="1" dirty="0" smtClean="0"/>
              <a:t> </a:t>
            </a:r>
            <a:r>
              <a:rPr lang="en-US" b="1" dirty="0" err="1" smtClean="0"/>
              <a:t>আন্তঃসম্পর্ক</a:t>
            </a:r>
            <a:r>
              <a:rPr lang="en-US" b="1" dirty="0" smtClean="0"/>
              <a:t> </a:t>
            </a:r>
            <a:r>
              <a:rPr lang="en-US" b="1" dirty="0" err="1" smtClean="0"/>
              <a:t>নিরুপণ</a:t>
            </a:r>
            <a:r>
              <a:rPr lang="en-US" b="1" dirty="0" smtClean="0"/>
              <a:t> -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বিজ্ঞান</a:t>
            </a:r>
            <a:r>
              <a:rPr lang="en-US" dirty="0" smtClean="0"/>
              <a:t> ও </a:t>
            </a:r>
            <a:r>
              <a:rPr lang="en-US" dirty="0" err="1" smtClean="0"/>
              <a:t>প্রযুক্তি</a:t>
            </a:r>
            <a:r>
              <a:rPr lang="en-US" dirty="0" smtClean="0"/>
              <a:t> </a:t>
            </a:r>
            <a:r>
              <a:rPr lang="en-US" dirty="0" err="1" smtClean="0"/>
              <a:t>বিকাশ</a:t>
            </a:r>
            <a:r>
              <a:rPr lang="en-US" dirty="0" smtClean="0"/>
              <a:t> ,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আবিষ্কার</a:t>
            </a:r>
            <a:r>
              <a:rPr lang="en-US" dirty="0" smtClean="0"/>
              <a:t> , </a:t>
            </a:r>
            <a:r>
              <a:rPr lang="en-US" dirty="0" err="1" smtClean="0"/>
              <a:t>উদ্ভাবন</a:t>
            </a:r>
            <a:r>
              <a:rPr lang="en-US" dirty="0" smtClean="0"/>
              <a:t> , </a:t>
            </a:r>
            <a:r>
              <a:rPr lang="en-US" dirty="0" err="1" smtClean="0"/>
              <a:t>চিন্তা</a:t>
            </a:r>
            <a:r>
              <a:rPr lang="en-US" dirty="0" smtClean="0"/>
              <a:t>- </a:t>
            </a:r>
            <a:r>
              <a:rPr lang="en-US" dirty="0" err="1" smtClean="0"/>
              <a:t>ধারণার</a:t>
            </a:r>
            <a:r>
              <a:rPr lang="en-US" dirty="0" smtClean="0"/>
              <a:t> </a:t>
            </a:r>
            <a:r>
              <a:rPr lang="en-US" dirty="0" err="1" smtClean="0"/>
              <a:t>বিকাশ</a:t>
            </a:r>
            <a:r>
              <a:rPr lang="en-US" dirty="0" smtClean="0"/>
              <a:t> , </a:t>
            </a:r>
            <a:r>
              <a:rPr lang="en-US" dirty="0" err="1" smtClean="0"/>
              <a:t>সমাজের</a:t>
            </a:r>
            <a:r>
              <a:rPr lang="en-US" dirty="0" smtClean="0"/>
              <a:t> </a:t>
            </a:r>
            <a:r>
              <a:rPr lang="en-US" dirty="0" err="1" smtClean="0"/>
              <a:t>মূল্যবোধের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ভূগোলের</a:t>
            </a:r>
            <a:r>
              <a:rPr lang="en-US" dirty="0" smtClean="0"/>
              <a:t> </a:t>
            </a:r>
            <a:r>
              <a:rPr lang="en-US" dirty="0" err="1" smtClean="0"/>
              <a:t>পরিধিকে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বিস্তৃত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।</a:t>
            </a:r>
            <a:r>
              <a:rPr lang="en-US" dirty="0" err="1" smtClean="0"/>
              <a:t>এখন</a:t>
            </a:r>
            <a:r>
              <a:rPr lang="en-US" dirty="0" smtClean="0"/>
              <a:t>  </a:t>
            </a:r>
            <a:r>
              <a:rPr lang="en-US" dirty="0" err="1" smtClean="0"/>
              <a:t>নানান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যেমন</a:t>
            </a:r>
            <a:r>
              <a:rPr lang="en-US" dirty="0" smtClean="0"/>
              <a:t> </a:t>
            </a:r>
            <a:r>
              <a:rPr lang="en-US" dirty="0" err="1" smtClean="0"/>
              <a:t>ভূমরূপবদ্যা</a:t>
            </a:r>
            <a:r>
              <a:rPr lang="en-US" dirty="0" smtClean="0"/>
              <a:t> , </a:t>
            </a:r>
            <a:r>
              <a:rPr lang="en-US" dirty="0" err="1" smtClean="0"/>
              <a:t>আবহাওয়াবিদ্যা</a:t>
            </a:r>
            <a:r>
              <a:rPr lang="en-US" dirty="0" smtClean="0"/>
              <a:t> , </a:t>
            </a:r>
            <a:r>
              <a:rPr lang="en-US" dirty="0" err="1" smtClean="0"/>
              <a:t>সমুদ্রবিদ্যা</a:t>
            </a:r>
            <a:r>
              <a:rPr lang="en-US" dirty="0" smtClean="0"/>
              <a:t> , </a:t>
            </a:r>
            <a:r>
              <a:rPr lang="en-US" dirty="0" err="1" smtClean="0"/>
              <a:t>মৃওিকাবিদ্যা</a:t>
            </a:r>
            <a:r>
              <a:rPr lang="en-US" dirty="0" smtClean="0"/>
              <a:t> , </a:t>
            </a:r>
            <a:r>
              <a:rPr lang="en-US" dirty="0" err="1" smtClean="0"/>
              <a:t>প্রাণিবিদ্যা</a:t>
            </a:r>
            <a:r>
              <a:rPr lang="en-US" dirty="0" smtClean="0"/>
              <a:t>, </a:t>
            </a:r>
            <a:r>
              <a:rPr lang="en-US" dirty="0" err="1" smtClean="0"/>
              <a:t>সমাজবিদ্যা</a:t>
            </a:r>
            <a:r>
              <a:rPr lang="en-US" dirty="0" smtClean="0"/>
              <a:t> , </a:t>
            </a:r>
            <a:r>
              <a:rPr lang="en-US" dirty="0" err="1" smtClean="0"/>
              <a:t>অর্থনীতি</a:t>
            </a:r>
            <a:r>
              <a:rPr lang="en-US" dirty="0" smtClean="0"/>
              <a:t> , </a:t>
            </a:r>
            <a:r>
              <a:rPr lang="en-US" dirty="0" err="1" smtClean="0"/>
              <a:t>রাজনীতি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ভূগোল</a:t>
            </a:r>
            <a:r>
              <a:rPr lang="en-US" dirty="0" smtClean="0"/>
              <a:t> </a:t>
            </a:r>
            <a:r>
              <a:rPr lang="en-US" dirty="0" err="1" smtClean="0"/>
              <a:t>বিষয়ের</a:t>
            </a:r>
            <a:r>
              <a:rPr lang="en-US" dirty="0" smtClean="0"/>
              <a:t> </a:t>
            </a:r>
            <a:r>
              <a:rPr lang="en-US" dirty="0" err="1" smtClean="0"/>
              <a:t>অন্তভুক্ত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পৃথিবীতে</a:t>
            </a:r>
            <a:r>
              <a:rPr lang="en-US" dirty="0" smtClean="0"/>
              <a:t> </a:t>
            </a:r>
            <a:r>
              <a:rPr lang="en-US" dirty="0" err="1" smtClean="0"/>
              <a:t>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পৃথিবীতেই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জীবনযাএা</a:t>
            </a:r>
            <a:r>
              <a:rPr lang="en-US" dirty="0" smtClean="0"/>
              <a:t> </a:t>
            </a:r>
            <a:r>
              <a:rPr lang="en-US" dirty="0" err="1" smtClean="0"/>
              <a:t>নির্বাহ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জীবনযাএাকে</a:t>
            </a:r>
            <a:r>
              <a:rPr lang="en-US" dirty="0" smtClean="0"/>
              <a:t> </a:t>
            </a:r>
            <a:r>
              <a:rPr lang="en-US" dirty="0" err="1" smtClean="0"/>
              <a:t>প্রভাবিত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মানুষ</a:t>
            </a:r>
            <a:r>
              <a:rPr lang="en-US" dirty="0" smtClean="0"/>
              <a:t> ও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সম্বন্ধ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।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সম্বন্ধের</a:t>
            </a:r>
            <a:r>
              <a:rPr lang="en-US" dirty="0" smtClean="0"/>
              <a:t> </a:t>
            </a:r>
            <a:r>
              <a:rPr lang="en-US" dirty="0" err="1" smtClean="0"/>
              <a:t>মূলে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কর্যকারণের</a:t>
            </a:r>
            <a:r>
              <a:rPr lang="en-US" dirty="0" smtClean="0"/>
              <a:t> </a:t>
            </a:r>
            <a:r>
              <a:rPr lang="en-US" dirty="0" err="1" smtClean="0"/>
              <a:t>খেলা</a:t>
            </a:r>
            <a:r>
              <a:rPr lang="en-US" dirty="0" smtClean="0"/>
              <a:t> ।</a:t>
            </a:r>
            <a:r>
              <a:rPr lang="en-US" dirty="0" err="1" smtClean="0"/>
              <a:t>ভূগোলের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হল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কার্যকারণ</a:t>
            </a:r>
            <a:r>
              <a:rPr lang="en-US" dirty="0" smtClean="0"/>
              <a:t> </a:t>
            </a:r>
            <a:r>
              <a:rPr lang="en-US" dirty="0" err="1" smtClean="0"/>
              <a:t>উদঘটন</a:t>
            </a:r>
            <a:r>
              <a:rPr lang="en-US" dirty="0" smtClean="0"/>
              <a:t> </a:t>
            </a:r>
            <a:r>
              <a:rPr lang="en-US" dirty="0" err="1" smtClean="0"/>
              <a:t>করা।পৃথিবীর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সীমার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 </a:t>
            </a:r>
            <a:r>
              <a:rPr lang="en-US" dirty="0" err="1" smtClean="0"/>
              <a:t>মানুষের</a:t>
            </a:r>
            <a:r>
              <a:rPr lang="en-US" dirty="0" smtClean="0"/>
              <a:t>  </a:t>
            </a:r>
            <a:r>
              <a:rPr lang="en-US" dirty="0" err="1" smtClean="0"/>
              <a:t>বেঁচে</a:t>
            </a:r>
            <a:r>
              <a:rPr lang="en-US" dirty="0" smtClean="0"/>
              <a:t> </a:t>
            </a:r>
            <a:r>
              <a:rPr lang="en-US" dirty="0" err="1" smtClean="0"/>
              <a:t>থাকার</a:t>
            </a:r>
            <a:r>
              <a:rPr lang="en-US" dirty="0" smtClean="0"/>
              <a:t> 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সংগ্রাম</a:t>
            </a:r>
            <a:r>
              <a:rPr lang="en-US" dirty="0" smtClean="0"/>
              <a:t> </a:t>
            </a:r>
            <a:r>
              <a:rPr lang="en-US" dirty="0" err="1" smtClean="0"/>
              <a:t>চলছে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যুক্তিপূর্ণ</a:t>
            </a:r>
            <a:r>
              <a:rPr lang="en-US" dirty="0" smtClean="0"/>
              <a:t> </a:t>
            </a:r>
            <a:r>
              <a:rPr lang="en-US" dirty="0" err="1" smtClean="0"/>
              <a:t>আলোচনাই</a:t>
            </a:r>
            <a:r>
              <a:rPr lang="en-US" dirty="0" smtClean="0"/>
              <a:t> </a:t>
            </a:r>
            <a:r>
              <a:rPr lang="en-US" dirty="0" err="1" smtClean="0"/>
              <a:t>ভূগোল</a:t>
            </a:r>
            <a:r>
              <a:rPr lang="en-US" dirty="0" smtClean="0"/>
              <a:t> ।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ভূগোলে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ও </a:t>
            </a:r>
            <a:r>
              <a:rPr lang="en-US" dirty="0" err="1" smtClean="0"/>
              <a:t>গবেষণাকে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লাগিয়ে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সুন্দর</a:t>
            </a:r>
            <a:r>
              <a:rPr lang="en-US" dirty="0" smtClean="0"/>
              <a:t> </a:t>
            </a:r>
            <a:r>
              <a:rPr lang="en-US" dirty="0" err="1" smtClean="0"/>
              <a:t>কাঠামো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 </a:t>
            </a:r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উঠবে</a:t>
            </a:r>
            <a:r>
              <a:rPr lang="en-US" dirty="0" smtClean="0"/>
              <a:t> </a:t>
            </a:r>
            <a:r>
              <a:rPr lang="en-US" dirty="0" err="1" smtClean="0"/>
              <a:t>শান্তিময়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4572000" cy="16764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 err="1" smtClean="0"/>
              <a:t>মূল্যায়ন</a:t>
            </a:r>
            <a:r>
              <a:rPr lang="en-US" sz="5400" b="1" i="1" dirty="0" smtClean="0"/>
              <a:t> </a:t>
            </a:r>
            <a:br>
              <a:rPr lang="en-US" sz="5400" b="1" i="1" dirty="0" smtClean="0"/>
            </a:b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১।Geography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এসেছে</a:t>
            </a:r>
            <a:r>
              <a:rPr lang="en-US" dirty="0" smtClean="0"/>
              <a:t> ?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Geography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ভূগোলকে</a:t>
            </a:r>
            <a:r>
              <a:rPr lang="en-US" dirty="0" smtClean="0"/>
              <a:t> </a:t>
            </a:r>
            <a:r>
              <a:rPr lang="en-US" dirty="0" err="1" smtClean="0"/>
              <a:t>বলেছেন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ও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ও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বাড়ীর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err="1" smtClean="0"/>
              <a:t>এস্যাইনমেন্ট</a:t>
            </a:r>
            <a:r>
              <a:rPr lang="en-US" sz="4400" b="1" i="1" dirty="0" smtClean="0"/>
              <a:t>  </a:t>
            </a:r>
          </a:p>
          <a:p>
            <a:pPr algn="ctr"/>
            <a:r>
              <a:rPr lang="en-US" sz="4400" b="1" i="1" dirty="0" err="1" smtClean="0"/>
              <a:t>পরিবেশের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উপাদান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সমূহের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সাথে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মানুষের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আন্তঃসম্পর্ক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নিরুপণ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কর</a:t>
            </a:r>
            <a:r>
              <a:rPr lang="en-US" sz="4400" b="1" i="1" dirty="0" smtClean="0"/>
              <a:t> 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b="1" i="1" dirty="0" err="1" smtClean="0"/>
              <a:t>সবাইকে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ধন্যবাদ</a:t>
            </a:r>
            <a:r>
              <a:rPr lang="en-US" sz="8000" b="1" i="1" dirty="0" smtClean="0"/>
              <a:t> </a:t>
            </a:r>
            <a:endParaRPr lang="en-US" sz="8000" b="1" i="1" dirty="0"/>
          </a:p>
        </p:txBody>
      </p:sp>
      <p:pic>
        <p:nvPicPr>
          <p:cNvPr id="4" name="Content Placeholder 3" descr="download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পরিচিতি</a:t>
            </a:r>
            <a:endParaRPr lang="en-US" sz="6000" b="1" dirty="0"/>
          </a:p>
        </p:txBody>
      </p:sp>
      <p:pic>
        <p:nvPicPr>
          <p:cNvPr id="6" name="Content Placeholder 5" descr="download (2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1524000"/>
            <a:ext cx="4073565" cy="396319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36576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নীচের</a:t>
            </a:r>
            <a:r>
              <a:rPr lang="en-US" b="1" i="1" dirty="0" smtClean="0"/>
              <a:t> </a:t>
            </a:r>
            <a:r>
              <a:rPr lang="en-US" b="1" i="1" dirty="0" err="1" smtClean="0"/>
              <a:t>ছবিগুলো</a:t>
            </a:r>
            <a:r>
              <a:rPr lang="en-US" b="1" i="1" dirty="0" smtClean="0"/>
              <a:t> </a:t>
            </a:r>
            <a:r>
              <a:rPr lang="en-US" b="1" i="1" dirty="0" err="1" smtClean="0"/>
              <a:t>লক্ষ্য</a:t>
            </a:r>
            <a:r>
              <a:rPr lang="en-US" b="1" i="1" dirty="0" smtClean="0"/>
              <a:t> </a:t>
            </a:r>
            <a:r>
              <a:rPr lang="en-US" b="1" i="1" dirty="0" err="1" smtClean="0"/>
              <a:t>কর</a:t>
            </a:r>
            <a:r>
              <a:rPr lang="en-US" b="1" i="1" dirty="0" smtClean="0"/>
              <a:t>                                                             </a:t>
            </a:r>
            <a:r>
              <a:rPr lang="en-US" dirty="0" smtClean="0"/>
              <a:t>- </a:t>
            </a:r>
            <a:endParaRPr lang="en-US" dirty="0"/>
          </a:p>
        </p:txBody>
      </p:sp>
      <p:pic>
        <p:nvPicPr>
          <p:cNvPr id="4" name="Content Placeholder 3" descr="download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0"/>
            <a:ext cx="4114799" cy="2362200"/>
          </a:xfrm>
        </p:spPr>
      </p:pic>
      <p:pic>
        <p:nvPicPr>
          <p:cNvPr id="6" name="Picture 5" descr="231331kalerkantho-e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371600"/>
            <a:ext cx="3657600" cy="2514600"/>
          </a:xfrm>
          <a:prstGeom prst="rect">
            <a:avLst/>
          </a:prstGeom>
        </p:spPr>
      </p:pic>
      <p:pic>
        <p:nvPicPr>
          <p:cNvPr id="7" name="Picture 6" descr="images (2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114800"/>
            <a:ext cx="3505200" cy="2514600"/>
          </a:xfrm>
          <a:prstGeom prst="rect">
            <a:avLst/>
          </a:prstGeom>
        </p:spPr>
      </p:pic>
      <p:pic>
        <p:nvPicPr>
          <p:cNvPr id="8" name="Picture 7" descr="images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1" y="4114800"/>
            <a:ext cx="3809999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ছবির</a:t>
            </a:r>
            <a:r>
              <a:rPr lang="en-US" b="1" i="1" dirty="0" smtClean="0"/>
              <a:t> </a:t>
            </a:r>
            <a:r>
              <a:rPr lang="en-US" b="1" i="1" dirty="0" err="1" smtClean="0"/>
              <a:t>মাধ্যমে</a:t>
            </a:r>
            <a:r>
              <a:rPr lang="en-US" b="1" i="1" dirty="0" smtClean="0"/>
              <a:t> </a:t>
            </a:r>
            <a:r>
              <a:rPr lang="en-US" b="1" i="1" dirty="0" err="1" smtClean="0"/>
              <a:t>কী</a:t>
            </a:r>
            <a:r>
              <a:rPr lang="en-US" b="1" i="1" dirty="0" smtClean="0"/>
              <a:t> </a:t>
            </a:r>
            <a:r>
              <a:rPr lang="en-US" b="1" i="1" dirty="0" err="1" smtClean="0"/>
              <a:t>বুঝা</a:t>
            </a:r>
            <a:r>
              <a:rPr lang="en-US" b="1" i="1" dirty="0" smtClean="0"/>
              <a:t> </a:t>
            </a:r>
            <a:r>
              <a:rPr lang="en-US" b="1" i="1" dirty="0" err="1" smtClean="0"/>
              <a:t>যায়</a:t>
            </a:r>
            <a:r>
              <a:rPr lang="en-US" b="1" i="1" dirty="0" smtClean="0"/>
              <a:t> </a:t>
            </a:r>
            <a:r>
              <a:rPr lang="en-US" dirty="0" smtClean="0"/>
              <a:t>- </a:t>
            </a:r>
            <a:endParaRPr lang="en-US" dirty="0"/>
          </a:p>
        </p:txBody>
      </p:sp>
      <p:pic>
        <p:nvPicPr>
          <p:cNvPr id="4" name="Content Placeholder 3" descr="image_17117_15988059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600201"/>
            <a:ext cx="3962400" cy="2590800"/>
          </a:xfrm>
        </p:spPr>
      </p:pic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0"/>
            <a:ext cx="4191000" cy="2595562"/>
          </a:xfrm>
          <a:prstGeom prst="rect">
            <a:avLst/>
          </a:prstGeom>
        </p:spPr>
      </p:pic>
      <p:pic>
        <p:nvPicPr>
          <p:cNvPr id="7" name="Picture 6" descr="9070.jpg_wh86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419600"/>
            <a:ext cx="3810000" cy="2438400"/>
          </a:xfrm>
          <a:prstGeom prst="rect">
            <a:avLst/>
          </a:prstGeom>
        </p:spPr>
      </p:pic>
      <p:pic>
        <p:nvPicPr>
          <p:cNvPr id="8" name="Picture 7" descr="image_277462_160526454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4572000" y="4419600"/>
            <a:ext cx="4343399" cy="2438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b="1" i="1" dirty="0" err="1" smtClean="0"/>
              <a:t>পাঠ</a:t>
            </a:r>
            <a:r>
              <a:rPr lang="en-US" b="1" i="1" dirty="0" smtClean="0"/>
              <a:t> </a:t>
            </a:r>
            <a:r>
              <a:rPr lang="en-US" b="1" i="1" dirty="0" err="1" smtClean="0"/>
              <a:t>শিরোনাম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qdefault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3429000"/>
            <a:ext cx="3962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প্রথম</a:t>
            </a:r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অধ্যায়</a:t>
            </a:r>
            <a:endParaRPr lang="en-US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 err="1" smtClean="0"/>
              <a:t>শিখনফল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১।ভূগোল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২।পরিবেশের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লিখতে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৩।পরিবেশের </a:t>
            </a:r>
            <a:r>
              <a:rPr lang="en-US" dirty="0" err="1" smtClean="0"/>
              <a:t>উপাদানের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আন্তঃসম্পর্ক</a:t>
            </a:r>
            <a:r>
              <a:rPr lang="en-US" dirty="0" smtClean="0"/>
              <a:t> </a:t>
            </a:r>
            <a:r>
              <a:rPr lang="en-US" dirty="0" err="1" smtClean="0"/>
              <a:t>নিরুপণ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পরবে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/>
              <a:t>ভূগোলের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ধারণা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প্রাচীন</a:t>
            </a:r>
            <a:r>
              <a:rPr lang="en-US" dirty="0" smtClean="0"/>
              <a:t> </a:t>
            </a:r>
            <a:r>
              <a:rPr lang="en-US" dirty="0" err="1" smtClean="0"/>
              <a:t>গ্রিস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ভুগোলবিদ</a:t>
            </a:r>
            <a:r>
              <a:rPr lang="en-US" dirty="0" smtClean="0"/>
              <a:t> </a:t>
            </a:r>
            <a:r>
              <a:rPr lang="en-US" dirty="0" err="1" smtClean="0"/>
              <a:t>ইরাটোসথেনিস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geography 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করেন।geo</a:t>
            </a:r>
            <a:r>
              <a:rPr lang="en-US" dirty="0" smtClean="0"/>
              <a:t> ও </a:t>
            </a:r>
            <a:r>
              <a:rPr lang="en-US" dirty="0" err="1" smtClean="0"/>
              <a:t>graphy</a:t>
            </a:r>
            <a:r>
              <a:rPr lang="en-US" dirty="0" smtClean="0"/>
              <a:t> 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মিলে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geography . GEO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ভূ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GRAPHY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বর্নণা</a:t>
            </a:r>
            <a:r>
              <a:rPr lang="en-US" dirty="0" smtClean="0"/>
              <a:t>  । </a:t>
            </a:r>
            <a:r>
              <a:rPr lang="en-US" dirty="0" err="1" smtClean="0"/>
              <a:t>এটির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বর্ননা</a:t>
            </a:r>
            <a:r>
              <a:rPr lang="en-US" dirty="0" smtClean="0"/>
              <a:t>  ।</a:t>
            </a:r>
            <a:r>
              <a:rPr lang="en-US" dirty="0" err="1" smtClean="0"/>
              <a:t>পৃথিবী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আবাসভুমি</a:t>
            </a:r>
            <a:r>
              <a:rPr lang="en-US" dirty="0" smtClean="0"/>
              <a:t> ।</a:t>
            </a:r>
            <a:r>
              <a:rPr lang="en-US" dirty="0" err="1" smtClean="0"/>
              <a:t>অধ্যাপক</a:t>
            </a:r>
            <a:r>
              <a:rPr lang="en-US" dirty="0" smtClean="0"/>
              <a:t> </a:t>
            </a:r>
            <a:r>
              <a:rPr lang="en-US" dirty="0" err="1" smtClean="0"/>
              <a:t>ম্যাকনি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আবাসভুমি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বর্ননাকে</a:t>
            </a:r>
            <a:r>
              <a:rPr lang="en-US" dirty="0" smtClean="0"/>
              <a:t> </a:t>
            </a:r>
            <a:r>
              <a:rPr lang="en-US" dirty="0" err="1" smtClean="0"/>
              <a:t>বলেছেন</a:t>
            </a:r>
            <a:r>
              <a:rPr lang="en-US" dirty="0" smtClean="0"/>
              <a:t> </a:t>
            </a:r>
            <a:r>
              <a:rPr lang="en-US" dirty="0" err="1" smtClean="0"/>
              <a:t>ভুগোল</a:t>
            </a:r>
            <a:r>
              <a:rPr lang="en-US" dirty="0" smtClean="0"/>
              <a:t> ।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ইংরেজি</a:t>
            </a:r>
            <a:r>
              <a:rPr lang="en-US" dirty="0" smtClean="0"/>
              <a:t> Geography </a:t>
            </a:r>
            <a:r>
              <a:rPr lang="en-US" dirty="0" err="1" smtClean="0"/>
              <a:t>শব্দটি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ভূগোল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এসেছে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অধ্যাপক</a:t>
            </a:r>
            <a:r>
              <a:rPr lang="en-US" dirty="0" smtClean="0"/>
              <a:t> </a:t>
            </a:r>
            <a:r>
              <a:rPr lang="en-US" dirty="0" err="1" smtClean="0"/>
              <a:t>কার্ল</a:t>
            </a:r>
            <a:r>
              <a:rPr lang="en-US" dirty="0" smtClean="0"/>
              <a:t> </a:t>
            </a:r>
            <a:r>
              <a:rPr lang="en-US" dirty="0" err="1" smtClean="0"/>
              <a:t>রিটার</a:t>
            </a:r>
            <a:r>
              <a:rPr lang="en-US" dirty="0" smtClean="0"/>
              <a:t> </a:t>
            </a:r>
            <a:r>
              <a:rPr lang="en-US" dirty="0" err="1" smtClean="0"/>
              <a:t>ভূগোল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বলেছেন</a:t>
            </a:r>
            <a:r>
              <a:rPr lang="en-US" dirty="0" smtClean="0"/>
              <a:t> 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err="1" smtClean="0"/>
              <a:t>একক</a:t>
            </a:r>
            <a:r>
              <a:rPr lang="en-US" b="1" i="1" dirty="0" smtClean="0"/>
              <a:t> </a:t>
            </a:r>
            <a:r>
              <a:rPr lang="en-US" b="1" i="1" dirty="0" err="1" smtClean="0"/>
              <a:t>কাজ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4592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অধ্যাপক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কার্ল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রিটার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ভূগোলের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কী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সংজ্ঞা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দিয়েছেন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err="1" smtClean="0"/>
              <a:t>পরিবেশের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ধারণা</a:t>
            </a:r>
            <a:r>
              <a:rPr lang="en-US" sz="4800" b="1" i="1" dirty="0" smtClean="0"/>
              <a:t> 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43434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যেখানেই</a:t>
            </a:r>
            <a:r>
              <a:rPr lang="en-US" dirty="0" smtClean="0"/>
              <a:t> </a:t>
            </a:r>
            <a:r>
              <a:rPr lang="en-US" dirty="0" err="1" smtClean="0"/>
              <a:t>বাস</a:t>
            </a:r>
            <a:r>
              <a:rPr lang="en-US" dirty="0" smtClean="0"/>
              <a:t> </a:t>
            </a:r>
            <a:r>
              <a:rPr lang="en-US" dirty="0" err="1" smtClean="0"/>
              <a:t>করুক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ঘিরে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পারিপার্শিক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বিরাজমান</a:t>
            </a:r>
            <a:r>
              <a:rPr lang="en-US" dirty="0" smtClean="0"/>
              <a:t> ।</a:t>
            </a:r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দান</a:t>
            </a:r>
            <a:r>
              <a:rPr lang="en-US" dirty="0" smtClean="0"/>
              <a:t> </a:t>
            </a:r>
            <a:r>
              <a:rPr lang="en-US" dirty="0" err="1" smtClean="0"/>
              <a:t>মিলেমিশে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।</a:t>
            </a:r>
            <a:r>
              <a:rPr lang="en-US" dirty="0" err="1" smtClean="0"/>
              <a:t>নদি,নালা</a:t>
            </a:r>
            <a:r>
              <a:rPr lang="en-US" dirty="0" smtClean="0"/>
              <a:t> </a:t>
            </a:r>
            <a:r>
              <a:rPr lang="en-US" dirty="0" err="1" smtClean="0"/>
              <a:t>সাগর</a:t>
            </a:r>
            <a:r>
              <a:rPr lang="en-US" dirty="0" smtClean="0"/>
              <a:t> ,</a:t>
            </a:r>
            <a:r>
              <a:rPr lang="en-US" dirty="0" err="1" smtClean="0"/>
              <a:t>মহাসাগর</a:t>
            </a:r>
            <a:r>
              <a:rPr lang="en-US" dirty="0" smtClean="0"/>
              <a:t> ,</a:t>
            </a:r>
            <a:r>
              <a:rPr lang="en-US" dirty="0" err="1" smtClean="0"/>
              <a:t>পাহাড়</a:t>
            </a:r>
            <a:r>
              <a:rPr lang="en-US" dirty="0" smtClean="0"/>
              <a:t> ,</a:t>
            </a:r>
            <a:r>
              <a:rPr lang="en-US" dirty="0" err="1" smtClean="0"/>
              <a:t>পর্বত</a:t>
            </a:r>
            <a:r>
              <a:rPr lang="en-US" dirty="0" smtClean="0"/>
              <a:t> ,</a:t>
            </a:r>
            <a:r>
              <a:rPr lang="en-US" dirty="0" err="1" smtClean="0"/>
              <a:t>বন</a:t>
            </a:r>
            <a:r>
              <a:rPr lang="en-US" dirty="0" smtClean="0"/>
              <a:t> ,</a:t>
            </a:r>
            <a:r>
              <a:rPr lang="en-US" dirty="0" err="1" smtClean="0"/>
              <a:t>ঘর,রাস্তাঘাট</a:t>
            </a:r>
            <a:r>
              <a:rPr lang="en-US" dirty="0" smtClean="0"/>
              <a:t> ,</a:t>
            </a:r>
            <a:r>
              <a:rPr lang="en-US" dirty="0" err="1" smtClean="0"/>
              <a:t>প্রানী</a:t>
            </a:r>
            <a:r>
              <a:rPr lang="en-US" dirty="0" smtClean="0"/>
              <a:t> ,</a:t>
            </a:r>
            <a:r>
              <a:rPr lang="en-US" dirty="0" err="1" smtClean="0"/>
              <a:t>পানি</a:t>
            </a:r>
            <a:r>
              <a:rPr lang="en-US" dirty="0" smtClean="0"/>
              <a:t> ,</a:t>
            </a:r>
            <a:r>
              <a:rPr lang="en-US" dirty="0" err="1" smtClean="0"/>
              <a:t>মাটি</a:t>
            </a:r>
            <a:r>
              <a:rPr lang="en-US" dirty="0" smtClean="0"/>
              <a:t> ও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</a:t>
            </a:r>
            <a:r>
              <a:rPr lang="en-US" dirty="0" err="1" smtClean="0"/>
              <a:t>পরিবেশ।কোনো</a:t>
            </a:r>
            <a:r>
              <a:rPr lang="en-US" dirty="0" smtClean="0"/>
              <a:t> </a:t>
            </a:r>
            <a:r>
              <a:rPr lang="en-US" dirty="0" err="1" smtClean="0"/>
              <a:t>জীবের</a:t>
            </a:r>
            <a:r>
              <a:rPr lang="en-US" dirty="0" smtClean="0"/>
              <a:t> </a:t>
            </a:r>
            <a:r>
              <a:rPr lang="en-US" dirty="0" err="1" smtClean="0"/>
              <a:t>চারপাশের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ও </a:t>
            </a:r>
            <a:r>
              <a:rPr lang="en-US" dirty="0" err="1" smtClean="0"/>
              <a:t>জড়</a:t>
            </a:r>
            <a:r>
              <a:rPr lang="en-US" dirty="0" smtClean="0"/>
              <a:t> </a:t>
            </a:r>
            <a:r>
              <a:rPr lang="en-US" dirty="0" err="1" smtClean="0"/>
              <a:t>উপাদানের</a:t>
            </a:r>
            <a:r>
              <a:rPr lang="en-US" dirty="0" smtClean="0"/>
              <a:t> </a:t>
            </a:r>
            <a:r>
              <a:rPr lang="en-US" dirty="0" err="1" smtClean="0"/>
              <a:t>সর্বসমেত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ও </a:t>
            </a:r>
            <a:r>
              <a:rPr lang="en-US" dirty="0" err="1" smtClean="0"/>
              <a:t>সংঘটিত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ওই</a:t>
            </a:r>
            <a:r>
              <a:rPr lang="en-US" dirty="0" smtClean="0"/>
              <a:t> </a:t>
            </a:r>
            <a:r>
              <a:rPr lang="en-US" dirty="0" err="1" smtClean="0"/>
              <a:t>জীবের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।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বিজ্ঞানী</a:t>
            </a:r>
            <a:r>
              <a:rPr lang="en-US" dirty="0" smtClean="0"/>
              <a:t> </a:t>
            </a:r>
            <a:r>
              <a:rPr lang="en-US" dirty="0" err="1" smtClean="0"/>
              <a:t>আর্মসের</a:t>
            </a:r>
            <a:r>
              <a:rPr lang="en-US" dirty="0" smtClean="0"/>
              <a:t> </a:t>
            </a:r>
            <a:r>
              <a:rPr lang="en-US" dirty="0" err="1" smtClean="0"/>
              <a:t>মতে,জীবসপ্রদায়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পারিপার্শিক</a:t>
            </a:r>
            <a:r>
              <a:rPr lang="en-US" dirty="0" smtClean="0"/>
              <a:t> </a:t>
            </a:r>
            <a:r>
              <a:rPr lang="en-US" dirty="0" err="1" smtClean="0"/>
              <a:t>অবস্থাকে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বিজ্ঞানী</a:t>
            </a:r>
            <a:r>
              <a:rPr lang="en-US" dirty="0" smtClean="0"/>
              <a:t> </a:t>
            </a:r>
            <a:r>
              <a:rPr lang="en-US" dirty="0" err="1" smtClean="0"/>
              <a:t>পার্ক</a:t>
            </a:r>
            <a:r>
              <a:rPr lang="en-US" dirty="0" smtClean="0"/>
              <a:t> </a:t>
            </a:r>
            <a:r>
              <a:rPr lang="en-US" dirty="0" err="1" smtClean="0"/>
              <a:t>বলেছেন</a:t>
            </a:r>
            <a:r>
              <a:rPr lang="en-US" dirty="0" smtClean="0"/>
              <a:t> ,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স্হান</a:t>
            </a:r>
            <a:r>
              <a:rPr lang="en-US" dirty="0" smtClean="0"/>
              <a:t> ও </a:t>
            </a:r>
            <a:r>
              <a:rPr lang="en-US" dirty="0" err="1" smtClean="0"/>
              <a:t>কালের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মানুষকে</a:t>
            </a:r>
            <a:r>
              <a:rPr lang="en-US" dirty="0" smtClean="0"/>
              <a:t> </a:t>
            </a:r>
            <a:r>
              <a:rPr lang="en-US" dirty="0" err="1" smtClean="0"/>
              <a:t>ঘিরে</a:t>
            </a:r>
            <a:r>
              <a:rPr lang="en-US" dirty="0" smtClean="0"/>
              <a:t> </a:t>
            </a:r>
            <a:r>
              <a:rPr lang="en-US" dirty="0" err="1" smtClean="0"/>
              <a:t>থাকা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অবস্হার</a:t>
            </a:r>
            <a:r>
              <a:rPr lang="en-US" dirty="0" smtClean="0"/>
              <a:t> </a:t>
            </a:r>
            <a:r>
              <a:rPr lang="en-US" dirty="0" err="1" smtClean="0"/>
              <a:t>যোগফল</a:t>
            </a:r>
            <a:r>
              <a:rPr lang="en-US" dirty="0" smtClean="0"/>
              <a:t> </a:t>
            </a:r>
            <a:r>
              <a:rPr lang="en-US" dirty="0" err="1" smtClean="0"/>
              <a:t>বোঝায়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595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বড়বাড়ী অনলাইন ক্লাসে সবাইকে স্বাগত</vt:lpstr>
      <vt:lpstr>পরিচিতি</vt:lpstr>
      <vt:lpstr>নীচের ছবিগুলো লক্ষ্য কর                                                             - </vt:lpstr>
      <vt:lpstr>ছবির মাধ্যমে কী বুঝা যায় - </vt:lpstr>
      <vt:lpstr>পাঠ শিরোনাম</vt:lpstr>
      <vt:lpstr>শিখনফল</vt:lpstr>
      <vt:lpstr>ভূগোলের ধারণা</vt:lpstr>
      <vt:lpstr>একক কাজ  </vt:lpstr>
      <vt:lpstr>পরিবেশের ধারণা - </vt:lpstr>
      <vt:lpstr>পরিবেশের প্রকারভেদ</vt:lpstr>
      <vt:lpstr>পরিবেশের উপাদান - </vt:lpstr>
      <vt:lpstr>পরিবেশের উপাদানের সাথে মানুষের আন্তঃসম্পর্ক নিরুপণ - </vt:lpstr>
      <vt:lpstr>মূল্যায়ন  </vt:lpstr>
      <vt:lpstr>বাড়ীর কাজ  </vt:lpstr>
      <vt:lpstr>সবাইকে 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বড়বাড়ী অনলাইন ক্লাসে সবাইকে স্বাগত</dc:title>
  <dc:creator>User</dc:creator>
  <cp:lastModifiedBy>User</cp:lastModifiedBy>
  <cp:revision>31</cp:revision>
  <dcterms:created xsi:type="dcterms:W3CDTF">2006-08-16T00:00:00Z</dcterms:created>
  <dcterms:modified xsi:type="dcterms:W3CDTF">2021-07-04T05:33:02Z</dcterms:modified>
</cp:coreProperties>
</file>