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"/>
  </p:notesMasterIdLst>
  <p:sldIdLst>
    <p:sldId id="283" r:id="rId2"/>
    <p:sldId id="263" r:id="rId3"/>
    <p:sldId id="314" r:id="rId4"/>
    <p:sldId id="315" r:id="rId5"/>
    <p:sldId id="288" r:id="rId6"/>
    <p:sldId id="265" r:id="rId7"/>
    <p:sldId id="267" r:id="rId8"/>
    <p:sldId id="316" r:id="rId9"/>
    <p:sldId id="292" r:id="rId10"/>
    <p:sldId id="294" r:id="rId11"/>
    <p:sldId id="293" r:id="rId12"/>
    <p:sldId id="295" r:id="rId13"/>
    <p:sldId id="268" r:id="rId14"/>
    <p:sldId id="322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FF00FF"/>
    <a:srgbClr val="FFFF00"/>
    <a:srgbClr val="EC7320"/>
    <a:srgbClr val="6660D4"/>
    <a:srgbClr val="FF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204" autoAdjust="0"/>
    <p:restoredTop sz="94660"/>
  </p:normalViewPr>
  <p:slideViewPr>
    <p:cSldViewPr snapToGrid="0">
      <p:cViewPr varScale="1">
        <p:scale>
          <a:sx n="82" d="100"/>
          <a:sy n="82" d="100"/>
        </p:scale>
        <p:origin x="710" y="58"/>
      </p:cViewPr>
      <p:guideLst/>
    </p:cSldViewPr>
  </p:slideViewPr>
  <p:notesTextViewPr>
    <p:cViewPr>
      <p:scale>
        <a:sx n="75" d="100"/>
        <a:sy n="75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0BA578A-3402-4E19-8735-3C04B77A168D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DED33E-8BCA-49F4-A232-F6288ECB65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8477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ভ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8625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অ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19757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অ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05178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অ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6104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bn-IN" dirty="0"/>
              <a:t>অ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DED33E-8BCA-49F4-A232-F6288ECB65EF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9998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DCE09B-7F17-4E54-8862-2955E9CC43D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63FF298-26CA-4859-936E-5E018A1192C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09FC435-EEA0-4DDA-BC69-C899CC37CA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C15D41-1EE2-49B3-8789-6BBF186B1B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0C3AAC-6E91-4FD3-BF5B-BB9619A68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68917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2CABDF-689B-42D0-9A7D-0732BA2185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BC0CE13-32B1-4769-A9C6-414799AD085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0059A2-8CB8-4669-8F53-7DE334E784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D43791-301C-4F47-814C-EC7968437C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EB9A6A-CA89-4216-B677-775920F4D7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02545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62CA826-4E42-40F0-8921-04678AF4E73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D7D2B56-F02D-490E-B2B8-22701D1CF29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EFBB854-95BA-4746-A273-164CFF978D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DC4DF66-5BA7-42BE-8A52-F31F88067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6C724C-59B8-4B92-AB25-0543E28F16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83861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412C79-422F-4816-8E11-B8500AC277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8D21B0D-14D8-4005-A89F-47C8969E5A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A93D73-B25B-49F7-8543-E7F7BAB012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D52722-2CAE-4CC7-BB71-932E4688E6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7AF83A-305D-4354-ABBC-DFDE66E9F5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88676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802D21-6981-417C-B502-9F9139860F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082360F-DEE7-4CC0-B30C-7904415C55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FF117D5-3185-4344-87F0-AC386D284E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0014B1-61D5-451E-85FE-635C8A59CB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0D153F-D678-47AA-AD71-3D55547A67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2309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7515D9-1500-4A1C-899A-63A994C49F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62DE470-1B14-479E-BEBF-32A513EE29F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813E961-7153-4843-8B64-EC46CDA68D1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11DA28D-BE53-4B4D-8B25-26C292D8BE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D0EEAF0-91DC-469D-9D90-F7B87737E2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035FB89-F8E4-402D-885F-CD02B8676E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08889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5C92A3-B6AA-441C-A64B-D757096F99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AE9E255-2D02-4479-B3DE-79000DE8DB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ECC1128-7150-4136-BFB3-52BAB67662A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71DE2BD-7A1A-44DD-9E87-92AFF34E1AA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D352421-3A99-4530-811C-766118167B2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E55FBB3-D47E-42B5-B89E-A824F2F924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ABE1AE9-8881-437B-9E22-97CC67E263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3415E35-B364-4109-B79E-3FCD492751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3917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715E57-7523-4ADF-8D09-F0531F76EF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5D84EF6-691D-4814-9230-2BCEC8B35D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62AA1C9-427F-4D94-9D52-A3CBEB7513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62B4A9A-1E6C-47CC-B9EF-C93DE2AC00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2838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5DF1F14-8F6F-4E95-BD41-C36A5E8898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F177A3A-CD89-48FB-A34F-AB1F43AE19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4C5CA1E-F8EF-408D-AF82-F7751B8D24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13210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CCD54D-DC12-4776-A55E-B1BBD0BCE3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08F68B-8C00-417F-B7E4-8378405155D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6078DBF-D797-430D-93AC-02FB6A9DB48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14EE33F-2529-410E-93A0-814CAC26B0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715550-9148-4742-9AE1-8493721FD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7C7935B-CFD2-41CE-8050-37C7567E29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15176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2479F0-B88D-402B-A8F8-D0A211BAE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40D8F6-E61B-494F-BEFE-C6718EA3E4B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F82EE66-AD8C-43D2-B57F-AF5FB0E9A3B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468E92-5044-4FF5-9ECA-4ABCB0A2F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C387966-0199-4262-97D9-4095A48705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37B722-1C6B-4E0C-8314-47ABE10DC3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85854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ACAE6BD-4C37-433C-8739-6E6B049D1C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465359-064A-45E1-8182-844BC34CCF2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C64FD5-D5E4-4FBC-9B3D-71CCDB774D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D9B00F4-06C3-4C25-952F-383C57DE403E}" type="datetimeFigureOut">
              <a:rPr lang="en-US" smtClean="0"/>
              <a:t>01-Feb-22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3C0AC2-6547-4AFC-AE48-194E3B935F6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5524E8-507E-4ED2-BADB-FB4BF8504B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FD8D243-F428-466B-9E1C-E37CAA97C1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71766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roup 151">
            <a:extLst>
              <a:ext uri="{FF2B5EF4-FFF2-40B4-BE49-F238E27FC236}">
                <a16:creationId xmlns:a16="http://schemas.microsoft.com/office/drawing/2014/main" id="{0533D2A1-4BCC-492F-8524-700F8DB4F583}"/>
              </a:ext>
            </a:extLst>
          </p:cNvPr>
          <p:cNvGrpSpPr/>
          <p:nvPr/>
        </p:nvGrpSpPr>
        <p:grpSpPr>
          <a:xfrm rot="994597">
            <a:off x="7703389" y="828490"/>
            <a:ext cx="4638675" cy="4321402"/>
            <a:chOff x="1481700" y="898092"/>
            <a:chExt cx="4271400" cy="4242460"/>
          </a:xfrm>
        </p:grpSpPr>
        <p:sp>
          <p:nvSpPr>
            <p:cNvPr id="153" name="Right Triangle 152">
              <a:extLst>
                <a:ext uri="{FF2B5EF4-FFF2-40B4-BE49-F238E27FC236}">
                  <a16:creationId xmlns:a16="http://schemas.microsoft.com/office/drawing/2014/main" id="{F2831D2F-41FB-4028-AFE3-445DF567972E}"/>
                </a:ext>
              </a:extLst>
            </p:cNvPr>
            <p:cNvSpPr/>
            <p:nvPr/>
          </p:nvSpPr>
          <p:spPr>
            <a:xfrm>
              <a:off x="1503625" y="898092"/>
              <a:ext cx="4249475" cy="4241462"/>
            </a:xfrm>
            <a:prstGeom prst="rtTriangle">
              <a:avLst/>
            </a:prstGeom>
            <a:gradFill flip="none" rotWithShape="1">
              <a:gsLst>
                <a:gs pos="83000">
                  <a:schemeClr val="accent3">
                    <a:lumMod val="45000"/>
                    <a:lumOff val="55000"/>
                  </a:schemeClr>
                </a:gs>
                <a:gs pos="91500">
                  <a:srgbClr val="C0E3E2"/>
                </a:gs>
                <a:gs pos="0">
                  <a:srgbClr val="A9EFED"/>
                </a:gs>
              </a:gsLst>
              <a:path path="rect">
                <a:fillToRect t="100000" r="100000"/>
              </a:path>
              <a:tileRect l="-100000" b="-100000"/>
            </a:gra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Right Triangle 153">
              <a:extLst>
                <a:ext uri="{FF2B5EF4-FFF2-40B4-BE49-F238E27FC236}">
                  <a16:creationId xmlns:a16="http://schemas.microsoft.com/office/drawing/2014/main" id="{E6D85A1B-2727-464C-B3B1-2F1D4A08F0EE}"/>
                </a:ext>
              </a:extLst>
            </p:cNvPr>
            <p:cNvSpPr/>
            <p:nvPr/>
          </p:nvSpPr>
          <p:spPr>
            <a:xfrm>
              <a:off x="2165905" y="2514586"/>
              <a:ext cx="2063638" cy="2021153"/>
            </a:xfrm>
            <a:prstGeom prst="rtTriangl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A70F86D1-8FD9-4AB6-9D83-13C7A7308EAA}"/>
                </a:ext>
              </a:extLst>
            </p:cNvPr>
            <p:cNvGrpSpPr/>
            <p:nvPr/>
          </p:nvGrpSpPr>
          <p:grpSpPr>
            <a:xfrm>
              <a:off x="1481700" y="1661757"/>
              <a:ext cx="581023" cy="3383153"/>
              <a:chOff x="7557336" y="1194035"/>
              <a:chExt cx="757214" cy="4389549"/>
            </a:xfrm>
            <a:gradFill flip="none" rotWithShape="1">
              <a:gsLst>
                <a:gs pos="0">
                  <a:srgbClr val="A9EFED">
                    <a:lumMod val="68000"/>
                    <a:lumOff val="32000"/>
                    <a:alpha val="28000"/>
                  </a:srgb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0" scaled="0"/>
              <a:tileRect/>
            </a:gradFill>
          </p:grpSpPr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317B9B0D-26DA-4A52-B7AC-1522B27818B2}"/>
                  </a:ext>
                </a:extLst>
              </p:cNvPr>
              <p:cNvGrpSpPr/>
              <p:nvPr/>
            </p:nvGrpSpPr>
            <p:grpSpPr>
              <a:xfrm>
                <a:off x="7572709" y="4709535"/>
                <a:ext cx="371810" cy="874049"/>
                <a:chOff x="9797749" y="5217535"/>
                <a:chExt cx="371810" cy="874049"/>
              </a:xfrm>
              <a:grpFill/>
            </p:grpSpPr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796498E8-EA34-4239-A042-0A47BA5AA1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77" y="5981157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Straight Connector 242">
                  <a:extLst>
                    <a:ext uri="{FF2B5EF4-FFF2-40B4-BE49-F238E27FC236}">
                      <a16:creationId xmlns:a16="http://schemas.microsoft.com/office/drawing/2014/main" id="{806D3EAA-713D-4CF6-AFC6-3057ADC80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76" y="586607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>
                  <a:extLst>
                    <a:ext uri="{FF2B5EF4-FFF2-40B4-BE49-F238E27FC236}">
                      <a16:creationId xmlns:a16="http://schemas.microsoft.com/office/drawing/2014/main" id="{FE0C0047-44DF-4781-8560-7381810ED6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4225" y="575862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Straight Connector 244">
                  <a:extLst>
                    <a:ext uri="{FF2B5EF4-FFF2-40B4-BE49-F238E27FC236}">
                      <a16:creationId xmlns:a16="http://schemas.microsoft.com/office/drawing/2014/main" id="{F04D3AB9-BF8C-4708-BDE8-1779EA2175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80" y="565116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Straight Connector 245">
                  <a:extLst>
                    <a:ext uri="{FF2B5EF4-FFF2-40B4-BE49-F238E27FC236}">
                      <a16:creationId xmlns:a16="http://schemas.microsoft.com/office/drawing/2014/main" id="{BA6B291E-C3BC-4856-AA36-CCE0586371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86679" y="5463636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5856E378-743C-4048-8441-2D272CD1C3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4225" y="543205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0E73961B-ED05-4A21-8579-D8E08A29A6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5798" y="532459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B6C6D7F9-F5AB-4B2C-BDF6-14BD779B2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7197" y="521885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0" name="Straight Connector 249">
                  <a:extLst>
                    <a:ext uri="{FF2B5EF4-FFF2-40B4-BE49-F238E27FC236}">
                      <a16:creationId xmlns:a16="http://schemas.microsoft.com/office/drawing/2014/main" id="{8E2CBFBB-DBEB-40A9-83A5-9863BBAF1A8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7197" y="5107108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4BC8594C-960E-4C4B-BE51-B9EA3566C850}"/>
                  </a:ext>
                </a:extLst>
              </p:cNvPr>
              <p:cNvGrpSpPr/>
              <p:nvPr/>
            </p:nvGrpSpPr>
            <p:grpSpPr>
              <a:xfrm rot="16200000">
                <a:off x="7309718" y="2778798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26E9758-BDF3-4041-93DF-D792EE8324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0DAC3C7E-2E07-46A7-9CF9-349863C4BA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BEE1A914-3F49-48A2-AE87-35D3CBBD170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6FFFEEE4-21F4-40E0-B481-5F134BDDBA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14969B3C-4E1D-4579-9521-FCD2404D2B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Straight Connector 236">
                  <a:extLst>
                    <a:ext uri="{FF2B5EF4-FFF2-40B4-BE49-F238E27FC236}">
                      <a16:creationId xmlns:a16="http://schemas.microsoft.com/office/drawing/2014/main" id="{BA33E048-B9EA-42A4-91A4-A16A1E9FE7C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F87C0D1D-1B34-4FB2-8E8F-F9E4812F4A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E1C28A34-8FBF-4252-BC14-3541C9E148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8450625A-C2B0-4203-A469-2790BC115E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DE261A4F-B4E4-4AA9-B3F2-957660C394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03BD7529-D512-4E48-A9E8-157F8D5C91E7}"/>
                  </a:ext>
                </a:extLst>
              </p:cNvPr>
              <p:cNvGrpSpPr/>
              <p:nvPr/>
            </p:nvGrpSpPr>
            <p:grpSpPr>
              <a:xfrm rot="16200000">
                <a:off x="7294476" y="3892148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222" name="Straight Connector 221">
                  <a:extLst>
                    <a:ext uri="{FF2B5EF4-FFF2-40B4-BE49-F238E27FC236}">
                      <a16:creationId xmlns:a16="http://schemas.microsoft.com/office/drawing/2014/main" id="{F07C1FA4-531D-4BEA-ADF9-4C948D54950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Straight Connector 222">
                  <a:extLst>
                    <a:ext uri="{FF2B5EF4-FFF2-40B4-BE49-F238E27FC236}">
                      <a16:creationId xmlns:a16="http://schemas.microsoft.com/office/drawing/2014/main" id="{1DC36071-22F2-4FD5-8F09-4CDA13FAD9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4" name="Straight Connector 223">
                  <a:extLst>
                    <a:ext uri="{FF2B5EF4-FFF2-40B4-BE49-F238E27FC236}">
                      <a16:creationId xmlns:a16="http://schemas.microsoft.com/office/drawing/2014/main" id="{E7C87B80-F626-4529-9E88-9CE829E842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F488DE6E-A6DC-49FA-A64B-F606F6EB5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1D378A25-2C4C-4927-AEBF-137D4FD26A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7" name="Straight Connector 226">
                  <a:extLst>
                    <a:ext uri="{FF2B5EF4-FFF2-40B4-BE49-F238E27FC236}">
                      <a16:creationId xmlns:a16="http://schemas.microsoft.com/office/drawing/2014/main" id="{1A2A9959-5D8C-49A2-BAED-7C0555B93A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Straight Connector 227">
                  <a:extLst>
                    <a:ext uri="{FF2B5EF4-FFF2-40B4-BE49-F238E27FC236}">
                      <a16:creationId xmlns:a16="http://schemas.microsoft.com/office/drawing/2014/main" id="{A39CE16B-4906-41C8-8847-3826A7C3DF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6655563E-7597-40A8-A500-551673936C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7E07FB92-6F75-4492-8C52-A847B8BD4B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C4EE9369-A3EC-4A63-B023-D7F9C9F9FF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FC28E317-D046-48AD-B52C-AA17C6FA47CF}"/>
                  </a:ext>
                </a:extLst>
              </p:cNvPr>
              <p:cNvGrpSpPr/>
              <p:nvPr/>
            </p:nvGrpSpPr>
            <p:grpSpPr>
              <a:xfrm rot="16200000">
                <a:off x="7257771" y="1631971"/>
                <a:ext cx="1082040" cy="457200"/>
                <a:chOff x="8947148" y="2627159"/>
                <a:chExt cx="1082040" cy="457200"/>
              </a:xfrm>
              <a:grpFill/>
            </p:grpSpPr>
            <p:cxnSp>
              <p:nvCxnSpPr>
                <p:cNvPr id="211" name="Straight Connector 210">
                  <a:extLst>
                    <a:ext uri="{FF2B5EF4-FFF2-40B4-BE49-F238E27FC236}">
                      <a16:creationId xmlns:a16="http://schemas.microsoft.com/office/drawing/2014/main" id="{F8072F8D-D519-41A5-968E-821411ED3D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056018" y="26333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B614D00B-1B81-4198-AA2D-37F214F880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71096" y="263338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3" name="Straight Connector 212">
                  <a:extLst>
                    <a:ext uri="{FF2B5EF4-FFF2-40B4-BE49-F238E27FC236}">
                      <a16:creationId xmlns:a16="http://schemas.microsoft.com/office/drawing/2014/main" id="{31F8E02A-6433-41C0-BEAD-C458EE263F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278553" y="263942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A91A7D6A-C4CE-4D21-8F25-0043C2725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386006" y="263338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5" name="Straight Connector 214">
                  <a:extLst>
                    <a:ext uri="{FF2B5EF4-FFF2-40B4-BE49-F238E27FC236}">
                      <a16:creationId xmlns:a16="http://schemas.microsoft.com/office/drawing/2014/main" id="{75CF163C-F95A-4205-9470-E6823A112E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01086" y="263942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6" name="Straight Connector 215">
                  <a:extLst>
                    <a:ext uri="{FF2B5EF4-FFF2-40B4-BE49-F238E27FC236}">
                      <a16:creationId xmlns:a16="http://schemas.microsoft.com/office/drawing/2014/main" id="{24A0607B-51D9-416E-ACCA-A01E0B64F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605124" y="263942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7" name="Straight Connector 216">
                  <a:extLst>
                    <a:ext uri="{FF2B5EF4-FFF2-40B4-BE49-F238E27FC236}">
                      <a16:creationId xmlns:a16="http://schemas.microsoft.com/office/drawing/2014/main" id="{143D21D8-A2C9-426F-99A0-0C84C88428E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712584" y="264100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8" name="Straight Connector 217">
                  <a:extLst>
                    <a:ext uri="{FF2B5EF4-FFF2-40B4-BE49-F238E27FC236}">
                      <a16:creationId xmlns:a16="http://schemas.microsoft.com/office/drawing/2014/main" id="{D7A2243A-ECB2-4A57-BABA-715260AB08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818324" y="264240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19" name="Straight Connector 218">
                  <a:extLst>
                    <a:ext uri="{FF2B5EF4-FFF2-40B4-BE49-F238E27FC236}">
                      <a16:creationId xmlns:a16="http://schemas.microsoft.com/office/drawing/2014/main" id="{F204E4D4-4200-4F44-A76E-C515450349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930067" y="264240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18F787DB-3771-43BE-AB99-87B04866F5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947148" y="262715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1B29F4C8-F636-475F-AD98-C45A2E60DB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29188" y="262715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7" name="TextBox 206">
                <a:extLst>
                  <a:ext uri="{FF2B5EF4-FFF2-40B4-BE49-F238E27FC236}">
                    <a16:creationId xmlns:a16="http://schemas.microsoft.com/office/drawing/2014/main" id="{004BC932-2380-48DC-8A4C-0CB11F375171}"/>
                  </a:ext>
                </a:extLst>
              </p:cNvPr>
              <p:cNvSpPr txBox="1"/>
              <p:nvPr/>
            </p:nvSpPr>
            <p:spPr>
              <a:xfrm rot="16200000">
                <a:off x="8029915" y="1178654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4</a:t>
                </a:r>
              </a:p>
            </p:txBody>
          </p:sp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165BB0AC-9733-4530-BEDF-8C1F77905A10}"/>
                  </a:ext>
                </a:extLst>
              </p:cNvPr>
              <p:cNvSpPr txBox="1"/>
              <p:nvPr/>
            </p:nvSpPr>
            <p:spPr>
              <a:xfrm rot="16200000">
                <a:off x="8052932" y="2288540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3</a:t>
                </a:r>
              </a:p>
            </p:txBody>
          </p:sp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0CA4394C-C0CD-4516-8D4F-1722A5CE75B6}"/>
                  </a:ext>
                </a:extLst>
              </p:cNvPr>
              <p:cNvSpPr txBox="1"/>
              <p:nvPr/>
            </p:nvSpPr>
            <p:spPr>
              <a:xfrm rot="16200000">
                <a:off x="8022920" y="3367670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2</a:t>
                </a:r>
              </a:p>
            </p:txBody>
          </p:sp>
          <p:sp>
            <p:nvSpPr>
              <p:cNvPr id="210" name="TextBox 209">
                <a:extLst>
                  <a:ext uri="{FF2B5EF4-FFF2-40B4-BE49-F238E27FC236}">
                    <a16:creationId xmlns:a16="http://schemas.microsoft.com/office/drawing/2014/main" id="{4B4C53D8-CB53-420B-B4C5-DB009CD4685E}"/>
                  </a:ext>
                </a:extLst>
              </p:cNvPr>
              <p:cNvSpPr txBox="1"/>
              <p:nvPr/>
            </p:nvSpPr>
            <p:spPr>
              <a:xfrm rot="16200000">
                <a:off x="8023498" y="4483457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1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AB9A0F10-2252-46FD-8906-67B3FD9A8CB4}"/>
                </a:ext>
              </a:extLst>
            </p:cNvPr>
            <p:cNvGrpSpPr/>
            <p:nvPr/>
          </p:nvGrpSpPr>
          <p:grpSpPr>
            <a:xfrm>
              <a:off x="1739294" y="4537451"/>
              <a:ext cx="3309317" cy="603101"/>
              <a:chOff x="7399268" y="4537451"/>
              <a:chExt cx="3103379" cy="603101"/>
            </a:xfrm>
            <a:gradFill flip="none" rotWithShape="1">
              <a:gsLst>
                <a:gs pos="0">
                  <a:srgbClr val="A9EFED">
                    <a:lumMod val="68000"/>
                    <a:lumOff val="32000"/>
                    <a:alpha val="28000"/>
                  </a:srgb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0" scaled="0"/>
              <a:tileRect/>
            </a:gradFill>
          </p:grpSpPr>
          <p:grpSp>
            <p:nvGrpSpPr>
              <p:cNvPr id="157" name="Group 156">
                <a:extLst>
                  <a:ext uri="{FF2B5EF4-FFF2-40B4-BE49-F238E27FC236}">
                    <a16:creationId xmlns:a16="http://schemas.microsoft.com/office/drawing/2014/main" id="{4A444976-B864-4554-AE1B-02943B1E4595}"/>
                  </a:ext>
                </a:extLst>
              </p:cNvPr>
              <p:cNvGrpSpPr/>
              <p:nvPr/>
            </p:nvGrpSpPr>
            <p:grpSpPr>
              <a:xfrm rot="10800000">
                <a:off x="8826460" y="4787176"/>
                <a:ext cx="707276" cy="352377"/>
                <a:chOff x="5013862" y="1667039"/>
                <a:chExt cx="982919" cy="457200"/>
              </a:xfrm>
              <a:grpFill/>
            </p:grpSpPr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BE3F8189-038B-47CB-A67D-94EDD28085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Straight Connector 193">
                  <a:extLst>
                    <a:ext uri="{FF2B5EF4-FFF2-40B4-BE49-F238E27FC236}">
                      <a16:creationId xmlns:a16="http://schemas.microsoft.com/office/drawing/2014/main" id="{BD6FAEAC-11BD-4295-B52A-D0746DFBB1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CD729DF5-3FC6-40C2-943D-E753176393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>
                  <a:extLst>
                    <a:ext uri="{FF2B5EF4-FFF2-40B4-BE49-F238E27FC236}">
                      <a16:creationId xmlns:a16="http://schemas.microsoft.com/office/drawing/2014/main" id="{5565CECB-6B31-4193-AEA5-5871CE65AE1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Straight Connector 196">
                  <a:extLst>
                    <a:ext uri="{FF2B5EF4-FFF2-40B4-BE49-F238E27FC236}">
                      <a16:creationId xmlns:a16="http://schemas.microsoft.com/office/drawing/2014/main" id="{B31B5095-3E99-4303-873D-7DED1FA4C7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EE1125B1-49D4-46BB-A477-61D73F5C73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9" name="Straight Connector 198">
                  <a:extLst>
                    <a:ext uri="{FF2B5EF4-FFF2-40B4-BE49-F238E27FC236}">
                      <a16:creationId xmlns:a16="http://schemas.microsoft.com/office/drawing/2014/main" id="{8E575F19-7725-42B1-9FCF-57C60A10DA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Straight Connector 199">
                  <a:extLst>
                    <a:ext uri="{FF2B5EF4-FFF2-40B4-BE49-F238E27FC236}">
                      <a16:creationId xmlns:a16="http://schemas.microsoft.com/office/drawing/2014/main" id="{09B33DED-6356-4BCD-B8BA-964EBBD8F25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Straight Connector 200">
                  <a:extLst>
                    <a:ext uri="{FF2B5EF4-FFF2-40B4-BE49-F238E27FC236}">
                      <a16:creationId xmlns:a16="http://schemas.microsoft.com/office/drawing/2014/main" id="{512F2EDB-9511-4715-BDCC-D6DC6E0C1A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6C38B299-C67C-4B83-9DCF-3A8D8C4CF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78AD5EE2-947B-4B54-8B91-0457BA0888E0}"/>
                  </a:ext>
                </a:extLst>
              </p:cNvPr>
              <p:cNvGrpSpPr/>
              <p:nvPr/>
            </p:nvGrpSpPr>
            <p:grpSpPr>
              <a:xfrm rot="10800000">
                <a:off x="8029269" y="4780521"/>
                <a:ext cx="707276" cy="352377"/>
                <a:chOff x="5013862" y="1667039"/>
                <a:chExt cx="982919" cy="457200"/>
              </a:xfrm>
              <a:grpFill/>
            </p:grpSpPr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6786978F-8437-4234-973F-F0A95764CB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4" name="Straight Connector 183">
                  <a:extLst>
                    <a:ext uri="{FF2B5EF4-FFF2-40B4-BE49-F238E27FC236}">
                      <a16:creationId xmlns:a16="http://schemas.microsoft.com/office/drawing/2014/main" id="{1FDF6192-67E6-4F59-A91C-58EB8162CD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5" name="Straight Connector 184">
                  <a:extLst>
                    <a:ext uri="{FF2B5EF4-FFF2-40B4-BE49-F238E27FC236}">
                      <a16:creationId xmlns:a16="http://schemas.microsoft.com/office/drawing/2014/main" id="{2BE91ACE-F943-4F2C-8F45-19BAD73618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Straight Connector 185">
                  <a:extLst>
                    <a:ext uri="{FF2B5EF4-FFF2-40B4-BE49-F238E27FC236}">
                      <a16:creationId xmlns:a16="http://schemas.microsoft.com/office/drawing/2014/main" id="{A02BA7F5-0E98-497D-BC1B-A8E29FF9D9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7" name="Straight Connector 186">
                  <a:extLst>
                    <a:ext uri="{FF2B5EF4-FFF2-40B4-BE49-F238E27FC236}">
                      <a16:creationId xmlns:a16="http://schemas.microsoft.com/office/drawing/2014/main" id="{5071B780-EB81-4D60-AC71-49B057034F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8" name="Straight Connector 187">
                  <a:extLst>
                    <a:ext uri="{FF2B5EF4-FFF2-40B4-BE49-F238E27FC236}">
                      <a16:creationId xmlns:a16="http://schemas.microsoft.com/office/drawing/2014/main" id="{D687DA68-878E-4B59-A43F-34D509C946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Straight Connector 188">
                  <a:extLst>
                    <a:ext uri="{FF2B5EF4-FFF2-40B4-BE49-F238E27FC236}">
                      <a16:creationId xmlns:a16="http://schemas.microsoft.com/office/drawing/2014/main" id="{A2198D25-99EC-464D-993E-4331B54D20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89">
                  <a:extLst>
                    <a:ext uri="{FF2B5EF4-FFF2-40B4-BE49-F238E27FC236}">
                      <a16:creationId xmlns:a16="http://schemas.microsoft.com/office/drawing/2014/main" id="{0D6B75B2-DA71-40C2-9B1E-A4D6BA5B31B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>
                  <a:extLst>
                    <a:ext uri="{FF2B5EF4-FFF2-40B4-BE49-F238E27FC236}">
                      <a16:creationId xmlns:a16="http://schemas.microsoft.com/office/drawing/2014/main" id="{A2EBD7A7-E5DD-404C-9369-E232401A03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7CC2E0D0-ADE7-4344-A12C-62D98A3BA0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EB3FE5F1-2E00-4F6B-8BB9-9DE9DD46B1D9}"/>
                  </a:ext>
                </a:extLst>
              </p:cNvPr>
              <p:cNvGrpSpPr/>
              <p:nvPr/>
            </p:nvGrpSpPr>
            <p:grpSpPr>
              <a:xfrm>
                <a:off x="7399268" y="4788175"/>
                <a:ext cx="550782" cy="352377"/>
                <a:chOff x="7768267" y="3804858"/>
                <a:chExt cx="765436" cy="457200"/>
              </a:xfrm>
              <a:grpFill/>
            </p:grpSpPr>
            <p:cxnSp>
              <p:nvCxnSpPr>
                <p:cNvPr id="175" name="Straight Connector 174">
                  <a:extLst>
                    <a:ext uri="{FF2B5EF4-FFF2-40B4-BE49-F238E27FC236}">
                      <a16:creationId xmlns:a16="http://schemas.microsoft.com/office/drawing/2014/main" id="{635BBA87-6016-4647-A9EA-FD0ABA055C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424833" y="4034983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8AC560A5-E290-4EA2-8E45-B6BDD369A0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309755" y="403498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40721AA5-A34A-4732-AE01-E4C822620D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202298" y="4028935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E321B3D6-50AB-4797-9C6E-FE57BFDACE9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094845" y="403498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A8A05892-8454-4004-9F92-B4651DBCA9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979765" y="3884028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D0610058-FBA2-4121-9A71-6620ECDF38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875727" y="4028935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4A09847-F154-4CEC-B6D4-7EA66D67BB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768267" y="402736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B8784BE2-2755-4C97-A081-20E42F802E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533703" y="3804858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430CDAED-A981-407E-8E3C-3EB36E7DC69E}"/>
                  </a:ext>
                </a:extLst>
              </p:cNvPr>
              <p:cNvSpPr txBox="1"/>
              <p:nvPr/>
            </p:nvSpPr>
            <p:spPr>
              <a:xfrm>
                <a:off x="9401372" y="4573839"/>
                <a:ext cx="160838" cy="23721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3</a:t>
                </a: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CB90CA73-19F2-4067-BBDB-7792999DC0A1}"/>
                  </a:ext>
                </a:extLst>
              </p:cNvPr>
              <p:cNvSpPr txBox="1"/>
              <p:nvPr/>
            </p:nvSpPr>
            <p:spPr>
              <a:xfrm>
                <a:off x="8616330" y="4565876"/>
                <a:ext cx="160838" cy="23721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2</a:t>
                </a:r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0700278F-F875-4559-80AD-BEE501242A8A}"/>
                  </a:ext>
                </a:extLst>
              </p:cNvPr>
              <p:cNvSpPr txBox="1"/>
              <p:nvPr/>
            </p:nvSpPr>
            <p:spPr>
              <a:xfrm>
                <a:off x="7828750" y="4537451"/>
                <a:ext cx="160838" cy="23721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1</a:t>
                </a:r>
              </a:p>
            </p:txBody>
          </p:sp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F806A261-CD34-4FED-9425-F6A10838DE09}"/>
                  </a:ext>
                </a:extLst>
              </p:cNvPr>
              <p:cNvGrpSpPr/>
              <p:nvPr/>
            </p:nvGrpSpPr>
            <p:grpSpPr>
              <a:xfrm rot="10800000">
                <a:off x="9632265" y="4780521"/>
                <a:ext cx="765791" cy="340631"/>
                <a:chOff x="5013862" y="1667039"/>
                <a:chExt cx="982919" cy="457200"/>
              </a:xfrm>
              <a:grpFill/>
            </p:grpSpPr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96515BAE-4CEA-4223-A2A3-02707866AE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CB3469F1-446F-4FC1-A184-B45ECBE866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Straight Connector 166">
                  <a:extLst>
                    <a:ext uri="{FF2B5EF4-FFF2-40B4-BE49-F238E27FC236}">
                      <a16:creationId xmlns:a16="http://schemas.microsoft.com/office/drawing/2014/main" id="{41483D8C-33A0-4E59-8455-443FC9F168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8" name="Straight Connector 167">
                  <a:extLst>
                    <a:ext uri="{FF2B5EF4-FFF2-40B4-BE49-F238E27FC236}">
                      <a16:creationId xmlns:a16="http://schemas.microsoft.com/office/drawing/2014/main" id="{C6F2A971-6536-4AA4-9DA6-7D5621F3A6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9" name="Straight Connector 168">
                  <a:extLst>
                    <a:ext uri="{FF2B5EF4-FFF2-40B4-BE49-F238E27FC236}">
                      <a16:creationId xmlns:a16="http://schemas.microsoft.com/office/drawing/2014/main" id="{9B181716-AC34-4C83-9ADC-482A753299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836FE8DD-64F1-489B-850C-1C6E2F4D1A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5F90D47-79DE-45EB-91BC-1EEE484708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Connector 171">
                  <a:extLst>
                    <a:ext uri="{FF2B5EF4-FFF2-40B4-BE49-F238E27FC236}">
                      <a16:creationId xmlns:a16="http://schemas.microsoft.com/office/drawing/2014/main" id="{477C9FDC-8FDA-4790-9DA2-78CEE4CBBF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3" name="Straight Connector 172">
                  <a:extLst>
                    <a:ext uri="{FF2B5EF4-FFF2-40B4-BE49-F238E27FC236}">
                      <a16:creationId xmlns:a16="http://schemas.microsoft.com/office/drawing/2014/main" id="{7CF2C0DF-F916-4259-A83A-DB5AFC41E6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4" name="Straight Connector 173">
                  <a:extLst>
                    <a:ext uri="{FF2B5EF4-FFF2-40B4-BE49-F238E27FC236}">
                      <a16:creationId xmlns:a16="http://schemas.microsoft.com/office/drawing/2014/main" id="{42201BF3-477F-4100-A9B6-F737190D95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6B26AB07-6FB8-42A4-A937-757CEF6A74E1}"/>
                  </a:ext>
                </a:extLst>
              </p:cNvPr>
              <p:cNvSpPr txBox="1"/>
              <p:nvPr/>
            </p:nvSpPr>
            <p:spPr>
              <a:xfrm>
                <a:off x="10265202" y="4600253"/>
                <a:ext cx="23744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4</a:t>
                </a:r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780EFCE4-276D-42F7-A1C6-E1085666A384}"/>
              </a:ext>
            </a:extLst>
          </p:cNvPr>
          <p:cNvGrpSpPr/>
          <p:nvPr/>
        </p:nvGrpSpPr>
        <p:grpSpPr>
          <a:xfrm rot="21071436">
            <a:off x="859271" y="860143"/>
            <a:ext cx="3495225" cy="5040387"/>
            <a:chOff x="1467297" y="898091"/>
            <a:chExt cx="3495225" cy="5040387"/>
          </a:xfrm>
        </p:grpSpPr>
        <p:sp>
          <p:nvSpPr>
            <p:cNvPr id="252" name="Right Triangle 251">
              <a:extLst>
                <a:ext uri="{FF2B5EF4-FFF2-40B4-BE49-F238E27FC236}">
                  <a16:creationId xmlns:a16="http://schemas.microsoft.com/office/drawing/2014/main" id="{02A6E407-A5A5-449A-A653-2F688CE574FA}"/>
                </a:ext>
              </a:extLst>
            </p:cNvPr>
            <p:cNvSpPr/>
            <p:nvPr/>
          </p:nvSpPr>
          <p:spPr>
            <a:xfrm>
              <a:off x="1507630" y="898091"/>
              <a:ext cx="3454892" cy="5021459"/>
            </a:xfrm>
            <a:prstGeom prst="rtTriangle">
              <a:avLst/>
            </a:prstGeom>
            <a:gradFill>
              <a:gsLst>
                <a:gs pos="96000">
                  <a:srgbClr val="29C7C7"/>
                </a:gs>
                <a:gs pos="90000">
                  <a:schemeClr val="bg1">
                    <a:lumMod val="95000"/>
                  </a:schemeClr>
                </a:gs>
              </a:gsLst>
              <a:path path="rect">
                <a:fillToRect l="50000" t="50000" r="50000" b="50000"/>
              </a:path>
            </a:gra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Right Triangle 252">
              <a:extLst>
                <a:ext uri="{FF2B5EF4-FFF2-40B4-BE49-F238E27FC236}">
                  <a16:creationId xmlns:a16="http://schemas.microsoft.com/office/drawing/2014/main" id="{9106F98D-BDD9-415E-87E1-238ECAD5B602}"/>
                </a:ext>
              </a:extLst>
            </p:cNvPr>
            <p:cNvSpPr/>
            <p:nvPr/>
          </p:nvSpPr>
          <p:spPr>
            <a:xfrm>
              <a:off x="2152696" y="2789302"/>
              <a:ext cx="1583040" cy="2392839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52D9F4E8-7754-4BAC-9213-EB73419E02CA}"/>
                </a:ext>
              </a:extLst>
            </p:cNvPr>
            <p:cNvGrpSpPr/>
            <p:nvPr/>
          </p:nvGrpSpPr>
          <p:grpSpPr>
            <a:xfrm>
              <a:off x="1483287" y="1802193"/>
              <a:ext cx="645066" cy="4005308"/>
              <a:chOff x="7557336" y="1194035"/>
              <a:chExt cx="757214" cy="4389549"/>
            </a:xfrm>
            <a:gradFill flip="none" rotWithShape="1">
              <a:gsLst>
                <a:gs pos="100000">
                  <a:srgbClr val="CCCCFF"/>
                </a:gs>
                <a:gs pos="100000">
                  <a:srgbClr val="CCCCFF"/>
                </a:gs>
              </a:gsLst>
              <a:lin ang="16200000" scaled="1"/>
              <a:tileRect/>
            </a:gradFill>
          </p:grpSpPr>
          <p:grpSp>
            <p:nvGrpSpPr>
              <p:cNvPr id="291" name="Group 290">
                <a:extLst>
                  <a:ext uri="{FF2B5EF4-FFF2-40B4-BE49-F238E27FC236}">
                    <a16:creationId xmlns:a16="http://schemas.microsoft.com/office/drawing/2014/main" id="{ADE464F4-4EBB-47E1-B74B-106E9A6F015E}"/>
                  </a:ext>
                </a:extLst>
              </p:cNvPr>
              <p:cNvGrpSpPr/>
              <p:nvPr/>
            </p:nvGrpSpPr>
            <p:grpSpPr>
              <a:xfrm>
                <a:off x="7572709" y="4709535"/>
                <a:ext cx="371810" cy="874049"/>
                <a:chOff x="9797749" y="5217535"/>
                <a:chExt cx="371810" cy="874049"/>
              </a:xfrm>
              <a:grpFill/>
            </p:grpSpPr>
            <p:cxnSp>
              <p:nvCxnSpPr>
                <p:cNvPr id="330" name="Straight Connector 329">
                  <a:extLst>
                    <a:ext uri="{FF2B5EF4-FFF2-40B4-BE49-F238E27FC236}">
                      <a16:creationId xmlns:a16="http://schemas.microsoft.com/office/drawing/2014/main" id="{4F379BDB-E1BC-44E3-8FEA-DB650D7945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77" y="5981157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1" name="Straight Connector 330">
                  <a:extLst>
                    <a:ext uri="{FF2B5EF4-FFF2-40B4-BE49-F238E27FC236}">
                      <a16:creationId xmlns:a16="http://schemas.microsoft.com/office/drawing/2014/main" id="{9091C280-CC17-4206-AE62-8D3CADB1C29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76" y="586607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5D47693C-3CB1-4C08-8958-3505BDD688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4225" y="575862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D659A298-D38E-46B0-AC21-717E5893F10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08180" y="565116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E59608B2-8605-4B32-B119-960F5920EB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86679" y="5463636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CF9B2E7F-8B2B-4C51-854C-54188FE738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4225" y="543205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CA1024DD-90F7-4404-B4C2-D6B12DAE20C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5798" y="532459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BCBFB00E-9FC2-4D14-A529-A99B40395A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7197" y="521885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90939EC-C792-4798-B5D4-2C6C994962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9917197" y="5107108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92" name="Group 291">
                <a:extLst>
                  <a:ext uri="{FF2B5EF4-FFF2-40B4-BE49-F238E27FC236}">
                    <a16:creationId xmlns:a16="http://schemas.microsoft.com/office/drawing/2014/main" id="{EE793DC5-5C17-4F71-856E-586BDF5003D3}"/>
                  </a:ext>
                </a:extLst>
              </p:cNvPr>
              <p:cNvGrpSpPr/>
              <p:nvPr/>
            </p:nvGrpSpPr>
            <p:grpSpPr>
              <a:xfrm rot="16200000">
                <a:off x="7309718" y="2778798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320" name="Straight Connector 319">
                  <a:extLst>
                    <a:ext uri="{FF2B5EF4-FFF2-40B4-BE49-F238E27FC236}">
                      <a16:creationId xmlns:a16="http://schemas.microsoft.com/office/drawing/2014/main" id="{395FF9EE-7B2F-441D-A7DD-6B49C541B2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1" name="Straight Connector 320">
                  <a:extLst>
                    <a:ext uri="{FF2B5EF4-FFF2-40B4-BE49-F238E27FC236}">
                      <a16:creationId xmlns:a16="http://schemas.microsoft.com/office/drawing/2014/main" id="{3AC0695E-28A1-4D0D-850A-196DE7082D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2" name="Straight Connector 321">
                  <a:extLst>
                    <a:ext uri="{FF2B5EF4-FFF2-40B4-BE49-F238E27FC236}">
                      <a16:creationId xmlns:a16="http://schemas.microsoft.com/office/drawing/2014/main" id="{B863D709-FA33-430F-BED5-029360DA27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Straight Connector 322">
                  <a:extLst>
                    <a:ext uri="{FF2B5EF4-FFF2-40B4-BE49-F238E27FC236}">
                      <a16:creationId xmlns:a16="http://schemas.microsoft.com/office/drawing/2014/main" id="{7FEFAE33-F229-4ABA-9A41-C834D53B39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>
                  <a:extLst>
                    <a:ext uri="{FF2B5EF4-FFF2-40B4-BE49-F238E27FC236}">
                      <a16:creationId xmlns:a16="http://schemas.microsoft.com/office/drawing/2014/main" id="{BB3C0833-C440-447F-AF2B-24A428E88C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Straight Connector 324">
                  <a:extLst>
                    <a:ext uri="{FF2B5EF4-FFF2-40B4-BE49-F238E27FC236}">
                      <a16:creationId xmlns:a16="http://schemas.microsoft.com/office/drawing/2014/main" id="{82398EF7-3855-4803-AC1D-4BCCB42D1D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Straight Connector 325">
                  <a:extLst>
                    <a:ext uri="{FF2B5EF4-FFF2-40B4-BE49-F238E27FC236}">
                      <a16:creationId xmlns:a16="http://schemas.microsoft.com/office/drawing/2014/main" id="{3136029B-C7ED-4AC0-812E-7CCF076E8CE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B2492908-BFEC-42BA-BED5-01D3BAE752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E299679D-BE98-4999-9653-3F4683BCF6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29" name="Straight Connector 328">
                  <a:extLst>
                    <a:ext uri="{FF2B5EF4-FFF2-40B4-BE49-F238E27FC236}">
                      <a16:creationId xmlns:a16="http://schemas.microsoft.com/office/drawing/2014/main" id="{EE1A4780-124B-4D6A-82F5-3DA703DC23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008C6B93-3BDF-4869-98DC-F3EF548CF49F}"/>
                  </a:ext>
                </a:extLst>
              </p:cNvPr>
              <p:cNvGrpSpPr/>
              <p:nvPr/>
            </p:nvGrpSpPr>
            <p:grpSpPr>
              <a:xfrm rot="16200000">
                <a:off x="7294476" y="3892148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310" name="Straight Connector 309">
                  <a:extLst>
                    <a:ext uri="{FF2B5EF4-FFF2-40B4-BE49-F238E27FC236}">
                      <a16:creationId xmlns:a16="http://schemas.microsoft.com/office/drawing/2014/main" id="{35555DF8-CE4F-4F09-A0F9-61859ABD55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3B66547D-D40F-4839-A2D3-C64748F23C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CF5783B1-B7D4-46D2-863D-BE32ABC5E6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Straight Connector 312">
                  <a:extLst>
                    <a:ext uri="{FF2B5EF4-FFF2-40B4-BE49-F238E27FC236}">
                      <a16:creationId xmlns:a16="http://schemas.microsoft.com/office/drawing/2014/main" id="{06EDB93C-95AD-4F61-B551-9814C98F3B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4" name="Straight Connector 313">
                  <a:extLst>
                    <a:ext uri="{FF2B5EF4-FFF2-40B4-BE49-F238E27FC236}">
                      <a16:creationId xmlns:a16="http://schemas.microsoft.com/office/drawing/2014/main" id="{19D150B8-6CC9-4310-9626-5E436EFB1F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5" name="Straight Connector 314">
                  <a:extLst>
                    <a:ext uri="{FF2B5EF4-FFF2-40B4-BE49-F238E27FC236}">
                      <a16:creationId xmlns:a16="http://schemas.microsoft.com/office/drawing/2014/main" id="{448603CA-35FE-48F7-B65D-3B4419533E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EB423D88-7BDD-4E61-BB6F-B8D1CA07CA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029BFB30-E6FF-45E6-8B70-5A53D8701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8" name="Straight Connector 317">
                  <a:extLst>
                    <a:ext uri="{FF2B5EF4-FFF2-40B4-BE49-F238E27FC236}">
                      <a16:creationId xmlns:a16="http://schemas.microsoft.com/office/drawing/2014/main" id="{AC785625-823A-4DA1-9004-C6D72A8317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19" name="Straight Connector 318">
                  <a:extLst>
                    <a:ext uri="{FF2B5EF4-FFF2-40B4-BE49-F238E27FC236}">
                      <a16:creationId xmlns:a16="http://schemas.microsoft.com/office/drawing/2014/main" id="{3F4C5225-33CD-4E47-8C26-F3253A586F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C2821EC3-262C-42E0-9EA3-DBC0328351B9}"/>
                  </a:ext>
                </a:extLst>
              </p:cNvPr>
              <p:cNvGrpSpPr/>
              <p:nvPr/>
            </p:nvGrpSpPr>
            <p:grpSpPr>
              <a:xfrm rot="16200000">
                <a:off x="7257771" y="1631971"/>
                <a:ext cx="1082040" cy="457200"/>
                <a:chOff x="8947148" y="2627159"/>
                <a:chExt cx="1082040" cy="457200"/>
              </a:xfrm>
              <a:grpFill/>
            </p:grpSpPr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A2285FEA-3B5E-440B-9FF6-C301E1CC1B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056018" y="26333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0" name="Straight Connector 299">
                  <a:extLst>
                    <a:ext uri="{FF2B5EF4-FFF2-40B4-BE49-F238E27FC236}">
                      <a16:creationId xmlns:a16="http://schemas.microsoft.com/office/drawing/2014/main" id="{28EC2C37-5380-465F-97E1-8F0F74D380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71096" y="263338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0D1956E8-7EEA-43E9-82B4-C73B6D1AE3F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278553" y="263942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2" name="Straight Connector 301">
                  <a:extLst>
                    <a:ext uri="{FF2B5EF4-FFF2-40B4-BE49-F238E27FC236}">
                      <a16:creationId xmlns:a16="http://schemas.microsoft.com/office/drawing/2014/main" id="{447C1CEC-6B89-46DF-A711-6BE7735DB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386006" y="263338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3" name="Straight Connector 302">
                  <a:extLst>
                    <a:ext uri="{FF2B5EF4-FFF2-40B4-BE49-F238E27FC236}">
                      <a16:creationId xmlns:a16="http://schemas.microsoft.com/office/drawing/2014/main" id="{5518569D-5C2D-40A1-B256-4141E0CA330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501086" y="263942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4" name="Straight Connector 303">
                  <a:extLst>
                    <a:ext uri="{FF2B5EF4-FFF2-40B4-BE49-F238E27FC236}">
                      <a16:creationId xmlns:a16="http://schemas.microsoft.com/office/drawing/2014/main" id="{98C91FFC-EE9D-45DD-A8F6-30E8A84B5A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605124" y="263942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5" name="Straight Connector 304">
                  <a:extLst>
                    <a:ext uri="{FF2B5EF4-FFF2-40B4-BE49-F238E27FC236}">
                      <a16:creationId xmlns:a16="http://schemas.microsoft.com/office/drawing/2014/main" id="{12C8D1B0-8442-4DF0-8E07-C80DCA4258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712584" y="264100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6" name="Straight Connector 305">
                  <a:extLst>
                    <a:ext uri="{FF2B5EF4-FFF2-40B4-BE49-F238E27FC236}">
                      <a16:creationId xmlns:a16="http://schemas.microsoft.com/office/drawing/2014/main" id="{9E3BB029-64FF-4A9A-9B2C-0AAEB6C8BE8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818324" y="264240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7" name="Straight Connector 306">
                  <a:extLst>
                    <a:ext uri="{FF2B5EF4-FFF2-40B4-BE49-F238E27FC236}">
                      <a16:creationId xmlns:a16="http://schemas.microsoft.com/office/drawing/2014/main" id="{9B391174-C407-4ABE-9192-F12C5AD7BE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930067" y="264240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8" name="Straight Connector 307">
                  <a:extLst>
                    <a:ext uri="{FF2B5EF4-FFF2-40B4-BE49-F238E27FC236}">
                      <a16:creationId xmlns:a16="http://schemas.microsoft.com/office/drawing/2014/main" id="{746EC388-5283-4A9C-A58D-22F4752BC0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947148" y="262715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309" name="Straight Connector 308">
                  <a:extLst>
                    <a:ext uri="{FF2B5EF4-FFF2-40B4-BE49-F238E27FC236}">
                      <a16:creationId xmlns:a16="http://schemas.microsoft.com/office/drawing/2014/main" id="{76EFD51D-568C-4B6C-B81A-9F772D7481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29188" y="262715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5" name="TextBox 294">
                <a:extLst>
                  <a:ext uri="{FF2B5EF4-FFF2-40B4-BE49-F238E27FC236}">
                    <a16:creationId xmlns:a16="http://schemas.microsoft.com/office/drawing/2014/main" id="{B6A44B28-6EEE-419D-A335-2725B09E14B8}"/>
                  </a:ext>
                </a:extLst>
              </p:cNvPr>
              <p:cNvSpPr txBox="1"/>
              <p:nvPr/>
            </p:nvSpPr>
            <p:spPr>
              <a:xfrm rot="16200000">
                <a:off x="8029915" y="1178654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4</a:t>
                </a:r>
              </a:p>
            </p:txBody>
          </p:sp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9397D85A-DEDE-4501-828E-3A7A11AA83D6}"/>
                  </a:ext>
                </a:extLst>
              </p:cNvPr>
              <p:cNvSpPr txBox="1"/>
              <p:nvPr/>
            </p:nvSpPr>
            <p:spPr>
              <a:xfrm rot="16200000">
                <a:off x="8052932" y="2288540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3</a:t>
                </a:r>
              </a:p>
            </p:txBody>
          </p:sp>
          <p:sp>
            <p:nvSpPr>
              <p:cNvPr id="297" name="TextBox 296">
                <a:extLst>
                  <a:ext uri="{FF2B5EF4-FFF2-40B4-BE49-F238E27FC236}">
                    <a16:creationId xmlns:a16="http://schemas.microsoft.com/office/drawing/2014/main" id="{352B4584-8325-4CCC-B693-9CAA818E54C0}"/>
                  </a:ext>
                </a:extLst>
              </p:cNvPr>
              <p:cNvSpPr txBox="1"/>
              <p:nvPr/>
            </p:nvSpPr>
            <p:spPr>
              <a:xfrm rot="16200000">
                <a:off x="8022920" y="3367670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2</a:t>
                </a:r>
              </a:p>
            </p:txBody>
          </p:sp>
          <p:sp>
            <p:nvSpPr>
              <p:cNvPr id="298" name="TextBox 297">
                <a:extLst>
                  <a:ext uri="{FF2B5EF4-FFF2-40B4-BE49-F238E27FC236}">
                    <a16:creationId xmlns:a16="http://schemas.microsoft.com/office/drawing/2014/main" id="{3459D275-4B97-4323-9DBC-DDCC321B2887}"/>
                  </a:ext>
                </a:extLst>
              </p:cNvPr>
              <p:cNvSpPr txBox="1"/>
              <p:nvPr/>
            </p:nvSpPr>
            <p:spPr>
              <a:xfrm rot="16200000">
                <a:off x="8023498" y="4483457"/>
                <a:ext cx="2462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/>
                  <a:t>1</a:t>
                </a:r>
              </a:p>
            </p:txBody>
          </p: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817A908B-8B3D-44DD-A049-5C93C281E73E}"/>
                </a:ext>
              </a:extLst>
            </p:cNvPr>
            <p:cNvGrpSpPr/>
            <p:nvPr/>
          </p:nvGrpSpPr>
          <p:grpSpPr>
            <a:xfrm>
              <a:off x="1467297" y="5139061"/>
              <a:ext cx="2883829" cy="799417"/>
              <a:chOff x="6650836" y="4851019"/>
              <a:chExt cx="3385198" cy="876107"/>
            </a:xfrm>
            <a:gradFill>
              <a:gsLst>
                <a:gs pos="100000">
                  <a:srgbClr val="CCCCFF"/>
                </a:gs>
                <a:gs pos="100000">
                  <a:srgbClr val="CCCCFF"/>
                </a:gs>
              </a:gsLst>
              <a:lin ang="16200000" scaled="1"/>
            </a:gradFill>
          </p:grpSpPr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65E25330-87FC-4124-8CC1-4491AAE9789C}"/>
                  </a:ext>
                </a:extLst>
              </p:cNvPr>
              <p:cNvGrpSpPr/>
              <p:nvPr/>
            </p:nvGrpSpPr>
            <p:grpSpPr>
              <a:xfrm rot="10800000">
                <a:off x="8988718" y="5249181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4F259C82-A5C7-46DF-B792-A8798C6A68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F4A1AE4A-CE88-45F8-A53D-F968B3A90B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3" name="Straight Connector 282">
                  <a:extLst>
                    <a:ext uri="{FF2B5EF4-FFF2-40B4-BE49-F238E27FC236}">
                      <a16:creationId xmlns:a16="http://schemas.microsoft.com/office/drawing/2014/main" id="{7340C621-6FB1-4A47-8DA2-D339E5AA38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4" name="Straight Connector 283">
                  <a:extLst>
                    <a:ext uri="{FF2B5EF4-FFF2-40B4-BE49-F238E27FC236}">
                      <a16:creationId xmlns:a16="http://schemas.microsoft.com/office/drawing/2014/main" id="{D53436BC-22E9-4F43-81AA-944117C60F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5" name="Straight Connector 284">
                  <a:extLst>
                    <a:ext uri="{FF2B5EF4-FFF2-40B4-BE49-F238E27FC236}">
                      <a16:creationId xmlns:a16="http://schemas.microsoft.com/office/drawing/2014/main" id="{94313EB6-C3E5-400B-9D91-AADED7DF9E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6" name="Straight Connector 285">
                  <a:extLst>
                    <a:ext uri="{FF2B5EF4-FFF2-40B4-BE49-F238E27FC236}">
                      <a16:creationId xmlns:a16="http://schemas.microsoft.com/office/drawing/2014/main" id="{3B02FE06-7AFE-4EBF-B1BA-4010495A9A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7" name="Straight Connector 286">
                  <a:extLst>
                    <a:ext uri="{FF2B5EF4-FFF2-40B4-BE49-F238E27FC236}">
                      <a16:creationId xmlns:a16="http://schemas.microsoft.com/office/drawing/2014/main" id="{D5EC6DA7-40F9-4832-A50F-1462F429C86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8" name="Straight Connector 287">
                  <a:extLst>
                    <a:ext uri="{FF2B5EF4-FFF2-40B4-BE49-F238E27FC236}">
                      <a16:creationId xmlns:a16="http://schemas.microsoft.com/office/drawing/2014/main" id="{0A0C30F3-4DEF-4141-B2F6-5A31401352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9" name="Straight Connector 288">
                  <a:extLst>
                    <a:ext uri="{FF2B5EF4-FFF2-40B4-BE49-F238E27FC236}">
                      <a16:creationId xmlns:a16="http://schemas.microsoft.com/office/drawing/2014/main" id="{7E8A2464-DF28-488E-A366-2BA64248A00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90" name="Straight Connector 289">
                  <a:extLst>
                    <a:ext uri="{FF2B5EF4-FFF2-40B4-BE49-F238E27FC236}">
                      <a16:creationId xmlns:a16="http://schemas.microsoft.com/office/drawing/2014/main" id="{938CC385-6235-48A7-AA41-70B1846DAE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3C65B96-5AEF-4F35-AF09-A4DE24655C67}"/>
                  </a:ext>
                </a:extLst>
              </p:cNvPr>
              <p:cNvGrpSpPr/>
              <p:nvPr/>
            </p:nvGrpSpPr>
            <p:grpSpPr>
              <a:xfrm rot="10800000">
                <a:off x="7880842" y="5240547"/>
                <a:ext cx="982919" cy="457200"/>
                <a:chOff x="5013862" y="1667039"/>
                <a:chExt cx="982919" cy="457200"/>
              </a:xfrm>
              <a:grpFill/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7EB6736D-FA34-46D5-82E6-5C7A8ACA83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22732" y="167326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A421C18B-16F1-47BF-9710-6425BC9E61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37810" y="167326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9A38435D-A638-453F-9D9B-295168BD4D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345267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F2D73742-70EB-4BD6-8987-61431EC228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452720" y="167326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31D21900-71A2-47A8-A9FE-2EDA12585C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67800" y="1679309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798FFC54-81A2-4BC2-87BF-FFCEB0B019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71838" y="1679309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D8D45231-3E44-4CC4-A600-8088180D6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779298" y="168088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FBB0B196-6145-41C4-BC73-D5B144AF07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85038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2AEA4CA9-5141-4B26-8B3C-A07C85ED5E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96781" y="1682281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192F48DA-89C2-43A2-9820-2FAFB41C58B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13862" y="1667039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547D11BF-E474-453B-88D2-A2C2DC95B6AA}"/>
                  </a:ext>
                </a:extLst>
              </p:cNvPr>
              <p:cNvGrpSpPr/>
              <p:nvPr/>
            </p:nvGrpSpPr>
            <p:grpSpPr>
              <a:xfrm>
                <a:off x="7005313" y="5250477"/>
                <a:ext cx="765436" cy="457200"/>
                <a:chOff x="7768267" y="3804858"/>
                <a:chExt cx="765436" cy="457200"/>
              </a:xfrm>
              <a:grpFill/>
            </p:grpSpPr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094A6F88-C45C-4DED-9ABB-40789DAFA9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424833" y="4034983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261684A9-60E2-444A-B45D-2C43135453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309755" y="4034984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6B59DE85-6E7C-4E31-A360-DE66AE10D9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202298" y="4028935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49691396-F733-4309-B05A-F065B3AC2F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094845" y="4034980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D4847F5D-9A7C-4699-8B76-0F813A02D3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979765" y="3884028"/>
                  <a:ext cx="0" cy="36576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1AF8C107-C8CA-44F3-971B-A406B628FF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875727" y="4028935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69" name="Straight Connector 268">
                  <a:extLst>
                    <a:ext uri="{FF2B5EF4-FFF2-40B4-BE49-F238E27FC236}">
                      <a16:creationId xmlns:a16="http://schemas.microsoft.com/office/drawing/2014/main" id="{1D92A524-FFA6-4E95-B63A-4898A10238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7768267" y="4027362"/>
                  <a:ext cx="0" cy="220853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70" name="Straight Connector 269">
                  <a:extLst>
                    <a:ext uri="{FF2B5EF4-FFF2-40B4-BE49-F238E27FC236}">
                      <a16:creationId xmlns:a16="http://schemas.microsoft.com/office/drawing/2014/main" id="{FCBB97B5-9CD2-418E-A56D-A7474AA187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8533703" y="3804858"/>
                  <a:ext cx="0" cy="457200"/>
                </a:xfrm>
                <a:prstGeom prst="line">
                  <a:avLst/>
                </a:prstGeom>
                <a:grpFill/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59" name="TextBox 258">
                <a:extLst>
                  <a:ext uri="{FF2B5EF4-FFF2-40B4-BE49-F238E27FC236}">
                    <a16:creationId xmlns:a16="http://schemas.microsoft.com/office/drawing/2014/main" id="{466167B7-A8B5-4702-931D-17AE0B259C35}"/>
                  </a:ext>
                </a:extLst>
              </p:cNvPr>
              <p:cNvSpPr txBox="1"/>
              <p:nvPr/>
            </p:nvSpPr>
            <p:spPr>
              <a:xfrm>
                <a:off x="9812514" y="4898232"/>
                <a:ext cx="22352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3</a:t>
                </a:r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12E625A6-4C90-42C8-94D3-D804926248D2}"/>
                  </a:ext>
                </a:extLst>
              </p:cNvPr>
              <p:cNvSpPr txBox="1"/>
              <p:nvPr/>
            </p:nvSpPr>
            <p:spPr>
              <a:xfrm>
                <a:off x="8721521" y="4887900"/>
                <a:ext cx="22352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2</a:t>
                </a:r>
              </a:p>
            </p:txBody>
          </p:sp>
          <p:sp>
            <p:nvSpPr>
              <p:cNvPr id="261" name="TextBox 260">
                <a:extLst>
                  <a:ext uri="{FF2B5EF4-FFF2-40B4-BE49-F238E27FC236}">
                    <a16:creationId xmlns:a16="http://schemas.microsoft.com/office/drawing/2014/main" id="{50E2A158-5877-422C-AD46-1F1A8A16C1AD}"/>
                  </a:ext>
                </a:extLst>
              </p:cNvPr>
              <p:cNvSpPr txBox="1"/>
              <p:nvPr/>
            </p:nvSpPr>
            <p:spPr>
              <a:xfrm>
                <a:off x="7627001" y="4851019"/>
                <a:ext cx="22352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1</a:t>
                </a:r>
              </a:p>
            </p:txBody>
          </p:sp>
          <p:sp>
            <p:nvSpPr>
              <p:cNvPr id="262" name="TextBox 261">
                <a:extLst>
                  <a:ext uri="{FF2B5EF4-FFF2-40B4-BE49-F238E27FC236}">
                    <a16:creationId xmlns:a16="http://schemas.microsoft.com/office/drawing/2014/main" id="{C2278E9D-C589-4D8F-B259-4FA5935E739E}"/>
                  </a:ext>
                </a:extLst>
              </p:cNvPr>
              <p:cNvSpPr txBox="1"/>
              <p:nvPr/>
            </p:nvSpPr>
            <p:spPr>
              <a:xfrm>
                <a:off x="6650836" y="5357794"/>
                <a:ext cx="21856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FF0000"/>
                    </a:solidFill>
                  </a:rPr>
                  <a:t>0</a:t>
                </a:r>
              </a:p>
            </p:txBody>
          </p:sp>
        </p:grpSp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F3D63476-B7FD-4AB5-91AC-1AD4E73D3F70}"/>
              </a:ext>
            </a:extLst>
          </p:cNvPr>
          <p:cNvGrpSpPr/>
          <p:nvPr/>
        </p:nvGrpSpPr>
        <p:grpSpPr>
          <a:xfrm rot="20518286">
            <a:off x="3857969" y="4388030"/>
            <a:ext cx="5490298" cy="885615"/>
            <a:chOff x="4032985" y="2517985"/>
            <a:chExt cx="6006766" cy="885615"/>
          </a:xfrm>
        </p:grpSpPr>
        <p:sp>
          <p:nvSpPr>
            <p:cNvPr id="720" name="Rectangle: Single Corner Rounded 719">
              <a:extLst>
                <a:ext uri="{FF2B5EF4-FFF2-40B4-BE49-F238E27FC236}">
                  <a16:creationId xmlns:a16="http://schemas.microsoft.com/office/drawing/2014/main" id="{1F71E6C6-F93D-44E5-A4B1-CAA45AAFF04A}"/>
                </a:ext>
              </a:extLst>
            </p:cNvPr>
            <p:cNvSpPr/>
            <p:nvPr/>
          </p:nvSpPr>
          <p:spPr>
            <a:xfrm>
              <a:off x="4032985" y="2517985"/>
              <a:ext cx="6006766" cy="885615"/>
            </a:xfrm>
            <a:prstGeom prst="round1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/>
                </a:gs>
              </a:gsLst>
              <a:lin ang="2700000" scaled="1"/>
              <a:tileRect/>
            </a:gradFill>
            <a:ln w="28575" cap="rnd">
              <a:gradFill flip="none" rotWithShape="1">
                <a:gsLst>
                  <a:gs pos="0">
                    <a:schemeClr val="accent1">
                      <a:lumMod val="0"/>
                      <a:lumOff val="100000"/>
                    </a:schemeClr>
                  </a:gs>
                  <a:gs pos="11000">
                    <a:srgbClr val="29C7C7"/>
                  </a:gs>
                  <a:gs pos="6000">
                    <a:schemeClr val="bg2"/>
                  </a:gs>
                </a:gsLst>
                <a:path path="shape">
                  <a:fillToRect l="50000" t="50000" r="50000" b="50000"/>
                </a:path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gradFill>
                  <a:gsLst>
                    <a:gs pos="59000">
                      <a:schemeClr val="accent1"/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</a:endParaRPr>
            </a:p>
          </p:txBody>
        </p:sp>
        <p:grpSp>
          <p:nvGrpSpPr>
            <p:cNvPr id="721" name="Group 720">
              <a:extLst>
                <a:ext uri="{FF2B5EF4-FFF2-40B4-BE49-F238E27FC236}">
                  <a16:creationId xmlns:a16="http://schemas.microsoft.com/office/drawing/2014/main" id="{D37174A1-FFD3-46A2-9EEA-9A9AF80386FF}"/>
                </a:ext>
              </a:extLst>
            </p:cNvPr>
            <p:cNvGrpSpPr/>
            <p:nvPr/>
          </p:nvGrpSpPr>
          <p:grpSpPr>
            <a:xfrm>
              <a:off x="4249559" y="2530368"/>
              <a:ext cx="662230" cy="443657"/>
              <a:chOff x="5013862" y="1667039"/>
              <a:chExt cx="982919" cy="457200"/>
            </a:xfrm>
          </p:grpSpPr>
          <p:cxnSp>
            <p:nvCxnSpPr>
              <p:cNvPr id="798" name="Straight Connector 797">
                <a:extLst>
                  <a:ext uri="{FF2B5EF4-FFF2-40B4-BE49-F238E27FC236}">
                    <a16:creationId xmlns:a16="http://schemas.microsoft.com/office/drawing/2014/main" id="{C0B72873-A5C2-4DDD-83F0-28B8A4F654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9" name="Straight Connector 798">
                <a:extLst>
                  <a:ext uri="{FF2B5EF4-FFF2-40B4-BE49-F238E27FC236}">
                    <a16:creationId xmlns:a16="http://schemas.microsoft.com/office/drawing/2014/main" id="{6525B19D-0A02-409F-8D7A-A1B19B7076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0" name="Straight Connector 799">
                <a:extLst>
                  <a:ext uri="{FF2B5EF4-FFF2-40B4-BE49-F238E27FC236}">
                    <a16:creationId xmlns:a16="http://schemas.microsoft.com/office/drawing/2014/main" id="{7026BBF7-A77F-40D5-BCF6-B8333D0F6D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1" name="Straight Connector 800">
                <a:extLst>
                  <a:ext uri="{FF2B5EF4-FFF2-40B4-BE49-F238E27FC236}">
                    <a16:creationId xmlns:a16="http://schemas.microsoft.com/office/drawing/2014/main" id="{1487CFC3-96D3-4FD1-839D-14E6C15D64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255AABB1-C722-48A1-AE85-26092F8CB0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3" name="Straight Connector 802">
                <a:extLst>
                  <a:ext uri="{FF2B5EF4-FFF2-40B4-BE49-F238E27FC236}">
                    <a16:creationId xmlns:a16="http://schemas.microsoft.com/office/drawing/2014/main" id="{B5363829-FAAE-437E-946A-AAFF5F1541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4" name="Straight Connector 803">
                <a:extLst>
                  <a:ext uri="{FF2B5EF4-FFF2-40B4-BE49-F238E27FC236}">
                    <a16:creationId xmlns:a16="http://schemas.microsoft.com/office/drawing/2014/main" id="{3BE83761-6ADA-4A8C-A369-AC2216630F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5" name="Straight Connector 804">
                <a:extLst>
                  <a:ext uri="{FF2B5EF4-FFF2-40B4-BE49-F238E27FC236}">
                    <a16:creationId xmlns:a16="http://schemas.microsoft.com/office/drawing/2014/main" id="{17AD2993-47E1-4BD0-9F97-5D9473C8CC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6" name="Straight Connector 805">
                <a:extLst>
                  <a:ext uri="{FF2B5EF4-FFF2-40B4-BE49-F238E27FC236}">
                    <a16:creationId xmlns:a16="http://schemas.microsoft.com/office/drawing/2014/main" id="{8D0FA70D-B4B0-411A-AA13-ABA84FA889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7" name="Straight Connector 806">
                <a:extLst>
                  <a:ext uri="{FF2B5EF4-FFF2-40B4-BE49-F238E27FC236}">
                    <a16:creationId xmlns:a16="http://schemas.microsoft.com/office/drawing/2014/main" id="{41B04990-5154-4115-9309-62F09BCF45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2" name="Group 721">
              <a:extLst>
                <a:ext uri="{FF2B5EF4-FFF2-40B4-BE49-F238E27FC236}">
                  <a16:creationId xmlns:a16="http://schemas.microsoft.com/office/drawing/2014/main" id="{276E11E0-E797-4324-A251-C5C343AA5B53}"/>
                </a:ext>
              </a:extLst>
            </p:cNvPr>
            <p:cNvGrpSpPr/>
            <p:nvPr/>
          </p:nvGrpSpPr>
          <p:grpSpPr>
            <a:xfrm>
              <a:off x="7958834" y="2524865"/>
              <a:ext cx="662230" cy="443657"/>
              <a:chOff x="5013862" y="1667039"/>
              <a:chExt cx="982919" cy="457200"/>
            </a:xfrm>
          </p:grpSpPr>
          <p:cxnSp>
            <p:nvCxnSpPr>
              <p:cNvPr id="788" name="Straight Connector 787">
                <a:extLst>
                  <a:ext uri="{FF2B5EF4-FFF2-40B4-BE49-F238E27FC236}">
                    <a16:creationId xmlns:a16="http://schemas.microsoft.com/office/drawing/2014/main" id="{0D52CC26-988F-42D7-A131-5A595EE01E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9" name="Straight Connector 788">
                <a:extLst>
                  <a:ext uri="{FF2B5EF4-FFF2-40B4-BE49-F238E27FC236}">
                    <a16:creationId xmlns:a16="http://schemas.microsoft.com/office/drawing/2014/main" id="{F1E7CBB9-3CEF-4767-B1F6-B5A13AEEF9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083CE527-EE9E-4E84-868A-E25CE681E1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7DA2BDA6-8818-441B-A8F3-D990D637EB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284EE79D-0258-40B1-9D1F-262AFBE0FCB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3" name="Straight Connector 792">
                <a:extLst>
                  <a:ext uri="{FF2B5EF4-FFF2-40B4-BE49-F238E27FC236}">
                    <a16:creationId xmlns:a16="http://schemas.microsoft.com/office/drawing/2014/main" id="{FE421C9F-B028-45BE-84C9-E6C95CAD3C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4" name="Straight Connector 793">
                <a:extLst>
                  <a:ext uri="{FF2B5EF4-FFF2-40B4-BE49-F238E27FC236}">
                    <a16:creationId xmlns:a16="http://schemas.microsoft.com/office/drawing/2014/main" id="{68AB2BDD-15BF-45A2-9D5C-8776E67035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5" name="Straight Connector 794">
                <a:extLst>
                  <a:ext uri="{FF2B5EF4-FFF2-40B4-BE49-F238E27FC236}">
                    <a16:creationId xmlns:a16="http://schemas.microsoft.com/office/drawing/2014/main" id="{1A6ADF6E-52AB-4542-93FA-8ABF06E043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6" name="Straight Connector 795">
                <a:extLst>
                  <a:ext uri="{FF2B5EF4-FFF2-40B4-BE49-F238E27FC236}">
                    <a16:creationId xmlns:a16="http://schemas.microsoft.com/office/drawing/2014/main" id="{931E5B18-3A1F-402E-B3B3-23CBBB8626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7" name="Straight Connector 796">
                <a:extLst>
                  <a:ext uri="{FF2B5EF4-FFF2-40B4-BE49-F238E27FC236}">
                    <a16:creationId xmlns:a16="http://schemas.microsoft.com/office/drawing/2014/main" id="{9392AC33-AF4F-4F5D-8733-267F19356C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3" name="Group 722">
              <a:extLst>
                <a:ext uri="{FF2B5EF4-FFF2-40B4-BE49-F238E27FC236}">
                  <a16:creationId xmlns:a16="http://schemas.microsoft.com/office/drawing/2014/main" id="{72061CE4-B87F-4E21-B4C9-ACAC5FB9A356}"/>
                </a:ext>
              </a:extLst>
            </p:cNvPr>
            <p:cNvGrpSpPr/>
            <p:nvPr/>
          </p:nvGrpSpPr>
          <p:grpSpPr>
            <a:xfrm>
              <a:off x="7217549" y="2520352"/>
              <a:ext cx="662230" cy="443657"/>
              <a:chOff x="5013862" y="1667039"/>
              <a:chExt cx="982919" cy="457200"/>
            </a:xfrm>
          </p:grpSpPr>
          <p:cxnSp>
            <p:nvCxnSpPr>
              <p:cNvPr id="778" name="Straight Connector 777">
                <a:extLst>
                  <a:ext uri="{FF2B5EF4-FFF2-40B4-BE49-F238E27FC236}">
                    <a16:creationId xmlns:a16="http://schemas.microsoft.com/office/drawing/2014/main" id="{F529391D-575C-49AB-9849-F2E7B240BE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9" name="Straight Connector 778">
                <a:extLst>
                  <a:ext uri="{FF2B5EF4-FFF2-40B4-BE49-F238E27FC236}">
                    <a16:creationId xmlns:a16="http://schemas.microsoft.com/office/drawing/2014/main" id="{1EA00021-AF42-4B9F-96BA-38FBD86420D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0" name="Straight Connector 779">
                <a:extLst>
                  <a:ext uri="{FF2B5EF4-FFF2-40B4-BE49-F238E27FC236}">
                    <a16:creationId xmlns:a16="http://schemas.microsoft.com/office/drawing/2014/main" id="{D4966F5E-84AD-4CF9-B3C6-A5486DCCBB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1" name="Straight Connector 780">
                <a:extLst>
                  <a:ext uri="{FF2B5EF4-FFF2-40B4-BE49-F238E27FC236}">
                    <a16:creationId xmlns:a16="http://schemas.microsoft.com/office/drawing/2014/main" id="{8CB53227-A851-41D9-B214-28B21CA139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2" name="Straight Connector 781">
                <a:extLst>
                  <a:ext uri="{FF2B5EF4-FFF2-40B4-BE49-F238E27FC236}">
                    <a16:creationId xmlns:a16="http://schemas.microsoft.com/office/drawing/2014/main" id="{B653B36E-B574-4397-B2FB-22566B6EA7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3" name="Straight Connector 782">
                <a:extLst>
                  <a:ext uri="{FF2B5EF4-FFF2-40B4-BE49-F238E27FC236}">
                    <a16:creationId xmlns:a16="http://schemas.microsoft.com/office/drawing/2014/main" id="{EA4EF6DC-E680-4A19-96EA-219BF68CF9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4" name="Straight Connector 783">
                <a:extLst>
                  <a:ext uri="{FF2B5EF4-FFF2-40B4-BE49-F238E27FC236}">
                    <a16:creationId xmlns:a16="http://schemas.microsoft.com/office/drawing/2014/main" id="{16AB3674-EE85-4866-8F13-68613060F2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5" name="Straight Connector 784">
                <a:extLst>
                  <a:ext uri="{FF2B5EF4-FFF2-40B4-BE49-F238E27FC236}">
                    <a16:creationId xmlns:a16="http://schemas.microsoft.com/office/drawing/2014/main" id="{3914CA3E-8023-4196-BDA8-13E08292F5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6" name="Straight Connector 785">
                <a:extLst>
                  <a:ext uri="{FF2B5EF4-FFF2-40B4-BE49-F238E27FC236}">
                    <a16:creationId xmlns:a16="http://schemas.microsoft.com/office/drawing/2014/main" id="{21F889C4-012F-40A9-B2F4-9A60E51B72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35A05FDC-A699-4B71-8BD9-ECB3B79563B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4" name="Group 723">
              <a:extLst>
                <a:ext uri="{FF2B5EF4-FFF2-40B4-BE49-F238E27FC236}">
                  <a16:creationId xmlns:a16="http://schemas.microsoft.com/office/drawing/2014/main" id="{B0AD3A65-CD2C-4811-874B-0F15B48923F6}"/>
                </a:ext>
              </a:extLst>
            </p:cNvPr>
            <p:cNvGrpSpPr/>
            <p:nvPr/>
          </p:nvGrpSpPr>
          <p:grpSpPr>
            <a:xfrm>
              <a:off x="6478467" y="2524384"/>
              <a:ext cx="662230" cy="443657"/>
              <a:chOff x="5013862" y="1667039"/>
              <a:chExt cx="982919" cy="457200"/>
            </a:xfrm>
          </p:grpSpPr>
          <p:cxnSp>
            <p:nvCxnSpPr>
              <p:cNvPr id="768" name="Straight Connector 767">
                <a:extLst>
                  <a:ext uri="{FF2B5EF4-FFF2-40B4-BE49-F238E27FC236}">
                    <a16:creationId xmlns:a16="http://schemas.microsoft.com/office/drawing/2014/main" id="{9BAF0315-9580-4404-B8B0-EA3A05C676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9" name="Straight Connector 768">
                <a:extLst>
                  <a:ext uri="{FF2B5EF4-FFF2-40B4-BE49-F238E27FC236}">
                    <a16:creationId xmlns:a16="http://schemas.microsoft.com/office/drawing/2014/main" id="{E8DE26A5-9743-474E-B8E9-960A5C7BBD5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3411B068-154A-4D7E-8EE5-AC321F3F77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10A903A5-D508-4B0C-A929-12E27379CA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2" name="Straight Connector 771">
                <a:extLst>
                  <a:ext uri="{FF2B5EF4-FFF2-40B4-BE49-F238E27FC236}">
                    <a16:creationId xmlns:a16="http://schemas.microsoft.com/office/drawing/2014/main" id="{063C49E6-F9DE-4482-8BE1-508B1A2941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3" name="Straight Connector 772">
                <a:extLst>
                  <a:ext uri="{FF2B5EF4-FFF2-40B4-BE49-F238E27FC236}">
                    <a16:creationId xmlns:a16="http://schemas.microsoft.com/office/drawing/2014/main" id="{D82E0018-4399-4C34-8613-A4D490EBA3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4" name="Straight Connector 773">
                <a:extLst>
                  <a:ext uri="{FF2B5EF4-FFF2-40B4-BE49-F238E27FC236}">
                    <a16:creationId xmlns:a16="http://schemas.microsoft.com/office/drawing/2014/main" id="{67DEDA63-B875-4E3D-9B85-6D56FB1817D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5" name="Straight Connector 774">
                <a:extLst>
                  <a:ext uri="{FF2B5EF4-FFF2-40B4-BE49-F238E27FC236}">
                    <a16:creationId xmlns:a16="http://schemas.microsoft.com/office/drawing/2014/main" id="{32848EBA-3005-411F-8FE9-82F5DFC1A8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6" name="Straight Connector 775">
                <a:extLst>
                  <a:ext uri="{FF2B5EF4-FFF2-40B4-BE49-F238E27FC236}">
                    <a16:creationId xmlns:a16="http://schemas.microsoft.com/office/drawing/2014/main" id="{8EBFB908-3478-4096-B125-B9BCAF66FB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7" name="Straight Connector 776">
                <a:extLst>
                  <a:ext uri="{FF2B5EF4-FFF2-40B4-BE49-F238E27FC236}">
                    <a16:creationId xmlns:a16="http://schemas.microsoft.com/office/drawing/2014/main" id="{2F275EBE-B4C6-4A84-9BE9-152F3F0DB7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5" name="Group 724">
              <a:extLst>
                <a:ext uri="{FF2B5EF4-FFF2-40B4-BE49-F238E27FC236}">
                  <a16:creationId xmlns:a16="http://schemas.microsoft.com/office/drawing/2014/main" id="{677D9C31-AD4A-4EE7-A5EB-1B9199A32C83}"/>
                </a:ext>
              </a:extLst>
            </p:cNvPr>
            <p:cNvGrpSpPr/>
            <p:nvPr/>
          </p:nvGrpSpPr>
          <p:grpSpPr>
            <a:xfrm>
              <a:off x="5746085" y="2523358"/>
              <a:ext cx="662230" cy="443657"/>
              <a:chOff x="5013862" y="1667039"/>
              <a:chExt cx="982919" cy="457200"/>
            </a:xfrm>
          </p:grpSpPr>
          <p:cxnSp>
            <p:nvCxnSpPr>
              <p:cNvPr id="758" name="Straight Connector 757">
                <a:extLst>
                  <a:ext uri="{FF2B5EF4-FFF2-40B4-BE49-F238E27FC236}">
                    <a16:creationId xmlns:a16="http://schemas.microsoft.com/office/drawing/2014/main" id="{2CD073E3-AD03-4F0B-AA17-CF60517A6F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9" name="Straight Connector 758">
                <a:extLst>
                  <a:ext uri="{FF2B5EF4-FFF2-40B4-BE49-F238E27FC236}">
                    <a16:creationId xmlns:a16="http://schemas.microsoft.com/office/drawing/2014/main" id="{2E1680DA-BFC6-444F-AF83-FDF90D303C3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0" name="Straight Connector 759">
                <a:extLst>
                  <a:ext uri="{FF2B5EF4-FFF2-40B4-BE49-F238E27FC236}">
                    <a16:creationId xmlns:a16="http://schemas.microsoft.com/office/drawing/2014/main" id="{CF8CA53E-3987-430B-BD58-BE7023D645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1" name="Straight Connector 760">
                <a:extLst>
                  <a:ext uri="{FF2B5EF4-FFF2-40B4-BE49-F238E27FC236}">
                    <a16:creationId xmlns:a16="http://schemas.microsoft.com/office/drawing/2014/main" id="{E1D00BC2-7B22-4F90-BCA9-899194A9C6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2" name="Straight Connector 761">
                <a:extLst>
                  <a:ext uri="{FF2B5EF4-FFF2-40B4-BE49-F238E27FC236}">
                    <a16:creationId xmlns:a16="http://schemas.microsoft.com/office/drawing/2014/main" id="{623368F9-4321-4117-A810-B804FE4683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3" name="Straight Connector 762">
                <a:extLst>
                  <a:ext uri="{FF2B5EF4-FFF2-40B4-BE49-F238E27FC236}">
                    <a16:creationId xmlns:a16="http://schemas.microsoft.com/office/drawing/2014/main" id="{7548FDF8-36A4-488F-AE0A-C3BCFB00A7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4" name="Straight Connector 763">
                <a:extLst>
                  <a:ext uri="{FF2B5EF4-FFF2-40B4-BE49-F238E27FC236}">
                    <a16:creationId xmlns:a16="http://schemas.microsoft.com/office/drawing/2014/main" id="{0202CB32-BE0E-45BF-AF1D-37B45E6F05F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5" name="Straight Connector 764">
                <a:extLst>
                  <a:ext uri="{FF2B5EF4-FFF2-40B4-BE49-F238E27FC236}">
                    <a16:creationId xmlns:a16="http://schemas.microsoft.com/office/drawing/2014/main" id="{44C8C97B-EA73-4E78-AF08-74D38372A45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6" name="Straight Connector 765">
                <a:extLst>
                  <a:ext uri="{FF2B5EF4-FFF2-40B4-BE49-F238E27FC236}">
                    <a16:creationId xmlns:a16="http://schemas.microsoft.com/office/drawing/2014/main" id="{52E0627E-720C-4F56-823F-8CBF8ED77A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3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7" name="Straight Connector 766">
                <a:extLst>
                  <a:ext uri="{FF2B5EF4-FFF2-40B4-BE49-F238E27FC236}">
                    <a16:creationId xmlns:a16="http://schemas.microsoft.com/office/drawing/2014/main" id="{74F30CCD-E895-4C40-B7D8-BDE5B28297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6" name="Group 725">
              <a:extLst>
                <a:ext uri="{FF2B5EF4-FFF2-40B4-BE49-F238E27FC236}">
                  <a16:creationId xmlns:a16="http://schemas.microsoft.com/office/drawing/2014/main" id="{114A98E2-6010-4804-9DC7-2FC47EE0EF19}"/>
                </a:ext>
              </a:extLst>
            </p:cNvPr>
            <p:cNvGrpSpPr/>
            <p:nvPr/>
          </p:nvGrpSpPr>
          <p:grpSpPr>
            <a:xfrm>
              <a:off x="4995978" y="2528887"/>
              <a:ext cx="662230" cy="443657"/>
              <a:chOff x="5013862" y="1667039"/>
              <a:chExt cx="982919" cy="457200"/>
            </a:xfrm>
          </p:grpSpPr>
          <p:cxnSp>
            <p:nvCxnSpPr>
              <p:cNvPr id="748" name="Straight Connector 747">
                <a:extLst>
                  <a:ext uri="{FF2B5EF4-FFF2-40B4-BE49-F238E27FC236}">
                    <a16:creationId xmlns:a16="http://schemas.microsoft.com/office/drawing/2014/main" id="{0841FA08-8CCF-4E34-8F56-F75D7E63A4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9" name="Straight Connector 748">
                <a:extLst>
                  <a:ext uri="{FF2B5EF4-FFF2-40B4-BE49-F238E27FC236}">
                    <a16:creationId xmlns:a16="http://schemas.microsoft.com/office/drawing/2014/main" id="{D737DCE6-EC48-4CD8-B9D1-92D86BADA2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0" name="Straight Connector 749">
                <a:extLst>
                  <a:ext uri="{FF2B5EF4-FFF2-40B4-BE49-F238E27FC236}">
                    <a16:creationId xmlns:a16="http://schemas.microsoft.com/office/drawing/2014/main" id="{E95C26D3-2D58-4CCD-B662-1AAF750CF4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1" name="Straight Connector 750">
                <a:extLst>
                  <a:ext uri="{FF2B5EF4-FFF2-40B4-BE49-F238E27FC236}">
                    <a16:creationId xmlns:a16="http://schemas.microsoft.com/office/drawing/2014/main" id="{93EA1AAC-5085-4F8A-8BA8-594F0D97BC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2" name="Straight Connector 751">
                <a:extLst>
                  <a:ext uri="{FF2B5EF4-FFF2-40B4-BE49-F238E27FC236}">
                    <a16:creationId xmlns:a16="http://schemas.microsoft.com/office/drawing/2014/main" id="{BC2D9574-EDEB-46F9-A524-228F8F4D3C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3" name="Straight Connector 752">
                <a:extLst>
                  <a:ext uri="{FF2B5EF4-FFF2-40B4-BE49-F238E27FC236}">
                    <a16:creationId xmlns:a16="http://schemas.microsoft.com/office/drawing/2014/main" id="{9AF4CC65-2927-405A-9B6A-A96C889E2D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4" name="Straight Connector 753">
                <a:extLst>
                  <a:ext uri="{FF2B5EF4-FFF2-40B4-BE49-F238E27FC236}">
                    <a16:creationId xmlns:a16="http://schemas.microsoft.com/office/drawing/2014/main" id="{7B789DBF-BF60-4E4C-B30B-D2DC0360C2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A213CF5F-3142-4EA1-9E5A-501223E919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7754C412-B13A-4492-9E9A-39DE5D29DD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7" name="Straight Connector 756">
                <a:extLst>
                  <a:ext uri="{FF2B5EF4-FFF2-40B4-BE49-F238E27FC236}">
                    <a16:creationId xmlns:a16="http://schemas.microsoft.com/office/drawing/2014/main" id="{13CFA691-4A18-4951-9C80-EB95088BC4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27" name="Group 726">
              <a:extLst>
                <a:ext uri="{FF2B5EF4-FFF2-40B4-BE49-F238E27FC236}">
                  <a16:creationId xmlns:a16="http://schemas.microsoft.com/office/drawing/2014/main" id="{777A5804-63DA-4D25-AF02-6F507EAA0F9F}"/>
                </a:ext>
              </a:extLst>
            </p:cNvPr>
            <p:cNvGrpSpPr/>
            <p:nvPr/>
          </p:nvGrpSpPr>
          <p:grpSpPr>
            <a:xfrm>
              <a:off x="8696349" y="2520741"/>
              <a:ext cx="729012" cy="443657"/>
              <a:chOff x="8947148" y="2627159"/>
              <a:chExt cx="1082040" cy="457200"/>
            </a:xfrm>
          </p:grpSpPr>
          <p:cxnSp>
            <p:nvCxnSpPr>
              <p:cNvPr id="737" name="Straight Connector 736">
                <a:extLst>
                  <a:ext uri="{FF2B5EF4-FFF2-40B4-BE49-F238E27FC236}">
                    <a16:creationId xmlns:a16="http://schemas.microsoft.com/office/drawing/2014/main" id="{7FB0D24D-7756-4E5B-8773-1ECB77306C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56018" y="26333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8" name="Straight Connector 737">
                <a:extLst>
                  <a:ext uri="{FF2B5EF4-FFF2-40B4-BE49-F238E27FC236}">
                    <a16:creationId xmlns:a16="http://schemas.microsoft.com/office/drawing/2014/main" id="{29543D57-B172-4D9C-A3DD-440F9A8B08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1096" y="263338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9" name="Straight Connector 738">
                <a:extLst>
                  <a:ext uri="{FF2B5EF4-FFF2-40B4-BE49-F238E27FC236}">
                    <a16:creationId xmlns:a16="http://schemas.microsoft.com/office/drawing/2014/main" id="{DFDC98B0-834B-4B2E-B9A3-B4D0BEC662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78553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0" name="Straight Connector 739">
                <a:extLst>
                  <a:ext uri="{FF2B5EF4-FFF2-40B4-BE49-F238E27FC236}">
                    <a16:creationId xmlns:a16="http://schemas.microsoft.com/office/drawing/2014/main" id="{958621A5-B1A4-46AE-BA55-8FA8DC8C3F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86006" y="263338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1" name="Straight Connector 740">
                <a:extLst>
                  <a:ext uri="{FF2B5EF4-FFF2-40B4-BE49-F238E27FC236}">
                    <a16:creationId xmlns:a16="http://schemas.microsoft.com/office/drawing/2014/main" id="{5971EB8B-9B37-428D-8FA0-9D95CC3400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01086" y="263942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2" name="Straight Connector 741">
                <a:extLst>
                  <a:ext uri="{FF2B5EF4-FFF2-40B4-BE49-F238E27FC236}">
                    <a16:creationId xmlns:a16="http://schemas.microsoft.com/office/drawing/2014/main" id="{D156B218-B027-4ECE-A2A1-B6E084E0B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05124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3" name="Straight Connector 742">
                <a:extLst>
                  <a:ext uri="{FF2B5EF4-FFF2-40B4-BE49-F238E27FC236}">
                    <a16:creationId xmlns:a16="http://schemas.microsoft.com/office/drawing/2014/main" id="{B51DCE47-C01B-4C30-A3C2-6F74EA1045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2584" y="264100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4" name="Straight Connector 743">
                <a:extLst>
                  <a:ext uri="{FF2B5EF4-FFF2-40B4-BE49-F238E27FC236}">
                    <a16:creationId xmlns:a16="http://schemas.microsoft.com/office/drawing/2014/main" id="{A0743499-8D57-4C7C-B3B8-D01A15E3D7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18324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5" name="Straight Connector 744">
                <a:extLst>
                  <a:ext uri="{FF2B5EF4-FFF2-40B4-BE49-F238E27FC236}">
                    <a16:creationId xmlns:a16="http://schemas.microsoft.com/office/drawing/2014/main" id="{916C7D1D-A812-46ED-86B2-95EF5ED5A4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30067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6" name="Straight Connector 745">
                <a:extLst>
                  <a:ext uri="{FF2B5EF4-FFF2-40B4-BE49-F238E27FC236}">
                    <a16:creationId xmlns:a16="http://schemas.microsoft.com/office/drawing/2014/main" id="{18B024D6-08F4-4271-ABB8-41A85B8552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4714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7" name="Straight Connector 746">
                <a:extLst>
                  <a:ext uri="{FF2B5EF4-FFF2-40B4-BE49-F238E27FC236}">
                    <a16:creationId xmlns:a16="http://schemas.microsoft.com/office/drawing/2014/main" id="{4CCE5585-938B-4285-86BE-636DE21514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2918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728" name="TextBox 727">
              <a:extLst>
                <a:ext uri="{FF2B5EF4-FFF2-40B4-BE49-F238E27FC236}">
                  <a16:creationId xmlns:a16="http://schemas.microsoft.com/office/drawing/2014/main" id="{078BE0AA-3212-4407-8EF9-F58B139BB0F3}"/>
                </a:ext>
              </a:extLst>
            </p:cNvPr>
            <p:cNvSpPr txBox="1"/>
            <p:nvPr/>
          </p:nvSpPr>
          <p:spPr>
            <a:xfrm>
              <a:off x="7133033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4</a:t>
              </a:r>
            </a:p>
          </p:txBody>
        </p:sp>
        <p:sp>
          <p:nvSpPr>
            <p:cNvPr id="729" name="TextBox 728">
              <a:extLst>
                <a:ext uri="{FF2B5EF4-FFF2-40B4-BE49-F238E27FC236}">
                  <a16:creationId xmlns:a16="http://schemas.microsoft.com/office/drawing/2014/main" id="{4F10C70A-CC59-4DCB-ACA5-701A9F6C6BA4}"/>
                </a:ext>
              </a:extLst>
            </p:cNvPr>
            <p:cNvSpPr txBox="1"/>
            <p:nvPr/>
          </p:nvSpPr>
          <p:spPr>
            <a:xfrm>
              <a:off x="6385260" y="3005038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3</a:t>
              </a:r>
            </a:p>
          </p:txBody>
        </p:sp>
        <p:sp>
          <p:nvSpPr>
            <p:cNvPr id="730" name="TextBox 729">
              <a:extLst>
                <a:ext uri="{FF2B5EF4-FFF2-40B4-BE49-F238E27FC236}">
                  <a16:creationId xmlns:a16="http://schemas.microsoft.com/office/drawing/2014/main" id="{D12F2408-E7D2-446F-ADC0-7DA776920040}"/>
                </a:ext>
              </a:extLst>
            </p:cNvPr>
            <p:cNvSpPr txBox="1"/>
            <p:nvPr/>
          </p:nvSpPr>
          <p:spPr>
            <a:xfrm>
              <a:off x="5658208" y="2975915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2</a:t>
              </a:r>
            </a:p>
          </p:txBody>
        </p:sp>
        <p:sp>
          <p:nvSpPr>
            <p:cNvPr id="731" name="TextBox 730">
              <a:extLst>
                <a:ext uri="{FF2B5EF4-FFF2-40B4-BE49-F238E27FC236}">
                  <a16:creationId xmlns:a16="http://schemas.microsoft.com/office/drawing/2014/main" id="{CED4092D-BE31-4ADC-9184-50008F3FEEA4}"/>
                </a:ext>
              </a:extLst>
            </p:cNvPr>
            <p:cNvSpPr txBox="1"/>
            <p:nvPr/>
          </p:nvSpPr>
          <p:spPr>
            <a:xfrm>
              <a:off x="4906460" y="2976476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1</a:t>
              </a:r>
            </a:p>
          </p:txBody>
        </p:sp>
        <p:sp>
          <p:nvSpPr>
            <p:cNvPr id="732" name="TextBox 731">
              <a:extLst>
                <a:ext uri="{FF2B5EF4-FFF2-40B4-BE49-F238E27FC236}">
                  <a16:creationId xmlns:a16="http://schemas.microsoft.com/office/drawing/2014/main" id="{DD35380E-75E0-424E-BD99-AAE00BC7FECB}"/>
                </a:ext>
              </a:extLst>
            </p:cNvPr>
            <p:cNvSpPr txBox="1"/>
            <p:nvPr/>
          </p:nvSpPr>
          <p:spPr>
            <a:xfrm>
              <a:off x="4167848" y="296052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0</a:t>
              </a:r>
            </a:p>
          </p:txBody>
        </p:sp>
        <p:sp>
          <p:nvSpPr>
            <p:cNvPr id="733" name="TextBox 732">
              <a:extLst>
                <a:ext uri="{FF2B5EF4-FFF2-40B4-BE49-F238E27FC236}">
                  <a16:creationId xmlns:a16="http://schemas.microsoft.com/office/drawing/2014/main" id="{5504F215-3DF3-43BB-9036-6E2DA2B04A74}"/>
                </a:ext>
              </a:extLst>
            </p:cNvPr>
            <p:cNvSpPr txBox="1"/>
            <p:nvPr/>
          </p:nvSpPr>
          <p:spPr>
            <a:xfrm>
              <a:off x="9331715" y="3005037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7</a:t>
              </a:r>
            </a:p>
          </p:txBody>
        </p:sp>
        <p:sp>
          <p:nvSpPr>
            <p:cNvPr id="734" name="TextBox 733">
              <a:extLst>
                <a:ext uri="{FF2B5EF4-FFF2-40B4-BE49-F238E27FC236}">
                  <a16:creationId xmlns:a16="http://schemas.microsoft.com/office/drawing/2014/main" id="{84636014-EFF6-42BE-AD62-4270B48AFC6C}"/>
                </a:ext>
              </a:extLst>
            </p:cNvPr>
            <p:cNvSpPr txBox="1"/>
            <p:nvPr/>
          </p:nvSpPr>
          <p:spPr>
            <a:xfrm>
              <a:off x="8603799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6</a:t>
              </a:r>
            </a:p>
          </p:txBody>
        </p:sp>
        <p:sp>
          <p:nvSpPr>
            <p:cNvPr id="735" name="TextBox 734">
              <a:extLst>
                <a:ext uri="{FF2B5EF4-FFF2-40B4-BE49-F238E27FC236}">
                  <a16:creationId xmlns:a16="http://schemas.microsoft.com/office/drawing/2014/main" id="{37333D3C-6121-4670-A4AE-5E1B13FFC2A2}"/>
                </a:ext>
              </a:extLst>
            </p:cNvPr>
            <p:cNvSpPr txBox="1"/>
            <p:nvPr/>
          </p:nvSpPr>
          <p:spPr>
            <a:xfrm>
              <a:off x="7870146" y="298948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pic>
          <p:nvPicPr>
            <p:cNvPr id="736" name="Picture 735">
              <a:extLst>
                <a:ext uri="{FF2B5EF4-FFF2-40B4-BE49-F238E27FC236}">
                  <a16:creationId xmlns:a16="http://schemas.microsoft.com/office/drawing/2014/main" id="{8EDE8FA6-F7F6-4CAB-9D79-06243CAD16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83760" y="2649560"/>
              <a:ext cx="360000" cy="360000"/>
            </a:xfrm>
            <a:prstGeom prst="rect">
              <a:avLst/>
            </a:prstGeom>
          </p:spPr>
        </p:pic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E814F469-39FF-40AF-ACE4-CAE468E96E5E}"/>
              </a:ext>
            </a:extLst>
          </p:cNvPr>
          <p:cNvGrpSpPr/>
          <p:nvPr/>
        </p:nvGrpSpPr>
        <p:grpSpPr>
          <a:xfrm rot="6273861" flipH="1">
            <a:off x="4513419" y="3574270"/>
            <a:ext cx="517995" cy="2502717"/>
            <a:chOff x="10764539" y="1475264"/>
            <a:chExt cx="668226" cy="3228565"/>
          </a:xfrm>
        </p:grpSpPr>
        <p:sp>
          <p:nvSpPr>
            <p:cNvPr id="809" name="Rectangle 808">
              <a:extLst>
                <a:ext uri="{FF2B5EF4-FFF2-40B4-BE49-F238E27FC236}">
                  <a16:creationId xmlns:a16="http://schemas.microsoft.com/office/drawing/2014/main" id="{5473A3FD-77B8-421D-92A3-1BE3DFB6B2A5}"/>
                </a:ext>
              </a:extLst>
            </p:cNvPr>
            <p:cNvSpPr/>
            <p:nvPr/>
          </p:nvSpPr>
          <p:spPr>
            <a:xfrm rot="21178441">
              <a:off x="10938254" y="1633623"/>
              <a:ext cx="312003" cy="2671333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70748">
                  <a:srgbClr val="FFC000"/>
                </a:gs>
                <a:gs pos="38000">
                  <a:srgbClr val="FFFF00"/>
                </a:gs>
              </a:gsLst>
              <a:lin ang="0" scaled="1"/>
              <a:tileRect/>
            </a:gra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810" name="Rectangle 809">
              <a:extLst>
                <a:ext uri="{FF2B5EF4-FFF2-40B4-BE49-F238E27FC236}">
                  <a16:creationId xmlns:a16="http://schemas.microsoft.com/office/drawing/2014/main" id="{40B73CE6-0224-4082-8378-B2E0A0F89216}"/>
                </a:ext>
              </a:extLst>
            </p:cNvPr>
            <p:cNvSpPr/>
            <p:nvPr/>
          </p:nvSpPr>
          <p:spPr>
            <a:xfrm rot="21178441">
              <a:off x="10764539" y="1475264"/>
              <a:ext cx="312003" cy="243237"/>
            </a:xfrm>
            <a:prstGeom prst="rect">
              <a:avLst/>
            </a:prstGeom>
            <a:gradFill flip="none" rotWithShape="1">
              <a:gsLst>
                <a:gs pos="2000">
                  <a:srgbClr val="FFC000"/>
                </a:gs>
                <a:gs pos="50000">
                  <a:srgbClr val="FFFF00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811" name="Isosceles Triangle 810">
              <a:extLst>
                <a:ext uri="{FF2B5EF4-FFF2-40B4-BE49-F238E27FC236}">
                  <a16:creationId xmlns:a16="http://schemas.microsoft.com/office/drawing/2014/main" id="{E5861B43-5785-4A0B-B123-823189807BFF}"/>
                </a:ext>
              </a:extLst>
            </p:cNvPr>
            <p:cNvSpPr/>
            <p:nvPr/>
          </p:nvSpPr>
          <p:spPr>
            <a:xfrm rot="10378441">
              <a:off x="11127184" y="4295246"/>
              <a:ext cx="305581" cy="345418"/>
            </a:xfrm>
            <a:prstGeom prst="triangle">
              <a:avLst/>
            </a:prstGeom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812" name="Isosceles Triangle 811">
              <a:extLst>
                <a:ext uri="{FF2B5EF4-FFF2-40B4-BE49-F238E27FC236}">
                  <a16:creationId xmlns:a16="http://schemas.microsoft.com/office/drawing/2014/main" id="{0665134B-D718-44BF-A355-820CDF78509F}"/>
                </a:ext>
              </a:extLst>
            </p:cNvPr>
            <p:cNvSpPr/>
            <p:nvPr/>
          </p:nvSpPr>
          <p:spPr>
            <a:xfrm rot="10378441">
              <a:off x="11234700" y="4484162"/>
              <a:ext cx="112667" cy="21966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E749A96C-B30A-4CB2-BA84-AD4546CF5083}"/>
              </a:ext>
            </a:extLst>
          </p:cNvPr>
          <p:cNvGrpSpPr/>
          <p:nvPr/>
        </p:nvGrpSpPr>
        <p:grpSpPr>
          <a:xfrm>
            <a:off x="3651293" y="3121158"/>
            <a:ext cx="6207755" cy="6123534"/>
            <a:chOff x="2803080" y="180756"/>
            <a:chExt cx="6585840" cy="6496489"/>
          </a:xfrm>
        </p:grpSpPr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930D5167-8908-47AF-BEFC-45758C2D9E44}"/>
                </a:ext>
              </a:extLst>
            </p:cNvPr>
            <p:cNvGrpSpPr/>
            <p:nvPr/>
          </p:nvGrpSpPr>
          <p:grpSpPr>
            <a:xfrm>
              <a:off x="2803080" y="180756"/>
              <a:ext cx="6585840" cy="6496489"/>
              <a:chOff x="2385920" y="952771"/>
              <a:chExt cx="6585840" cy="6496489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FE1F2466-258C-42D1-A9C0-0ABE4239E339}"/>
                  </a:ext>
                </a:extLst>
              </p:cNvPr>
              <p:cNvGrpSpPr/>
              <p:nvPr/>
            </p:nvGrpSpPr>
            <p:grpSpPr>
              <a:xfrm>
                <a:off x="2385920" y="952771"/>
                <a:ext cx="6585840" cy="6496489"/>
                <a:chOff x="2803083" y="132911"/>
                <a:chExt cx="6585840" cy="6496489"/>
              </a:xfrm>
            </p:grpSpPr>
            <p:sp>
              <p:nvSpPr>
                <p:cNvPr id="344" name="Arc 343">
                  <a:extLst>
                    <a:ext uri="{FF2B5EF4-FFF2-40B4-BE49-F238E27FC236}">
                      <a16:creationId xmlns:a16="http://schemas.microsoft.com/office/drawing/2014/main" id="{91498DE7-EED5-4809-BE96-9FA7414FB403}"/>
                    </a:ext>
                  </a:extLst>
                </p:cNvPr>
                <p:cNvSpPr/>
                <p:nvPr/>
              </p:nvSpPr>
              <p:spPr>
                <a:xfrm>
                  <a:off x="5679948" y="3012948"/>
                  <a:ext cx="832104" cy="832104"/>
                </a:xfrm>
                <a:prstGeom prst="arc">
                  <a:avLst>
                    <a:gd name="adj1" fmla="val 10821980"/>
                    <a:gd name="adj2" fmla="val 21563128"/>
                  </a:avLst>
                </a:prstGeom>
                <a:ln w="19050">
                  <a:solidFill>
                    <a:srgbClr val="00FF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srgbClr val="00FF00"/>
                    </a:solidFill>
                  </a:endParaRPr>
                </a:p>
              </p:txBody>
            </p: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5812EA0D-1E74-4F7C-A224-682B3E620A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15670" y="3009640"/>
                  <a:ext cx="2070291" cy="34491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6" name="Arc 345">
                  <a:extLst>
                    <a:ext uri="{FF2B5EF4-FFF2-40B4-BE49-F238E27FC236}">
                      <a16:creationId xmlns:a16="http://schemas.microsoft.com/office/drawing/2014/main" id="{5983B193-802D-49F2-9BB6-321B6A89A326}"/>
                    </a:ext>
                  </a:extLst>
                </p:cNvPr>
                <p:cNvSpPr/>
                <p:nvPr/>
              </p:nvSpPr>
              <p:spPr>
                <a:xfrm>
                  <a:off x="2895600" y="228600"/>
                  <a:ext cx="6400800" cy="6400800"/>
                </a:xfrm>
                <a:prstGeom prst="arc">
                  <a:avLst>
                    <a:gd name="adj1" fmla="val 10810235"/>
                    <a:gd name="adj2" fmla="val 1272"/>
                  </a:avLst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7" name="Arc 346">
                  <a:extLst>
                    <a:ext uri="{FF2B5EF4-FFF2-40B4-BE49-F238E27FC236}">
                      <a16:creationId xmlns:a16="http://schemas.microsoft.com/office/drawing/2014/main" id="{BD72985C-872E-4F81-B0C0-11F366A962AE}"/>
                    </a:ext>
                  </a:extLst>
                </p:cNvPr>
                <p:cNvSpPr/>
                <p:nvPr/>
              </p:nvSpPr>
              <p:spPr>
                <a:xfrm>
                  <a:off x="3581400" y="914400"/>
                  <a:ext cx="5029200" cy="5029200"/>
                </a:xfrm>
                <a:prstGeom prst="arc">
                  <a:avLst>
                    <a:gd name="adj1" fmla="val 10769707"/>
                    <a:gd name="adj2" fmla="val 21590392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ACC6BFB8-6B92-4960-9A17-E088CB6400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913410" y="2157710"/>
                  <a:ext cx="1825687" cy="1065183"/>
                </a:xfrm>
                <a:prstGeom prst="line">
                  <a:avLst/>
                </a:prstGeom>
                <a:ln w="19050">
                  <a:solidFill>
                    <a:srgbClr val="00B05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9" name="Straight Connector 348">
                  <a:extLst>
                    <a:ext uri="{FF2B5EF4-FFF2-40B4-BE49-F238E27FC236}">
                      <a16:creationId xmlns:a16="http://schemas.microsoft.com/office/drawing/2014/main" id="{A181D013-26FB-4001-91F6-55D5476A4D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149056" y="1812839"/>
                  <a:ext cx="1620200" cy="134180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50" name="Group 349">
                  <a:extLst>
                    <a:ext uri="{FF2B5EF4-FFF2-40B4-BE49-F238E27FC236}">
                      <a16:creationId xmlns:a16="http://schemas.microsoft.com/office/drawing/2014/main" id="{497F0068-1BD5-4CAE-A705-1DA583B9A194}"/>
                    </a:ext>
                  </a:extLst>
                </p:cNvPr>
                <p:cNvGrpSpPr/>
                <p:nvPr/>
              </p:nvGrpSpPr>
              <p:grpSpPr>
                <a:xfrm>
                  <a:off x="3356811" y="1405406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2B848D51-AED5-428C-A418-BB702659407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3" name="Straight Connector 592">
                    <a:extLst>
                      <a:ext uri="{FF2B5EF4-FFF2-40B4-BE49-F238E27FC236}">
                        <a16:creationId xmlns:a16="http://schemas.microsoft.com/office/drawing/2014/main" id="{2070B018-6892-4AD5-9672-B4537C00D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4" name="Straight Connector 593">
                    <a:extLst>
                      <a:ext uri="{FF2B5EF4-FFF2-40B4-BE49-F238E27FC236}">
                        <a16:creationId xmlns:a16="http://schemas.microsoft.com/office/drawing/2014/main" id="{A9F44396-F5F7-40F7-8B2E-2F765F52F7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5" name="Straight Connector 594">
                    <a:extLst>
                      <a:ext uri="{FF2B5EF4-FFF2-40B4-BE49-F238E27FC236}">
                        <a16:creationId xmlns:a16="http://schemas.microsoft.com/office/drawing/2014/main" id="{1D9A8C9D-326F-4F71-9BEA-57918CD6A3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6" name="Straight Connector 595">
                    <a:extLst>
                      <a:ext uri="{FF2B5EF4-FFF2-40B4-BE49-F238E27FC236}">
                        <a16:creationId xmlns:a16="http://schemas.microsoft.com/office/drawing/2014/main" id="{FFFFC231-5DC1-4E8F-85D0-42BB01116E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7" name="Straight Connector 596">
                    <a:extLst>
                      <a:ext uri="{FF2B5EF4-FFF2-40B4-BE49-F238E27FC236}">
                        <a16:creationId xmlns:a16="http://schemas.microsoft.com/office/drawing/2014/main" id="{DE7EE3BF-D03C-4743-AEDE-2B94AD1314E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8" name="Straight Connector 597">
                    <a:extLst>
                      <a:ext uri="{FF2B5EF4-FFF2-40B4-BE49-F238E27FC236}">
                        <a16:creationId xmlns:a16="http://schemas.microsoft.com/office/drawing/2014/main" id="{19149B17-0FB1-4FE3-8C39-427CE40B0A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9" name="Straight Connector 598">
                    <a:extLst>
                      <a:ext uri="{FF2B5EF4-FFF2-40B4-BE49-F238E27FC236}">
                        <a16:creationId xmlns:a16="http://schemas.microsoft.com/office/drawing/2014/main" id="{7D2DF422-FE0D-42A0-B43C-9C553CBE9B0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0" name="Straight Connector 599">
                    <a:extLst>
                      <a:ext uri="{FF2B5EF4-FFF2-40B4-BE49-F238E27FC236}">
                        <a16:creationId xmlns:a16="http://schemas.microsoft.com/office/drawing/2014/main" id="{ADFCFFCF-1931-45D2-9635-9FC16F0135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1" name="Group 350">
                  <a:extLst>
                    <a:ext uri="{FF2B5EF4-FFF2-40B4-BE49-F238E27FC236}">
                      <a16:creationId xmlns:a16="http://schemas.microsoft.com/office/drawing/2014/main" id="{6D02F5B1-AF0A-4D2B-8A3A-89C768DBCF14}"/>
                    </a:ext>
                  </a:extLst>
                </p:cNvPr>
                <p:cNvGrpSpPr/>
                <p:nvPr/>
              </p:nvGrpSpPr>
              <p:grpSpPr>
                <a:xfrm rot="20847961">
                  <a:off x="3095555" y="1873489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83" name="Straight Connector 582">
                    <a:extLst>
                      <a:ext uri="{FF2B5EF4-FFF2-40B4-BE49-F238E27FC236}">
                        <a16:creationId xmlns:a16="http://schemas.microsoft.com/office/drawing/2014/main" id="{B0CFD801-6A15-4C3A-874B-BC645B0F8E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4" name="Straight Connector 583">
                    <a:extLst>
                      <a:ext uri="{FF2B5EF4-FFF2-40B4-BE49-F238E27FC236}">
                        <a16:creationId xmlns:a16="http://schemas.microsoft.com/office/drawing/2014/main" id="{7A6914BF-60E9-4320-92C4-4380854B23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5" name="Straight Connector 584">
                    <a:extLst>
                      <a:ext uri="{FF2B5EF4-FFF2-40B4-BE49-F238E27FC236}">
                        <a16:creationId xmlns:a16="http://schemas.microsoft.com/office/drawing/2014/main" id="{E2FE495E-B586-41E6-A2D5-D41B1718F84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105218C9-8934-4140-BA93-DCEAB2C1755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4DE782F9-4D87-4E85-B734-117344554A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8" name="Straight Connector 587">
                    <a:extLst>
                      <a:ext uri="{FF2B5EF4-FFF2-40B4-BE49-F238E27FC236}">
                        <a16:creationId xmlns:a16="http://schemas.microsoft.com/office/drawing/2014/main" id="{0AC224E6-E5ED-44EA-BBC6-7C6E04B7931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9" name="Straight Connector 588">
                    <a:extLst>
                      <a:ext uri="{FF2B5EF4-FFF2-40B4-BE49-F238E27FC236}">
                        <a16:creationId xmlns:a16="http://schemas.microsoft.com/office/drawing/2014/main" id="{1EACB72D-3A9D-44D2-90A2-395CEEC9AC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0" name="Straight Connector 589">
                    <a:extLst>
                      <a:ext uri="{FF2B5EF4-FFF2-40B4-BE49-F238E27FC236}">
                        <a16:creationId xmlns:a16="http://schemas.microsoft.com/office/drawing/2014/main" id="{16B98AE4-22E8-4F10-A993-FE3DCAAE33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26AADD20-C448-41B4-91FF-AE5E812F2F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9369371-18BB-42ED-A271-E5C4E78E9D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593" y="2539971"/>
                  <a:ext cx="1972599" cy="74433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53" name="Group 352">
                  <a:extLst>
                    <a:ext uri="{FF2B5EF4-FFF2-40B4-BE49-F238E27FC236}">
                      <a16:creationId xmlns:a16="http://schemas.microsoft.com/office/drawing/2014/main" id="{12E8584C-9355-4359-AE99-9D77C3CEADC5}"/>
                    </a:ext>
                  </a:extLst>
                </p:cNvPr>
                <p:cNvGrpSpPr/>
                <p:nvPr/>
              </p:nvGrpSpPr>
              <p:grpSpPr>
                <a:xfrm rot="20478013">
                  <a:off x="2904768" y="2378706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73" name="Straight Connector 572">
                    <a:extLst>
                      <a:ext uri="{FF2B5EF4-FFF2-40B4-BE49-F238E27FC236}">
                        <a16:creationId xmlns:a16="http://schemas.microsoft.com/office/drawing/2014/main" id="{032C29E6-DB6E-442C-B0AA-DD0424FD89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4" name="Straight Connector 573">
                    <a:extLst>
                      <a:ext uri="{FF2B5EF4-FFF2-40B4-BE49-F238E27FC236}">
                        <a16:creationId xmlns:a16="http://schemas.microsoft.com/office/drawing/2014/main" id="{EDDE1235-6D34-4E14-8F77-E4C9A18879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5" name="Straight Connector 574">
                    <a:extLst>
                      <a:ext uri="{FF2B5EF4-FFF2-40B4-BE49-F238E27FC236}">
                        <a16:creationId xmlns:a16="http://schemas.microsoft.com/office/drawing/2014/main" id="{900BA782-5507-45E6-B477-4BF6D296C9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7" name="Straight Connector 576">
                    <a:extLst>
                      <a:ext uri="{FF2B5EF4-FFF2-40B4-BE49-F238E27FC236}">
                        <a16:creationId xmlns:a16="http://schemas.microsoft.com/office/drawing/2014/main" id="{05BED0A5-4BAD-4584-8850-139CD87429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8" name="Straight Connector 577">
                    <a:extLst>
                      <a:ext uri="{FF2B5EF4-FFF2-40B4-BE49-F238E27FC236}">
                        <a16:creationId xmlns:a16="http://schemas.microsoft.com/office/drawing/2014/main" id="{48DD8CB2-FC8C-4B58-AF8C-D1C13495898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9" name="Straight Connector 578">
                    <a:extLst>
                      <a:ext uri="{FF2B5EF4-FFF2-40B4-BE49-F238E27FC236}">
                        <a16:creationId xmlns:a16="http://schemas.microsoft.com/office/drawing/2014/main" id="{1930D71E-05A4-400D-9094-18E6F6F771C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0" name="Straight Connector 579">
                    <a:extLst>
                      <a:ext uri="{FF2B5EF4-FFF2-40B4-BE49-F238E27FC236}">
                        <a16:creationId xmlns:a16="http://schemas.microsoft.com/office/drawing/2014/main" id="{A1253721-1854-474C-9342-DD1F49E85F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1" name="Straight Connector 580">
                    <a:extLst>
                      <a:ext uri="{FF2B5EF4-FFF2-40B4-BE49-F238E27FC236}">
                        <a16:creationId xmlns:a16="http://schemas.microsoft.com/office/drawing/2014/main" id="{A6245D3C-20EC-4571-8CB7-AFA8C71035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2" name="Straight Connector 581">
                    <a:extLst>
                      <a:ext uri="{FF2B5EF4-FFF2-40B4-BE49-F238E27FC236}">
                        <a16:creationId xmlns:a16="http://schemas.microsoft.com/office/drawing/2014/main" id="{A2B32D36-390B-457D-9160-B445ADF84F5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DEDF5D55-0B61-4F55-AF4C-48CD96A26987}"/>
                    </a:ext>
                  </a:extLst>
                </p:cNvPr>
                <p:cNvGrpSpPr/>
                <p:nvPr/>
              </p:nvGrpSpPr>
              <p:grpSpPr>
                <a:xfrm rot="19866379">
                  <a:off x="2803083" y="2927662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64" name="Straight Connector 563">
                    <a:extLst>
                      <a:ext uri="{FF2B5EF4-FFF2-40B4-BE49-F238E27FC236}">
                        <a16:creationId xmlns:a16="http://schemas.microsoft.com/office/drawing/2014/main" id="{CAD16573-D1AE-48FB-B6C7-0718D58FCB1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5" name="Straight Connector 564">
                    <a:extLst>
                      <a:ext uri="{FF2B5EF4-FFF2-40B4-BE49-F238E27FC236}">
                        <a16:creationId xmlns:a16="http://schemas.microsoft.com/office/drawing/2014/main" id="{A56FB465-F192-422B-9C95-F108FD94FC7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D8E69CAE-0C85-40A6-888F-98672DC272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8119E434-B504-45E7-87B1-9CC4F5AF1C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8" name="Straight Connector 567">
                    <a:extLst>
                      <a:ext uri="{FF2B5EF4-FFF2-40B4-BE49-F238E27FC236}">
                        <a16:creationId xmlns:a16="http://schemas.microsoft.com/office/drawing/2014/main" id="{0896EAC9-17DE-4FAB-9917-0C67D2764C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9" name="Straight Connector 568">
                    <a:extLst>
                      <a:ext uri="{FF2B5EF4-FFF2-40B4-BE49-F238E27FC236}">
                        <a16:creationId xmlns:a16="http://schemas.microsoft.com/office/drawing/2014/main" id="{5AF2057C-FE78-4FE2-815E-865486766F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0" name="Straight Connector 569">
                    <a:extLst>
                      <a:ext uri="{FF2B5EF4-FFF2-40B4-BE49-F238E27FC236}">
                        <a16:creationId xmlns:a16="http://schemas.microsoft.com/office/drawing/2014/main" id="{38D007E2-5B0E-4C20-A277-5DED93E77C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5F450E68-D0C7-4BAF-89B1-0CD7C2CAB5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D9B53D31-A710-4CB2-B3E1-D4E6B244A9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55" name="Group 354">
                  <a:extLst>
                    <a:ext uri="{FF2B5EF4-FFF2-40B4-BE49-F238E27FC236}">
                      <a16:creationId xmlns:a16="http://schemas.microsoft.com/office/drawing/2014/main" id="{39264F32-A7FB-454E-B403-6AD8A7A50707}"/>
                    </a:ext>
                  </a:extLst>
                </p:cNvPr>
                <p:cNvGrpSpPr/>
                <p:nvPr/>
              </p:nvGrpSpPr>
              <p:grpSpPr>
                <a:xfrm rot="619087">
                  <a:off x="3710177" y="1002636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55" name="Straight Connector 554">
                    <a:extLst>
                      <a:ext uri="{FF2B5EF4-FFF2-40B4-BE49-F238E27FC236}">
                        <a16:creationId xmlns:a16="http://schemas.microsoft.com/office/drawing/2014/main" id="{3B927D02-F701-40CB-B5D6-C6F4D501E7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Straight Connector 555">
                    <a:extLst>
                      <a:ext uri="{FF2B5EF4-FFF2-40B4-BE49-F238E27FC236}">
                        <a16:creationId xmlns:a16="http://schemas.microsoft.com/office/drawing/2014/main" id="{30FE5809-1644-45E3-890B-8C54B13852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Straight Connector 556">
                    <a:extLst>
                      <a:ext uri="{FF2B5EF4-FFF2-40B4-BE49-F238E27FC236}">
                        <a16:creationId xmlns:a16="http://schemas.microsoft.com/office/drawing/2014/main" id="{EFBB7B60-E180-4D53-A60D-9888BC806A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Straight Connector 557">
                    <a:extLst>
                      <a:ext uri="{FF2B5EF4-FFF2-40B4-BE49-F238E27FC236}">
                        <a16:creationId xmlns:a16="http://schemas.microsoft.com/office/drawing/2014/main" id="{84D72576-9493-4787-86F8-6225C981BD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Straight Connector 558">
                    <a:extLst>
                      <a:ext uri="{FF2B5EF4-FFF2-40B4-BE49-F238E27FC236}">
                        <a16:creationId xmlns:a16="http://schemas.microsoft.com/office/drawing/2014/main" id="{42A48AA1-5CD2-44F1-9076-F90C453666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0" name="Straight Connector 559">
                    <a:extLst>
                      <a:ext uri="{FF2B5EF4-FFF2-40B4-BE49-F238E27FC236}">
                        <a16:creationId xmlns:a16="http://schemas.microsoft.com/office/drawing/2014/main" id="{A8D95CBE-A51B-4595-9AEA-B84F21E9B5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1" name="Straight Connector 560">
                    <a:extLst>
                      <a:ext uri="{FF2B5EF4-FFF2-40B4-BE49-F238E27FC236}">
                        <a16:creationId xmlns:a16="http://schemas.microsoft.com/office/drawing/2014/main" id="{D148DCD5-915E-4D8F-B82A-4216E92E18A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2" name="Straight Connector 561">
                    <a:extLst>
                      <a:ext uri="{FF2B5EF4-FFF2-40B4-BE49-F238E27FC236}">
                        <a16:creationId xmlns:a16="http://schemas.microsoft.com/office/drawing/2014/main" id="{CD50389C-A867-458B-B964-C19C56C89DA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3" name="Straight Connector 562">
                    <a:extLst>
                      <a:ext uri="{FF2B5EF4-FFF2-40B4-BE49-F238E27FC236}">
                        <a16:creationId xmlns:a16="http://schemas.microsoft.com/office/drawing/2014/main" id="{F125B5C7-8FFC-442A-8840-1DDEBB84A9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AC2831EB-189D-4DF0-9144-05D6E4F702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487362" y="1515740"/>
                  <a:ext cx="1332921" cy="159101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B9A32696-4D38-4909-8312-DA84E850C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816382" y="1245385"/>
                  <a:ext cx="1062415" cy="1822136"/>
                </a:xfrm>
                <a:prstGeom prst="line">
                  <a:avLst/>
                </a:prstGeom>
                <a:ln w="19050">
                  <a:solidFill>
                    <a:srgbClr val="0FC36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823B43FD-D708-43B1-BFC0-01B5D3D365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229014" y="1066568"/>
                  <a:ext cx="720513" cy="197604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5900DE75-C202-40A7-AC1E-DC8EFE8544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67764" y="936058"/>
                  <a:ext cx="357803" cy="20946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BE922872-D339-47C0-91A7-AA688D4901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167983" y="945333"/>
                  <a:ext cx="385217" cy="207053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7B8EE9F4-827D-436C-88B6-1BC7D80DB07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241272" y="1047588"/>
                  <a:ext cx="714052" cy="199076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641309E1-DB99-45D7-9B53-AF83CD106C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299169" y="1241323"/>
                  <a:ext cx="1027150" cy="1828355"/>
                </a:xfrm>
                <a:prstGeom prst="line">
                  <a:avLst/>
                </a:prstGeom>
                <a:ln w="19050">
                  <a:solidFill>
                    <a:srgbClr val="0FC36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E37C80F5-ADF3-473A-A3A6-789AB9F019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367490" y="1486914"/>
                  <a:ext cx="1325534" cy="161340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4" name="Straight Connector 363">
                  <a:extLst>
                    <a:ext uri="{FF2B5EF4-FFF2-40B4-BE49-F238E27FC236}">
                      <a16:creationId xmlns:a16="http://schemas.microsoft.com/office/drawing/2014/main" id="{2AC10165-4A2E-4514-AFE7-193856E431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411865" y="1804002"/>
                  <a:ext cx="1604432" cy="135831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55283F31-A20B-43CE-9164-C49630CB28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445318" y="2157643"/>
                  <a:ext cx="1828980" cy="1062352"/>
                </a:xfrm>
                <a:prstGeom prst="line">
                  <a:avLst/>
                </a:prstGeom>
                <a:ln w="19050">
                  <a:solidFill>
                    <a:srgbClr val="0FC36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6" name="Straight Connector 365">
                  <a:extLst>
                    <a:ext uri="{FF2B5EF4-FFF2-40B4-BE49-F238E27FC236}">
                      <a16:creationId xmlns:a16="http://schemas.microsoft.com/office/drawing/2014/main" id="{08985502-A389-489B-A663-B1F539DB166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491120" y="2555093"/>
                  <a:ext cx="1961053" cy="724446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50C277B7-819F-447D-AF75-2E55087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516501" y="2980405"/>
                  <a:ext cx="2047871" cy="37298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8" name="Group 367">
                  <a:extLst>
                    <a:ext uri="{FF2B5EF4-FFF2-40B4-BE49-F238E27FC236}">
                      <a16:creationId xmlns:a16="http://schemas.microsoft.com/office/drawing/2014/main" id="{879EE0EF-0362-4156-B63C-EBC6AD7D3946}"/>
                    </a:ext>
                  </a:extLst>
                </p:cNvPr>
                <p:cNvGrpSpPr/>
                <p:nvPr/>
              </p:nvGrpSpPr>
              <p:grpSpPr>
                <a:xfrm rot="1140236">
                  <a:off x="4129700" y="654289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120146CA-B148-4C06-9B0B-E9068BD51C3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268376CE-FACD-45F8-9E9A-30FFA9696E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Straight Connector 547">
                    <a:extLst>
                      <a:ext uri="{FF2B5EF4-FFF2-40B4-BE49-F238E27FC236}">
                        <a16:creationId xmlns:a16="http://schemas.microsoft.com/office/drawing/2014/main" id="{BBE56DC1-3B3D-45C8-8E8F-7CA593F963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Straight Connector 548">
                    <a:extLst>
                      <a:ext uri="{FF2B5EF4-FFF2-40B4-BE49-F238E27FC236}">
                        <a16:creationId xmlns:a16="http://schemas.microsoft.com/office/drawing/2014/main" id="{5E5E0CFA-81C2-4A8F-8838-97F1BD08609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Straight Connector 549">
                    <a:extLst>
                      <a:ext uri="{FF2B5EF4-FFF2-40B4-BE49-F238E27FC236}">
                        <a16:creationId xmlns:a16="http://schemas.microsoft.com/office/drawing/2014/main" id="{02088E56-16D7-4A3A-8913-59E541432F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E1EBB5DB-C465-4415-A4B1-DC25A6C57C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4F0D787C-EDEE-4660-A953-CE9BA632F6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Straight Connector 552">
                    <a:extLst>
                      <a:ext uri="{FF2B5EF4-FFF2-40B4-BE49-F238E27FC236}">
                        <a16:creationId xmlns:a16="http://schemas.microsoft.com/office/drawing/2014/main" id="{724B04B1-7922-4EF9-A21F-3D996F22D8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Straight Connector 553">
                    <a:extLst>
                      <a:ext uri="{FF2B5EF4-FFF2-40B4-BE49-F238E27FC236}">
                        <a16:creationId xmlns:a16="http://schemas.microsoft.com/office/drawing/2014/main" id="{F8BA6AC9-0993-4025-B6A9-D58AB874F4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69" name="Group 368">
                  <a:extLst>
                    <a:ext uri="{FF2B5EF4-FFF2-40B4-BE49-F238E27FC236}">
                      <a16:creationId xmlns:a16="http://schemas.microsoft.com/office/drawing/2014/main" id="{C4A0BADB-054D-424A-8429-4A25CD36760B}"/>
                    </a:ext>
                  </a:extLst>
                </p:cNvPr>
                <p:cNvGrpSpPr/>
                <p:nvPr/>
              </p:nvGrpSpPr>
              <p:grpSpPr>
                <a:xfrm rot="1776774">
                  <a:off x="4592342" y="382144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37" name="Straight Connector 536">
                    <a:extLst>
                      <a:ext uri="{FF2B5EF4-FFF2-40B4-BE49-F238E27FC236}">
                        <a16:creationId xmlns:a16="http://schemas.microsoft.com/office/drawing/2014/main" id="{E05F43DE-2734-47B8-9514-ECEEC4EA9D7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FF2726D9-46F2-43F3-A192-CCFF6AB13D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D9AD94AA-3467-49A5-920A-26021AF7F52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0" name="Straight Connector 539">
                    <a:extLst>
                      <a:ext uri="{FF2B5EF4-FFF2-40B4-BE49-F238E27FC236}">
                        <a16:creationId xmlns:a16="http://schemas.microsoft.com/office/drawing/2014/main" id="{BC0BCBE7-0F7D-4AA4-82BD-37EBF30527B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1" name="Straight Connector 540">
                    <a:extLst>
                      <a:ext uri="{FF2B5EF4-FFF2-40B4-BE49-F238E27FC236}">
                        <a16:creationId xmlns:a16="http://schemas.microsoft.com/office/drawing/2014/main" id="{70F77D7F-D11C-4563-A8DE-72E1A08F13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2" name="Straight Connector 541">
                    <a:extLst>
                      <a:ext uri="{FF2B5EF4-FFF2-40B4-BE49-F238E27FC236}">
                        <a16:creationId xmlns:a16="http://schemas.microsoft.com/office/drawing/2014/main" id="{F3952076-2E8F-43EB-93E3-CBD570373D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3" name="Straight Connector 542">
                    <a:extLst>
                      <a:ext uri="{FF2B5EF4-FFF2-40B4-BE49-F238E27FC236}">
                        <a16:creationId xmlns:a16="http://schemas.microsoft.com/office/drawing/2014/main" id="{0559701A-474B-45BB-AFD3-CEA62B4223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4" name="Straight Connector 543">
                    <a:extLst>
                      <a:ext uri="{FF2B5EF4-FFF2-40B4-BE49-F238E27FC236}">
                        <a16:creationId xmlns:a16="http://schemas.microsoft.com/office/drawing/2014/main" id="{03B44CE5-64C6-4F74-B7D8-DBBD6A59F3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5" name="Straight Connector 544">
                    <a:extLst>
                      <a:ext uri="{FF2B5EF4-FFF2-40B4-BE49-F238E27FC236}">
                        <a16:creationId xmlns:a16="http://schemas.microsoft.com/office/drawing/2014/main" id="{43BF7582-FD13-49F6-811D-D9D2543476C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0" name="Group 369">
                  <a:extLst>
                    <a:ext uri="{FF2B5EF4-FFF2-40B4-BE49-F238E27FC236}">
                      <a16:creationId xmlns:a16="http://schemas.microsoft.com/office/drawing/2014/main" id="{79C2940F-BBD0-435A-80D6-FDEAB99C1656}"/>
                    </a:ext>
                  </a:extLst>
                </p:cNvPr>
                <p:cNvGrpSpPr/>
                <p:nvPr/>
              </p:nvGrpSpPr>
              <p:grpSpPr>
                <a:xfrm rot="2445069">
                  <a:off x="5093086" y="186200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28" name="Straight Connector 527">
                    <a:extLst>
                      <a:ext uri="{FF2B5EF4-FFF2-40B4-BE49-F238E27FC236}">
                        <a16:creationId xmlns:a16="http://schemas.microsoft.com/office/drawing/2014/main" id="{27C33F04-5F89-4234-ACBE-8DE2C88243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9" name="Straight Connector 528">
                    <a:extLst>
                      <a:ext uri="{FF2B5EF4-FFF2-40B4-BE49-F238E27FC236}">
                        <a16:creationId xmlns:a16="http://schemas.microsoft.com/office/drawing/2014/main" id="{EF9F9D78-1658-4540-BDE4-9641FCBEA3B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0" name="Straight Connector 529">
                    <a:extLst>
                      <a:ext uri="{FF2B5EF4-FFF2-40B4-BE49-F238E27FC236}">
                        <a16:creationId xmlns:a16="http://schemas.microsoft.com/office/drawing/2014/main" id="{C737E0CF-4B9D-4E46-8E5B-5179467C10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33DF4951-6721-412F-8357-EAD4C3A855D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480019C6-70CB-4679-8BAE-F94FDC5BB58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3" name="Straight Connector 532">
                    <a:extLst>
                      <a:ext uri="{FF2B5EF4-FFF2-40B4-BE49-F238E27FC236}">
                        <a16:creationId xmlns:a16="http://schemas.microsoft.com/office/drawing/2014/main" id="{686E547B-7F90-4E9B-8BE6-DB212EBBD63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4" name="Straight Connector 533">
                    <a:extLst>
                      <a:ext uri="{FF2B5EF4-FFF2-40B4-BE49-F238E27FC236}">
                        <a16:creationId xmlns:a16="http://schemas.microsoft.com/office/drawing/2014/main" id="{A7B6FB21-C3A8-4B46-952F-FBB67B43E91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5" name="Straight Connector 534">
                    <a:extLst>
                      <a:ext uri="{FF2B5EF4-FFF2-40B4-BE49-F238E27FC236}">
                        <a16:creationId xmlns:a16="http://schemas.microsoft.com/office/drawing/2014/main" id="{EE9495BF-3F7D-40DB-96AD-74301CF2A96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6" name="Straight Connector 535">
                    <a:extLst>
                      <a:ext uri="{FF2B5EF4-FFF2-40B4-BE49-F238E27FC236}">
                        <a16:creationId xmlns:a16="http://schemas.microsoft.com/office/drawing/2014/main" id="{FAF03ECF-3EF5-4A94-9A00-C207290545D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1" name="Group 370">
                  <a:extLst>
                    <a:ext uri="{FF2B5EF4-FFF2-40B4-BE49-F238E27FC236}">
                      <a16:creationId xmlns:a16="http://schemas.microsoft.com/office/drawing/2014/main" id="{54E1982D-4CBA-49EF-BA92-29885D700901}"/>
                    </a:ext>
                  </a:extLst>
                </p:cNvPr>
                <p:cNvGrpSpPr/>
                <p:nvPr/>
              </p:nvGrpSpPr>
              <p:grpSpPr>
                <a:xfrm rot="2964279">
                  <a:off x="5637376" y="104552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19" name="Straight Connector 518">
                    <a:extLst>
                      <a:ext uri="{FF2B5EF4-FFF2-40B4-BE49-F238E27FC236}">
                        <a16:creationId xmlns:a16="http://schemas.microsoft.com/office/drawing/2014/main" id="{C2FF7CF7-3FCD-411C-8EF0-FEEEA8AEEC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0" name="Straight Connector 519">
                    <a:extLst>
                      <a:ext uri="{FF2B5EF4-FFF2-40B4-BE49-F238E27FC236}">
                        <a16:creationId xmlns:a16="http://schemas.microsoft.com/office/drawing/2014/main" id="{9001E691-BD19-43E9-BA21-65989944A75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1" name="Straight Connector 520">
                    <a:extLst>
                      <a:ext uri="{FF2B5EF4-FFF2-40B4-BE49-F238E27FC236}">
                        <a16:creationId xmlns:a16="http://schemas.microsoft.com/office/drawing/2014/main" id="{6D1163B8-CCE2-40AF-82BA-443042808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2" name="Straight Connector 521">
                    <a:extLst>
                      <a:ext uri="{FF2B5EF4-FFF2-40B4-BE49-F238E27FC236}">
                        <a16:creationId xmlns:a16="http://schemas.microsoft.com/office/drawing/2014/main" id="{CD6F56B0-5CBC-430D-ADD6-86336AD4A6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3" name="Straight Connector 522">
                    <a:extLst>
                      <a:ext uri="{FF2B5EF4-FFF2-40B4-BE49-F238E27FC236}">
                        <a16:creationId xmlns:a16="http://schemas.microsoft.com/office/drawing/2014/main" id="{D275101C-F22E-47AE-B021-B49F45D7B4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4" name="Straight Connector 523">
                    <a:extLst>
                      <a:ext uri="{FF2B5EF4-FFF2-40B4-BE49-F238E27FC236}">
                        <a16:creationId xmlns:a16="http://schemas.microsoft.com/office/drawing/2014/main" id="{479A6972-2ED4-42FA-BF7A-D79CE6F64EA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5" name="Straight Connector 524">
                    <a:extLst>
                      <a:ext uri="{FF2B5EF4-FFF2-40B4-BE49-F238E27FC236}">
                        <a16:creationId xmlns:a16="http://schemas.microsoft.com/office/drawing/2014/main" id="{D394C23B-19D9-43CF-8CB4-6D74BC9C63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0074C28F-7671-429F-892D-ED0E3D527F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150995B-77A0-4B67-8803-9501EBDC872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2" name="Group 371">
                  <a:extLst>
                    <a:ext uri="{FF2B5EF4-FFF2-40B4-BE49-F238E27FC236}">
                      <a16:creationId xmlns:a16="http://schemas.microsoft.com/office/drawing/2014/main" id="{FCE94358-112A-40E3-A7F1-AF953BE5C7FB}"/>
                    </a:ext>
                  </a:extLst>
                </p:cNvPr>
                <p:cNvGrpSpPr/>
                <p:nvPr/>
              </p:nvGrpSpPr>
              <p:grpSpPr>
                <a:xfrm rot="3616724">
                  <a:off x="6182082" y="99108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10" name="Straight Connector 509">
                    <a:extLst>
                      <a:ext uri="{FF2B5EF4-FFF2-40B4-BE49-F238E27FC236}">
                        <a16:creationId xmlns:a16="http://schemas.microsoft.com/office/drawing/2014/main" id="{0FFEEED2-60EC-4A85-94DF-27E918BBBE9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Straight Connector 510">
                    <a:extLst>
                      <a:ext uri="{FF2B5EF4-FFF2-40B4-BE49-F238E27FC236}">
                        <a16:creationId xmlns:a16="http://schemas.microsoft.com/office/drawing/2014/main" id="{B20B59D0-EDAF-48A3-9D86-260B3CEDE0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Straight Connector 511">
                    <a:extLst>
                      <a:ext uri="{FF2B5EF4-FFF2-40B4-BE49-F238E27FC236}">
                        <a16:creationId xmlns:a16="http://schemas.microsoft.com/office/drawing/2014/main" id="{76B75FC5-877B-42B3-94DB-5D3230F947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3" name="Straight Connector 512">
                    <a:extLst>
                      <a:ext uri="{FF2B5EF4-FFF2-40B4-BE49-F238E27FC236}">
                        <a16:creationId xmlns:a16="http://schemas.microsoft.com/office/drawing/2014/main" id="{19CCF226-DDE5-4065-8709-24EBE667C1C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4" name="Straight Connector 513">
                    <a:extLst>
                      <a:ext uri="{FF2B5EF4-FFF2-40B4-BE49-F238E27FC236}">
                        <a16:creationId xmlns:a16="http://schemas.microsoft.com/office/drawing/2014/main" id="{F88918FB-BF92-499D-964B-CD0D90DE51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5" name="Straight Connector 514">
                    <a:extLst>
                      <a:ext uri="{FF2B5EF4-FFF2-40B4-BE49-F238E27FC236}">
                        <a16:creationId xmlns:a16="http://schemas.microsoft.com/office/drawing/2014/main" id="{3690AEB7-7A40-4134-A7C5-36FF215E558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6" name="Straight Connector 515">
                    <a:extLst>
                      <a:ext uri="{FF2B5EF4-FFF2-40B4-BE49-F238E27FC236}">
                        <a16:creationId xmlns:a16="http://schemas.microsoft.com/office/drawing/2014/main" id="{F2795814-BF48-4022-9543-1DEF8F8506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7" name="Straight Connector 516">
                    <a:extLst>
                      <a:ext uri="{FF2B5EF4-FFF2-40B4-BE49-F238E27FC236}">
                        <a16:creationId xmlns:a16="http://schemas.microsoft.com/office/drawing/2014/main" id="{76B8ECF3-06A3-4F39-87D4-216D5D2547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8" name="Straight Connector 517">
                    <a:extLst>
                      <a:ext uri="{FF2B5EF4-FFF2-40B4-BE49-F238E27FC236}">
                        <a16:creationId xmlns:a16="http://schemas.microsoft.com/office/drawing/2014/main" id="{E1A9B06C-2EB9-4667-B6B4-6726DFF212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2B8C16E7-CC61-4856-988F-F69D56D667F3}"/>
                    </a:ext>
                  </a:extLst>
                </p:cNvPr>
                <p:cNvGrpSpPr/>
                <p:nvPr/>
              </p:nvGrpSpPr>
              <p:grpSpPr>
                <a:xfrm rot="4178284">
                  <a:off x="6710463" y="197078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501" name="Straight Connector 500">
                    <a:extLst>
                      <a:ext uri="{FF2B5EF4-FFF2-40B4-BE49-F238E27FC236}">
                        <a16:creationId xmlns:a16="http://schemas.microsoft.com/office/drawing/2014/main" id="{F6E15764-A43E-424C-8AFD-3AD0E0ACE5D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Straight Connector 501">
                    <a:extLst>
                      <a:ext uri="{FF2B5EF4-FFF2-40B4-BE49-F238E27FC236}">
                        <a16:creationId xmlns:a16="http://schemas.microsoft.com/office/drawing/2014/main" id="{3D42A9CD-2623-4544-9509-8DC21569034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Straight Connector 502">
                    <a:extLst>
                      <a:ext uri="{FF2B5EF4-FFF2-40B4-BE49-F238E27FC236}">
                        <a16:creationId xmlns:a16="http://schemas.microsoft.com/office/drawing/2014/main" id="{9259553D-1EDB-4D30-8A50-9C1BF9FCD0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Straight Connector 503">
                    <a:extLst>
                      <a:ext uri="{FF2B5EF4-FFF2-40B4-BE49-F238E27FC236}">
                        <a16:creationId xmlns:a16="http://schemas.microsoft.com/office/drawing/2014/main" id="{54C921BB-73C4-4FF8-BEC4-D58DB3CFD4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Straight Connector 504">
                    <a:extLst>
                      <a:ext uri="{FF2B5EF4-FFF2-40B4-BE49-F238E27FC236}">
                        <a16:creationId xmlns:a16="http://schemas.microsoft.com/office/drawing/2014/main" id="{D30DCEF4-6BB4-4817-AC51-A943E82E0B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Straight Connector 505">
                    <a:extLst>
                      <a:ext uri="{FF2B5EF4-FFF2-40B4-BE49-F238E27FC236}">
                        <a16:creationId xmlns:a16="http://schemas.microsoft.com/office/drawing/2014/main" id="{A973FDF4-16FB-4ED3-B47B-7910AB40E9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Straight Connector 506">
                    <a:extLst>
                      <a:ext uri="{FF2B5EF4-FFF2-40B4-BE49-F238E27FC236}">
                        <a16:creationId xmlns:a16="http://schemas.microsoft.com/office/drawing/2014/main" id="{FB3BB26F-9B9F-4D13-B14C-7B2F1228192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Straight Connector 507">
                    <a:extLst>
                      <a:ext uri="{FF2B5EF4-FFF2-40B4-BE49-F238E27FC236}">
                        <a16:creationId xmlns:a16="http://schemas.microsoft.com/office/drawing/2014/main" id="{045B9262-D70A-4A68-B7A7-3F730672C6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Straight Connector 508">
                    <a:extLst>
                      <a:ext uri="{FF2B5EF4-FFF2-40B4-BE49-F238E27FC236}">
                        <a16:creationId xmlns:a16="http://schemas.microsoft.com/office/drawing/2014/main" id="{F671AD09-80C1-4F4D-84A2-3B2E0BD7E9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4" name="Group 373">
                  <a:extLst>
                    <a:ext uri="{FF2B5EF4-FFF2-40B4-BE49-F238E27FC236}">
                      <a16:creationId xmlns:a16="http://schemas.microsoft.com/office/drawing/2014/main" id="{9E2918E0-3379-4330-9E82-E56CB0A0B3EC}"/>
                    </a:ext>
                  </a:extLst>
                </p:cNvPr>
                <p:cNvGrpSpPr/>
                <p:nvPr/>
              </p:nvGrpSpPr>
              <p:grpSpPr>
                <a:xfrm rot="4942925">
                  <a:off x="7210373" y="376693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92" name="Straight Connector 491">
                    <a:extLst>
                      <a:ext uri="{FF2B5EF4-FFF2-40B4-BE49-F238E27FC236}">
                        <a16:creationId xmlns:a16="http://schemas.microsoft.com/office/drawing/2014/main" id="{487F0F91-0614-4C4B-A518-64D1F69098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3" name="Straight Connector 492">
                    <a:extLst>
                      <a:ext uri="{FF2B5EF4-FFF2-40B4-BE49-F238E27FC236}">
                        <a16:creationId xmlns:a16="http://schemas.microsoft.com/office/drawing/2014/main" id="{8E4179AC-E1A7-4489-B270-5BF160AD517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4" name="Straight Connector 493">
                    <a:extLst>
                      <a:ext uri="{FF2B5EF4-FFF2-40B4-BE49-F238E27FC236}">
                        <a16:creationId xmlns:a16="http://schemas.microsoft.com/office/drawing/2014/main" id="{FE3BD77A-489D-450E-99ED-F0B537B1FB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5" name="Straight Connector 494">
                    <a:extLst>
                      <a:ext uri="{FF2B5EF4-FFF2-40B4-BE49-F238E27FC236}">
                        <a16:creationId xmlns:a16="http://schemas.microsoft.com/office/drawing/2014/main" id="{877274D4-609A-401C-BA27-E77BBE36E6B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6" name="Straight Connector 495">
                    <a:extLst>
                      <a:ext uri="{FF2B5EF4-FFF2-40B4-BE49-F238E27FC236}">
                        <a16:creationId xmlns:a16="http://schemas.microsoft.com/office/drawing/2014/main" id="{85112357-BAA8-46A9-8EFB-8A09BD83B28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7" name="Straight Connector 496">
                    <a:extLst>
                      <a:ext uri="{FF2B5EF4-FFF2-40B4-BE49-F238E27FC236}">
                        <a16:creationId xmlns:a16="http://schemas.microsoft.com/office/drawing/2014/main" id="{B91DD2BC-F5A4-4D51-BBDB-AE19EC2FB63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8" name="Straight Connector 497">
                    <a:extLst>
                      <a:ext uri="{FF2B5EF4-FFF2-40B4-BE49-F238E27FC236}">
                        <a16:creationId xmlns:a16="http://schemas.microsoft.com/office/drawing/2014/main" id="{CE1B938A-F508-45CF-AB6E-79CC8DEB2CC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Straight Connector 498">
                    <a:extLst>
                      <a:ext uri="{FF2B5EF4-FFF2-40B4-BE49-F238E27FC236}">
                        <a16:creationId xmlns:a16="http://schemas.microsoft.com/office/drawing/2014/main" id="{851A9687-FE16-49AF-8587-900CE5DA4C1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Straight Connector 499">
                    <a:extLst>
                      <a:ext uri="{FF2B5EF4-FFF2-40B4-BE49-F238E27FC236}">
                        <a16:creationId xmlns:a16="http://schemas.microsoft.com/office/drawing/2014/main" id="{6DFB3F18-8708-4C1F-8077-9BDBCFD84D8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ED47CBD2-379A-4D94-8490-A93A20E131BB}"/>
                    </a:ext>
                  </a:extLst>
                </p:cNvPr>
                <p:cNvGrpSpPr/>
                <p:nvPr/>
              </p:nvGrpSpPr>
              <p:grpSpPr>
                <a:xfrm rot="5400000">
                  <a:off x="7678463" y="643396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83" name="Straight Connector 482">
                    <a:extLst>
                      <a:ext uri="{FF2B5EF4-FFF2-40B4-BE49-F238E27FC236}">
                        <a16:creationId xmlns:a16="http://schemas.microsoft.com/office/drawing/2014/main" id="{5B178E60-EADD-42C9-A62C-50C14A6BD33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4" name="Straight Connector 483">
                    <a:extLst>
                      <a:ext uri="{FF2B5EF4-FFF2-40B4-BE49-F238E27FC236}">
                        <a16:creationId xmlns:a16="http://schemas.microsoft.com/office/drawing/2014/main" id="{10F6D064-6626-4A4C-BA52-5AA46DD349E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5" name="Straight Connector 484">
                    <a:extLst>
                      <a:ext uri="{FF2B5EF4-FFF2-40B4-BE49-F238E27FC236}">
                        <a16:creationId xmlns:a16="http://schemas.microsoft.com/office/drawing/2014/main" id="{4C14D031-C5B8-4E81-BD70-916B0391ED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6" name="Straight Connector 485">
                    <a:extLst>
                      <a:ext uri="{FF2B5EF4-FFF2-40B4-BE49-F238E27FC236}">
                        <a16:creationId xmlns:a16="http://schemas.microsoft.com/office/drawing/2014/main" id="{CB20FD03-6A93-4BE3-9F43-C1AC2D6448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7" name="Straight Connector 486">
                    <a:extLst>
                      <a:ext uri="{FF2B5EF4-FFF2-40B4-BE49-F238E27FC236}">
                        <a16:creationId xmlns:a16="http://schemas.microsoft.com/office/drawing/2014/main" id="{9BFC2876-D3A8-4C85-8FB8-1F3D2048EA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8" name="Straight Connector 487">
                    <a:extLst>
                      <a:ext uri="{FF2B5EF4-FFF2-40B4-BE49-F238E27FC236}">
                        <a16:creationId xmlns:a16="http://schemas.microsoft.com/office/drawing/2014/main" id="{BAF3E322-01EF-4C6F-8E28-D55CEF25F2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9" name="Straight Connector 488">
                    <a:extLst>
                      <a:ext uri="{FF2B5EF4-FFF2-40B4-BE49-F238E27FC236}">
                        <a16:creationId xmlns:a16="http://schemas.microsoft.com/office/drawing/2014/main" id="{AD98ECC2-00E8-43A4-94FC-B86E721BCB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0" name="Straight Connector 489">
                    <a:extLst>
                      <a:ext uri="{FF2B5EF4-FFF2-40B4-BE49-F238E27FC236}">
                        <a16:creationId xmlns:a16="http://schemas.microsoft.com/office/drawing/2014/main" id="{F6775446-F60D-4818-9676-82FECF39714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1" name="Straight Connector 490">
                    <a:extLst>
                      <a:ext uri="{FF2B5EF4-FFF2-40B4-BE49-F238E27FC236}">
                        <a16:creationId xmlns:a16="http://schemas.microsoft.com/office/drawing/2014/main" id="{1A532B0D-6566-446E-9A3F-C854C2787D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AA27E9A-5ECF-4E85-B70F-00B91C70BA33}"/>
                    </a:ext>
                  </a:extLst>
                </p:cNvPr>
                <p:cNvGrpSpPr/>
                <p:nvPr/>
              </p:nvGrpSpPr>
              <p:grpSpPr>
                <a:xfrm rot="6065436">
                  <a:off x="8086680" y="991743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74" name="Straight Connector 473">
                    <a:extLst>
                      <a:ext uri="{FF2B5EF4-FFF2-40B4-BE49-F238E27FC236}">
                        <a16:creationId xmlns:a16="http://schemas.microsoft.com/office/drawing/2014/main" id="{D15AF3E3-B450-4D81-AA90-AEACEE65F6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5" name="Straight Connector 474">
                    <a:extLst>
                      <a:ext uri="{FF2B5EF4-FFF2-40B4-BE49-F238E27FC236}">
                        <a16:creationId xmlns:a16="http://schemas.microsoft.com/office/drawing/2014/main" id="{816EE52E-DAC7-40A9-99E1-5B2CAE186D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6" name="Straight Connector 475">
                    <a:extLst>
                      <a:ext uri="{FF2B5EF4-FFF2-40B4-BE49-F238E27FC236}">
                        <a16:creationId xmlns:a16="http://schemas.microsoft.com/office/drawing/2014/main" id="{306018B8-3440-4EEB-B7DF-3B8E2A07A2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7" name="Straight Connector 476">
                    <a:extLst>
                      <a:ext uri="{FF2B5EF4-FFF2-40B4-BE49-F238E27FC236}">
                        <a16:creationId xmlns:a16="http://schemas.microsoft.com/office/drawing/2014/main" id="{CF9DA436-5F55-41AF-9F0A-1EA8318BC3A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8" name="Straight Connector 477">
                    <a:extLst>
                      <a:ext uri="{FF2B5EF4-FFF2-40B4-BE49-F238E27FC236}">
                        <a16:creationId xmlns:a16="http://schemas.microsoft.com/office/drawing/2014/main" id="{A0777727-F957-42A2-A3DD-285F4CC5943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9" name="Straight Connector 478">
                    <a:extLst>
                      <a:ext uri="{FF2B5EF4-FFF2-40B4-BE49-F238E27FC236}">
                        <a16:creationId xmlns:a16="http://schemas.microsoft.com/office/drawing/2014/main" id="{79DEA739-B439-4682-A173-6784D0F5F93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0" name="Straight Connector 479">
                    <a:extLst>
                      <a:ext uri="{FF2B5EF4-FFF2-40B4-BE49-F238E27FC236}">
                        <a16:creationId xmlns:a16="http://schemas.microsoft.com/office/drawing/2014/main" id="{2A9CCCA2-F46D-45C5-8D43-FA77B34441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1" name="Straight Connector 480">
                    <a:extLst>
                      <a:ext uri="{FF2B5EF4-FFF2-40B4-BE49-F238E27FC236}">
                        <a16:creationId xmlns:a16="http://schemas.microsoft.com/office/drawing/2014/main" id="{0FEE2965-45ED-4083-A96F-026670358A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2" name="Straight Connector 481">
                    <a:extLst>
                      <a:ext uri="{FF2B5EF4-FFF2-40B4-BE49-F238E27FC236}">
                        <a16:creationId xmlns:a16="http://schemas.microsoft.com/office/drawing/2014/main" id="{325B5F2C-0A57-4B47-BB95-75292B0AFEA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36249AC8-FAB2-411A-948F-3EF004E9E73F}"/>
                    </a:ext>
                  </a:extLst>
                </p:cNvPr>
                <p:cNvGrpSpPr/>
                <p:nvPr/>
              </p:nvGrpSpPr>
              <p:grpSpPr>
                <a:xfrm rot="6624683">
                  <a:off x="8435022" y="1389073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65" name="Straight Connector 464">
                    <a:extLst>
                      <a:ext uri="{FF2B5EF4-FFF2-40B4-BE49-F238E27FC236}">
                        <a16:creationId xmlns:a16="http://schemas.microsoft.com/office/drawing/2014/main" id="{1F3D3B11-8D7D-4F7C-94F9-07C470F27CD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6" name="Straight Connector 465">
                    <a:extLst>
                      <a:ext uri="{FF2B5EF4-FFF2-40B4-BE49-F238E27FC236}">
                        <a16:creationId xmlns:a16="http://schemas.microsoft.com/office/drawing/2014/main" id="{3CB28927-1EFE-4A1B-AFC1-49A298294A0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7" name="Straight Connector 466">
                    <a:extLst>
                      <a:ext uri="{FF2B5EF4-FFF2-40B4-BE49-F238E27FC236}">
                        <a16:creationId xmlns:a16="http://schemas.microsoft.com/office/drawing/2014/main" id="{26AEF54C-EC49-47BC-8562-12D27147FA3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8" name="Straight Connector 467">
                    <a:extLst>
                      <a:ext uri="{FF2B5EF4-FFF2-40B4-BE49-F238E27FC236}">
                        <a16:creationId xmlns:a16="http://schemas.microsoft.com/office/drawing/2014/main" id="{02454FA7-FA72-483C-B4BE-152EC2CAA9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9" name="Straight Connector 468">
                    <a:extLst>
                      <a:ext uri="{FF2B5EF4-FFF2-40B4-BE49-F238E27FC236}">
                        <a16:creationId xmlns:a16="http://schemas.microsoft.com/office/drawing/2014/main" id="{44F836A5-CDDE-4ABC-85A1-98888FAEE6B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0" name="Straight Connector 469">
                    <a:extLst>
                      <a:ext uri="{FF2B5EF4-FFF2-40B4-BE49-F238E27FC236}">
                        <a16:creationId xmlns:a16="http://schemas.microsoft.com/office/drawing/2014/main" id="{F5026873-4814-4623-8BA0-76D42E0A9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1" name="Straight Connector 470">
                    <a:extLst>
                      <a:ext uri="{FF2B5EF4-FFF2-40B4-BE49-F238E27FC236}">
                        <a16:creationId xmlns:a16="http://schemas.microsoft.com/office/drawing/2014/main" id="{F77400D9-957E-4437-B5DA-9968C2788D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2" name="Straight Connector 471">
                    <a:extLst>
                      <a:ext uri="{FF2B5EF4-FFF2-40B4-BE49-F238E27FC236}">
                        <a16:creationId xmlns:a16="http://schemas.microsoft.com/office/drawing/2014/main" id="{BA19842A-5378-46F0-BEEE-7C117240865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3" name="Straight Connector 472">
                    <a:extLst>
                      <a:ext uri="{FF2B5EF4-FFF2-40B4-BE49-F238E27FC236}">
                        <a16:creationId xmlns:a16="http://schemas.microsoft.com/office/drawing/2014/main" id="{35961F8F-6894-4F6E-AD84-09667FD743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4688F2D5-FBC1-4576-8C0E-AD8AAFFDC07E}"/>
                    </a:ext>
                  </a:extLst>
                </p:cNvPr>
                <p:cNvGrpSpPr/>
                <p:nvPr/>
              </p:nvGrpSpPr>
              <p:grpSpPr>
                <a:xfrm rot="7280135">
                  <a:off x="8707167" y="1857159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B723FC73-454E-4BD0-AED5-AD876DCE2CE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F6D9446F-9082-4174-8A16-856B503C65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Straight Connector 457">
                    <a:extLst>
                      <a:ext uri="{FF2B5EF4-FFF2-40B4-BE49-F238E27FC236}">
                        <a16:creationId xmlns:a16="http://schemas.microsoft.com/office/drawing/2014/main" id="{FB0E9BEB-CCA6-4FA9-BAC8-5173FFCD21E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Straight Connector 458">
                    <a:extLst>
                      <a:ext uri="{FF2B5EF4-FFF2-40B4-BE49-F238E27FC236}">
                        <a16:creationId xmlns:a16="http://schemas.microsoft.com/office/drawing/2014/main" id="{C9CD491C-B48E-42E3-A6A1-8C7F0981E2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Straight Connector 459">
                    <a:extLst>
                      <a:ext uri="{FF2B5EF4-FFF2-40B4-BE49-F238E27FC236}">
                        <a16:creationId xmlns:a16="http://schemas.microsoft.com/office/drawing/2014/main" id="{DBD1F1D4-7DAD-4F06-8CCD-CFB113E6BD8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Straight Connector 460">
                    <a:extLst>
                      <a:ext uri="{FF2B5EF4-FFF2-40B4-BE49-F238E27FC236}">
                        <a16:creationId xmlns:a16="http://schemas.microsoft.com/office/drawing/2014/main" id="{E37CDDAE-3107-4052-84A5-0A4F8CE890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2900CA16-4993-4F6E-B481-E17BF4489FD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Straight Connector 462">
                    <a:extLst>
                      <a:ext uri="{FF2B5EF4-FFF2-40B4-BE49-F238E27FC236}">
                        <a16:creationId xmlns:a16="http://schemas.microsoft.com/office/drawing/2014/main" id="{C62CAECF-F799-4CB8-9753-CEFEDA14D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Straight Connector 463">
                    <a:extLst>
                      <a:ext uri="{FF2B5EF4-FFF2-40B4-BE49-F238E27FC236}">
                        <a16:creationId xmlns:a16="http://schemas.microsoft.com/office/drawing/2014/main" id="{2D60379B-B458-48B2-8249-7D63CBCED8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79" name="Group 378">
                  <a:extLst>
                    <a:ext uri="{FF2B5EF4-FFF2-40B4-BE49-F238E27FC236}">
                      <a16:creationId xmlns:a16="http://schemas.microsoft.com/office/drawing/2014/main" id="{5E661D59-D34E-4F7D-A6F6-4F7EF15E19E9}"/>
                    </a:ext>
                  </a:extLst>
                </p:cNvPr>
                <p:cNvGrpSpPr/>
                <p:nvPr/>
              </p:nvGrpSpPr>
              <p:grpSpPr>
                <a:xfrm rot="7881135">
                  <a:off x="8903111" y="2363343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47" name="Straight Connector 446">
                    <a:extLst>
                      <a:ext uri="{FF2B5EF4-FFF2-40B4-BE49-F238E27FC236}">
                        <a16:creationId xmlns:a16="http://schemas.microsoft.com/office/drawing/2014/main" id="{393CBDD2-10E4-4110-9058-6D84A62EB1F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8" name="Straight Connector 447">
                    <a:extLst>
                      <a:ext uri="{FF2B5EF4-FFF2-40B4-BE49-F238E27FC236}">
                        <a16:creationId xmlns:a16="http://schemas.microsoft.com/office/drawing/2014/main" id="{E32F0C2D-04A7-49E9-BC16-CD0AEE26E6B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9" name="Straight Connector 448">
                    <a:extLst>
                      <a:ext uri="{FF2B5EF4-FFF2-40B4-BE49-F238E27FC236}">
                        <a16:creationId xmlns:a16="http://schemas.microsoft.com/office/drawing/2014/main" id="{B4034F5A-6A56-44A5-A16B-B63D2452E3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0" name="Straight Connector 449">
                    <a:extLst>
                      <a:ext uri="{FF2B5EF4-FFF2-40B4-BE49-F238E27FC236}">
                        <a16:creationId xmlns:a16="http://schemas.microsoft.com/office/drawing/2014/main" id="{26D66763-2188-4CC7-A1C1-B2FB2FDCE3E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1" name="Straight Connector 450">
                    <a:extLst>
                      <a:ext uri="{FF2B5EF4-FFF2-40B4-BE49-F238E27FC236}">
                        <a16:creationId xmlns:a16="http://schemas.microsoft.com/office/drawing/2014/main" id="{307A185B-17C5-415B-9837-9D4BC21769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Straight Connector 451">
                    <a:extLst>
                      <a:ext uri="{FF2B5EF4-FFF2-40B4-BE49-F238E27FC236}">
                        <a16:creationId xmlns:a16="http://schemas.microsoft.com/office/drawing/2014/main" id="{DC6ADA52-284B-43B2-922F-93E8E247D5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Straight Connector 452">
                    <a:extLst>
                      <a:ext uri="{FF2B5EF4-FFF2-40B4-BE49-F238E27FC236}">
                        <a16:creationId xmlns:a16="http://schemas.microsoft.com/office/drawing/2014/main" id="{26AA5771-967A-4663-B2E6-032FECF5B2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Straight Connector 453">
                    <a:extLst>
                      <a:ext uri="{FF2B5EF4-FFF2-40B4-BE49-F238E27FC236}">
                        <a16:creationId xmlns:a16="http://schemas.microsoft.com/office/drawing/2014/main" id="{E845149E-2B29-4E7B-8A6D-726821DF364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Straight Connector 454">
                    <a:extLst>
                      <a:ext uri="{FF2B5EF4-FFF2-40B4-BE49-F238E27FC236}">
                        <a16:creationId xmlns:a16="http://schemas.microsoft.com/office/drawing/2014/main" id="{CAFC2C40-8708-41BC-BA48-4FA4BB3288B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8C33B9D5-AF13-4D9B-927C-3A8B121B712A}"/>
                    </a:ext>
                  </a:extLst>
                </p:cNvPr>
                <p:cNvGrpSpPr/>
                <p:nvPr/>
              </p:nvGrpSpPr>
              <p:grpSpPr>
                <a:xfrm rot="8278610">
                  <a:off x="9001081" y="2913074"/>
                  <a:ext cx="387842" cy="455448"/>
                  <a:chOff x="3356811" y="1405406"/>
                  <a:chExt cx="387842" cy="455448"/>
                </a:xfrm>
              </p:grpSpPr>
              <p:cxnSp>
                <p:nvCxnSpPr>
                  <p:cNvPr id="438" name="Straight Connector 437">
                    <a:extLst>
                      <a:ext uri="{FF2B5EF4-FFF2-40B4-BE49-F238E27FC236}">
                        <a16:creationId xmlns:a16="http://schemas.microsoft.com/office/drawing/2014/main" id="{B6DD66FE-3F7D-4997-ADA1-E64F1036C6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56811" y="1766888"/>
                    <a:ext cx="162307" cy="93966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9" name="Straight Connector 438">
                    <a:extLst>
                      <a:ext uri="{FF2B5EF4-FFF2-40B4-BE49-F238E27FC236}">
                        <a16:creationId xmlns:a16="http://schemas.microsoft.com/office/drawing/2014/main" id="{56107B95-B5B9-433F-BB60-C1361D6191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384374" y="1719099"/>
                    <a:ext cx="168952" cy="10168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0" name="Straight Connector 439">
                    <a:extLst>
                      <a:ext uri="{FF2B5EF4-FFF2-40B4-BE49-F238E27FC236}">
                        <a16:creationId xmlns:a16="http://schemas.microsoft.com/office/drawing/2014/main" id="{001EF400-1B91-44C1-8B63-4443D3B25B1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12686" y="1666615"/>
                    <a:ext cx="166881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1" name="Straight Connector 440">
                    <a:extLst>
                      <a:ext uri="{FF2B5EF4-FFF2-40B4-BE49-F238E27FC236}">
                        <a16:creationId xmlns:a16="http://schemas.microsoft.com/office/drawing/2014/main" id="{4345E179-4BEF-4A3B-A6EA-FE2B8DBF247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43465" y="1624173"/>
                    <a:ext cx="163911" cy="11331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2" name="Straight Connector 441">
                    <a:extLst>
                      <a:ext uri="{FF2B5EF4-FFF2-40B4-BE49-F238E27FC236}">
                        <a16:creationId xmlns:a16="http://schemas.microsoft.com/office/drawing/2014/main" id="{29EBC6F5-081C-4B86-8EE2-32928CBAD2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476793" y="1580842"/>
                    <a:ext cx="237332" cy="163668"/>
                  </a:xfrm>
                  <a:prstGeom prst="line">
                    <a:avLst/>
                  </a:prstGeom>
                  <a:ln w="1905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3" name="Straight Connector 442">
                    <a:extLst>
                      <a:ext uri="{FF2B5EF4-FFF2-40B4-BE49-F238E27FC236}">
                        <a16:creationId xmlns:a16="http://schemas.microsoft.com/office/drawing/2014/main" id="{1BBC8678-FF92-419F-925C-69ADBEF62BD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09034" y="1533270"/>
                    <a:ext cx="149502" cy="1104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4" name="Straight Connector 443">
                    <a:extLst>
                      <a:ext uri="{FF2B5EF4-FFF2-40B4-BE49-F238E27FC236}">
                        <a16:creationId xmlns:a16="http://schemas.microsoft.com/office/drawing/2014/main" id="{307F3F44-6F14-4B44-A52A-480EBAC117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37334" y="1486982"/>
                    <a:ext cx="145141" cy="10510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5" name="Straight Connector 444">
                    <a:extLst>
                      <a:ext uri="{FF2B5EF4-FFF2-40B4-BE49-F238E27FC236}">
                        <a16:creationId xmlns:a16="http://schemas.microsoft.com/office/drawing/2014/main" id="{954703E8-71A5-4179-8ACB-02AF8A9B991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575687" y="1448285"/>
                    <a:ext cx="139623" cy="100723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6" name="Straight Connector 445">
                    <a:extLst>
                      <a:ext uri="{FF2B5EF4-FFF2-40B4-BE49-F238E27FC236}">
                        <a16:creationId xmlns:a16="http://schemas.microsoft.com/office/drawing/2014/main" id="{ADAD3311-6293-4FC3-8B94-743109EED70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3615670" y="1405406"/>
                    <a:ext cx="128983" cy="102441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81" name="Straight Connector 380">
                  <a:extLst>
                    <a:ext uri="{FF2B5EF4-FFF2-40B4-BE49-F238E27FC236}">
                      <a16:creationId xmlns:a16="http://schemas.microsoft.com/office/drawing/2014/main" id="{1E69137C-3533-45F2-BE16-27E0259322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88704" y="795385"/>
                  <a:ext cx="7297" cy="2633615"/>
                </a:xfrm>
                <a:prstGeom prst="line">
                  <a:avLst/>
                </a:prstGeom>
                <a:ln w="1905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060EE693-1D17-43E9-B115-2A57408FAA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3584152" y="3409272"/>
                  <a:ext cx="5032300" cy="1922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9A426890-AA1C-4024-99D4-A7CA0E4902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956028" y="2860872"/>
                  <a:ext cx="349888" cy="59561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4A2B6CFD-EBCB-4B4A-BCE6-C70E8FAA1E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091481" y="2310989"/>
                  <a:ext cx="354483" cy="114770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D0A9AC26-10E2-4B69-A0FC-9A8BE55A46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330839" y="1820313"/>
                  <a:ext cx="310880" cy="160983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E5132157-B07E-4167-98A6-6A922FD1C6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35555" y="1347176"/>
                  <a:ext cx="265345" cy="228524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1AD34A4-651E-4A73-8745-20940B1E33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038439" y="968112"/>
                  <a:ext cx="245060" cy="282285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26E4BC61-24DC-460D-B699-E3A08C51DC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495356" y="646244"/>
                  <a:ext cx="203682" cy="346832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CA016DD0-2CE4-42C6-B694-1C0BB3ADAD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005004" y="427761"/>
                  <a:ext cx="130766" cy="334942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CC2244A5-BC6F-4A5B-A395-7694E06C35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539145" y="257580"/>
                  <a:ext cx="67382" cy="354128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DBBB59E-0BA4-4C78-82FE-2C2257766B4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597284" y="281294"/>
                  <a:ext cx="55708" cy="341008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63D7F90B-3F9D-4C64-8D63-D61CCE18FF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073107" y="410174"/>
                  <a:ext cx="118905" cy="346218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6013CA62-B160-4118-9F96-3CADF15B00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11717" y="639049"/>
                  <a:ext cx="183637" cy="306731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AEB965E1-F5BD-4464-B913-6063BDE4B93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918828" y="955961"/>
                  <a:ext cx="226698" cy="278241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2154F7ED-E75E-4A33-9A1B-D6424EFB64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280995" y="1343330"/>
                  <a:ext cx="263130" cy="224896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30DE05FD-6546-48CE-AD5E-C0E6DB7AA6B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576935" y="1795566"/>
                  <a:ext cx="283455" cy="165760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BF5A0F3E-5AC1-4107-A573-4C626D6BA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735140" y="2299956"/>
                  <a:ext cx="365512" cy="145072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C01745B-8EEE-4E2F-AD5D-7D8DE06D27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8908695" y="2850977"/>
                  <a:ext cx="344414" cy="56743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9" name="TextBox 398">
                  <a:extLst>
                    <a:ext uri="{FF2B5EF4-FFF2-40B4-BE49-F238E27FC236}">
                      <a16:creationId xmlns:a16="http://schemas.microsoft.com/office/drawing/2014/main" id="{AE48A527-CABD-412F-A25B-21D3BC5D9E20}"/>
                    </a:ext>
                  </a:extLst>
                </p:cNvPr>
                <p:cNvSpPr txBox="1"/>
                <p:nvPr/>
              </p:nvSpPr>
              <p:spPr>
                <a:xfrm>
                  <a:off x="5855357" y="478838"/>
                  <a:ext cx="589961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400" dirty="0">
                      <a:solidFill>
                        <a:srgbClr val="FF3399"/>
                      </a:solidFill>
                    </a:rPr>
                    <a:t>90</a:t>
                  </a:r>
                </a:p>
              </p:txBody>
            </p: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B9DB33EE-EF23-4A20-B524-5C66368E1A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6093974" y="212800"/>
                  <a:ext cx="10003" cy="413742"/>
                </a:xfrm>
                <a:prstGeom prst="line">
                  <a:avLst/>
                </a:prstGeom>
                <a:ln w="19050">
                  <a:solidFill>
                    <a:srgbClr val="00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38D20FFE-19CE-4CDA-B3B0-1F19EAFDDDCE}"/>
                    </a:ext>
                  </a:extLst>
                </p:cNvPr>
                <p:cNvSpPr txBox="1"/>
                <p:nvPr/>
              </p:nvSpPr>
              <p:spPr>
                <a:xfrm rot="21014359">
                  <a:off x="5355954" y="533298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100</a:t>
                  </a:r>
                </a:p>
              </p:txBody>
            </p:sp>
            <p:sp>
              <p:nvSpPr>
                <p:cNvPr id="402" name="TextBox 401">
                  <a:extLst>
                    <a:ext uri="{FF2B5EF4-FFF2-40B4-BE49-F238E27FC236}">
                      <a16:creationId xmlns:a16="http://schemas.microsoft.com/office/drawing/2014/main" id="{4B60A1E7-58FC-4037-9DF2-EE03EF7C860F}"/>
                    </a:ext>
                  </a:extLst>
                </p:cNvPr>
                <p:cNvSpPr txBox="1"/>
                <p:nvPr/>
              </p:nvSpPr>
              <p:spPr>
                <a:xfrm rot="20429620">
                  <a:off x="4910042" y="650145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110</a:t>
                  </a:r>
                </a:p>
              </p:txBody>
            </p:sp>
            <p:sp>
              <p:nvSpPr>
                <p:cNvPr id="403" name="TextBox 402">
                  <a:extLst>
                    <a:ext uri="{FF2B5EF4-FFF2-40B4-BE49-F238E27FC236}">
                      <a16:creationId xmlns:a16="http://schemas.microsoft.com/office/drawing/2014/main" id="{1C86FBE9-87C0-4996-99E2-D831DAC3BEB7}"/>
                    </a:ext>
                  </a:extLst>
                </p:cNvPr>
                <p:cNvSpPr txBox="1"/>
                <p:nvPr/>
              </p:nvSpPr>
              <p:spPr>
                <a:xfrm rot="19824150">
                  <a:off x="4474978" y="867596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120</a:t>
                  </a: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DB2E80E7-4040-4E02-9A78-E05F40F92BB3}"/>
                    </a:ext>
                  </a:extLst>
                </p:cNvPr>
                <p:cNvSpPr txBox="1"/>
                <p:nvPr/>
              </p:nvSpPr>
              <p:spPr>
                <a:xfrm rot="19259436">
                  <a:off x="4088786" y="1117295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130</a:t>
                  </a:r>
                </a:p>
              </p:txBody>
            </p:sp>
            <p:sp>
              <p:nvSpPr>
                <p:cNvPr id="405" name="TextBox 404">
                  <a:extLst>
                    <a:ext uri="{FF2B5EF4-FFF2-40B4-BE49-F238E27FC236}">
                      <a16:creationId xmlns:a16="http://schemas.microsoft.com/office/drawing/2014/main" id="{CFD944B3-CD8A-4C03-A66F-0E6E7BA84196}"/>
                    </a:ext>
                  </a:extLst>
                </p:cNvPr>
                <p:cNvSpPr txBox="1"/>
                <p:nvPr/>
              </p:nvSpPr>
              <p:spPr>
                <a:xfrm rot="18631698">
                  <a:off x="3696548" y="1429029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140</a:t>
                  </a:r>
                </a:p>
              </p:txBody>
            </p:sp>
            <p:sp>
              <p:nvSpPr>
                <p:cNvPr id="406" name="TextBox 405">
                  <a:extLst>
                    <a:ext uri="{FF2B5EF4-FFF2-40B4-BE49-F238E27FC236}">
                      <a16:creationId xmlns:a16="http://schemas.microsoft.com/office/drawing/2014/main" id="{9BFA5B8D-B9D8-4C1C-BA2E-93B05C2AD8F1}"/>
                    </a:ext>
                  </a:extLst>
                </p:cNvPr>
                <p:cNvSpPr txBox="1"/>
                <p:nvPr/>
              </p:nvSpPr>
              <p:spPr>
                <a:xfrm rot="16200000">
                  <a:off x="3016590" y="3192234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180</a:t>
                  </a:r>
                </a:p>
              </p:txBody>
            </p:sp>
            <p:sp>
              <p:nvSpPr>
                <p:cNvPr id="407" name="TextBox 406">
                  <a:extLst>
                    <a:ext uri="{FF2B5EF4-FFF2-40B4-BE49-F238E27FC236}">
                      <a16:creationId xmlns:a16="http://schemas.microsoft.com/office/drawing/2014/main" id="{8CAABAD3-75D5-405E-A6D6-BB690FBD645C}"/>
                    </a:ext>
                  </a:extLst>
                </p:cNvPr>
                <p:cNvSpPr txBox="1"/>
                <p:nvPr/>
              </p:nvSpPr>
              <p:spPr>
                <a:xfrm rot="16951322">
                  <a:off x="3098479" y="2730286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170</a:t>
                  </a:r>
                </a:p>
              </p:txBody>
            </p:sp>
            <p:sp>
              <p:nvSpPr>
                <p:cNvPr id="408" name="TextBox 407">
                  <a:extLst>
                    <a:ext uri="{FF2B5EF4-FFF2-40B4-BE49-F238E27FC236}">
                      <a16:creationId xmlns:a16="http://schemas.microsoft.com/office/drawing/2014/main" id="{B2B4280A-9AB6-4D4F-82AB-80D9819E797B}"/>
                    </a:ext>
                  </a:extLst>
                </p:cNvPr>
                <p:cNvSpPr txBox="1"/>
                <p:nvPr/>
              </p:nvSpPr>
              <p:spPr>
                <a:xfrm rot="17354837">
                  <a:off x="3239341" y="2249755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160</a:t>
                  </a:r>
                </a:p>
              </p:txBody>
            </p:sp>
            <p:sp>
              <p:nvSpPr>
                <p:cNvPr id="409" name="TextBox 408">
                  <a:extLst>
                    <a:ext uri="{FF2B5EF4-FFF2-40B4-BE49-F238E27FC236}">
                      <a16:creationId xmlns:a16="http://schemas.microsoft.com/office/drawing/2014/main" id="{DC7601F2-888F-4231-8319-45FCAA9D4535}"/>
                    </a:ext>
                  </a:extLst>
                </p:cNvPr>
                <p:cNvSpPr txBox="1"/>
                <p:nvPr/>
              </p:nvSpPr>
              <p:spPr>
                <a:xfrm rot="17984313">
                  <a:off x="3437839" y="1810455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150</a:t>
                  </a:r>
                </a:p>
              </p:txBody>
            </p: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2323549E-11C4-4818-A012-614C09A437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889735" y="3425006"/>
                  <a:ext cx="315630" cy="3017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11" name="TextBox 410">
                  <a:extLst>
                    <a:ext uri="{FF2B5EF4-FFF2-40B4-BE49-F238E27FC236}">
                      <a16:creationId xmlns:a16="http://schemas.microsoft.com/office/drawing/2014/main" id="{7E357B2E-DB18-4B20-9103-5DDF60B56B52}"/>
                    </a:ext>
                  </a:extLst>
                </p:cNvPr>
                <p:cNvSpPr txBox="1"/>
                <p:nvPr/>
              </p:nvSpPr>
              <p:spPr>
                <a:xfrm rot="2999211">
                  <a:off x="8010121" y="1541154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40</a:t>
                  </a:r>
                </a:p>
              </p:txBody>
            </p:sp>
            <p:sp>
              <p:nvSpPr>
                <p:cNvPr id="412" name="TextBox 411">
                  <a:extLst>
                    <a:ext uri="{FF2B5EF4-FFF2-40B4-BE49-F238E27FC236}">
                      <a16:creationId xmlns:a16="http://schemas.microsoft.com/office/drawing/2014/main" id="{32813941-0277-40BE-AC3A-7C8CC25D66DC}"/>
                    </a:ext>
                  </a:extLst>
                </p:cNvPr>
                <p:cNvSpPr txBox="1"/>
                <p:nvPr/>
              </p:nvSpPr>
              <p:spPr>
                <a:xfrm rot="2590824">
                  <a:off x="7662678" y="1207686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50</a:t>
                  </a:r>
                </a:p>
              </p:txBody>
            </p:sp>
            <p:sp>
              <p:nvSpPr>
                <p:cNvPr id="413" name="TextBox 412">
                  <a:extLst>
                    <a:ext uri="{FF2B5EF4-FFF2-40B4-BE49-F238E27FC236}">
                      <a16:creationId xmlns:a16="http://schemas.microsoft.com/office/drawing/2014/main" id="{5036D72B-3383-427D-8D1A-E538D662F523}"/>
                    </a:ext>
                  </a:extLst>
                </p:cNvPr>
                <p:cNvSpPr txBox="1"/>
                <p:nvPr/>
              </p:nvSpPr>
              <p:spPr>
                <a:xfrm rot="2241152">
                  <a:off x="7271643" y="908870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60</a:t>
                  </a:r>
                </a:p>
              </p:txBody>
            </p:sp>
            <p:sp>
              <p:nvSpPr>
                <p:cNvPr id="414" name="TextBox 413">
                  <a:extLst>
                    <a:ext uri="{FF2B5EF4-FFF2-40B4-BE49-F238E27FC236}">
                      <a16:creationId xmlns:a16="http://schemas.microsoft.com/office/drawing/2014/main" id="{79D45583-F08E-4EE7-B06B-9E6F5CA86A4D}"/>
                    </a:ext>
                  </a:extLst>
                </p:cNvPr>
                <p:cNvSpPr txBox="1"/>
                <p:nvPr/>
              </p:nvSpPr>
              <p:spPr>
                <a:xfrm rot="1139763">
                  <a:off x="6867313" y="694349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70</a:t>
                  </a:r>
                </a:p>
              </p:txBody>
            </p:sp>
            <p:sp>
              <p:nvSpPr>
                <p:cNvPr id="415" name="TextBox 414">
                  <a:extLst>
                    <a:ext uri="{FF2B5EF4-FFF2-40B4-BE49-F238E27FC236}">
                      <a16:creationId xmlns:a16="http://schemas.microsoft.com/office/drawing/2014/main" id="{F71122CA-4CDD-4D5D-9729-E054991AF2CB}"/>
                    </a:ext>
                  </a:extLst>
                </p:cNvPr>
                <p:cNvSpPr txBox="1"/>
                <p:nvPr/>
              </p:nvSpPr>
              <p:spPr>
                <a:xfrm rot="426202">
                  <a:off x="6397805" y="545093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80</a:t>
                  </a:r>
                </a:p>
              </p:txBody>
            </p:sp>
            <p:sp>
              <p:nvSpPr>
                <p:cNvPr id="416" name="TextBox 415">
                  <a:extLst>
                    <a:ext uri="{FF2B5EF4-FFF2-40B4-BE49-F238E27FC236}">
                      <a16:creationId xmlns:a16="http://schemas.microsoft.com/office/drawing/2014/main" id="{057939FF-E6C4-401E-A50B-DF2D6E79372A}"/>
                    </a:ext>
                  </a:extLst>
                </p:cNvPr>
                <p:cNvSpPr txBox="1"/>
                <p:nvPr/>
              </p:nvSpPr>
              <p:spPr>
                <a:xfrm rot="5400000">
                  <a:off x="8809170" y="3263372"/>
                  <a:ext cx="258492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0</a:t>
                  </a:r>
                </a:p>
              </p:txBody>
            </p:sp>
            <p:sp>
              <p:nvSpPr>
                <p:cNvPr id="417" name="TextBox 416">
                  <a:extLst>
                    <a:ext uri="{FF2B5EF4-FFF2-40B4-BE49-F238E27FC236}">
                      <a16:creationId xmlns:a16="http://schemas.microsoft.com/office/drawing/2014/main" id="{336D6421-6F95-415C-B6FC-35EA14660A1F}"/>
                    </a:ext>
                  </a:extLst>
                </p:cNvPr>
                <p:cNvSpPr txBox="1"/>
                <p:nvPr/>
              </p:nvSpPr>
              <p:spPr>
                <a:xfrm rot="4675027">
                  <a:off x="8633613" y="2793098"/>
                  <a:ext cx="418175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10</a:t>
                  </a:r>
                </a:p>
              </p:txBody>
            </p:sp>
            <p:sp>
              <p:nvSpPr>
                <p:cNvPr id="418" name="TextBox 417">
                  <a:extLst>
                    <a:ext uri="{FF2B5EF4-FFF2-40B4-BE49-F238E27FC236}">
                      <a16:creationId xmlns:a16="http://schemas.microsoft.com/office/drawing/2014/main" id="{335F7139-D265-44A5-862D-976D2EB7372C}"/>
                    </a:ext>
                  </a:extLst>
                </p:cNvPr>
                <p:cNvSpPr txBox="1"/>
                <p:nvPr/>
              </p:nvSpPr>
              <p:spPr>
                <a:xfrm rot="4230548">
                  <a:off x="8489145" y="2333569"/>
                  <a:ext cx="424656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20</a:t>
                  </a:r>
                </a:p>
              </p:txBody>
            </p:sp>
            <p:sp>
              <p:nvSpPr>
                <p:cNvPr id="419" name="TextBox 418">
                  <a:extLst>
                    <a:ext uri="{FF2B5EF4-FFF2-40B4-BE49-F238E27FC236}">
                      <a16:creationId xmlns:a16="http://schemas.microsoft.com/office/drawing/2014/main" id="{646C1EF4-B7B3-4806-88B4-3B0D61877F75}"/>
                    </a:ext>
                  </a:extLst>
                </p:cNvPr>
                <p:cNvSpPr txBox="1"/>
                <p:nvPr/>
              </p:nvSpPr>
              <p:spPr>
                <a:xfrm rot="3658420">
                  <a:off x="8274231" y="1938198"/>
                  <a:ext cx="589961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00FF"/>
                      </a:solidFill>
                    </a:rPr>
                    <a:t>30</a:t>
                  </a: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42CA297B-734C-4A3E-A2AE-BF5ED9194D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9014904" y="3410423"/>
                  <a:ext cx="294258" cy="5878"/>
                </a:xfrm>
                <a:prstGeom prst="line">
                  <a:avLst/>
                </a:prstGeom>
                <a:ln w="28575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21" name="TextBox 420">
                  <a:extLst>
                    <a:ext uri="{FF2B5EF4-FFF2-40B4-BE49-F238E27FC236}">
                      <a16:creationId xmlns:a16="http://schemas.microsoft.com/office/drawing/2014/main" id="{DC6C1D95-810F-4748-8247-A2CCE9335C53}"/>
                    </a:ext>
                  </a:extLst>
                </p:cNvPr>
                <p:cNvSpPr txBox="1"/>
                <p:nvPr/>
              </p:nvSpPr>
              <p:spPr>
                <a:xfrm rot="5400000">
                  <a:off x="8491950" y="3248767"/>
                  <a:ext cx="50133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180</a:t>
                  </a:r>
                </a:p>
              </p:txBody>
            </p:sp>
            <p:sp>
              <p:nvSpPr>
                <p:cNvPr id="422" name="TextBox 421">
                  <a:extLst>
                    <a:ext uri="{FF2B5EF4-FFF2-40B4-BE49-F238E27FC236}">
                      <a16:creationId xmlns:a16="http://schemas.microsoft.com/office/drawing/2014/main" id="{E1DCF688-2DBB-4692-811D-15A43A427B09}"/>
                    </a:ext>
                  </a:extLst>
                </p:cNvPr>
                <p:cNvSpPr txBox="1"/>
                <p:nvPr/>
              </p:nvSpPr>
              <p:spPr>
                <a:xfrm rot="1139700">
                  <a:off x="6759741" y="820153"/>
                  <a:ext cx="521642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120</a:t>
                  </a:r>
                </a:p>
              </p:txBody>
            </p:sp>
            <p:sp>
              <p:nvSpPr>
                <p:cNvPr id="423" name="TextBox 422">
                  <a:extLst>
                    <a:ext uri="{FF2B5EF4-FFF2-40B4-BE49-F238E27FC236}">
                      <a16:creationId xmlns:a16="http://schemas.microsoft.com/office/drawing/2014/main" id="{BDBDC310-52D6-4AF9-BB73-3858EEFD9ACE}"/>
                    </a:ext>
                  </a:extLst>
                </p:cNvPr>
                <p:cNvSpPr txBox="1"/>
                <p:nvPr/>
              </p:nvSpPr>
              <p:spPr>
                <a:xfrm rot="568380">
                  <a:off x="6336978" y="722705"/>
                  <a:ext cx="620011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110</a:t>
                  </a:r>
                </a:p>
              </p:txBody>
            </p:sp>
            <p:sp>
              <p:nvSpPr>
                <p:cNvPr id="424" name="TextBox 423">
                  <a:extLst>
                    <a:ext uri="{FF2B5EF4-FFF2-40B4-BE49-F238E27FC236}">
                      <a16:creationId xmlns:a16="http://schemas.microsoft.com/office/drawing/2014/main" id="{E2CD52F2-B9F7-422C-B404-1C61E356D4AC}"/>
                    </a:ext>
                  </a:extLst>
                </p:cNvPr>
                <p:cNvSpPr txBox="1"/>
                <p:nvPr/>
              </p:nvSpPr>
              <p:spPr>
                <a:xfrm rot="21024054">
                  <a:off x="5462070" y="703341"/>
                  <a:ext cx="39219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80</a:t>
                  </a:r>
                </a:p>
              </p:txBody>
            </p:sp>
            <p:sp>
              <p:nvSpPr>
                <p:cNvPr id="425" name="TextBox 424">
                  <a:extLst>
                    <a:ext uri="{FF2B5EF4-FFF2-40B4-BE49-F238E27FC236}">
                      <a16:creationId xmlns:a16="http://schemas.microsoft.com/office/drawing/2014/main" id="{CB814387-55BD-4102-BBAE-961188867F28}"/>
                    </a:ext>
                  </a:extLst>
                </p:cNvPr>
                <p:cNvSpPr txBox="1"/>
                <p:nvPr/>
              </p:nvSpPr>
              <p:spPr>
                <a:xfrm rot="20071234">
                  <a:off x="5016352" y="815014"/>
                  <a:ext cx="39029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70</a:t>
                  </a:r>
                </a:p>
              </p:txBody>
            </p:sp>
            <p:sp>
              <p:nvSpPr>
                <p:cNvPr id="426" name="TextBox 425">
                  <a:extLst>
                    <a:ext uri="{FF2B5EF4-FFF2-40B4-BE49-F238E27FC236}">
                      <a16:creationId xmlns:a16="http://schemas.microsoft.com/office/drawing/2014/main" id="{823AE9E9-7D36-4F8D-8D37-287FD4965BD4}"/>
                    </a:ext>
                  </a:extLst>
                </p:cNvPr>
                <p:cNvSpPr txBox="1"/>
                <p:nvPr/>
              </p:nvSpPr>
              <p:spPr>
                <a:xfrm rot="19851981">
                  <a:off x="4604403" y="1001543"/>
                  <a:ext cx="419597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60</a:t>
                  </a:r>
                </a:p>
              </p:txBody>
            </p:sp>
            <p:sp>
              <p:nvSpPr>
                <p:cNvPr id="427" name="TextBox 426">
                  <a:extLst>
                    <a:ext uri="{FF2B5EF4-FFF2-40B4-BE49-F238E27FC236}">
                      <a16:creationId xmlns:a16="http://schemas.microsoft.com/office/drawing/2014/main" id="{4D01711B-279C-40A0-B521-4E3DC5D6C880}"/>
                    </a:ext>
                  </a:extLst>
                </p:cNvPr>
                <p:cNvSpPr txBox="1"/>
                <p:nvPr/>
              </p:nvSpPr>
              <p:spPr>
                <a:xfrm rot="19352904">
                  <a:off x="4231788" y="1228393"/>
                  <a:ext cx="457652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50</a:t>
                  </a:r>
                </a:p>
              </p:txBody>
            </p:sp>
            <p:sp>
              <p:nvSpPr>
                <p:cNvPr id="428" name="TextBox 427">
                  <a:extLst>
                    <a:ext uri="{FF2B5EF4-FFF2-40B4-BE49-F238E27FC236}">
                      <a16:creationId xmlns:a16="http://schemas.microsoft.com/office/drawing/2014/main" id="{8935E398-7A41-4FE4-93FC-24456876FC0B}"/>
                    </a:ext>
                  </a:extLst>
                </p:cNvPr>
                <p:cNvSpPr txBox="1"/>
                <p:nvPr/>
              </p:nvSpPr>
              <p:spPr>
                <a:xfrm rot="18514926">
                  <a:off x="3911515" y="1610370"/>
                  <a:ext cx="39029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40</a:t>
                  </a:r>
                </a:p>
              </p:txBody>
            </p:sp>
            <p:sp>
              <p:nvSpPr>
                <p:cNvPr id="429" name="TextBox 428">
                  <a:extLst>
                    <a:ext uri="{FF2B5EF4-FFF2-40B4-BE49-F238E27FC236}">
                      <a16:creationId xmlns:a16="http://schemas.microsoft.com/office/drawing/2014/main" id="{333FC9A5-5F64-48DE-B64D-D469A7C7E9B1}"/>
                    </a:ext>
                  </a:extLst>
                </p:cNvPr>
                <p:cNvSpPr txBox="1"/>
                <p:nvPr/>
              </p:nvSpPr>
              <p:spPr>
                <a:xfrm rot="18085739">
                  <a:off x="3649604" y="1951340"/>
                  <a:ext cx="414747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30</a:t>
                  </a:r>
                </a:p>
              </p:txBody>
            </p:sp>
            <p:sp>
              <p:nvSpPr>
                <p:cNvPr id="430" name="TextBox 429">
                  <a:extLst>
                    <a:ext uri="{FF2B5EF4-FFF2-40B4-BE49-F238E27FC236}">
                      <a16:creationId xmlns:a16="http://schemas.microsoft.com/office/drawing/2014/main" id="{3EC86216-EFE9-4950-A2AB-32A3AB229D96}"/>
                    </a:ext>
                  </a:extLst>
                </p:cNvPr>
                <p:cNvSpPr txBox="1"/>
                <p:nvPr/>
              </p:nvSpPr>
              <p:spPr>
                <a:xfrm rot="17410384">
                  <a:off x="3469342" y="2350235"/>
                  <a:ext cx="386863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20</a:t>
                  </a:r>
                </a:p>
              </p:txBody>
            </p:sp>
            <p:sp>
              <p:nvSpPr>
                <p:cNvPr id="431" name="TextBox 430">
                  <a:extLst>
                    <a:ext uri="{FF2B5EF4-FFF2-40B4-BE49-F238E27FC236}">
                      <a16:creationId xmlns:a16="http://schemas.microsoft.com/office/drawing/2014/main" id="{BBDFAB06-EC9A-40CC-9E37-0F98C95FF8F3}"/>
                    </a:ext>
                  </a:extLst>
                </p:cNvPr>
                <p:cNvSpPr txBox="1"/>
                <p:nvPr/>
              </p:nvSpPr>
              <p:spPr>
                <a:xfrm rot="5242639">
                  <a:off x="3350174" y="3282798"/>
                  <a:ext cx="26133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0</a:t>
                  </a:r>
                </a:p>
              </p:txBody>
            </p:sp>
            <p:sp>
              <p:nvSpPr>
                <p:cNvPr id="432" name="TextBox 431">
                  <a:extLst>
                    <a:ext uri="{FF2B5EF4-FFF2-40B4-BE49-F238E27FC236}">
                      <a16:creationId xmlns:a16="http://schemas.microsoft.com/office/drawing/2014/main" id="{4F2AF211-E4B2-481B-AD39-F363489DABF4}"/>
                    </a:ext>
                  </a:extLst>
                </p:cNvPr>
                <p:cNvSpPr txBox="1"/>
                <p:nvPr/>
              </p:nvSpPr>
              <p:spPr>
                <a:xfrm rot="4425962">
                  <a:off x="8294374" y="2407036"/>
                  <a:ext cx="555702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170</a:t>
                  </a:r>
                </a:p>
              </p:txBody>
            </p:sp>
            <p:sp>
              <p:nvSpPr>
                <p:cNvPr id="433" name="TextBox 432">
                  <a:extLst>
                    <a:ext uri="{FF2B5EF4-FFF2-40B4-BE49-F238E27FC236}">
                      <a16:creationId xmlns:a16="http://schemas.microsoft.com/office/drawing/2014/main" id="{1F7204F0-2671-4EB0-8AB3-4D4F60A98D73}"/>
                    </a:ext>
                  </a:extLst>
                </p:cNvPr>
                <p:cNvSpPr txBox="1"/>
                <p:nvPr/>
              </p:nvSpPr>
              <p:spPr>
                <a:xfrm rot="3833554">
                  <a:off x="8121493" y="1969434"/>
                  <a:ext cx="49430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160</a:t>
                  </a:r>
                </a:p>
              </p:txBody>
            </p:sp>
            <p:sp>
              <p:nvSpPr>
                <p:cNvPr id="434" name="TextBox 433">
                  <a:extLst>
                    <a:ext uri="{FF2B5EF4-FFF2-40B4-BE49-F238E27FC236}">
                      <a16:creationId xmlns:a16="http://schemas.microsoft.com/office/drawing/2014/main" id="{D305C8B7-5562-4DC3-B85B-116D2A4411E2}"/>
                    </a:ext>
                  </a:extLst>
                </p:cNvPr>
                <p:cNvSpPr txBox="1"/>
                <p:nvPr/>
              </p:nvSpPr>
              <p:spPr>
                <a:xfrm rot="3069429">
                  <a:off x="7856602" y="1594617"/>
                  <a:ext cx="495797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150</a:t>
                  </a:r>
                </a:p>
              </p:txBody>
            </p:sp>
            <p:sp>
              <p:nvSpPr>
                <p:cNvPr id="435" name="TextBox 434">
                  <a:extLst>
                    <a:ext uri="{FF2B5EF4-FFF2-40B4-BE49-F238E27FC236}">
                      <a16:creationId xmlns:a16="http://schemas.microsoft.com/office/drawing/2014/main" id="{B3514C47-DBE4-4F84-BE23-BF843DA402DE}"/>
                    </a:ext>
                  </a:extLst>
                </p:cNvPr>
                <p:cNvSpPr txBox="1"/>
                <p:nvPr/>
              </p:nvSpPr>
              <p:spPr>
                <a:xfrm rot="2780241">
                  <a:off x="7534413" y="1272481"/>
                  <a:ext cx="49579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140</a:t>
                  </a:r>
                </a:p>
              </p:txBody>
            </p:sp>
            <p:sp>
              <p:nvSpPr>
                <p:cNvPr id="436" name="TextBox 435">
                  <a:extLst>
                    <a:ext uri="{FF2B5EF4-FFF2-40B4-BE49-F238E27FC236}">
                      <a16:creationId xmlns:a16="http://schemas.microsoft.com/office/drawing/2014/main" id="{E06EE728-4590-4755-AFD9-02674DDD9AB3}"/>
                    </a:ext>
                  </a:extLst>
                </p:cNvPr>
                <p:cNvSpPr txBox="1"/>
                <p:nvPr/>
              </p:nvSpPr>
              <p:spPr>
                <a:xfrm rot="1694051">
                  <a:off x="7152872" y="990668"/>
                  <a:ext cx="49579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130</a:t>
                  </a:r>
                </a:p>
              </p:txBody>
            </p:sp>
            <p:sp>
              <p:nvSpPr>
                <p:cNvPr id="437" name="TextBox 436">
                  <a:extLst>
                    <a:ext uri="{FF2B5EF4-FFF2-40B4-BE49-F238E27FC236}">
                      <a16:creationId xmlns:a16="http://schemas.microsoft.com/office/drawing/2014/main" id="{7E9A326A-6CB2-47E9-B4E4-298FBD125686}"/>
                    </a:ext>
                  </a:extLst>
                </p:cNvPr>
                <p:cNvSpPr txBox="1"/>
                <p:nvPr/>
              </p:nvSpPr>
              <p:spPr>
                <a:xfrm rot="16860253">
                  <a:off x="3322941" y="2807198"/>
                  <a:ext cx="399874" cy="32652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solidFill>
                        <a:srgbClr val="00B050"/>
                      </a:solidFill>
                    </a:rPr>
                    <a:t>10</a:t>
                  </a:r>
                </a:p>
              </p:txBody>
            </p:sp>
          </p:grpSp>
          <p:sp>
            <p:nvSpPr>
              <p:cNvPr id="343" name="TextBox 342">
                <a:extLst>
                  <a:ext uri="{FF2B5EF4-FFF2-40B4-BE49-F238E27FC236}">
                    <a16:creationId xmlns:a16="http://schemas.microsoft.com/office/drawing/2014/main" id="{FCFEFD41-C859-47A6-9E1A-7CD14B2E9503}"/>
                  </a:ext>
                </a:extLst>
              </p:cNvPr>
              <p:cNvSpPr txBox="1"/>
              <p:nvPr/>
            </p:nvSpPr>
            <p:spPr>
              <a:xfrm rot="535276">
                <a:off x="3130138" y="3839217"/>
                <a:ext cx="1110495" cy="4244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err="1">
                    <a:solidFill>
                      <a:srgbClr val="FF9999"/>
                    </a:solidFill>
                    <a:latin typeface="Algerian" panose="04020705040A02060702" pitchFamily="82" charset="0"/>
                    <a:ea typeface="Verdana" panose="020B0604030504040204" pitchFamily="34" charset="0"/>
                  </a:rPr>
                  <a:t>Barun</a:t>
                </a:r>
                <a:endParaRPr lang="en-US" sz="2000" dirty="0">
                  <a:solidFill>
                    <a:srgbClr val="FF9999"/>
                  </a:solidFill>
                  <a:latin typeface="Algerian" panose="04020705040A02060702" pitchFamily="82" charset="0"/>
                  <a:ea typeface="Verdana" panose="020B0604030504040204" pitchFamily="34" charset="0"/>
                </a:endParaRPr>
              </a:p>
            </p:txBody>
          </p:sp>
        </p:grpSp>
        <p:pic>
          <p:nvPicPr>
            <p:cNvPr id="341" name="Picture 340">
              <a:extLst>
                <a:ext uri="{FF2B5EF4-FFF2-40B4-BE49-F238E27FC236}">
                  <a16:creationId xmlns:a16="http://schemas.microsoft.com/office/drawing/2014/main" id="{5EB3EBF5-449F-41F4-AB0A-EE733F142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22182" y="3057601"/>
              <a:ext cx="389350" cy="389687"/>
            </a:xfrm>
            <a:prstGeom prst="rect">
              <a:avLst/>
            </a:prstGeom>
          </p:spPr>
        </p:pic>
      </p:grpSp>
      <p:sp>
        <p:nvSpPr>
          <p:cNvPr id="603" name="TextBox 602">
            <a:extLst>
              <a:ext uri="{FF2B5EF4-FFF2-40B4-BE49-F238E27FC236}">
                <a16:creationId xmlns:a16="http://schemas.microsoft.com/office/drawing/2014/main" id="{5892DFF2-E1BA-434B-999D-E1FBF928886A}"/>
              </a:ext>
            </a:extLst>
          </p:cNvPr>
          <p:cNvSpPr txBox="1"/>
          <p:nvPr/>
        </p:nvSpPr>
        <p:spPr>
          <a:xfrm>
            <a:off x="3403587" y="2740931"/>
            <a:ext cx="447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M</a:t>
            </a:r>
          </a:p>
        </p:txBody>
      </p:sp>
      <p:sp>
        <p:nvSpPr>
          <p:cNvPr id="604" name="Arc 603">
            <a:extLst>
              <a:ext uri="{FF2B5EF4-FFF2-40B4-BE49-F238E27FC236}">
                <a16:creationId xmlns:a16="http://schemas.microsoft.com/office/drawing/2014/main" id="{ACE8303C-5402-4895-81F4-3C9DA2C9615E}"/>
              </a:ext>
            </a:extLst>
          </p:cNvPr>
          <p:cNvSpPr/>
          <p:nvPr/>
        </p:nvSpPr>
        <p:spPr>
          <a:xfrm>
            <a:off x="1164631" y="523875"/>
            <a:ext cx="4572000" cy="4572000"/>
          </a:xfrm>
          <a:prstGeom prst="arc">
            <a:avLst>
              <a:gd name="adj1" fmla="val 64855"/>
              <a:gd name="adj2" fmla="val 56121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5" name="Group 604">
            <a:extLst>
              <a:ext uri="{FF2B5EF4-FFF2-40B4-BE49-F238E27FC236}">
                <a16:creationId xmlns:a16="http://schemas.microsoft.com/office/drawing/2014/main" id="{7F73FA36-B366-4E55-9367-BFE6716D073B}"/>
              </a:ext>
            </a:extLst>
          </p:cNvPr>
          <p:cNvGrpSpPr/>
          <p:nvPr/>
        </p:nvGrpSpPr>
        <p:grpSpPr>
          <a:xfrm rot="16200000">
            <a:off x="626151" y="-24765"/>
            <a:ext cx="5669280" cy="5669280"/>
            <a:chOff x="3215641" y="548641"/>
            <a:chExt cx="5760720" cy="5760720"/>
          </a:xfrm>
        </p:grpSpPr>
        <p:sp>
          <p:nvSpPr>
            <p:cNvPr id="606" name="Oval 605">
              <a:extLst>
                <a:ext uri="{FF2B5EF4-FFF2-40B4-BE49-F238E27FC236}">
                  <a16:creationId xmlns:a16="http://schemas.microsoft.com/office/drawing/2014/main" id="{916F447D-59BA-48AA-A23F-2942F51D73D6}"/>
                </a:ext>
              </a:extLst>
            </p:cNvPr>
            <p:cNvSpPr/>
            <p:nvPr/>
          </p:nvSpPr>
          <p:spPr>
            <a:xfrm rot="10800000" flipV="1">
              <a:off x="3215641" y="548641"/>
              <a:ext cx="5760720" cy="57607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607" name="Group 606">
              <a:extLst>
                <a:ext uri="{FF2B5EF4-FFF2-40B4-BE49-F238E27FC236}">
                  <a16:creationId xmlns:a16="http://schemas.microsoft.com/office/drawing/2014/main" id="{9153A8F5-C797-480D-8F65-99F5C9B0E752}"/>
                </a:ext>
              </a:extLst>
            </p:cNvPr>
            <p:cNvGrpSpPr/>
            <p:nvPr/>
          </p:nvGrpSpPr>
          <p:grpSpPr>
            <a:xfrm>
              <a:off x="6417256" y="881847"/>
              <a:ext cx="1903947" cy="2672635"/>
              <a:chOff x="7744611" y="645872"/>
              <a:chExt cx="1903947" cy="2672635"/>
            </a:xfrm>
          </p:grpSpPr>
          <p:grpSp>
            <p:nvGrpSpPr>
              <p:cNvPr id="608" name="Group 607">
                <a:extLst>
                  <a:ext uri="{FF2B5EF4-FFF2-40B4-BE49-F238E27FC236}">
                    <a16:creationId xmlns:a16="http://schemas.microsoft.com/office/drawing/2014/main" id="{058682D3-FEFA-4E44-B393-7EB19BACEB59}"/>
                  </a:ext>
                </a:extLst>
              </p:cNvPr>
              <p:cNvGrpSpPr/>
              <p:nvPr/>
            </p:nvGrpSpPr>
            <p:grpSpPr>
              <a:xfrm rot="11848760" flipV="1">
                <a:off x="7744611" y="951673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626" name="Group 625">
                  <a:extLst>
                    <a:ext uri="{FF2B5EF4-FFF2-40B4-BE49-F238E27FC236}">
                      <a16:creationId xmlns:a16="http://schemas.microsoft.com/office/drawing/2014/main" id="{75F5DF16-B039-4E4D-8D1C-6DF9DDD091A6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628" name="Rectangle: Single Corner Rounded 17">
                    <a:extLst>
                      <a:ext uri="{FF2B5EF4-FFF2-40B4-BE49-F238E27FC236}">
                        <a16:creationId xmlns:a16="http://schemas.microsoft.com/office/drawing/2014/main" id="{D09F103B-2F2F-41BF-9403-2A56B08F5CB1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629" name="Rectangle: Single Corner Rounded 17">
                    <a:extLst>
                      <a:ext uri="{FF2B5EF4-FFF2-40B4-BE49-F238E27FC236}">
                        <a16:creationId xmlns:a16="http://schemas.microsoft.com/office/drawing/2014/main" id="{24F84180-64BD-4F70-B7A7-A069A664F81A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627" name="Isosceles Triangle 626">
                  <a:extLst>
                    <a:ext uri="{FF2B5EF4-FFF2-40B4-BE49-F238E27FC236}">
                      <a16:creationId xmlns:a16="http://schemas.microsoft.com/office/drawing/2014/main" id="{0E601DF8-FEA7-49ED-A3C7-EAF4AADFBFB1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609" name="Group 608">
                <a:extLst>
                  <a:ext uri="{FF2B5EF4-FFF2-40B4-BE49-F238E27FC236}">
                    <a16:creationId xmlns:a16="http://schemas.microsoft.com/office/drawing/2014/main" id="{D2AC503C-5D78-4CFA-B09D-8D197932CBC7}"/>
                  </a:ext>
                </a:extLst>
              </p:cNvPr>
              <p:cNvGrpSpPr/>
              <p:nvPr/>
            </p:nvGrpSpPr>
            <p:grpSpPr>
              <a:xfrm rot="20739950">
                <a:off x="9016010" y="956307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614" name="Group 613">
                  <a:extLst>
                    <a:ext uri="{FF2B5EF4-FFF2-40B4-BE49-F238E27FC236}">
                      <a16:creationId xmlns:a16="http://schemas.microsoft.com/office/drawing/2014/main" id="{76DAD70A-142B-40DC-A18E-13E4E0B8A2AE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624" name="Rectangle: Single Corner Rounded 17">
                    <a:extLst>
                      <a:ext uri="{FF2B5EF4-FFF2-40B4-BE49-F238E27FC236}">
                        <a16:creationId xmlns:a16="http://schemas.microsoft.com/office/drawing/2014/main" id="{CD286901-6470-4B4A-9173-8227A1D992BB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625" name="Rectangle: Single Corner Rounded 17">
                    <a:extLst>
                      <a:ext uri="{FF2B5EF4-FFF2-40B4-BE49-F238E27FC236}">
                        <a16:creationId xmlns:a16="http://schemas.microsoft.com/office/drawing/2014/main" id="{3CEB985A-4576-45CD-8CD4-D9FA3103A2E4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615" name="Group 614">
                  <a:extLst>
                    <a:ext uri="{FF2B5EF4-FFF2-40B4-BE49-F238E27FC236}">
                      <a16:creationId xmlns:a16="http://schemas.microsoft.com/office/drawing/2014/main" id="{A51B1DD8-1266-4CEA-B770-ABD6A84E1983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616" name="Group 615">
                    <a:extLst>
                      <a:ext uri="{FF2B5EF4-FFF2-40B4-BE49-F238E27FC236}">
                        <a16:creationId xmlns:a16="http://schemas.microsoft.com/office/drawing/2014/main" id="{3E0217B3-2E84-4994-BCDA-61A84F36C63C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620" name="Isosceles Triangle 619">
                      <a:extLst>
                        <a:ext uri="{FF2B5EF4-FFF2-40B4-BE49-F238E27FC236}">
                          <a16:creationId xmlns:a16="http://schemas.microsoft.com/office/drawing/2014/main" id="{C028D76A-3E51-4135-9230-8895CBCBEA51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621" name="Rectangle 620">
                      <a:extLst>
                        <a:ext uri="{FF2B5EF4-FFF2-40B4-BE49-F238E27FC236}">
                          <a16:creationId xmlns:a16="http://schemas.microsoft.com/office/drawing/2014/main" id="{65AB27F6-B558-4FCF-B4B5-5996F1DAF270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622" name="Rectangle 621">
                      <a:extLst>
                        <a:ext uri="{FF2B5EF4-FFF2-40B4-BE49-F238E27FC236}">
                          <a16:creationId xmlns:a16="http://schemas.microsoft.com/office/drawing/2014/main" id="{7929D27F-C864-432D-9BAA-8A82431E1FF9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623" name="Isosceles Triangle 622">
                      <a:extLst>
                        <a:ext uri="{FF2B5EF4-FFF2-40B4-BE49-F238E27FC236}">
                          <a16:creationId xmlns:a16="http://schemas.microsoft.com/office/drawing/2014/main" id="{8F7AA032-5CED-4436-820E-C56263324C45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solidFill>
                      <a:schemeClr val="accent2"/>
                    </a:solidFill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617" name="Group 616">
                    <a:extLst>
                      <a:ext uri="{FF2B5EF4-FFF2-40B4-BE49-F238E27FC236}">
                        <a16:creationId xmlns:a16="http://schemas.microsoft.com/office/drawing/2014/main" id="{8ADB4984-08CC-40C0-BECF-D39E79643128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618" name="Freeform: Shape 617">
                      <a:extLst>
                        <a:ext uri="{FF2B5EF4-FFF2-40B4-BE49-F238E27FC236}">
                          <a16:creationId xmlns:a16="http://schemas.microsoft.com/office/drawing/2014/main" id="{0923E107-2B71-4282-BC3A-CAAAC151E6A0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619" name="Cylinder 618">
                      <a:extLst>
                        <a:ext uri="{FF2B5EF4-FFF2-40B4-BE49-F238E27FC236}">
                          <a16:creationId xmlns:a16="http://schemas.microsoft.com/office/drawing/2014/main" id="{2B83678E-2B21-4E18-847C-50CD674EBEB0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10" name="Group 609">
                <a:extLst>
                  <a:ext uri="{FF2B5EF4-FFF2-40B4-BE49-F238E27FC236}">
                    <a16:creationId xmlns:a16="http://schemas.microsoft.com/office/drawing/2014/main" id="{71A4FF53-06C3-4BFE-ADA0-00BA6C6C0C68}"/>
                  </a:ext>
                </a:extLst>
              </p:cNvPr>
              <p:cNvGrpSpPr/>
              <p:nvPr/>
            </p:nvGrpSpPr>
            <p:grpSpPr>
              <a:xfrm rot="10800000" flipV="1">
                <a:off x="8365870" y="645872"/>
                <a:ext cx="425963" cy="764608"/>
                <a:chOff x="5940897" y="994367"/>
                <a:chExt cx="678978" cy="1238435"/>
              </a:xfrm>
            </p:grpSpPr>
            <p:sp>
              <p:nvSpPr>
                <p:cNvPr id="611" name="Rectangle 610">
                  <a:extLst>
                    <a:ext uri="{FF2B5EF4-FFF2-40B4-BE49-F238E27FC236}">
                      <a16:creationId xmlns:a16="http://schemas.microsoft.com/office/drawing/2014/main" id="{87E4D6C2-D5D6-42E1-9F80-9220DECDD7E9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612" name="Rectangle: Rounded Corners 611">
                  <a:extLst>
                    <a:ext uri="{FF2B5EF4-FFF2-40B4-BE49-F238E27FC236}">
                      <a16:creationId xmlns:a16="http://schemas.microsoft.com/office/drawing/2014/main" id="{DAA55D00-567A-4BA4-A19F-BA66EEEC8A20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613" name="Star: 7 Points 612">
                  <a:extLst>
                    <a:ext uri="{FF2B5EF4-FFF2-40B4-BE49-F238E27FC236}">
                      <a16:creationId xmlns:a16="http://schemas.microsoft.com/office/drawing/2014/main" id="{EBD12D4D-D573-4668-8B8D-6DA5E717F16C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</p:grp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4C4F96D1-0DEE-4135-A172-5355AAA320A0}"/>
              </a:ext>
            </a:extLst>
          </p:cNvPr>
          <p:cNvSpPr/>
          <p:nvPr/>
        </p:nvSpPr>
        <p:spPr>
          <a:xfrm>
            <a:off x="3413760" y="2753360"/>
            <a:ext cx="91440" cy="91440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30" name="Group 629">
            <a:extLst>
              <a:ext uri="{FF2B5EF4-FFF2-40B4-BE49-F238E27FC236}">
                <a16:creationId xmlns:a16="http://schemas.microsoft.com/office/drawing/2014/main" id="{54BFE030-1F94-4798-BC56-8E37F73266CB}"/>
              </a:ext>
            </a:extLst>
          </p:cNvPr>
          <p:cNvGrpSpPr/>
          <p:nvPr/>
        </p:nvGrpSpPr>
        <p:grpSpPr>
          <a:xfrm rot="20542143">
            <a:off x="-460040" y="1207977"/>
            <a:ext cx="4572000" cy="4572000"/>
            <a:chOff x="3810000" y="1143000"/>
            <a:chExt cx="4572000" cy="4572000"/>
          </a:xfrm>
        </p:grpSpPr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B7B0FCCD-06D6-4760-9C87-7F97ADC7CB9C}"/>
                </a:ext>
              </a:extLst>
            </p:cNvPr>
            <p:cNvSpPr/>
            <p:nvPr/>
          </p:nvSpPr>
          <p:spPr>
            <a:xfrm>
              <a:off x="3810000" y="1143000"/>
              <a:ext cx="4572000" cy="4572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048EF6D9-00AE-46E0-A9CC-8B6C98AD8044}"/>
                </a:ext>
              </a:extLst>
            </p:cNvPr>
            <p:cNvGrpSpPr/>
            <p:nvPr/>
          </p:nvGrpSpPr>
          <p:grpSpPr>
            <a:xfrm>
              <a:off x="4722800" y="2065325"/>
              <a:ext cx="2746400" cy="2727350"/>
              <a:chOff x="8702651" y="2076450"/>
              <a:chExt cx="2635299" cy="2635299"/>
            </a:xfrm>
          </p:grpSpPr>
          <p:sp>
            <p:nvSpPr>
              <p:cNvPr id="633" name="Circle: Hollow 632">
                <a:extLst>
                  <a:ext uri="{FF2B5EF4-FFF2-40B4-BE49-F238E27FC236}">
                    <a16:creationId xmlns:a16="http://schemas.microsoft.com/office/drawing/2014/main" id="{5B030C87-06E1-458F-BC1E-7649F7C612C9}"/>
                  </a:ext>
                </a:extLst>
              </p:cNvPr>
              <p:cNvSpPr/>
              <p:nvPr/>
            </p:nvSpPr>
            <p:spPr>
              <a:xfrm>
                <a:off x="8702651" y="2076450"/>
                <a:ext cx="2635299" cy="2635299"/>
              </a:xfrm>
              <a:prstGeom prst="donut">
                <a:avLst>
                  <a:gd name="adj" fmla="val 2353"/>
                </a:avLst>
              </a:prstGeom>
              <a:gradFill>
                <a:gsLst>
                  <a:gs pos="1000">
                    <a:srgbClr val="FF1111"/>
                  </a:gs>
                  <a:gs pos="16000">
                    <a:srgbClr val="66FF33"/>
                  </a:gs>
                  <a:gs pos="83000">
                    <a:srgbClr val="FF99FF"/>
                  </a:gs>
                  <a:gs pos="69000">
                    <a:schemeClr val="accent2"/>
                  </a:gs>
                  <a:gs pos="52000">
                    <a:srgbClr val="FFC000"/>
                  </a:gs>
                  <a:gs pos="34000">
                    <a:srgbClr val="00B050"/>
                  </a:gs>
                  <a:gs pos="100000">
                    <a:srgbClr val="0000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34" name="TextBox 633">
                <a:extLst>
                  <a:ext uri="{FF2B5EF4-FFF2-40B4-BE49-F238E27FC236}">
                    <a16:creationId xmlns:a16="http://schemas.microsoft.com/office/drawing/2014/main" id="{B7D3163B-5B4C-4AC8-BC86-0762CB88D21E}"/>
                  </a:ext>
                </a:extLst>
              </p:cNvPr>
              <p:cNvSpPr txBox="1"/>
              <p:nvPr/>
            </p:nvSpPr>
            <p:spPr>
              <a:xfrm>
                <a:off x="8949315" y="2115328"/>
                <a:ext cx="2169203" cy="2557543"/>
              </a:xfrm>
              <a:prstGeom prst="rect">
                <a:avLst/>
              </a:prstGeom>
              <a:noFill/>
              <a:ln>
                <a:noFill/>
              </a:ln>
              <a:effectLst>
                <a:glow rad="228600">
                  <a:schemeClr val="accent4">
                    <a:satMod val="175000"/>
                    <a:alpha val="40000"/>
                  </a:schemeClr>
                </a:glow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bn-IN" sz="16600" b="1" dirty="0">
                    <a:solidFill>
                      <a:srgbClr val="FF1111"/>
                    </a:solidFill>
                    <a:latin typeface="SolaimanLipi" panose="03000609000000000000" pitchFamily="65" charset="0"/>
                    <a:cs typeface="SolaimanLipi" panose="03000609000000000000" pitchFamily="65" charset="0"/>
                  </a:rPr>
                  <a:t>স্বা</a:t>
                </a:r>
                <a:endParaRPr lang="en-US" sz="16600" b="1" dirty="0">
                  <a:solidFill>
                    <a:srgbClr val="FF1111"/>
                  </a:solidFill>
                  <a:latin typeface="SolaimanLipi" panose="03000609000000000000" pitchFamily="65" charset="0"/>
                  <a:cs typeface="SolaimanLipi" panose="03000609000000000000" pitchFamily="65" charset="0"/>
                </a:endParaRPr>
              </a:p>
            </p:txBody>
          </p:sp>
        </p:grp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3701E44B-F71D-446A-A389-1C156B2F2DA5}"/>
              </a:ext>
            </a:extLst>
          </p:cNvPr>
          <p:cNvGrpSpPr/>
          <p:nvPr/>
        </p:nvGrpSpPr>
        <p:grpSpPr>
          <a:xfrm rot="20542143">
            <a:off x="5159710" y="1207977"/>
            <a:ext cx="4572000" cy="4572000"/>
            <a:chOff x="3810000" y="1143000"/>
            <a:chExt cx="4572000" cy="4572000"/>
          </a:xfrm>
        </p:grpSpPr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83E2A9C1-3C86-4FD1-8EE1-07A479AA6611}"/>
                </a:ext>
              </a:extLst>
            </p:cNvPr>
            <p:cNvSpPr/>
            <p:nvPr/>
          </p:nvSpPr>
          <p:spPr>
            <a:xfrm>
              <a:off x="3810000" y="1143000"/>
              <a:ext cx="4572000" cy="4572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2A1A3A56-8163-4611-9415-6F3D92EA4242}"/>
                </a:ext>
              </a:extLst>
            </p:cNvPr>
            <p:cNvGrpSpPr/>
            <p:nvPr/>
          </p:nvGrpSpPr>
          <p:grpSpPr>
            <a:xfrm>
              <a:off x="4696465" y="2035519"/>
              <a:ext cx="2746400" cy="2727350"/>
              <a:chOff x="8677381" y="2047650"/>
              <a:chExt cx="2635299" cy="2635299"/>
            </a:xfrm>
          </p:grpSpPr>
          <p:sp>
            <p:nvSpPr>
              <p:cNvPr id="638" name="Circle: Hollow 637">
                <a:extLst>
                  <a:ext uri="{FF2B5EF4-FFF2-40B4-BE49-F238E27FC236}">
                    <a16:creationId xmlns:a16="http://schemas.microsoft.com/office/drawing/2014/main" id="{8E2F4A1B-37D5-4E18-98C9-2F9D15817EE7}"/>
                  </a:ext>
                </a:extLst>
              </p:cNvPr>
              <p:cNvSpPr/>
              <p:nvPr/>
            </p:nvSpPr>
            <p:spPr>
              <a:xfrm>
                <a:off x="8677381" y="2047650"/>
                <a:ext cx="2635299" cy="2635299"/>
              </a:xfrm>
              <a:prstGeom prst="donut">
                <a:avLst>
                  <a:gd name="adj" fmla="val 2207"/>
                </a:avLst>
              </a:prstGeom>
              <a:gradFill>
                <a:gsLst>
                  <a:gs pos="1000">
                    <a:srgbClr val="FF1111"/>
                  </a:gs>
                  <a:gs pos="16000">
                    <a:srgbClr val="66FF33"/>
                  </a:gs>
                  <a:gs pos="83000">
                    <a:srgbClr val="FF99FF"/>
                  </a:gs>
                  <a:gs pos="69000">
                    <a:schemeClr val="accent2"/>
                  </a:gs>
                  <a:gs pos="52000">
                    <a:srgbClr val="FFC000"/>
                  </a:gs>
                  <a:gs pos="34000">
                    <a:srgbClr val="00B050"/>
                  </a:gs>
                  <a:gs pos="100000">
                    <a:srgbClr val="0000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39" name="TextBox 638">
                <a:extLst>
                  <a:ext uri="{FF2B5EF4-FFF2-40B4-BE49-F238E27FC236}">
                    <a16:creationId xmlns:a16="http://schemas.microsoft.com/office/drawing/2014/main" id="{E3BF1468-708C-4CD8-AE45-D3CEA33AF460}"/>
                  </a:ext>
                </a:extLst>
              </p:cNvPr>
              <p:cNvSpPr txBox="1"/>
              <p:nvPr/>
            </p:nvSpPr>
            <p:spPr>
              <a:xfrm>
                <a:off x="8922082" y="2115328"/>
                <a:ext cx="2196432" cy="25575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bn-IN" sz="16600" b="1" dirty="0">
                    <a:solidFill>
                      <a:srgbClr val="FF3399"/>
                    </a:solidFill>
                    <a:latin typeface="SolaimanLipi" panose="03000609000000000000" pitchFamily="65" charset="0"/>
                    <a:cs typeface="SolaimanLipi" panose="03000609000000000000" pitchFamily="65" charset="0"/>
                  </a:rPr>
                  <a:t>ত</a:t>
                </a:r>
                <a:endParaRPr lang="en-US" sz="16600" b="1" dirty="0">
                  <a:solidFill>
                    <a:srgbClr val="FF3399"/>
                  </a:solidFill>
                  <a:latin typeface="SolaimanLipi" panose="03000609000000000000" pitchFamily="65" charset="0"/>
                  <a:cs typeface="SolaimanLipi" panose="03000609000000000000" pitchFamily="65" charset="0"/>
                </a:endParaRPr>
              </a:p>
            </p:txBody>
          </p:sp>
        </p:grp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82EF7BAD-0EC2-4662-B9F0-90D83ABD1A24}"/>
              </a:ext>
            </a:extLst>
          </p:cNvPr>
          <p:cNvGrpSpPr/>
          <p:nvPr/>
        </p:nvGrpSpPr>
        <p:grpSpPr>
          <a:xfrm rot="20542143">
            <a:off x="2340310" y="1284177"/>
            <a:ext cx="4572000" cy="4572000"/>
            <a:chOff x="3810000" y="1143000"/>
            <a:chExt cx="4572000" cy="4572000"/>
          </a:xfrm>
        </p:grpSpPr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9C9871CC-8CC1-428D-BCF6-024EFAC61B33}"/>
                </a:ext>
              </a:extLst>
            </p:cNvPr>
            <p:cNvSpPr/>
            <p:nvPr/>
          </p:nvSpPr>
          <p:spPr>
            <a:xfrm>
              <a:off x="3810000" y="1143000"/>
              <a:ext cx="4572000" cy="4572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42" name="Group 641">
              <a:extLst>
                <a:ext uri="{FF2B5EF4-FFF2-40B4-BE49-F238E27FC236}">
                  <a16:creationId xmlns:a16="http://schemas.microsoft.com/office/drawing/2014/main" id="{136E7023-D092-436F-955F-73E822B2CC3A}"/>
                </a:ext>
              </a:extLst>
            </p:cNvPr>
            <p:cNvGrpSpPr/>
            <p:nvPr/>
          </p:nvGrpSpPr>
          <p:grpSpPr>
            <a:xfrm>
              <a:off x="4722800" y="2065325"/>
              <a:ext cx="2746400" cy="2727350"/>
              <a:chOff x="8702651" y="2076450"/>
              <a:chExt cx="2635299" cy="2635299"/>
            </a:xfrm>
          </p:grpSpPr>
          <p:sp>
            <p:nvSpPr>
              <p:cNvPr id="643" name="Circle: Hollow 642">
                <a:extLst>
                  <a:ext uri="{FF2B5EF4-FFF2-40B4-BE49-F238E27FC236}">
                    <a16:creationId xmlns:a16="http://schemas.microsoft.com/office/drawing/2014/main" id="{DE75D17D-23C0-4BA4-9408-8C72EF665E4A}"/>
                  </a:ext>
                </a:extLst>
              </p:cNvPr>
              <p:cNvSpPr/>
              <p:nvPr/>
            </p:nvSpPr>
            <p:spPr>
              <a:xfrm>
                <a:off x="8702651" y="2076450"/>
                <a:ext cx="2635299" cy="2635299"/>
              </a:xfrm>
              <a:prstGeom prst="donut">
                <a:avLst>
                  <a:gd name="adj" fmla="val 1884"/>
                </a:avLst>
              </a:prstGeom>
              <a:gradFill>
                <a:gsLst>
                  <a:gs pos="1000">
                    <a:srgbClr val="FF1111"/>
                  </a:gs>
                  <a:gs pos="16000">
                    <a:srgbClr val="66FF33"/>
                  </a:gs>
                  <a:gs pos="83000">
                    <a:srgbClr val="FF99FF"/>
                  </a:gs>
                  <a:gs pos="69000">
                    <a:schemeClr val="accent2"/>
                  </a:gs>
                  <a:gs pos="52000">
                    <a:srgbClr val="FFC000"/>
                  </a:gs>
                  <a:gs pos="34000">
                    <a:srgbClr val="00B050"/>
                  </a:gs>
                  <a:gs pos="100000">
                    <a:srgbClr val="0000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44" name="TextBox 643">
                <a:extLst>
                  <a:ext uri="{FF2B5EF4-FFF2-40B4-BE49-F238E27FC236}">
                    <a16:creationId xmlns:a16="http://schemas.microsoft.com/office/drawing/2014/main" id="{8C2AF559-0863-4660-B882-80BFDF8FB0E8}"/>
                  </a:ext>
                </a:extLst>
              </p:cNvPr>
              <p:cNvSpPr txBox="1"/>
              <p:nvPr/>
            </p:nvSpPr>
            <p:spPr>
              <a:xfrm>
                <a:off x="8922084" y="2115327"/>
                <a:ext cx="2196432" cy="25575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bn-IN" sz="16600" b="1" dirty="0">
                    <a:solidFill>
                      <a:srgbClr val="0000FF"/>
                    </a:solidFill>
                    <a:latin typeface="SolaimanLipi" panose="03000609000000000000" pitchFamily="65" charset="0"/>
                    <a:cs typeface="SolaimanLipi" panose="03000609000000000000" pitchFamily="65" charset="0"/>
                  </a:rPr>
                  <a:t>গ</a:t>
                </a:r>
                <a:endParaRPr lang="en-US" sz="16600" b="1" dirty="0">
                  <a:solidFill>
                    <a:srgbClr val="0000FF"/>
                  </a:solidFill>
                  <a:latin typeface="SolaimanLipi" panose="03000609000000000000" pitchFamily="65" charset="0"/>
                  <a:cs typeface="SolaimanLipi" panose="03000609000000000000" pitchFamily="65" charset="0"/>
                </a:endParaRPr>
              </a:p>
            </p:txBody>
          </p:sp>
        </p:grpSp>
      </p:grpSp>
      <p:grpSp>
        <p:nvGrpSpPr>
          <p:cNvPr id="645" name="Group 644">
            <a:extLst>
              <a:ext uri="{FF2B5EF4-FFF2-40B4-BE49-F238E27FC236}">
                <a16:creationId xmlns:a16="http://schemas.microsoft.com/office/drawing/2014/main" id="{463BBE14-09FE-44CC-BA52-AE5CE2797688}"/>
              </a:ext>
            </a:extLst>
          </p:cNvPr>
          <p:cNvGrpSpPr/>
          <p:nvPr/>
        </p:nvGrpSpPr>
        <p:grpSpPr>
          <a:xfrm rot="20542143">
            <a:off x="8017210" y="1207977"/>
            <a:ext cx="4572000" cy="4572000"/>
            <a:chOff x="3810000" y="1143000"/>
            <a:chExt cx="4572000" cy="4572000"/>
          </a:xfrm>
        </p:grpSpPr>
        <p:sp>
          <p:nvSpPr>
            <p:cNvPr id="646" name="Oval 645">
              <a:extLst>
                <a:ext uri="{FF2B5EF4-FFF2-40B4-BE49-F238E27FC236}">
                  <a16:creationId xmlns:a16="http://schemas.microsoft.com/office/drawing/2014/main" id="{7F94989E-2438-43B9-B722-19007F19E72F}"/>
                </a:ext>
              </a:extLst>
            </p:cNvPr>
            <p:cNvSpPr/>
            <p:nvPr/>
          </p:nvSpPr>
          <p:spPr>
            <a:xfrm>
              <a:off x="3810000" y="1143000"/>
              <a:ext cx="4572000" cy="4572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47" name="Group 646">
              <a:extLst>
                <a:ext uri="{FF2B5EF4-FFF2-40B4-BE49-F238E27FC236}">
                  <a16:creationId xmlns:a16="http://schemas.microsoft.com/office/drawing/2014/main" id="{3E394930-EBDE-4E2F-AF0E-E4ED6B86416C}"/>
                </a:ext>
              </a:extLst>
            </p:cNvPr>
            <p:cNvGrpSpPr/>
            <p:nvPr/>
          </p:nvGrpSpPr>
          <p:grpSpPr>
            <a:xfrm>
              <a:off x="4722800" y="2065325"/>
              <a:ext cx="2746400" cy="2727350"/>
              <a:chOff x="8702651" y="2076450"/>
              <a:chExt cx="2635299" cy="2635299"/>
            </a:xfrm>
          </p:grpSpPr>
          <p:sp>
            <p:nvSpPr>
              <p:cNvPr id="648" name="Circle: Hollow 647">
                <a:extLst>
                  <a:ext uri="{FF2B5EF4-FFF2-40B4-BE49-F238E27FC236}">
                    <a16:creationId xmlns:a16="http://schemas.microsoft.com/office/drawing/2014/main" id="{61574AB9-1CEE-4332-8BA5-BC3222FF2FAB}"/>
                  </a:ext>
                </a:extLst>
              </p:cNvPr>
              <p:cNvSpPr/>
              <p:nvPr/>
            </p:nvSpPr>
            <p:spPr>
              <a:xfrm>
                <a:off x="8702651" y="2076450"/>
                <a:ext cx="2635299" cy="2635299"/>
              </a:xfrm>
              <a:prstGeom prst="donut">
                <a:avLst>
                  <a:gd name="adj" fmla="val 1723"/>
                </a:avLst>
              </a:prstGeom>
              <a:gradFill>
                <a:gsLst>
                  <a:gs pos="1000">
                    <a:srgbClr val="FF1111"/>
                  </a:gs>
                  <a:gs pos="16000">
                    <a:srgbClr val="66FF33"/>
                  </a:gs>
                  <a:gs pos="83000">
                    <a:srgbClr val="FF99FF"/>
                  </a:gs>
                  <a:gs pos="69000">
                    <a:schemeClr val="accent2"/>
                  </a:gs>
                  <a:gs pos="52000">
                    <a:srgbClr val="FFC000"/>
                  </a:gs>
                  <a:gs pos="34000">
                    <a:srgbClr val="00B050"/>
                  </a:gs>
                  <a:gs pos="100000">
                    <a:srgbClr val="0000FF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49" name="TextBox 648">
                <a:extLst>
                  <a:ext uri="{FF2B5EF4-FFF2-40B4-BE49-F238E27FC236}">
                    <a16:creationId xmlns:a16="http://schemas.microsoft.com/office/drawing/2014/main" id="{61CBEB49-9F7C-471B-89F6-B6F9F7898F76}"/>
                  </a:ext>
                </a:extLst>
              </p:cNvPr>
              <p:cNvSpPr txBox="1"/>
              <p:nvPr/>
            </p:nvSpPr>
            <p:spPr>
              <a:xfrm>
                <a:off x="8922084" y="2115327"/>
                <a:ext cx="2196432" cy="25575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bn-IN" sz="16600" b="1" dirty="0">
                    <a:solidFill>
                      <a:srgbClr val="66FF33"/>
                    </a:solidFill>
                    <a:latin typeface="SolaimanLipi" panose="03000609000000000000" pitchFamily="65" charset="0"/>
                    <a:cs typeface="SolaimanLipi" panose="03000609000000000000" pitchFamily="65" charset="0"/>
                  </a:rPr>
                  <a:t>ম</a:t>
                </a:r>
                <a:endParaRPr lang="en-US" sz="16600" b="1" dirty="0">
                  <a:solidFill>
                    <a:srgbClr val="66FF33"/>
                  </a:solidFill>
                  <a:latin typeface="SolaimanLipi" panose="03000609000000000000" pitchFamily="65" charset="0"/>
                  <a:cs typeface="SolaimanLipi" panose="03000609000000000000" pitchFamily="65" charset="0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31CF591A-9D31-4275-B71F-0A210E941A2B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188B75DB-FDFD-4F9B-9B9A-450AE306451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0" name="Isosceles Triangle 649">
              <a:extLst>
                <a:ext uri="{FF2B5EF4-FFF2-40B4-BE49-F238E27FC236}">
                  <a16:creationId xmlns:a16="http://schemas.microsoft.com/office/drawing/2014/main" id="{141E2D90-2359-466E-92EF-D6202AD73B0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8FDA121F-BD03-4EEC-B8A9-C94A3CEAFEE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8F762148-0C9F-4EEB-A937-525739CEB6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7A72B8A6-2030-4FF1-A061-20B03EB7CC4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DED6C45B-4E3D-44C7-AFD5-2F71B067C91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887666A0-5722-4A32-A72F-D9DFED0CB6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7E54B8E8-465C-40B2-B24A-1723D9ECD75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45B5411D-B999-4784-9DB1-4CDD853033E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C0F7F819-A536-4FDD-8B2E-57F0D933707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9" name="Oval 658">
              <a:extLst>
                <a:ext uri="{FF2B5EF4-FFF2-40B4-BE49-F238E27FC236}">
                  <a16:creationId xmlns:a16="http://schemas.microsoft.com/office/drawing/2014/main" id="{4FF1FD46-A2A2-4B6C-9C9B-AF0DBCCA59F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94C03E1A-5E9C-4EA4-A83A-4FDB1D9F202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04A6827A-A225-4DF3-B8CE-A28294B7CD5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662" name="Straight Connector 661">
              <a:extLst>
                <a:ext uri="{FF2B5EF4-FFF2-40B4-BE49-F238E27FC236}">
                  <a16:creationId xmlns:a16="http://schemas.microsoft.com/office/drawing/2014/main" id="{33D3C1C2-FBC9-4D46-A366-5BE6DCC6EE5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3" name="Group 662">
            <a:extLst>
              <a:ext uri="{FF2B5EF4-FFF2-40B4-BE49-F238E27FC236}">
                <a16:creationId xmlns:a16="http://schemas.microsoft.com/office/drawing/2014/main" id="{FE39C8D9-58CE-48CB-9349-0C44A94E9599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C13E6051-9510-4FA2-A5A9-971437FAC2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Isosceles Triangle 664">
              <a:extLst>
                <a:ext uri="{FF2B5EF4-FFF2-40B4-BE49-F238E27FC236}">
                  <a16:creationId xmlns:a16="http://schemas.microsoft.com/office/drawing/2014/main" id="{D3025214-C939-40E9-9F26-DD114D21AD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5E96EA9E-9823-4310-8088-D2D0F974AF8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94642F0E-70F2-4B3F-B935-4DAB201AAC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84C3EEA8-7646-4193-999A-EA6DAABEB47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7CE6AD11-3BD6-4449-8CB8-8BFDCDA8355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59CA8A17-0901-4342-8A1A-3F5FE6F7C67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39AD320A-E945-4EE3-92E1-C0E5D54FCE0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EB62252B-BC25-40FF-9CC0-C4A73D15C60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D52A7473-40D6-4C00-8FA6-321CD7C2B05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Oval 673">
              <a:extLst>
                <a:ext uri="{FF2B5EF4-FFF2-40B4-BE49-F238E27FC236}">
                  <a16:creationId xmlns:a16="http://schemas.microsoft.com/office/drawing/2014/main" id="{3041038A-035A-4471-B363-F2C5BE3A6A2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C2F8C7F2-8D3E-432B-BAC4-3D9158B2530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F6AC9968-E00D-46C8-A1C1-76258208922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37DB2713-7F79-4985-A06B-C365DB361B0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E9BB2A0B-4BEC-44F4-9ABB-1DC45CF071C6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C23B58C9-5578-438E-BC6A-F1A54C49B96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Isosceles Triangle 679">
              <a:extLst>
                <a:ext uri="{FF2B5EF4-FFF2-40B4-BE49-F238E27FC236}">
                  <a16:creationId xmlns:a16="http://schemas.microsoft.com/office/drawing/2014/main" id="{8D1E8417-2577-4D0A-A93E-8D35F5EDC3F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B54D8F9B-46DD-4B6C-B567-7C6AE50222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7FED7758-7FF3-49C0-8DCC-9B15BBC184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ECCE5350-2D4F-4B08-9CED-33D2C484C19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08411A48-48F1-4439-A1E3-F59D46E67EB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04DD9F0E-4A52-411C-B5DA-97A0D84901B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B5AF2CA9-9B45-4F39-AC44-4EC0576320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446AA916-1237-4E21-A490-F0764FA1F35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6658D8B2-F4FE-4D1B-B2D8-5833E1F7CFF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Oval 688">
              <a:extLst>
                <a:ext uri="{FF2B5EF4-FFF2-40B4-BE49-F238E27FC236}">
                  <a16:creationId xmlns:a16="http://schemas.microsoft.com/office/drawing/2014/main" id="{3AE897E5-B626-43C6-BA43-70A578816D6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04A129A7-973A-4A56-8760-01658913815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24614EED-9290-4A6D-9DC6-69A05B938F6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51CAB733-05B0-4E4D-95ED-7480C911737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613BBAD0-359D-4334-9DAB-775916288707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1EAFFFED-2F7A-4A21-8F80-D24B8D60CA6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Isosceles Triangle 694">
              <a:extLst>
                <a:ext uri="{FF2B5EF4-FFF2-40B4-BE49-F238E27FC236}">
                  <a16:creationId xmlns:a16="http://schemas.microsoft.com/office/drawing/2014/main" id="{FF40A754-212A-44F5-8E58-703E363DFE2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96" name="Straight Connector 695">
              <a:extLst>
                <a:ext uri="{FF2B5EF4-FFF2-40B4-BE49-F238E27FC236}">
                  <a16:creationId xmlns:a16="http://schemas.microsoft.com/office/drawing/2014/main" id="{6D78D291-D6F7-4308-BDEA-F00DD13EFB3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Straight Connector 696">
              <a:extLst>
                <a:ext uri="{FF2B5EF4-FFF2-40B4-BE49-F238E27FC236}">
                  <a16:creationId xmlns:a16="http://schemas.microsoft.com/office/drawing/2014/main" id="{899016B3-1F4D-4531-AC80-B0C04D11D2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5A62B187-6BCA-4E5C-A367-6561EE2DFDA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83EE5408-FBC9-4B14-8112-22CB8194A74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93BC246F-2DD7-44DA-BFE6-F66AD660FA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2D07F864-F802-445B-8DA2-B861AA8BC48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914E79F1-61A4-46B0-AADB-5982802E06C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553A6494-281B-479E-B751-35FF6F6CBA3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id="{12A994AE-F46F-4A02-AF8A-3842321C6C8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EE46A3BD-992E-45B6-B45F-430C3C827A6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F5E5E632-AEAF-44DA-93F1-CCD70233C45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7" name="Straight Connector 706">
              <a:extLst>
                <a:ext uri="{FF2B5EF4-FFF2-40B4-BE49-F238E27FC236}">
                  <a16:creationId xmlns:a16="http://schemas.microsoft.com/office/drawing/2014/main" id="{FCF630E1-AC49-4571-BAC8-83B61FA32A7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8" name="Group 707">
            <a:extLst>
              <a:ext uri="{FF2B5EF4-FFF2-40B4-BE49-F238E27FC236}">
                <a16:creationId xmlns:a16="http://schemas.microsoft.com/office/drawing/2014/main" id="{4E477596-E9AE-4054-8E3E-E60537758D4E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AE40639D-D109-4D2F-A334-D0BCD8B0CFA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Isosceles Triangle 709">
              <a:extLst>
                <a:ext uri="{FF2B5EF4-FFF2-40B4-BE49-F238E27FC236}">
                  <a16:creationId xmlns:a16="http://schemas.microsoft.com/office/drawing/2014/main" id="{04BFA099-AC8E-4FF9-8D20-6C441D8D16D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6DF8E4A4-FC57-43F6-88AE-B05520800D6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E8C82672-366E-43AA-BE7C-AAA30C81CC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4A17DAD9-3A26-4C79-85B0-EB488B8AC19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BEEBA72D-154F-4079-8A3A-EF51DA4F0A4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D3F85F74-E6F6-4730-B5E2-3B1CB71B06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440B4E51-3612-4151-9FFF-2D6E3E8132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Arc 716">
              <a:extLst>
                <a:ext uri="{FF2B5EF4-FFF2-40B4-BE49-F238E27FC236}">
                  <a16:creationId xmlns:a16="http://schemas.microsoft.com/office/drawing/2014/main" id="{E60FD224-CADE-4010-8B89-3BB9F0D01CD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146E965F-E569-4BFF-8F8F-2C13D691E51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Oval 812">
              <a:extLst>
                <a:ext uri="{FF2B5EF4-FFF2-40B4-BE49-F238E27FC236}">
                  <a16:creationId xmlns:a16="http://schemas.microsoft.com/office/drawing/2014/main" id="{A59F23FE-3C42-417F-A8E4-43C1D265429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AED66F9E-472C-4EBA-93BB-3F0B7E6A7ED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9CFDA1A0-171F-4B49-AE46-6B0F8166C17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3B96EF46-579D-4125-9E63-A075A5B3888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712546EF-F053-4E90-808B-0D9F94236907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EF326FFA-2F7F-4ACF-99A8-4CF0CC3F1E5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Isosceles Triangle 818">
              <a:extLst>
                <a:ext uri="{FF2B5EF4-FFF2-40B4-BE49-F238E27FC236}">
                  <a16:creationId xmlns:a16="http://schemas.microsoft.com/office/drawing/2014/main" id="{A42740CF-DDAC-46CB-B42A-65AE012954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0" name="Straight Connector 819">
              <a:extLst>
                <a:ext uri="{FF2B5EF4-FFF2-40B4-BE49-F238E27FC236}">
                  <a16:creationId xmlns:a16="http://schemas.microsoft.com/office/drawing/2014/main" id="{2B9C1678-D1E3-4CE2-BC87-3695BE37337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B4CD1B81-5784-4A3C-9364-476EE80006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6B56757D-CFFD-4F28-B055-8C75930F2BC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BC9D835A-B7BD-4EEE-B68D-8692B812BE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9B0BFA4D-A122-4433-AE42-44771BEEAA2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E8B84BAC-60CE-427A-9ABB-8C5366D46C0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A4192DD5-F480-47E1-BBE3-A1D2DC92A92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2C2B1BAD-9F67-4D24-BA56-1841364F0D7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Oval 827">
              <a:extLst>
                <a:ext uri="{FF2B5EF4-FFF2-40B4-BE49-F238E27FC236}">
                  <a16:creationId xmlns:a16="http://schemas.microsoft.com/office/drawing/2014/main" id="{62F9AFE6-17C8-47E8-AC9C-302461765CA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37C178AC-4555-4745-B4CC-B59912FCE50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E9D5270B-6F1E-4F92-BB18-0C9857FC0EE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1" name="Straight Connector 830">
              <a:extLst>
                <a:ext uri="{FF2B5EF4-FFF2-40B4-BE49-F238E27FC236}">
                  <a16:creationId xmlns:a16="http://schemas.microsoft.com/office/drawing/2014/main" id="{40067EDC-AAD5-4996-8D1E-6D6911A366B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2" name="Group 831">
            <a:extLst>
              <a:ext uri="{FF2B5EF4-FFF2-40B4-BE49-F238E27FC236}">
                <a16:creationId xmlns:a16="http://schemas.microsoft.com/office/drawing/2014/main" id="{214E742F-CAB9-48C4-AF78-5458EB626CDC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8B58E461-7E12-4F3D-B85C-F0DCF37813B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Isosceles Triangle 833">
              <a:extLst>
                <a:ext uri="{FF2B5EF4-FFF2-40B4-BE49-F238E27FC236}">
                  <a16:creationId xmlns:a16="http://schemas.microsoft.com/office/drawing/2014/main" id="{3030C4C7-7C55-4B85-9905-767AF16B9C9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B2C4AAC5-CD4A-4C75-9C63-D39B3EC71EB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EF76E959-2E14-4C31-AA1C-CD5E987FD9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B73B5B06-F158-4612-8417-B84CB68E50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Arc 837">
              <a:extLst>
                <a:ext uri="{FF2B5EF4-FFF2-40B4-BE49-F238E27FC236}">
                  <a16:creationId xmlns:a16="http://schemas.microsoft.com/office/drawing/2014/main" id="{6EE03568-11A6-4C25-B9B6-D2984C67456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8F279717-D780-494E-9BA2-2B73110D7E9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97170A3C-148B-4220-B2E4-2746818630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3BD00E54-E19C-490E-9935-123999A335B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4842F653-8F50-4D80-990F-2FB27466DF5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DE846059-157F-49A9-8610-B125DBB34D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35B4E089-4CFC-4318-9455-BB38D4C301A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EFD0605C-DA60-4141-969D-44E110CD30F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6" name="Straight Connector 845">
              <a:extLst>
                <a:ext uri="{FF2B5EF4-FFF2-40B4-BE49-F238E27FC236}">
                  <a16:creationId xmlns:a16="http://schemas.microsoft.com/office/drawing/2014/main" id="{94A7984E-A7D8-4674-9BE2-D2F11034A1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7" name="Group 846">
            <a:extLst>
              <a:ext uri="{FF2B5EF4-FFF2-40B4-BE49-F238E27FC236}">
                <a16:creationId xmlns:a16="http://schemas.microsoft.com/office/drawing/2014/main" id="{3F665FF0-D6AA-4CA5-BCEB-92424AC64A3C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D470FF6A-7E1E-42A7-9DFA-6844BA27B2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Isosceles Triangle 848">
              <a:extLst>
                <a:ext uri="{FF2B5EF4-FFF2-40B4-BE49-F238E27FC236}">
                  <a16:creationId xmlns:a16="http://schemas.microsoft.com/office/drawing/2014/main" id="{BC2F2DC9-B975-4F46-BA01-D32B0E4DC3E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CA94FC58-41FC-4C20-BF88-81E5D08A2D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Straight Connector 850">
              <a:extLst>
                <a:ext uri="{FF2B5EF4-FFF2-40B4-BE49-F238E27FC236}">
                  <a16:creationId xmlns:a16="http://schemas.microsoft.com/office/drawing/2014/main" id="{E5EF8FBC-C003-4BA6-8AE2-06F0AC7F9E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219A2385-DA94-4161-9792-79DF96102A5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Arc 852">
              <a:extLst>
                <a:ext uri="{FF2B5EF4-FFF2-40B4-BE49-F238E27FC236}">
                  <a16:creationId xmlns:a16="http://schemas.microsoft.com/office/drawing/2014/main" id="{F66E6FAC-690D-4DFB-8946-E848660E726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5DE94546-6D0E-4B0C-869E-2F9CF9EAA7A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D0EB7940-246C-4F61-A1D2-51890643F10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29606AD7-9B7E-4388-81D0-CD6FBAD74CA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95E4A50E-BB7A-4C27-BAEE-C1E5C623AC7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Oval 857">
              <a:extLst>
                <a:ext uri="{FF2B5EF4-FFF2-40B4-BE49-F238E27FC236}">
                  <a16:creationId xmlns:a16="http://schemas.microsoft.com/office/drawing/2014/main" id="{2A1B266C-4038-4B69-9518-240D58CD4A9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ABAF9A49-AE7C-407F-AA0F-A3EAD81D9A3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D6121FBB-BE1D-4695-B36B-8568E25ADD2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1" name="Straight Connector 860">
              <a:extLst>
                <a:ext uri="{FF2B5EF4-FFF2-40B4-BE49-F238E27FC236}">
                  <a16:creationId xmlns:a16="http://schemas.microsoft.com/office/drawing/2014/main" id="{0EAF98F7-25F5-41EF-8634-43F1AAA3FD2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9F3A7AE1-0FCE-4883-988C-319A20E7B8EA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2825B7D1-FD5C-414A-A671-FC202C67F0A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Isosceles Triangle 863">
              <a:extLst>
                <a:ext uri="{FF2B5EF4-FFF2-40B4-BE49-F238E27FC236}">
                  <a16:creationId xmlns:a16="http://schemas.microsoft.com/office/drawing/2014/main" id="{97742B20-5D2D-4808-9BE3-8E802D1B5B2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5" name="Straight Connector 864">
              <a:extLst>
                <a:ext uri="{FF2B5EF4-FFF2-40B4-BE49-F238E27FC236}">
                  <a16:creationId xmlns:a16="http://schemas.microsoft.com/office/drawing/2014/main" id="{7FE8B073-1F10-4C56-82F9-5545C6F6A17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Straight Connector 865">
              <a:extLst>
                <a:ext uri="{FF2B5EF4-FFF2-40B4-BE49-F238E27FC236}">
                  <a16:creationId xmlns:a16="http://schemas.microsoft.com/office/drawing/2014/main" id="{31642AD2-689D-48E4-BB49-D6A8781110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F5BA866A-20FF-447F-B07D-3C4D80328ED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139C4F19-CA71-4AF7-8345-0B5B6F056E4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A0014B5E-375B-4F86-A14D-7F941B0F949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ECE0B3FE-E455-43EF-A385-2E813252595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CE658566-6A72-4EEA-BCEB-68FE7200507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9B7DB442-EEAB-42C5-ABA3-4D929F82572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Oval 872">
              <a:extLst>
                <a:ext uri="{FF2B5EF4-FFF2-40B4-BE49-F238E27FC236}">
                  <a16:creationId xmlns:a16="http://schemas.microsoft.com/office/drawing/2014/main" id="{BC46B2C1-BF6D-4E90-A9CA-4229F2F021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9A6A1757-EDA0-45DC-99F6-2EA05841C13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478369CD-E68C-45FA-9D2C-94C80A42E70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6" name="Straight Connector 875">
              <a:extLst>
                <a:ext uri="{FF2B5EF4-FFF2-40B4-BE49-F238E27FC236}">
                  <a16:creationId xmlns:a16="http://schemas.microsoft.com/office/drawing/2014/main" id="{4E08727F-7465-4329-8985-A14E111DE8A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7" name="Group 876">
            <a:extLst>
              <a:ext uri="{FF2B5EF4-FFF2-40B4-BE49-F238E27FC236}">
                <a16:creationId xmlns:a16="http://schemas.microsoft.com/office/drawing/2014/main" id="{00BF6AEB-B847-4B01-B8AA-1165CA6F3451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F79E5783-9158-4E56-8DC5-F6DC069829F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Isosceles Triangle 878">
              <a:extLst>
                <a:ext uri="{FF2B5EF4-FFF2-40B4-BE49-F238E27FC236}">
                  <a16:creationId xmlns:a16="http://schemas.microsoft.com/office/drawing/2014/main" id="{653DCAA3-3E53-4F9D-9D49-A1B9FA09FDE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0" name="Straight Connector 879">
              <a:extLst>
                <a:ext uri="{FF2B5EF4-FFF2-40B4-BE49-F238E27FC236}">
                  <a16:creationId xmlns:a16="http://schemas.microsoft.com/office/drawing/2014/main" id="{9036714C-1BDE-4DEA-89B5-1EB505AEADB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Straight Connector 880">
              <a:extLst>
                <a:ext uri="{FF2B5EF4-FFF2-40B4-BE49-F238E27FC236}">
                  <a16:creationId xmlns:a16="http://schemas.microsoft.com/office/drawing/2014/main" id="{DB38904D-88A3-48F8-BB9B-404B24AD9B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5A0AC058-0CBC-42EB-9085-6DA6B8E1CDD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10AB7B41-234D-40C9-9011-908BF686F46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F9C4B7EC-5C44-44C8-BD46-3B9FA2E29E3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3B15FAF6-1CAE-4F62-AE18-6E32144705A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85C12C77-B056-4016-9AD0-F732F114B41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4E722C08-A63D-45D0-B15E-707957F4D8F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Oval 887">
              <a:extLst>
                <a:ext uri="{FF2B5EF4-FFF2-40B4-BE49-F238E27FC236}">
                  <a16:creationId xmlns:a16="http://schemas.microsoft.com/office/drawing/2014/main" id="{44A50519-C3A9-484B-B0A8-8C1BA0C68A1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C0F11290-AA0A-4DC8-9F26-313B9A42898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73ADFB4A-49FD-4CD9-8003-5372FA760C9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1" name="Straight Connector 890">
              <a:extLst>
                <a:ext uri="{FF2B5EF4-FFF2-40B4-BE49-F238E27FC236}">
                  <a16:creationId xmlns:a16="http://schemas.microsoft.com/office/drawing/2014/main" id="{FB8FCB4C-8557-4313-AE8C-74148B49E33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43217BE8-2E51-4C17-96A8-E11292AF7D08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E31A5CBB-567A-4408-957A-ABA01FA5695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Isosceles Triangle 893">
              <a:extLst>
                <a:ext uri="{FF2B5EF4-FFF2-40B4-BE49-F238E27FC236}">
                  <a16:creationId xmlns:a16="http://schemas.microsoft.com/office/drawing/2014/main" id="{0649CAC4-8ABF-429E-A3C8-9569059A647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5" name="Straight Connector 894">
              <a:extLst>
                <a:ext uri="{FF2B5EF4-FFF2-40B4-BE49-F238E27FC236}">
                  <a16:creationId xmlns:a16="http://schemas.microsoft.com/office/drawing/2014/main" id="{AAC10334-FB45-435F-ABA5-A61672A2072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Straight Connector 895">
              <a:extLst>
                <a:ext uri="{FF2B5EF4-FFF2-40B4-BE49-F238E27FC236}">
                  <a16:creationId xmlns:a16="http://schemas.microsoft.com/office/drawing/2014/main" id="{E938F4CB-3269-4C7E-99F8-05044A19ED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260A21FA-78E3-4A54-AAB0-0004A5B20F9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68C5BBD4-EAAF-4599-9994-BFBB1A21CA0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E08A2B46-D7EF-4B08-B849-2266D7C1BAE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C4418E57-350E-4A35-A767-099DC21467B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C0048147-C92D-4C24-9924-6DFD4F9713E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4AC8118B-8C5E-4776-A5A1-8E990726B58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Oval 902">
              <a:extLst>
                <a:ext uri="{FF2B5EF4-FFF2-40B4-BE49-F238E27FC236}">
                  <a16:creationId xmlns:a16="http://schemas.microsoft.com/office/drawing/2014/main" id="{CA2B5D5C-1EAB-404F-8C70-4B681A2563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907C88E8-FE45-416F-927E-9B31493CFFA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BD6204C2-CE7F-4DDB-92F5-D90DA4966B8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A419EA46-E5B8-42F1-BCC6-4F48A18976E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B73EBC71-6B1A-46EB-BECA-1B6D480CF78E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B1FD2A5A-6D96-4F93-B178-352F68B60CE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Isosceles Triangle 908">
              <a:extLst>
                <a:ext uri="{FF2B5EF4-FFF2-40B4-BE49-F238E27FC236}">
                  <a16:creationId xmlns:a16="http://schemas.microsoft.com/office/drawing/2014/main" id="{5EE97048-ED07-4441-8DFB-48A4B8B792B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0" name="Straight Connector 909">
              <a:extLst>
                <a:ext uri="{FF2B5EF4-FFF2-40B4-BE49-F238E27FC236}">
                  <a16:creationId xmlns:a16="http://schemas.microsoft.com/office/drawing/2014/main" id="{9509807C-BA55-4305-AFC5-E404DF3B4A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Straight Connector 910">
              <a:extLst>
                <a:ext uri="{FF2B5EF4-FFF2-40B4-BE49-F238E27FC236}">
                  <a16:creationId xmlns:a16="http://schemas.microsoft.com/office/drawing/2014/main" id="{62E43B0A-5892-4F11-955B-6CAA92487E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814CF4FA-42A4-491A-80A4-3D0C36FD2BE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A9CAEB9D-D6E5-4C31-8CCB-05533FB6BC8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74B8867C-7D83-4EB9-A851-44AADE55EB4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4B9D72F4-FE4F-48DA-9226-7C06AE2B91D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BF683EA2-4A97-474D-807C-3083AC0F194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E08CEEA8-4389-4A3E-B295-CE52ECEE765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Oval 917">
              <a:extLst>
                <a:ext uri="{FF2B5EF4-FFF2-40B4-BE49-F238E27FC236}">
                  <a16:creationId xmlns:a16="http://schemas.microsoft.com/office/drawing/2014/main" id="{4C7182EC-598B-4AA1-A42F-181153BF683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AD44A721-1500-4A59-AD4A-9C7483D7A0A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7A956DA9-E859-468B-B020-C444050CB88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461141B0-1178-4A95-B098-AE7D6865AC8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2" name="Group 921">
            <a:extLst>
              <a:ext uri="{FF2B5EF4-FFF2-40B4-BE49-F238E27FC236}">
                <a16:creationId xmlns:a16="http://schemas.microsoft.com/office/drawing/2014/main" id="{F301E5B6-C6DA-4536-8A3C-016BC9741E98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DE4178FB-6DCA-4D52-A013-8A4ABDAC96B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Isosceles Triangle 923">
              <a:extLst>
                <a:ext uri="{FF2B5EF4-FFF2-40B4-BE49-F238E27FC236}">
                  <a16:creationId xmlns:a16="http://schemas.microsoft.com/office/drawing/2014/main" id="{2D0FF70B-4469-455E-955B-8FB1A682E3B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5" name="Straight Connector 924">
              <a:extLst>
                <a:ext uri="{FF2B5EF4-FFF2-40B4-BE49-F238E27FC236}">
                  <a16:creationId xmlns:a16="http://schemas.microsoft.com/office/drawing/2014/main" id="{54B751F1-EBB2-4DF9-913F-D420C64FA39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Straight Connector 925">
              <a:extLst>
                <a:ext uri="{FF2B5EF4-FFF2-40B4-BE49-F238E27FC236}">
                  <a16:creationId xmlns:a16="http://schemas.microsoft.com/office/drawing/2014/main" id="{9C7DF431-188D-4124-A03F-075961D751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B4328944-EA5F-46F5-A04B-5B3D7A08185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C3FC84FC-DFB2-4605-BD6B-5C8CA20E5E5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25E5FF6A-07A7-4C71-8DA2-43C6365413D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46B1E45C-D132-402A-8C4D-562C64C0466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5275D78A-0FE7-4E94-BFD7-BD723AC4DBD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A650AC0E-D768-4043-A291-4A83F86B0A4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Oval 932">
              <a:extLst>
                <a:ext uri="{FF2B5EF4-FFF2-40B4-BE49-F238E27FC236}">
                  <a16:creationId xmlns:a16="http://schemas.microsoft.com/office/drawing/2014/main" id="{02018AB9-A415-4696-BC96-7826E96E0D3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CC2D9B64-B37B-45FE-8694-0337953506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408B3627-7545-4FB9-AC27-93237CF8DBA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6" name="Straight Connector 935">
              <a:extLst>
                <a:ext uri="{FF2B5EF4-FFF2-40B4-BE49-F238E27FC236}">
                  <a16:creationId xmlns:a16="http://schemas.microsoft.com/office/drawing/2014/main" id="{1666E91B-9507-4F0D-BFC6-B8E9B423E21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7" name="Group 936">
            <a:extLst>
              <a:ext uri="{FF2B5EF4-FFF2-40B4-BE49-F238E27FC236}">
                <a16:creationId xmlns:a16="http://schemas.microsoft.com/office/drawing/2014/main" id="{02C64BA5-00FB-495F-8C09-BD2174BE7DE5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612231A4-2C43-4142-BBC8-908D293EC91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Isosceles Triangle 938">
              <a:extLst>
                <a:ext uri="{FF2B5EF4-FFF2-40B4-BE49-F238E27FC236}">
                  <a16:creationId xmlns:a16="http://schemas.microsoft.com/office/drawing/2014/main" id="{10DCB3B5-395E-47C7-B958-7D14115532B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0" name="Straight Connector 939">
              <a:extLst>
                <a:ext uri="{FF2B5EF4-FFF2-40B4-BE49-F238E27FC236}">
                  <a16:creationId xmlns:a16="http://schemas.microsoft.com/office/drawing/2014/main" id="{70934291-9BA0-473D-8D7B-1826EE6264D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BEBC9606-6901-4BCC-B94C-B6523578FF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E0A678A5-21E2-4F11-AA2D-703AEDDE297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1053D2EF-F615-402B-9FFC-72D7B53FADE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18314E0C-80D5-4826-B535-A1F854E8B18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B8F6D552-79E6-4AE7-B6D2-F6184F5CFA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F4A091B5-F89A-43DA-A3DD-1379071945D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A79DA9B5-B70E-4555-9377-FD2C7EF7407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D9D9238F-289E-453F-803B-E18C49E1646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F9A12A80-0967-402A-B45C-A20CEF8CD3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9C91CB59-994E-40E6-8105-3672B67EDDB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1" name="Straight Connector 950">
              <a:extLst>
                <a:ext uri="{FF2B5EF4-FFF2-40B4-BE49-F238E27FC236}">
                  <a16:creationId xmlns:a16="http://schemas.microsoft.com/office/drawing/2014/main" id="{79B7F4E5-9218-41EA-8FFD-1637E5EB1BB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2" name="Group 951">
            <a:extLst>
              <a:ext uri="{FF2B5EF4-FFF2-40B4-BE49-F238E27FC236}">
                <a16:creationId xmlns:a16="http://schemas.microsoft.com/office/drawing/2014/main" id="{3813FA57-3F88-43BF-BC87-E450A7596FB0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7932B29C-D499-465C-96D1-466E2F1758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Isosceles Triangle 953">
              <a:extLst>
                <a:ext uri="{FF2B5EF4-FFF2-40B4-BE49-F238E27FC236}">
                  <a16:creationId xmlns:a16="http://schemas.microsoft.com/office/drawing/2014/main" id="{5D09D106-41F7-482A-8FC3-29E4AF36A7C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ABB4B755-6703-447D-B599-5FC119B596E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Straight Connector 955">
              <a:extLst>
                <a:ext uri="{FF2B5EF4-FFF2-40B4-BE49-F238E27FC236}">
                  <a16:creationId xmlns:a16="http://schemas.microsoft.com/office/drawing/2014/main" id="{699BD44A-DF3E-4F9F-9550-EB3133F167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1505D4A6-EA57-4BAD-984B-AF4B20AF245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9D04E418-4774-41AB-ADE3-78F9249A8B9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D40FDC36-B6C3-4178-8230-8AC5CA58FFC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651269DD-B654-467D-A1D9-EFF27741057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C0C27EDF-34B5-4AB4-A45E-2A28DEF52CA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F918D9A1-5A99-4FC1-8C38-65E4D8B3EC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Oval 962">
              <a:extLst>
                <a:ext uri="{FF2B5EF4-FFF2-40B4-BE49-F238E27FC236}">
                  <a16:creationId xmlns:a16="http://schemas.microsoft.com/office/drawing/2014/main" id="{3D05961C-7E1E-4803-A6D9-DC132F33C42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B2622B81-7A4D-483F-9443-B0FEE7C680E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E3665489-DD60-429E-8D87-9C42E26B7CD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6" name="Straight Connector 965">
              <a:extLst>
                <a:ext uri="{FF2B5EF4-FFF2-40B4-BE49-F238E27FC236}">
                  <a16:creationId xmlns:a16="http://schemas.microsoft.com/office/drawing/2014/main" id="{49486523-660C-4038-9080-ED12FC2581C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83822AEE-90F9-4530-89CF-484310D00609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76BE2DC8-CE4E-4992-95B8-C5845CB97DE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Isosceles Triangle 968">
              <a:extLst>
                <a:ext uri="{FF2B5EF4-FFF2-40B4-BE49-F238E27FC236}">
                  <a16:creationId xmlns:a16="http://schemas.microsoft.com/office/drawing/2014/main" id="{19DFF7A5-42B9-49F2-AC27-B3CD44E5873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0" name="Straight Connector 969">
              <a:extLst>
                <a:ext uri="{FF2B5EF4-FFF2-40B4-BE49-F238E27FC236}">
                  <a16:creationId xmlns:a16="http://schemas.microsoft.com/office/drawing/2014/main" id="{399AACC4-4B63-441C-AB8F-0AFEDD874F1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Straight Connector 970">
              <a:extLst>
                <a:ext uri="{FF2B5EF4-FFF2-40B4-BE49-F238E27FC236}">
                  <a16:creationId xmlns:a16="http://schemas.microsoft.com/office/drawing/2014/main" id="{19E71494-C373-4587-A7FB-2DB654650E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2" name="Arc 971">
              <a:extLst>
                <a:ext uri="{FF2B5EF4-FFF2-40B4-BE49-F238E27FC236}">
                  <a16:creationId xmlns:a16="http://schemas.microsoft.com/office/drawing/2014/main" id="{40553018-1C21-45D1-9FE0-42362B647DB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CBBC6777-304F-454B-AA2C-E6380FF273C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0FAD76DB-305E-40AE-99E9-F6E15CB3B57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D986941F-4957-426B-AE7F-35986D8E7A3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346AE28C-9814-4684-9A5E-70B2ECB11FE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25954C34-988F-4648-A342-71AF7128DE6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Oval 977">
              <a:extLst>
                <a:ext uri="{FF2B5EF4-FFF2-40B4-BE49-F238E27FC236}">
                  <a16:creationId xmlns:a16="http://schemas.microsoft.com/office/drawing/2014/main" id="{573F8736-6313-4D73-A4B0-92F07C40C23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33D21DFA-88BF-4ACD-A497-3E266373BE3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EC8197C7-F600-43B6-A9BC-91A99261167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1" name="Straight Connector 980">
              <a:extLst>
                <a:ext uri="{FF2B5EF4-FFF2-40B4-BE49-F238E27FC236}">
                  <a16:creationId xmlns:a16="http://schemas.microsoft.com/office/drawing/2014/main" id="{3ECB4297-1258-43C4-9C11-227A40CD7BF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2" name="Group 981">
            <a:extLst>
              <a:ext uri="{FF2B5EF4-FFF2-40B4-BE49-F238E27FC236}">
                <a16:creationId xmlns:a16="http://schemas.microsoft.com/office/drawing/2014/main" id="{4E699CB8-4FF6-4A52-8B12-77EDC80F3C76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B8614ED4-3631-405C-A05F-E47EA213E4D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Isosceles Triangle 983">
              <a:extLst>
                <a:ext uri="{FF2B5EF4-FFF2-40B4-BE49-F238E27FC236}">
                  <a16:creationId xmlns:a16="http://schemas.microsoft.com/office/drawing/2014/main" id="{3B27505C-EFF9-4EAD-A3C7-E1A08AC0FE7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5" name="Straight Connector 984">
              <a:extLst>
                <a:ext uri="{FF2B5EF4-FFF2-40B4-BE49-F238E27FC236}">
                  <a16:creationId xmlns:a16="http://schemas.microsoft.com/office/drawing/2014/main" id="{4C87C374-D28D-46D1-8267-FD5B1143A7E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158103D1-252B-4E32-A854-D57A7112CB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B31A3AEC-3513-43AD-9621-5D3A60975BA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FB9C834C-2E99-4E60-BB9B-1480D63261E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C229BB12-8ED0-4A8E-A6B0-EEFB79FE059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16AAFA0B-E463-4010-A713-03B41376654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E0E1BE84-5D9B-4D6B-B7CC-DAC2064530C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3292104C-2C01-4024-BBDB-DE45F92485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Oval 992">
              <a:extLst>
                <a:ext uri="{FF2B5EF4-FFF2-40B4-BE49-F238E27FC236}">
                  <a16:creationId xmlns:a16="http://schemas.microsoft.com/office/drawing/2014/main" id="{D1ACB17B-8A1F-4286-ACF5-06BD3E251F3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AE071E10-6890-41C8-AE28-C338BDCFF92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D1F664CF-59A0-46C5-A8DE-80225DD8B66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6" name="Straight Connector 995">
              <a:extLst>
                <a:ext uri="{FF2B5EF4-FFF2-40B4-BE49-F238E27FC236}">
                  <a16:creationId xmlns:a16="http://schemas.microsoft.com/office/drawing/2014/main" id="{538ADBE9-C881-4B5C-B4AA-FCED2CECE6F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0133C6DA-022F-4803-B99C-D7BA3905AC53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903879A4-506A-4597-97F7-CF281FC4150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Isosceles Triangle 998">
              <a:extLst>
                <a:ext uri="{FF2B5EF4-FFF2-40B4-BE49-F238E27FC236}">
                  <a16:creationId xmlns:a16="http://schemas.microsoft.com/office/drawing/2014/main" id="{52366547-139E-4A29-9C88-D90611F252B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0" name="Straight Connector 999">
              <a:extLst>
                <a:ext uri="{FF2B5EF4-FFF2-40B4-BE49-F238E27FC236}">
                  <a16:creationId xmlns:a16="http://schemas.microsoft.com/office/drawing/2014/main" id="{27E81A83-0FEA-44E2-A3B1-600ADA72BF6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1" name="Straight Connector 1000">
              <a:extLst>
                <a:ext uri="{FF2B5EF4-FFF2-40B4-BE49-F238E27FC236}">
                  <a16:creationId xmlns:a16="http://schemas.microsoft.com/office/drawing/2014/main" id="{81B34CCD-36E2-46E7-8123-129DB9ED1C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D0BADA25-15B5-4B3D-80FD-F7690158730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0DFBFAC8-EE1E-4C85-8508-37B5762BD71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8C537F06-A590-4AA3-8614-3E3CBB9BE5D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C84936E1-98AB-4D0A-A017-4AC236E8627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A4201343-7C9E-48AF-B0B2-4F8FD53DC3D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FCE54075-6DDC-4556-AD82-5231C64EB70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Oval 1007">
              <a:extLst>
                <a:ext uri="{FF2B5EF4-FFF2-40B4-BE49-F238E27FC236}">
                  <a16:creationId xmlns:a16="http://schemas.microsoft.com/office/drawing/2014/main" id="{4D3089AB-09A4-4666-B095-BEFC1C50492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DA6F22CD-C7A2-4B8F-85F4-4FF37DDBC4E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95A18952-5B9C-4CF5-ADA3-B9EA7BA9E9E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1" name="Straight Connector 1010">
              <a:extLst>
                <a:ext uri="{FF2B5EF4-FFF2-40B4-BE49-F238E27FC236}">
                  <a16:creationId xmlns:a16="http://schemas.microsoft.com/office/drawing/2014/main" id="{C801E189-0E7E-423D-B773-428FBA016D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2" name="Group 1011">
            <a:extLst>
              <a:ext uri="{FF2B5EF4-FFF2-40B4-BE49-F238E27FC236}">
                <a16:creationId xmlns:a16="http://schemas.microsoft.com/office/drawing/2014/main" id="{1FCE69CD-AC67-4E88-91C8-D90B56544C95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91653DD4-274D-438D-870B-1D74258C09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Isosceles Triangle 1013">
              <a:extLst>
                <a:ext uri="{FF2B5EF4-FFF2-40B4-BE49-F238E27FC236}">
                  <a16:creationId xmlns:a16="http://schemas.microsoft.com/office/drawing/2014/main" id="{EADCE43D-535D-4614-9C98-3C831B75487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5" name="Straight Connector 1014">
              <a:extLst>
                <a:ext uri="{FF2B5EF4-FFF2-40B4-BE49-F238E27FC236}">
                  <a16:creationId xmlns:a16="http://schemas.microsoft.com/office/drawing/2014/main" id="{EF3CD6FE-B777-469E-849D-BC3054C3F18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6" name="Straight Connector 1015">
              <a:extLst>
                <a:ext uri="{FF2B5EF4-FFF2-40B4-BE49-F238E27FC236}">
                  <a16:creationId xmlns:a16="http://schemas.microsoft.com/office/drawing/2014/main" id="{4104980E-A2C6-4A5A-AC3A-7C94789CDC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73944026-CCAF-4CF7-BDDD-0738DA4892C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34D44B2D-DCB2-4E36-82DC-8D76D31B9F1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E1CB36AB-E1BF-4D6A-B931-D440ACE203A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FA995A0B-1386-4F73-87AE-F698C67C5F5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5EF10A41-F44D-4C00-987A-6EFD2D9918A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A60030D7-48FC-40DD-A236-30C0840B361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Oval 1022">
              <a:extLst>
                <a:ext uri="{FF2B5EF4-FFF2-40B4-BE49-F238E27FC236}">
                  <a16:creationId xmlns:a16="http://schemas.microsoft.com/office/drawing/2014/main" id="{C81DF0E6-C766-419C-80CC-19C94497728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45BA4FFA-1BAC-46AB-B335-03CC36BAF81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CA04F381-D3F2-4E71-887F-B4EC0E477AD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BDEDB312-E34B-444B-A3F5-2DBC3A48308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DFCA5D59-244D-4643-940E-A6591EDD01B1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28240960-F1A8-4A7F-8D1A-476B641F066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Isosceles Triangle 1028">
              <a:extLst>
                <a:ext uri="{FF2B5EF4-FFF2-40B4-BE49-F238E27FC236}">
                  <a16:creationId xmlns:a16="http://schemas.microsoft.com/office/drawing/2014/main" id="{E53384CE-6DB3-476E-8D93-FDC4506AF3F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0" name="Straight Connector 1029">
              <a:extLst>
                <a:ext uri="{FF2B5EF4-FFF2-40B4-BE49-F238E27FC236}">
                  <a16:creationId xmlns:a16="http://schemas.microsoft.com/office/drawing/2014/main" id="{0BA52F9E-769C-4D06-B811-0495232DF77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Straight Connector 1030">
              <a:extLst>
                <a:ext uri="{FF2B5EF4-FFF2-40B4-BE49-F238E27FC236}">
                  <a16:creationId xmlns:a16="http://schemas.microsoft.com/office/drawing/2014/main" id="{57ADE503-C97E-4FFA-BA73-7D2FBAC34C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C41C3793-C8DB-4B16-8C2F-4BE1F3212E6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4AFE8833-0C5F-4B2C-94E4-3944FE3FAC2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ED0860E0-39BB-4B58-9565-74E901A1FD5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858372C8-271C-4B53-9FD7-63EF23C4D02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7B8AFCD3-27A3-4CB6-9C98-2FF256F5771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6E70C26D-B0BC-42CC-9050-8FEA11BF548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Oval 1037">
              <a:extLst>
                <a:ext uri="{FF2B5EF4-FFF2-40B4-BE49-F238E27FC236}">
                  <a16:creationId xmlns:a16="http://schemas.microsoft.com/office/drawing/2014/main" id="{6604057C-5603-4C0D-8233-FA67805392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CC88C552-8618-4A44-A499-72FB18C01F1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Arc 1039">
              <a:extLst>
                <a:ext uri="{FF2B5EF4-FFF2-40B4-BE49-F238E27FC236}">
                  <a16:creationId xmlns:a16="http://schemas.microsoft.com/office/drawing/2014/main" id="{B715EF49-7455-4E11-A136-79A6E465F6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1" name="Straight Connector 1040">
              <a:extLst>
                <a:ext uri="{FF2B5EF4-FFF2-40B4-BE49-F238E27FC236}">
                  <a16:creationId xmlns:a16="http://schemas.microsoft.com/office/drawing/2014/main" id="{DF9A7F0B-AA1E-465A-B12B-76F06E4C3EC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2" name="Group 1041">
            <a:extLst>
              <a:ext uri="{FF2B5EF4-FFF2-40B4-BE49-F238E27FC236}">
                <a16:creationId xmlns:a16="http://schemas.microsoft.com/office/drawing/2014/main" id="{59BE6A23-CD2D-4AA0-8E66-CAB95E5F0CC4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60A4C3C5-A643-4A8F-AA33-488C5567EF2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Isosceles Triangle 1043">
              <a:extLst>
                <a:ext uri="{FF2B5EF4-FFF2-40B4-BE49-F238E27FC236}">
                  <a16:creationId xmlns:a16="http://schemas.microsoft.com/office/drawing/2014/main" id="{E2FED6D8-A5EF-4391-9AD6-FB52079507E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5" name="Straight Connector 1044">
              <a:extLst>
                <a:ext uri="{FF2B5EF4-FFF2-40B4-BE49-F238E27FC236}">
                  <a16:creationId xmlns:a16="http://schemas.microsoft.com/office/drawing/2014/main" id="{76AD1132-B9A6-4426-BA17-86AF4CBEC6C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Straight Connector 1045">
              <a:extLst>
                <a:ext uri="{FF2B5EF4-FFF2-40B4-BE49-F238E27FC236}">
                  <a16:creationId xmlns:a16="http://schemas.microsoft.com/office/drawing/2014/main" id="{28374ACC-843D-49B8-A0F9-E281EC20EE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6C3F2920-FC9E-46F7-B973-06AE8A7D087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A9DE5C02-5442-416E-BA45-A0EEE63A33E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E9A59DE2-B783-479D-A564-67A5BB072FB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088DF406-9E42-447D-8D9F-BDF6A1CC9E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BE619A2C-1101-4F92-8732-3E6A06B923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97885BFD-CC14-4C43-AEC5-C10BCD08E79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Oval 1052">
              <a:extLst>
                <a:ext uri="{FF2B5EF4-FFF2-40B4-BE49-F238E27FC236}">
                  <a16:creationId xmlns:a16="http://schemas.microsoft.com/office/drawing/2014/main" id="{8454C871-EF31-44EE-926B-9B2BE7E137E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9DAE729E-215F-496A-B0F6-8BD571AEE1B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0A013C9E-6806-4FA7-8D10-1AF03F8709D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6" name="Straight Connector 1055">
              <a:extLst>
                <a:ext uri="{FF2B5EF4-FFF2-40B4-BE49-F238E27FC236}">
                  <a16:creationId xmlns:a16="http://schemas.microsoft.com/office/drawing/2014/main" id="{57B896FE-657F-4989-9833-1A7958A4101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7" name="Group 1056">
            <a:extLst>
              <a:ext uri="{FF2B5EF4-FFF2-40B4-BE49-F238E27FC236}">
                <a16:creationId xmlns:a16="http://schemas.microsoft.com/office/drawing/2014/main" id="{6FE406A8-125F-4584-B646-A8825AAB2EE8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507BAFEB-D0AC-4966-A82C-3DB9BE4EAA6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Isosceles Triangle 1058">
              <a:extLst>
                <a:ext uri="{FF2B5EF4-FFF2-40B4-BE49-F238E27FC236}">
                  <a16:creationId xmlns:a16="http://schemas.microsoft.com/office/drawing/2014/main" id="{F9667088-99C6-434D-A3C9-140D6566B84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3AAE8759-9DF2-4575-AA0E-EBC29A9C3F3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1" name="Straight Connector 1060">
              <a:extLst>
                <a:ext uri="{FF2B5EF4-FFF2-40B4-BE49-F238E27FC236}">
                  <a16:creationId xmlns:a16="http://schemas.microsoft.com/office/drawing/2014/main" id="{9A951E04-8CD2-41B3-8C1D-4CCC370DC0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E316E16A-36D3-49E1-9608-4FE3F0858CE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6C466E9E-362B-4200-B0FC-21FF9C45B06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03A0E112-7F97-48F7-805E-9436C50BFF6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8CE5CFE7-BC9C-417B-BD1C-28A315BE5F0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04D4ADE7-56AE-4486-80F6-EB795433BBE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74485A56-3584-4BD5-9954-4AAA499F4D1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Oval 1067">
              <a:extLst>
                <a:ext uri="{FF2B5EF4-FFF2-40B4-BE49-F238E27FC236}">
                  <a16:creationId xmlns:a16="http://schemas.microsoft.com/office/drawing/2014/main" id="{E79860FC-05E2-4783-BBB9-40BBCAF059F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B703202D-A752-453D-84A3-655ACA3C40E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2F83ABCB-B0B2-4272-9E4C-4C5354140EF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66E8CDDD-3A40-4D1C-949B-8DD83BDA647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2" name="Group 1071">
            <a:extLst>
              <a:ext uri="{FF2B5EF4-FFF2-40B4-BE49-F238E27FC236}">
                <a16:creationId xmlns:a16="http://schemas.microsoft.com/office/drawing/2014/main" id="{38A8373A-AAF0-4265-97B3-EC619D962E3B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06EF2FD1-A8F3-4778-956A-DDC24ABA376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Isosceles Triangle 1073">
              <a:extLst>
                <a:ext uri="{FF2B5EF4-FFF2-40B4-BE49-F238E27FC236}">
                  <a16:creationId xmlns:a16="http://schemas.microsoft.com/office/drawing/2014/main" id="{97D0A743-A097-421D-91C4-92A549AE2A5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5" name="Straight Connector 1074">
              <a:extLst>
                <a:ext uri="{FF2B5EF4-FFF2-40B4-BE49-F238E27FC236}">
                  <a16:creationId xmlns:a16="http://schemas.microsoft.com/office/drawing/2014/main" id="{287C8128-68D8-4655-BD56-2E2292885FF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C8FCB250-30F2-4093-ACF8-1FE5C1721F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4CD3F94C-55F0-47CF-9690-4427AB41C1B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26A8BFE1-D968-4F5F-89E4-68405C42A89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D9BC5442-CDB8-4248-AAF1-71B491B3A2F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1862C606-5906-4C2F-8561-2CE3D0081D7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871B6FC8-175C-4820-B073-8D8EBD2EB60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5461EF97-3C2D-4057-B384-EC1BC121469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Oval 1082">
              <a:extLst>
                <a:ext uri="{FF2B5EF4-FFF2-40B4-BE49-F238E27FC236}">
                  <a16:creationId xmlns:a16="http://schemas.microsoft.com/office/drawing/2014/main" id="{05243121-023B-47AA-B38A-4B799A1F50C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1D41C367-3000-42AA-9A99-04678C2D67E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40246A1B-3F77-463B-89C4-907E3D5282E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6" name="Straight Connector 1085">
              <a:extLst>
                <a:ext uri="{FF2B5EF4-FFF2-40B4-BE49-F238E27FC236}">
                  <a16:creationId xmlns:a16="http://schemas.microsoft.com/office/drawing/2014/main" id="{4AD0672F-BD8A-443E-A77C-3958902A6FA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7" name="Group 1086">
            <a:extLst>
              <a:ext uri="{FF2B5EF4-FFF2-40B4-BE49-F238E27FC236}">
                <a16:creationId xmlns:a16="http://schemas.microsoft.com/office/drawing/2014/main" id="{33E364E9-F802-494F-927A-6DD7002A02E8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9BD4FDA7-2B37-4D3C-BBAE-743C9377624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Isosceles Triangle 1088">
              <a:extLst>
                <a:ext uri="{FF2B5EF4-FFF2-40B4-BE49-F238E27FC236}">
                  <a16:creationId xmlns:a16="http://schemas.microsoft.com/office/drawing/2014/main" id="{F037EB03-1D3F-4732-82F2-EF4BE647B8A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1A8567FB-1E88-475E-AC32-A111375B747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F3719472-29C2-47E6-99DE-4503437387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273519E9-A70B-4AA3-BFC9-AAE2DDB86DD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Arc 1092">
              <a:extLst>
                <a:ext uri="{FF2B5EF4-FFF2-40B4-BE49-F238E27FC236}">
                  <a16:creationId xmlns:a16="http://schemas.microsoft.com/office/drawing/2014/main" id="{5058B3E9-1F86-4E06-A81A-606627B034D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9A8224AF-3E13-4552-825F-AD62F081247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72137E53-7CE8-43D4-838C-C70E425DB2B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72A80C6C-A3B8-4275-B854-2C5367CB5BA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182725DD-8CB3-4703-A967-A37A208F528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Oval 1097">
              <a:extLst>
                <a:ext uri="{FF2B5EF4-FFF2-40B4-BE49-F238E27FC236}">
                  <a16:creationId xmlns:a16="http://schemas.microsoft.com/office/drawing/2014/main" id="{B4B529BE-0F3C-4B90-B240-66AA926706F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14C8180F-D126-4063-B0E1-22DA7CD6111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BE92E98C-1F10-4917-AF4F-AA1187F4C0B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F03D1127-13D8-4459-A7F9-0E2A6238B97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2" name="Group 1101">
            <a:extLst>
              <a:ext uri="{FF2B5EF4-FFF2-40B4-BE49-F238E27FC236}">
                <a16:creationId xmlns:a16="http://schemas.microsoft.com/office/drawing/2014/main" id="{C49A0F9C-12F8-4BAF-B34F-16F11934783B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F70180EE-E89A-45CD-8AE6-A5681B123C5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Isosceles Triangle 1103">
              <a:extLst>
                <a:ext uri="{FF2B5EF4-FFF2-40B4-BE49-F238E27FC236}">
                  <a16:creationId xmlns:a16="http://schemas.microsoft.com/office/drawing/2014/main" id="{ED00AAA9-1FE3-4BCA-8E8C-A7CA781469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38F57824-BF6F-4786-A557-11F6369B1AB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Straight Connector 1105">
              <a:extLst>
                <a:ext uri="{FF2B5EF4-FFF2-40B4-BE49-F238E27FC236}">
                  <a16:creationId xmlns:a16="http://schemas.microsoft.com/office/drawing/2014/main" id="{8D4F9A77-EDA0-4738-8B07-8E7CC3B6B4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F73BED5D-8C46-4F65-B254-0D54F36B1AF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8" name="Arc 1107">
              <a:extLst>
                <a:ext uri="{FF2B5EF4-FFF2-40B4-BE49-F238E27FC236}">
                  <a16:creationId xmlns:a16="http://schemas.microsoft.com/office/drawing/2014/main" id="{57215B76-7383-4C67-B933-5DA1FF0A4BB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A9AD692A-B886-4EDD-A3D0-231BFADDDEB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9E6DAE1F-92C5-4597-843A-A5955E763B8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B4BABF00-FE95-4BC2-A383-542E8857C71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B1D4CF54-81CC-4439-9496-B0754B657BA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Oval 1112">
              <a:extLst>
                <a:ext uri="{FF2B5EF4-FFF2-40B4-BE49-F238E27FC236}">
                  <a16:creationId xmlns:a16="http://schemas.microsoft.com/office/drawing/2014/main" id="{A4E10667-54E8-4F89-A86E-B4F9A7CDE3F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70B4F560-AD4E-43F5-95ED-6CF164F87BA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423DDC77-46CD-4438-9F2B-FF479C09441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6" name="Straight Connector 1115">
              <a:extLst>
                <a:ext uri="{FF2B5EF4-FFF2-40B4-BE49-F238E27FC236}">
                  <a16:creationId xmlns:a16="http://schemas.microsoft.com/office/drawing/2014/main" id="{198E5DBB-70E3-473E-A377-E7BF37F34F9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7" name="Group 1116">
            <a:extLst>
              <a:ext uri="{FF2B5EF4-FFF2-40B4-BE49-F238E27FC236}">
                <a16:creationId xmlns:a16="http://schemas.microsoft.com/office/drawing/2014/main" id="{06BED96D-E811-4ACC-AC27-3B1145CA7FC5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BC2FD73F-59CD-47A8-AF7A-84FBB607F71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Isosceles Triangle 1118">
              <a:extLst>
                <a:ext uri="{FF2B5EF4-FFF2-40B4-BE49-F238E27FC236}">
                  <a16:creationId xmlns:a16="http://schemas.microsoft.com/office/drawing/2014/main" id="{5EFC6B30-BD82-4A4F-B01F-134E9D92772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0" name="Straight Connector 1119">
              <a:extLst>
                <a:ext uri="{FF2B5EF4-FFF2-40B4-BE49-F238E27FC236}">
                  <a16:creationId xmlns:a16="http://schemas.microsoft.com/office/drawing/2014/main" id="{A7272F0F-0201-4D2C-BF23-91B0E1B1AA1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" name="Straight Connector 1120">
              <a:extLst>
                <a:ext uri="{FF2B5EF4-FFF2-40B4-BE49-F238E27FC236}">
                  <a16:creationId xmlns:a16="http://schemas.microsoft.com/office/drawing/2014/main" id="{74C83FE5-6D75-4508-ADF4-59166BBE71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BBF8D89D-95AA-4DBB-87AF-C7E40CD64D4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9AE384CD-1036-4100-B5FF-79639ED880B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68860C3D-598B-4F08-822F-33FEEDCFA9D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C1A8E9D4-0FB7-4B04-ADC1-4F97F66C6E9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29F2DBCB-18B2-4AD3-8709-AF640C3516C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8E3E3348-6190-4F51-BDBB-89E3122CE17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Oval 1127">
              <a:extLst>
                <a:ext uri="{FF2B5EF4-FFF2-40B4-BE49-F238E27FC236}">
                  <a16:creationId xmlns:a16="http://schemas.microsoft.com/office/drawing/2014/main" id="{4B5941F4-D2D4-475D-8F28-2990430931C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63368E95-7326-49BE-9BDD-8F00279EC4A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F1615303-4978-4EF6-B811-CC39F74ECB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1" name="Straight Connector 1130">
              <a:extLst>
                <a:ext uri="{FF2B5EF4-FFF2-40B4-BE49-F238E27FC236}">
                  <a16:creationId xmlns:a16="http://schemas.microsoft.com/office/drawing/2014/main" id="{9D45226B-FB1C-42EC-A0F8-0E69F0DD3BE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2" name="Group 1131">
            <a:extLst>
              <a:ext uri="{FF2B5EF4-FFF2-40B4-BE49-F238E27FC236}">
                <a16:creationId xmlns:a16="http://schemas.microsoft.com/office/drawing/2014/main" id="{4D9FFE9E-15DA-493A-895B-888C3E8DDE2E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D3BF1B84-47DF-4ACC-A38D-31110D1E53F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Isosceles Triangle 1133">
              <a:extLst>
                <a:ext uri="{FF2B5EF4-FFF2-40B4-BE49-F238E27FC236}">
                  <a16:creationId xmlns:a16="http://schemas.microsoft.com/office/drawing/2014/main" id="{AE35E948-19C2-4637-8071-2411B2D50DE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5" name="Straight Connector 1134">
              <a:extLst>
                <a:ext uri="{FF2B5EF4-FFF2-40B4-BE49-F238E27FC236}">
                  <a16:creationId xmlns:a16="http://schemas.microsoft.com/office/drawing/2014/main" id="{39CCF9FA-3F1A-4AE7-846C-9402A8F108B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Straight Connector 1135">
              <a:extLst>
                <a:ext uri="{FF2B5EF4-FFF2-40B4-BE49-F238E27FC236}">
                  <a16:creationId xmlns:a16="http://schemas.microsoft.com/office/drawing/2014/main" id="{5917EF41-035E-4133-A824-5E91E38043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4062F26D-23D7-42D4-A1E8-5E5B2FCE041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C6176CE6-2EB1-47A0-B13F-D8175B46BF3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EA6DC500-36E3-41CB-99FE-FD62E0338D8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A7E1087B-40CB-47E6-8712-694A92F0DDE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6C411980-A32E-4025-B2DF-B30805831F7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AB1BB0F7-7B5F-43DB-B7A2-7D74BE61858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Oval 1142">
              <a:extLst>
                <a:ext uri="{FF2B5EF4-FFF2-40B4-BE49-F238E27FC236}">
                  <a16:creationId xmlns:a16="http://schemas.microsoft.com/office/drawing/2014/main" id="{2B951DF6-D3DB-40DD-A99F-9184F482E0A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38499FC3-AB79-499C-962B-2B2145E905E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DD020231-25A9-4BEE-96CD-428D59928DA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6" name="Straight Connector 1145">
              <a:extLst>
                <a:ext uri="{FF2B5EF4-FFF2-40B4-BE49-F238E27FC236}">
                  <a16:creationId xmlns:a16="http://schemas.microsoft.com/office/drawing/2014/main" id="{5ABE39C6-0B93-49DC-8B76-D1AE0ACF666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7" name="Group 1146">
            <a:extLst>
              <a:ext uri="{FF2B5EF4-FFF2-40B4-BE49-F238E27FC236}">
                <a16:creationId xmlns:a16="http://schemas.microsoft.com/office/drawing/2014/main" id="{0A59EA6E-3649-4AB5-A644-30CB275986A2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E1509EE9-9644-4C15-BD21-D8B1F87C32F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Isosceles Triangle 1148">
              <a:extLst>
                <a:ext uri="{FF2B5EF4-FFF2-40B4-BE49-F238E27FC236}">
                  <a16:creationId xmlns:a16="http://schemas.microsoft.com/office/drawing/2014/main" id="{BF19EFA8-7D91-45D6-B6AC-AA787319C74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0" name="Straight Connector 1149">
              <a:extLst>
                <a:ext uri="{FF2B5EF4-FFF2-40B4-BE49-F238E27FC236}">
                  <a16:creationId xmlns:a16="http://schemas.microsoft.com/office/drawing/2014/main" id="{FD53D1F9-0F1F-4617-8D51-D9DA84A976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Straight Connector 1150">
              <a:extLst>
                <a:ext uri="{FF2B5EF4-FFF2-40B4-BE49-F238E27FC236}">
                  <a16:creationId xmlns:a16="http://schemas.microsoft.com/office/drawing/2014/main" id="{97157CCA-673E-475C-BBD0-1652404113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D980C407-C9C4-4E60-A337-E94181016A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D30297D9-7338-415B-AFD6-0CF40271840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386DDD7E-C5C5-4EF8-83E6-144D6593148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988E1FA3-1ACA-4E2F-8853-1FBE2294E31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9BBE38A7-CF34-41BB-AE4E-ABFBFBEE51E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22C2DDFC-624F-4094-80D8-A4241607353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Oval 1157">
              <a:extLst>
                <a:ext uri="{FF2B5EF4-FFF2-40B4-BE49-F238E27FC236}">
                  <a16:creationId xmlns:a16="http://schemas.microsoft.com/office/drawing/2014/main" id="{07BE07D3-189B-444D-9EAF-9DD242D85F0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6D84A09B-A327-4512-93F1-4CD87754BFE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E118FB5E-1B77-4D9B-8F12-CEE8585405E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A6F95C86-7B85-4C36-BBD4-79148D67B2D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6FA90568-2F88-4A58-93D2-6D81DC93F687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81AAB94C-31D2-4FF6-A39E-04D6BE98D91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Isosceles Triangle 1163">
              <a:extLst>
                <a:ext uri="{FF2B5EF4-FFF2-40B4-BE49-F238E27FC236}">
                  <a16:creationId xmlns:a16="http://schemas.microsoft.com/office/drawing/2014/main" id="{C0899712-F85E-420E-8B09-1713995F9A5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5" name="Straight Connector 1164">
              <a:extLst>
                <a:ext uri="{FF2B5EF4-FFF2-40B4-BE49-F238E27FC236}">
                  <a16:creationId xmlns:a16="http://schemas.microsoft.com/office/drawing/2014/main" id="{7AA70284-77A7-48CF-93C7-4A8B02F85DE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6" name="Straight Connector 1165">
              <a:extLst>
                <a:ext uri="{FF2B5EF4-FFF2-40B4-BE49-F238E27FC236}">
                  <a16:creationId xmlns:a16="http://schemas.microsoft.com/office/drawing/2014/main" id="{E1FD6F87-E762-4678-BC62-A01835B305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8ACC0D63-F0FB-4EA4-B513-D4283621C9C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8FFBC81F-E76B-4A70-980F-EF5093C4822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257ABDAD-9432-4E2F-980E-D33E5076BC6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9C33521E-FFA8-4706-A931-0AE1154585D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A6F70082-A105-412D-BF7B-70FF2B40071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1600511E-C5C7-4719-A8EE-9AF92DB2C57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Oval 1172">
              <a:extLst>
                <a:ext uri="{FF2B5EF4-FFF2-40B4-BE49-F238E27FC236}">
                  <a16:creationId xmlns:a16="http://schemas.microsoft.com/office/drawing/2014/main" id="{CDD1A11F-2BFE-4D49-A766-6A60E744417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17E197CF-F6A7-456A-B05E-728F4046742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A17959AD-C2C3-47DE-A9C3-BAC12477E4A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2E9DF207-F5DA-43E0-8B7D-C5309F507FB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7" name="Group 1176">
            <a:extLst>
              <a:ext uri="{FF2B5EF4-FFF2-40B4-BE49-F238E27FC236}">
                <a16:creationId xmlns:a16="http://schemas.microsoft.com/office/drawing/2014/main" id="{C4C70A98-C090-41D8-B4F2-2D5B4FECA670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3E62AF68-A0D6-4857-BBE7-DCBFF49FF98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Isosceles Triangle 1178">
              <a:extLst>
                <a:ext uri="{FF2B5EF4-FFF2-40B4-BE49-F238E27FC236}">
                  <a16:creationId xmlns:a16="http://schemas.microsoft.com/office/drawing/2014/main" id="{62B034D2-47AF-4B35-B072-D0C19BE43F8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0" name="Straight Connector 1179">
              <a:extLst>
                <a:ext uri="{FF2B5EF4-FFF2-40B4-BE49-F238E27FC236}">
                  <a16:creationId xmlns:a16="http://schemas.microsoft.com/office/drawing/2014/main" id="{CAAB1FF8-42A7-41C3-BD87-B6D66175BAA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1" name="Straight Connector 1180">
              <a:extLst>
                <a:ext uri="{FF2B5EF4-FFF2-40B4-BE49-F238E27FC236}">
                  <a16:creationId xmlns:a16="http://schemas.microsoft.com/office/drawing/2014/main" id="{7840A69C-1739-4F4C-99E9-959A7AE2FB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CC3F0B59-AE9C-48AD-A0CA-5501FDBF5B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87B46D8E-4772-49EB-B09F-0FBBA5A8DE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9549F0DD-0534-4E2E-817C-36B19D71122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5399101C-9424-4A0B-8A20-5B329E295A9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8627196C-3CEF-4F30-8AD2-8DBE7D2B7D9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B9338003-15B4-4CBD-B12D-002D7DA7F84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Oval 1187">
              <a:extLst>
                <a:ext uri="{FF2B5EF4-FFF2-40B4-BE49-F238E27FC236}">
                  <a16:creationId xmlns:a16="http://schemas.microsoft.com/office/drawing/2014/main" id="{E6F38995-2712-4A96-A165-ECBEC3B23C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A8F8E3D5-2B46-49F3-9A1A-ACD6831E890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F3AEE06B-7B6E-4066-98CF-C9D7ED99AE4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1" name="Straight Connector 1190">
              <a:extLst>
                <a:ext uri="{FF2B5EF4-FFF2-40B4-BE49-F238E27FC236}">
                  <a16:creationId xmlns:a16="http://schemas.microsoft.com/office/drawing/2014/main" id="{2796ECE2-D2C3-4976-9293-FFD0AA21131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2" name="Group 1191">
            <a:extLst>
              <a:ext uri="{FF2B5EF4-FFF2-40B4-BE49-F238E27FC236}">
                <a16:creationId xmlns:a16="http://schemas.microsoft.com/office/drawing/2014/main" id="{52128AE9-70AB-4D72-A047-6DA82EED4F0D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BCA444A4-4D48-4DD0-AAD4-C019352534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Isosceles Triangle 1193">
              <a:extLst>
                <a:ext uri="{FF2B5EF4-FFF2-40B4-BE49-F238E27FC236}">
                  <a16:creationId xmlns:a16="http://schemas.microsoft.com/office/drawing/2014/main" id="{95E48A74-66BD-4C73-934B-FE9D64118E7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5" name="Straight Connector 1194">
              <a:extLst>
                <a:ext uri="{FF2B5EF4-FFF2-40B4-BE49-F238E27FC236}">
                  <a16:creationId xmlns:a16="http://schemas.microsoft.com/office/drawing/2014/main" id="{7A61DE79-AFE2-4D03-899A-4353994CE94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10CA7726-2514-46D4-B2E4-E0BC573308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4936C075-FB84-4D13-9F20-B45E5548CCE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A186016C-1D36-448A-834F-08DEF4A1324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BF299736-2B81-4639-910D-8632A782370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34900735-8204-4E01-8DD4-AC3A90E5B05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62AA438E-49BA-4312-B58F-0B40F3CB16D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7383D811-AAE9-41D2-9D7B-1AD5B973E63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Oval 1202">
              <a:extLst>
                <a:ext uri="{FF2B5EF4-FFF2-40B4-BE49-F238E27FC236}">
                  <a16:creationId xmlns:a16="http://schemas.microsoft.com/office/drawing/2014/main" id="{2E833B66-8571-4CA0-AC44-59A73B43534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523FECA1-74D4-443D-ABB4-060DD15816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AB045672-58FA-4DAF-AB5D-F0811DF16F0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6" name="Straight Connector 1205">
              <a:extLst>
                <a:ext uri="{FF2B5EF4-FFF2-40B4-BE49-F238E27FC236}">
                  <a16:creationId xmlns:a16="http://schemas.microsoft.com/office/drawing/2014/main" id="{519BB431-D2C2-4B21-914C-5A1C825C6E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7" name="Group 1206">
            <a:extLst>
              <a:ext uri="{FF2B5EF4-FFF2-40B4-BE49-F238E27FC236}">
                <a16:creationId xmlns:a16="http://schemas.microsoft.com/office/drawing/2014/main" id="{785197EC-7B5B-40A2-9DC7-CCBA1B1A5D9B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4A780ADE-37A3-4332-87FE-8AF6DC94D20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Isosceles Triangle 1208">
              <a:extLst>
                <a:ext uri="{FF2B5EF4-FFF2-40B4-BE49-F238E27FC236}">
                  <a16:creationId xmlns:a16="http://schemas.microsoft.com/office/drawing/2014/main" id="{DBE4CE6E-D903-4221-A1DB-4B464C30902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39D9FB07-ABF4-4C72-9BD3-7DC84F76436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Straight Connector 1210">
              <a:extLst>
                <a:ext uri="{FF2B5EF4-FFF2-40B4-BE49-F238E27FC236}">
                  <a16:creationId xmlns:a16="http://schemas.microsoft.com/office/drawing/2014/main" id="{D8716739-FD06-4071-94BE-7581BC980D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2" name="Arc 1211">
              <a:extLst>
                <a:ext uri="{FF2B5EF4-FFF2-40B4-BE49-F238E27FC236}">
                  <a16:creationId xmlns:a16="http://schemas.microsoft.com/office/drawing/2014/main" id="{887EEBD8-C88E-438A-BF2F-1E42D989B08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CB0B6801-9246-484B-B6D8-89E40B054B2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0A1DC177-BA1F-4425-8101-5A42BEA6743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AD067CB5-45B8-4939-99E3-8567E99727D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D43BB858-1123-4724-9765-93377D3655C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E88FE9BE-19DF-44AD-8C75-5F4D8329803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Oval 1217">
              <a:extLst>
                <a:ext uri="{FF2B5EF4-FFF2-40B4-BE49-F238E27FC236}">
                  <a16:creationId xmlns:a16="http://schemas.microsoft.com/office/drawing/2014/main" id="{CB89C1B9-99B7-4744-A4AF-1EAF315BE9A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F765E5A6-940C-4C48-AE2E-97425E46145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7895CE26-6723-41A6-9243-085CC37098E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1" name="Straight Connector 1220">
              <a:extLst>
                <a:ext uri="{FF2B5EF4-FFF2-40B4-BE49-F238E27FC236}">
                  <a16:creationId xmlns:a16="http://schemas.microsoft.com/office/drawing/2014/main" id="{817B4E15-8D17-4AF8-85EB-B50469A200D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2" name="Group 1221">
            <a:extLst>
              <a:ext uri="{FF2B5EF4-FFF2-40B4-BE49-F238E27FC236}">
                <a16:creationId xmlns:a16="http://schemas.microsoft.com/office/drawing/2014/main" id="{6DEEFEBC-21E8-4B83-BA54-5DDB3B5CD7BF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A34CB002-3DCA-4B37-94E7-36291436458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Isosceles Triangle 1223">
              <a:extLst>
                <a:ext uri="{FF2B5EF4-FFF2-40B4-BE49-F238E27FC236}">
                  <a16:creationId xmlns:a16="http://schemas.microsoft.com/office/drawing/2014/main" id="{970A73A6-C33F-45E3-B6B6-B21F7D25C0D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5" name="Straight Connector 1224">
              <a:extLst>
                <a:ext uri="{FF2B5EF4-FFF2-40B4-BE49-F238E27FC236}">
                  <a16:creationId xmlns:a16="http://schemas.microsoft.com/office/drawing/2014/main" id="{C0E98BE3-16DE-482D-94FB-058768A38A8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75B367E4-5B7E-4080-8556-98B5B501DC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7" name="Arc 1226">
              <a:extLst>
                <a:ext uri="{FF2B5EF4-FFF2-40B4-BE49-F238E27FC236}">
                  <a16:creationId xmlns:a16="http://schemas.microsoft.com/office/drawing/2014/main" id="{D75CA64B-0568-453E-804E-A551FEFCFAD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7A457ECC-A770-4EA2-89DC-C2116C90712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561AAD9B-7A0B-4C0C-89D7-C90BBAC7B33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FF2E4501-545D-4B3E-AE54-02766101A97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3922CAA5-C421-4ADC-B409-0EE098EE081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DBF5273E-4E4A-4DFD-A946-230C2B42B54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Oval 1232">
              <a:extLst>
                <a:ext uri="{FF2B5EF4-FFF2-40B4-BE49-F238E27FC236}">
                  <a16:creationId xmlns:a16="http://schemas.microsoft.com/office/drawing/2014/main" id="{5841C21E-6774-492A-AC0E-A51C151CB0F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FBB1125A-8F82-4681-884E-5A71A4CC24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E4E68E32-AE89-42AE-A87B-5AFD31A09F9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6" name="Straight Connector 1235">
              <a:extLst>
                <a:ext uri="{FF2B5EF4-FFF2-40B4-BE49-F238E27FC236}">
                  <a16:creationId xmlns:a16="http://schemas.microsoft.com/office/drawing/2014/main" id="{4824B7D3-4C2B-4E58-B632-775BD262E20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7" name="Group 1236">
            <a:extLst>
              <a:ext uri="{FF2B5EF4-FFF2-40B4-BE49-F238E27FC236}">
                <a16:creationId xmlns:a16="http://schemas.microsoft.com/office/drawing/2014/main" id="{2CAC62DF-99E2-4E2F-B939-06A58BFDFA2D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E1D219D4-6D09-4B2E-B6FA-EA3EEAC0456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Isosceles Triangle 1238">
              <a:extLst>
                <a:ext uri="{FF2B5EF4-FFF2-40B4-BE49-F238E27FC236}">
                  <a16:creationId xmlns:a16="http://schemas.microsoft.com/office/drawing/2014/main" id="{DCA7FBCA-6344-4C10-81AD-313F709EA8F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0" name="Straight Connector 1239">
              <a:extLst>
                <a:ext uri="{FF2B5EF4-FFF2-40B4-BE49-F238E27FC236}">
                  <a16:creationId xmlns:a16="http://schemas.microsoft.com/office/drawing/2014/main" id="{9E02EA2C-4424-4654-B2EA-0D586937660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BFC0B9BA-A281-4335-937C-9FF40BD203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1C4B9801-B157-45F8-A66B-991CF44DC74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AB28507B-1911-4972-9018-60F15C7CD42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AD013086-BC10-451E-BFC8-1363366A8CD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9B797A2D-0450-42BE-86A1-69C0894C04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3AD20C28-3F29-4D02-A5D2-E040110271F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8BE3BC20-4897-4E15-88E2-231EC9A9B53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Oval 1247">
              <a:extLst>
                <a:ext uri="{FF2B5EF4-FFF2-40B4-BE49-F238E27FC236}">
                  <a16:creationId xmlns:a16="http://schemas.microsoft.com/office/drawing/2014/main" id="{37294DF0-DAC7-4E5C-8427-3C791A83C92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CBC5D7A1-F0D5-4619-922B-66199C224ED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5F0D0F94-3473-4D25-B6F7-FBA8B1CC0E9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1" name="Straight Connector 1250">
              <a:extLst>
                <a:ext uri="{FF2B5EF4-FFF2-40B4-BE49-F238E27FC236}">
                  <a16:creationId xmlns:a16="http://schemas.microsoft.com/office/drawing/2014/main" id="{E7BFD21A-17A2-484A-9BD9-E64A40884EE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3915A2FC-82BB-41E3-88A0-1DC0BE063793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EB6285EC-7D0B-4B54-A994-079FB87FE25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Isosceles Triangle 1253">
              <a:extLst>
                <a:ext uri="{FF2B5EF4-FFF2-40B4-BE49-F238E27FC236}">
                  <a16:creationId xmlns:a16="http://schemas.microsoft.com/office/drawing/2014/main" id="{D375AAC7-2F0D-49EA-8C2D-9F071379B90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5" name="Straight Connector 1254">
              <a:extLst>
                <a:ext uri="{FF2B5EF4-FFF2-40B4-BE49-F238E27FC236}">
                  <a16:creationId xmlns:a16="http://schemas.microsoft.com/office/drawing/2014/main" id="{BE4752D6-6091-4058-9913-10F83579334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Straight Connector 1255">
              <a:extLst>
                <a:ext uri="{FF2B5EF4-FFF2-40B4-BE49-F238E27FC236}">
                  <a16:creationId xmlns:a16="http://schemas.microsoft.com/office/drawing/2014/main" id="{4D199C4D-BEEC-4A92-B201-997BD9848F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C5413A3D-3AC3-49F0-806A-DDA72E8EFB5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EA804E33-8E5A-4B59-BCDB-576058EB4C7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41FE0A93-3B52-4ACD-8217-26D1724208D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A1CA3E62-0CA0-4A18-9EEB-5216B67FB02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CA2D89D1-503C-4689-813A-3ED4A9B1476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B5044C86-F059-4032-BBCF-5288B9D48D4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Oval 1262">
              <a:extLst>
                <a:ext uri="{FF2B5EF4-FFF2-40B4-BE49-F238E27FC236}">
                  <a16:creationId xmlns:a16="http://schemas.microsoft.com/office/drawing/2014/main" id="{741F27C7-5840-4570-A6BB-C9893B5BED1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2FF5DC9D-DE79-4321-8860-92185883E79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B2F9ECBF-BE98-424C-AF02-74512160F32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6" name="Straight Connector 1265">
              <a:extLst>
                <a:ext uri="{FF2B5EF4-FFF2-40B4-BE49-F238E27FC236}">
                  <a16:creationId xmlns:a16="http://schemas.microsoft.com/office/drawing/2014/main" id="{8E7F6F63-9EE6-49DD-8DD5-F62617914E3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7" name="Group 1266">
            <a:extLst>
              <a:ext uri="{FF2B5EF4-FFF2-40B4-BE49-F238E27FC236}">
                <a16:creationId xmlns:a16="http://schemas.microsoft.com/office/drawing/2014/main" id="{81DEEE8B-870A-410B-BCAF-7D656EDE670A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F211794B-2EEE-45F8-98F6-1C74F7EFF85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Isosceles Triangle 1268">
              <a:extLst>
                <a:ext uri="{FF2B5EF4-FFF2-40B4-BE49-F238E27FC236}">
                  <a16:creationId xmlns:a16="http://schemas.microsoft.com/office/drawing/2014/main" id="{2792B040-EA78-4BA6-A24E-DC6FAE3D44E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0" name="Straight Connector 1269">
              <a:extLst>
                <a:ext uri="{FF2B5EF4-FFF2-40B4-BE49-F238E27FC236}">
                  <a16:creationId xmlns:a16="http://schemas.microsoft.com/office/drawing/2014/main" id="{FC2C9FF6-7BA1-4F83-9A71-BFD87ECC02D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Straight Connector 1270">
              <a:extLst>
                <a:ext uri="{FF2B5EF4-FFF2-40B4-BE49-F238E27FC236}">
                  <a16:creationId xmlns:a16="http://schemas.microsoft.com/office/drawing/2014/main" id="{E8C48AF2-2B02-4F0E-9DD7-8A9EC7B8A2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E4E2059F-3385-42A1-9D09-98FAA001670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49EDDE78-D10F-4A8E-80B0-687431E15F1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759F8159-55A8-4D1D-B2BF-5EEB2C3B9FB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354E26A0-0D78-4784-8F7B-2A7EC545D99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4146AA53-1CBA-427B-A9A9-2829358DA15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A1DD3BEA-5B39-4DF7-95F2-7DE01DA87DE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Oval 1277">
              <a:extLst>
                <a:ext uri="{FF2B5EF4-FFF2-40B4-BE49-F238E27FC236}">
                  <a16:creationId xmlns:a16="http://schemas.microsoft.com/office/drawing/2014/main" id="{BA3D5841-3596-4987-BDE6-7301C610F75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55124E8C-AF91-4625-A46D-36F61FE7ECE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B77D3AA7-6971-4FDF-8D1A-F61DD2F0095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77E2995D-59CB-4B76-8A3B-7215583F320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2" name="Group 1281">
            <a:extLst>
              <a:ext uri="{FF2B5EF4-FFF2-40B4-BE49-F238E27FC236}">
                <a16:creationId xmlns:a16="http://schemas.microsoft.com/office/drawing/2014/main" id="{2C3A7F43-8AF7-44CB-A855-ECD2876097C2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3439A020-B01C-4CFF-AC31-B8FC83B6A46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Isosceles Triangle 1283">
              <a:extLst>
                <a:ext uri="{FF2B5EF4-FFF2-40B4-BE49-F238E27FC236}">
                  <a16:creationId xmlns:a16="http://schemas.microsoft.com/office/drawing/2014/main" id="{AA5CEE75-0041-4CEF-B56F-AACADCB44E6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5" name="Straight Connector 1284">
              <a:extLst>
                <a:ext uri="{FF2B5EF4-FFF2-40B4-BE49-F238E27FC236}">
                  <a16:creationId xmlns:a16="http://schemas.microsoft.com/office/drawing/2014/main" id="{33E1DC9D-0870-44BD-97C2-7604983065C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6" name="Straight Connector 1285">
              <a:extLst>
                <a:ext uri="{FF2B5EF4-FFF2-40B4-BE49-F238E27FC236}">
                  <a16:creationId xmlns:a16="http://schemas.microsoft.com/office/drawing/2014/main" id="{656E75F0-899A-485E-BBB5-A447971596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46BFF480-4656-4181-B379-1E448F95716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68B5B3B7-4367-47C4-BC94-71817F28B31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8CE4FAD9-1F3D-493B-8F78-E59F79AB8C8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E3060154-052A-4E4C-9DB0-259E89214FD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6DA409EB-DAE0-4A1A-BD53-32A15C612CF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CD064F74-A86E-454D-89BA-3188FB1070F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Oval 1292">
              <a:extLst>
                <a:ext uri="{FF2B5EF4-FFF2-40B4-BE49-F238E27FC236}">
                  <a16:creationId xmlns:a16="http://schemas.microsoft.com/office/drawing/2014/main" id="{5DA52DEC-5BD3-407C-955F-11030892AF8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354C10B5-5420-4713-8FCA-7BC99AD715A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Arc 1294">
              <a:extLst>
                <a:ext uri="{FF2B5EF4-FFF2-40B4-BE49-F238E27FC236}">
                  <a16:creationId xmlns:a16="http://schemas.microsoft.com/office/drawing/2014/main" id="{C9C6AA87-D897-4C96-8754-B0E44F2715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6" name="Straight Connector 1295">
              <a:extLst>
                <a:ext uri="{FF2B5EF4-FFF2-40B4-BE49-F238E27FC236}">
                  <a16:creationId xmlns:a16="http://schemas.microsoft.com/office/drawing/2014/main" id="{5BB2AA16-4794-440A-A3C2-82FF7F0DCAF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7" name="Group 1296">
            <a:extLst>
              <a:ext uri="{FF2B5EF4-FFF2-40B4-BE49-F238E27FC236}">
                <a16:creationId xmlns:a16="http://schemas.microsoft.com/office/drawing/2014/main" id="{9DEB34A9-A841-4AB0-AC7A-A2C7082E75D4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F47157FF-5041-4820-99BC-F5545DD9C96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Isosceles Triangle 1298">
              <a:extLst>
                <a:ext uri="{FF2B5EF4-FFF2-40B4-BE49-F238E27FC236}">
                  <a16:creationId xmlns:a16="http://schemas.microsoft.com/office/drawing/2014/main" id="{72199D72-079B-438E-BE1D-D2E289F3ECB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0" name="Straight Connector 1299">
              <a:extLst>
                <a:ext uri="{FF2B5EF4-FFF2-40B4-BE49-F238E27FC236}">
                  <a16:creationId xmlns:a16="http://schemas.microsoft.com/office/drawing/2014/main" id="{6EC32A58-0AD5-4928-8853-CDE9AE92519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1" name="Straight Connector 1300">
              <a:extLst>
                <a:ext uri="{FF2B5EF4-FFF2-40B4-BE49-F238E27FC236}">
                  <a16:creationId xmlns:a16="http://schemas.microsoft.com/office/drawing/2014/main" id="{B4A6260B-3B0B-4055-A0BA-E99C8F465A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A31F6D5E-F8A5-430B-B436-761824665D0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2AE51755-F020-4453-BBEA-E3D0AE4CD52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6EE91F34-9512-48D6-80CB-B5E5812967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04627284-1B28-422A-B723-FD6AC62B573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B4893E40-B794-4576-ADED-C5BC17E1E7C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1DA2B8B3-272A-43CB-8CFD-DA2DB8AABDB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Oval 1307">
              <a:extLst>
                <a:ext uri="{FF2B5EF4-FFF2-40B4-BE49-F238E27FC236}">
                  <a16:creationId xmlns:a16="http://schemas.microsoft.com/office/drawing/2014/main" id="{53D4DC0A-A7C6-4412-87ED-B3912A10E8F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EFFBE01B-40B5-4E27-BA1A-381CB1EC143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E9F76373-6460-46AC-A886-976118E08EE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1" name="Straight Connector 1310">
              <a:extLst>
                <a:ext uri="{FF2B5EF4-FFF2-40B4-BE49-F238E27FC236}">
                  <a16:creationId xmlns:a16="http://schemas.microsoft.com/office/drawing/2014/main" id="{718F19DA-AF02-4606-A88B-2559CBEF54A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2" name="Group 1311">
            <a:extLst>
              <a:ext uri="{FF2B5EF4-FFF2-40B4-BE49-F238E27FC236}">
                <a16:creationId xmlns:a16="http://schemas.microsoft.com/office/drawing/2014/main" id="{6FAB1C0B-F76D-43E5-9404-EC13DE8AF7A3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40419D74-A253-4808-BA44-BADFE9B5FD9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Isosceles Triangle 1313">
              <a:extLst>
                <a:ext uri="{FF2B5EF4-FFF2-40B4-BE49-F238E27FC236}">
                  <a16:creationId xmlns:a16="http://schemas.microsoft.com/office/drawing/2014/main" id="{6598636F-1386-41CB-9730-E42555618F1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5" name="Straight Connector 1314">
              <a:extLst>
                <a:ext uri="{FF2B5EF4-FFF2-40B4-BE49-F238E27FC236}">
                  <a16:creationId xmlns:a16="http://schemas.microsoft.com/office/drawing/2014/main" id="{E76B3DC2-4449-489A-AF07-27F2FB6FEA9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Straight Connector 1315">
              <a:extLst>
                <a:ext uri="{FF2B5EF4-FFF2-40B4-BE49-F238E27FC236}">
                  <a16:creationId xmlns:a16="http://schemas.microsoft.com/office/drawing/2014/main" id="{8D92368B-2998-47C1-91CA-1FAE27D818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B80E8D90-7F1A-4269-8997-5761A1F898C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388B2D14-3A9F-4D3C-B0CA-C4BA75C5250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2C6CFE46-5275-46E4-B03F-EFC6D4A342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A066401A-2434-41EB-8C68-42485E3E0D8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98074DEA-5F1E-4FCC-9770-0CE880C68FB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D11486FE-3B7F-4044-9031-1C00884464A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Oval 1322">
              <a:extLst>
                <a:ext uri="{FF2B5EF4-FFF2-40B4-BE49-F238E27FC236}">
                  <a16:creationId xmlns:a16="http://schemas.microsoft.com/office/drawing/2014/main" id="{363B7C1E-1B4D-4E92-A07C-1854F885235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7545404E-C917-4237-8A3B-3A6D2C42AEA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E0E037F7-7007-48E1-BFAD-26929E99DDC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1593AFC6-9C65-465C-A538-8C785B22B99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ABF83EA0-A84E-443C-9385-2149CCACB300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35A16D92-2BDA-4666-BE9C-49F1463E008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Isosceles Triangle 1328">
              <a:extLst>
                <a:ext uri="{FF2B5EF4-FFF2-40B4-BE49-F238E27FC236}">
                  <a16:creationId xmlns:a16="http://schemas.microsoft.com/office/drawing/2014/main" id="{4569A64B-C169-4150-8A0F-FA46E7ABBB0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0" name="Straight Connector 1329">
              <a:extLst>
                <a:ext uri="{FF2B5EF4-FFF2-40B4-BE49-F238E27FC236}">
                  <a16:creationId xmlns:a16="http://schemas.microsoft.com/office/drawing/2014/main" id="{268D96BD-CA03-4DDA-8ED0-F10C20FDCB7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BCD9D1D3-1856-4A75-A3C0-E0590F3C0B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626B9BC1-31CD-47C2-9ABC-CA0D52650A6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8C61F97A-643A-4C4D-9CA6-C040D257BBC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492FF5F9-EF79-49B7-B2B3-F9BED0F5D6C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A74CF495-34A6-42C1-A02D-24C86EEF083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E7485081-98B0-4943-B20C-2E094B5F88B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DC8947B2-3887-47AC-BACC-030CBBBD50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Oval 1337">
              <a:extLst>
                <a:ext uri="{FF2B5EF4-FFF2-40B4-BE49-F238E27FC236}">
                  <a16:creationId xmlns:a16="http://schemas.microsoft.com/office/drawing/2014/main" id="{D406F8CA-9F01-4468-A2E3-3E223E1D674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C88DB7B8-737B-4E58-AC69-7695CD24C7B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695A7BD5-7205-4F66-8997-902077151EA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1" name="Straight Connector 1340">
              <a:extLst>
                <a:ext uri="{FF2B5EF4-FFF2-40B4-BE49-F238E27FC236}">
                  <a16:creationId xmlns:a16="http://schemas.microsoft.com/office/drawing/2014/main" id="{271912C4-B136-4DE5-B770-2FE31A34E3E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2" name="Group 1341">
            <a:extLst>
              <a:ext uri="{FF2B5EF4-FFF2-40B4-BE49-F238E27FC236}">
                <a16:creationId xmlns:a16="http://schemas.microsoft.com/office/drawing/2014/main" id="{7BFD0D3A-229E-4F17-A7B0-9BC547288A29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E873063A-F389-4CD4-BDAB-93886C1D631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Isosceles Triangle 1343">
              <a:extLst>
                <a:ext uri="{FF2B5EF4-FFF2-40B4-BE49-F238E27FC236}">
                  <a16:creationId xmlns:a16="http://schemas.microsoft.com/office/drawing/2014/main" id="{C099B229-A403-42C8-BCC1-500242322C8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5" name="Straight Connector 1344">
              <a:extLst>
                <a:ext uri="{FF2B5EF4-FFF2-40B4-BE49-F238E27FC236}">
                  <a16:creationId xmlns:a16="http://schemas.microsoft.com/office/drawing/2014/main" id="{A8703361-F7AA-4475-B4D0-7AC34FD44DB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019F553B-E09E-47DB-8F59-D9B051E014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642233DD-D42D-4FE5-9424-C6A0B1053D0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8" name="Arc 1347">
              <a:extLst>
                <a:ext uri="{FF2B5EF4-FFF2-40B4-BE49-F238E27FC236}">
                  <a16:creationId xmlns:a16="http://schemas.microsoft.com/office/drawing/2014/main" id="{DDFA38C0-95A4-4DDE-927F-F26B26C8EA9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E6DFC091-AE4A-4735-A5CF-6A9CF223BC1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3A7DD0A5-D01E-4560-BACE-BAEC63A863B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18EF0341-AEB0-4998-ADA8-01DAE740F15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A00119EE-A34F-4FB2-88A7-44A22CF8D02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Oval 1352">
              <a:extLst>
                <a:ext uri="{FF2B5EF4-FFF2-40B4-BE49-F238E27FC236}">
                  <a16:creationId xmlns:a16="http://schemas.microsoft.com/office/drawing/2014/main" id="{08A9B951-CF38-4921-B17C-4A1F56B01AB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B8A94B37-2BA4-411A-8F95-6BDF8C14BD4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13B20B48-9A52-49F0-AC21-850A414F0E8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6" name="Straight Connector 1355">
              <a:extLst>
                <a:ext uri="{FF2B5EF4-FFF2-40B4-BE49-F238E27FC236}">
                  <a16:creationId xmlns:a16="http://schemas.microsoft.com/office/drawing/2014/main" id="{BC300264-5BB5-4D5F-AA5F-3D66A062627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7" name="Group 1356">
            <a:extLst>
              <a:ext uri="{FF2B5EF4-FFF2-40B4-BE49-F238E27FC236}">
                <a16:creationId xmlns:a16="http://schemas.microsoft.com/office/drawing/2014/main" id="{C985DF5F-84FD-4796-9D6A-425FF078E781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E1298196-7E8C-4BA5-BC6A-3F8A301F635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Isosceles Triangle 1358">
              <a:extLst>
                <a:ext uri="{FF2B5EF4-FFF2-40B4-BE49-F238E27FC236}">
                  <a16:creationId xmlns:a16="http://schemas.microsoft.com/office/drawing/2014/main" id="{54E5E288-7ECA-48D3-BFF7-F7C16E1392C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27FEC423-94C6-4E8B-9A77-85F7EC76B4C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1" name="Straight Connector 1360">
              <a:extLst>
                <a:ext uri="{FF2B5EF4-FFF2-40B4-BE49-F238E27FC236}">
                  <a16:creationId xmlns:a16="http://schemas.microsoft.com/office/drawing/2014/main" id="{ADD40F50-2568-425F-8C65-69AD0CCC16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A4F8E996-FD7C-4947-B587-7E9430036D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3" name="Arc 1362">
              <a:extLst>
                <a:ext uri="{FF2B5EF4-FFF2-40B4-BE49-F238E27FC236}">
                  <a16:creationId xmlns:a16="http://schemas.microsoft.com/office/drawing/2014/main" id="{EFC9703E-1B84-4076-A9FB-0A7462AFED3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E7544F39-90ED-4A48-8D5D-7BD5FCB0F3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FB866CC3-8F20-41D8-A80B-10F35109AAE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E8041AE6-F2FD-4659-835F-074DBC4395E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DD9E5DEF-036C-4462-9792-0EF23535620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Oval 1367">
              <a:extLst>
                <a:ext uri="{FF2B5EF4-FFF2-40B4-BE49-F238E27FC236}">
                  <a16:creationId xmlns:a16="http://schemas.microsoft.com/office/drawing/2014/main" id="{825F5BFD-73D9-442A-A0FF-405DDFB627A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8D6D271E-5F02-444B-B00D-14D46D02763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06477520-90AF-48A5-8039-B450D610AFD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1" name="Straight Connector 1370">
              <a:extLst>
                <a:ext uri="{FF2B5EF4-FFF2-40B4-BE49-F238E27FC236}">
                  <a16:creationId xmlns:a16="http://schemas.microsoft.com/office/drawing/2014/main" id="{A9985B8D-048B-4DCF-AFEA-1EEDB554CCF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2" name="Group 1371">
            <a:extLst>
              <a:ext uri="{FF2B5EF4-FFF2-40B4-BE49-F238E27FC236}">
                <a16:creationId xmlns:a16="http://schemas.microsoft.com/office/drawing/2014/main" id="{E4578A36-20C0-40FE-B9E5-E9EE9AD48E65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9B54429C-11A6-4F7C-AC51-E1905D32EF4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Isosceles Triangle 1373">
              <a:extLst>
                <a:ext uri="{FF2B5EF4-FFF2-40B4-BE49-F238E27FC236}">
                  <a16:creationId xmlns:a16="http://schemas.microsoft.com/office/drawing/2014/main" id="{419FB4B4-FB09-4A57-B798-E5E9FCE5319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5" name="Straight Connector 1374">
              <a:extLst>
                <a:ext uri="{FF2B5EF4-FFF2-40B4-BE49-F238E27FC236}">
                  <a16:creationId xmlns:a16="http://schemas.microsoft.com/office/drawing/2014/main" id="{69255FF4-39C9-44B2-8244-B9F183AA985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Straight Connector 1375">
              <a:extLst>
                <a:ext uri="{FF2B5EF4-FFF2-40B4-BE49-F238E27FC236}">
                  <a16:creationId xmlns:a16="http://schemas.microsoft.com/office/drawing/2014/main" id="{6A4BADCB-A94E-4089-AFD8-00D3982FD3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962A4207-B4A4-437E-A617-AAC78DB7688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DD84AC09-358D-40EB-BBBC-8A889109709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EC3B579F-9988-4951-A408-661762ED43A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0D537C7C-EB50-40E9-9665-9E9B9609692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6C33C5F8-1F68-462B-8145-19EBCB3EC4B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9B908040-FBC6-4B02-A1A6-9C4ADC7CA34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Oval 1382">
              <a:extLst>
                <a:ext uri="{FF2B5EF4-FFF2-40B4-BE49-F238E27FC236}">
                  <a16:creationId xmlns:a16="http://schemas.microsoft.com/office/drawing/2014/main" id="{5679C43D-646C-46EF-BA90-1D54EA6D1F8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11E6082A-4995-41E0-A8BB-B269C851348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34226FC2-267C-4647-8972-F884D722869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6" name="Straight Connector 1385">
              <a:extLst>
                <a:ext uri="{FF2B5EF4-FFF2-40B4-BE49-F238E27FC236}">
                  <a16:creationId xmlns:a16="http://schemas.microsoft.com/office/drawing/2014/main" id="{4E7AF0D7-01D1-464B-B444-58942245207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7" name="Group 1386">
            <a:extLst>
              <a:ext uri="{FF2B5EF4-FFF2-40B4-BE49-F238E27FC236}">
                <a16:creationId xmlns:a16="http://schemas.microsoft.com/office/drawing/2014/main" id="{D8234404-32F4-4DC0-89C2-EAC482F786C3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C077892B-DD84-42D8-B9F0-82304A190F3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Isosceles Triangle 1388">
              <a:extLst>
                <a:ext uri="{FF2B5EF4-FFF2-40B4-BE49-F238E27FC236}">
                  <a16:creationId xmlns:a16="http://schemas.microsoft.com/office/drawing/2014/main" id="{9459BB5A-CC86-4FFF-B79C-56BFA4A59AD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0" name="Straight Connector 1389">
              <a:extLst>
                <a:ext uri="{FF2B5EF4-FFF2-40B4-BE49-F238E27FC236}">
                  <a16:creationId xmlns:a16="http://schemas.microsoft.com/office/drawing/2014/main" id="{587C42AA-B4B6-43D1-8550-5C413CA68CC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Straight Connector 1390">
              <a:extLst>
                <a:ext uri="{FF2B5EF4-FFF2-40B4-BE49-F238E27FC236}">
                  <a16:creationId xmlns:a16="http://schemas.microsoft.com/office/drawing/2014/main" id="{F2E1AD58-4C70-44E9-B683-E626F7DB73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3C5E7C57-459F-47FC-9653-A372C9EA8C9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1A758076-074C-42AF-8DAE-D52697EC8CC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C25A8F7A-D024-4A54-90C9-039086F8C73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CC908E1F-7F9D-45AC-AA05-CDBC65B1FE6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C4742410-5816-48A0-A4FF-130DE481D58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DDA419A0-2F67-4650-8BC2-F097372B0AD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Oval 1397">
              <a:extLst>
                <a:ext uri="{FF2B5EF4-FFF2-40B4-BE49-F238E27FC236}">
                  <a16:creationId xmlns:a16="http://schemas.microsoft.com/office/drawing/2014/main" id="{F2C3D496-BEF4-434F-B9C8-349DC01FAA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5A3B2D8E-CF6A-475C-A069-FBC4B76CE60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5086D132-D890-487B-8B8C-A4D182B6EB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1" name="Straight Connector 1400">
              <a:extLst>
                <a:ext uri="{FF2B5EF4-FFF2-40B4-BE49-F238E27FC236}">
                  <a16:creationId xmlns:a16="http://schemas.microsoft.com/office/drawing/2014/main" id="{5BEFEB96-76F6-4FC8-91FD-9E08225F3FB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2" name="Group 1401">
            <a:extLst>
              <a:ext uri="{FF2B5EF4-FFF2-40B4-BE49-F238E27FC236}">
                <a16:creationId xmlns:a16="http://schemas.microsoft.com/office/drawing/2014/main" id="{32D8175C-5D3A-448C-99D3-DA4108807FF1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949756DB-4997-4B83-A731-6D4C9EDF428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Isosceles Triangle 1403">
              <a:extLst>
                <a:ext uri="{FF2B5EF4-FFF2-40B4-BE49-F238E27FC236}">
                  <a16:creationId xmlns:a16="http://schemas.microsoft.com/office/drawing/2014/main" id="{74206CEA-5A64-4E94-B739-C8FDCEF79A2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5" name="Straight Connector 1404">
              <a:extLst>
                <a:ext uri="{FF2B5EF4-FFF2-40B4-BE49-F238E27FC236}">
                  <a16:creationId xmlns:a16="http://schemas.microsoft.com/office/drawing/2014/main" id="{E9DEA00E-C6C1-462E-A547-7AB43BB3C31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6" name="Straight Connector 1405">
              <a:extLst>
                <a:ext uri="{FF2B5EF4-FFF2-40B4-BE49-F238E27FC236}">
                  <a16:creationId xmlns:a16="http://schemas.microsoft.com/office/drawing/2014/main" id="{4F26B0FB-547C-4E7B-91AC-6F795C0618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B5DA556D-A862-4579-A4CD-83FC6B3E4F0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8FD733F0-7B57-4121-80AA-FA32A39BD37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3B405E9C-7299-41D8-8064-3F43674A497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72B02C99-7AFA-4186-967B-17741657296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CA9ABC5D-7810-4B3E-90D3-8553A1A9501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9C3E80CC-DDFB-4DB2-9135-061BAB1194D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Oval 1412">
              <a:extLst>
                <a:ext uri="{FF2B5EF4-FFF2-40B4-BE49-F238E27FC236}">
                  <a16:creationId xmlns:a16="http://schemas.microsoft.com/office/drawing/2014/main" id="{59BF21C1-9729-4ECD-A2BC-1900F130949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848157B9-65A4-46BB-8CBE-5E2C6D48E87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698D308B-B7F4-464C-83E4-D0F7062BB0B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39FBB6DE-5019-4534-A293-7E7C1F90E1E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7" name="Group 1416">
            <a:extLst>
              <a:ext uri="{FF2B5EF4-FFF2-40B4-BE49-F238E27FC236}">
                <a16:creationId xmlns:a16="http://schemas.microsoft.com/office/drawing/2014/main" id="{71C2AE1A-3F76-4AD6-8825-784AA57448F0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ED1994CA-B781-434C-B35E-94AD54536FB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Isosceles Triangle 1418">
              <a:extLst>
                <a:ext uri="{FF2B5EF4-FFF2-40B4-BE49-F238E27FC236}">
                  <a16:creationId xmlns:a16="http://schemas.microsoft.com/office/drawing/2014/main" id="{1AB94D62-A792-461F-A6AF-4A1F8F6D2E2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0" name="Straight Connector 1419">
              <a:extLst>
                <a:ext uri="{FF2B5EF4-FFF2-40B4-BE49-F238E27FC236}">
                  <a16:creationId xmlns:a16="http://schemas.microsoft.com/office/drawing/2014/main" id="{B244F6B3-B06A-4612-B7DB-D487E7EBA6A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1" name="Straight Connector 1420">
              <a:extLst>
                <a:ext uri="{FF2B5EF4-FFF2-40B4-BE49-F238E27FC236}">
                  <a16:creationId xmlns:a16="http://schemas.microsoft.com/office/drawing/2014/main" id="{9872D0E9-24FB-460C-949D-D581DDCD4D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EE779161-5497-4FDC-9B8E-61F3383131E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A2519B14-E137-458E-9123-5D32B386690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0A510101-1463-4968-B513-89B6EE566DA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1C1CD85E-C3A6-4282-8330-EED75F7BEAB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919F15AB-4DB5-4C5A-934A-3B1AC5096E0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E3E46A3C-26FA-4225-8F17-C12CACE9A8A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Oval 1427">
              <a:extLst>
                <a:ext uri="{FF2B5EF4-FFF2-40B4-BE49-F238E27FC236}">
                  <a16:creationId xmlns:a16="http://schemas.microsoft.com/office/drawing/2014/main" id="{C3312A9D-512A-4AB2-9DFA-2EBA645CE05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9E26EC74-6EE0-4773-BAE8-E6DF5F71A5E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DF1FDA4E-8C73-4D84-86A0-06886FC9835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B93551BC-43A1-41E2-BE69-46AA67E9852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2" name="Group 1431">
            <a:extLst>
              <a:ext uri="{FF2B5EF4-FFF2-40B4-BE49-F238E27FC236}">
                <a16:creationId xmlns:a16="http://schemas.microsoft.com/office/drawing/2014/main" id="{0580256E-E8B3-4A4F-9E89-489BBEAB4248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CAEC3D1C-FFCA-48BB-8807-59B74B85EFF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4" name="Isosceles Triangle 1433">
              <a:extLst>
                <a:ext uri="{FF2B5EF4-FFF2-40B4-BE49-F238E27FC236}">
                  <a16:creationId xmlns:a16="http://schemas.microsoft.com/office/drawing/2014/main" id="{9DD34970-6E6B-4C0B-92D0-AE111FC34DF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5" name="Straight Connector 1434">
              <a:extLst>
                <a:ext uri="{FF2B5EF4-FFF2-40B4-BE49-F238E27FC236}">
                  <a16:creationId xmlns:a16="http://schemas.microsoft.com/office/drawing/2014/main" id="{B5F10CC4-8476-4505-8369-38D897BEC36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Straight Connector 1435">
              <a:extLst>
                <a:ext uri="{FF2B5EF4-FFF2-40B4-BE49-F238E27FC236}">
                  <a16:creationId xmlns:a16="http://schemas.microsoft.com/office/drawing/2014/main" id="{21050854-FADD-4DE4-B7EC-63116AAC67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FCDD0FAB-59AB-4C67-A461-FCE0B4E0F49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9D61F4BF-5E4E-43FC-AA28-CDE5E97F896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75BFC07D-3EC5-465C-9090-EE1A0B7E403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5B5A61C3-C2EB-44FB-B8A3-7FA0E269656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BBACE595-EFBE-4773-93B6-4F46BF9C52D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202BDDF2-384C-430F-89E7-F192653F64B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Oval 1442">
              <a:extLst>
                <a:ext uri="{FF2B5EF4-FFF2-40B4-BE49-F238E27FC236}">
                  <a16:creationId xmlns:a16="http://schemas.microsoft.com/office/drawing/2014/main" id="{43186E68-7CBF-4951-A596-E5E95AF97A7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B07401DF-7DF9-4CE7-B258-EC5BA1A3557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E49C2585-3859-4A82-90E2-E2F83DDCCB6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6" name="Straight Connector 1445">
              <a:extLst>
                <a:ext uri="{FF2B5EF4-FFF2-40B4-BE49-F238E27FC236}">
                  <a16:creationId xmlns:a16="http://schemas.microsoft.com/office/drawing/2014/main" id="{BC749F44-73C9-4F29-97E3-90286532EFA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7" name="Group 1446">
            <a:extLst>
              <a:ext uri="{FF2B5EF4-FFF2-40B4-BE49-F238E27FC236}">
                <a16:creationId xmlns:a16="http://schemas.microsoft.com/office/drawing/2014/main" id="{07A3A97A-8E9A-4F8B-9D86-C182869707B0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93A886EC-4BC5-44D5-BD15-A6D8206E430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Isosceles Triangle 1448">
              <a:extLst>
                <a:ext uri="{FF2B5EF4-FFF2-40B4-BE49-F238E27FC236}">
                  <a16:creationId xmlns:a16="http://schemas.microsoft.com/office/drawing/2014/main" id="{0E837EFD-8808-4B75-A8B0-5715FB5CA03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0" name="Straight Connector 1449">
              <a:extLst>
                <a:ext uri="{FF2B5EF4-FFF2-40B4-BE49-F238E27FC236}">
                  <a16:creationId xmlns:a16="http://schemas.microsoft.com/office/drawing/2014/main" id="{48DEAA8A-E93B-476C-8583-A1F999C727F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4D01322B-469C-4A77-924C-97B127DD5D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493FA656-16AD-4C39-B38B-1847EED8E36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FF62944F-4876-4D59-9F0B-83E23C1EE9F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80F66467-9DC5-43B0-948D-96E9563AC24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15847A96-F959-411F-8F84-280F2FCBA0F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9F5990C5-3C99-426D-95A9-2C4AFE2C4A1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E216A6AF-A681-48EA-B602-288A2EAF629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Oval 1457">
              <a:extLst>
                <a:ext uri="{FF2B5EF4-FFF2-40B4-BE49-F238E27FC236}">
                  <a16:creationId xmlns:a16="http://schemas.microsoft.com/office/drawing/2014/main" id="{A9574789-44CE-4C83-910C-D47A869FFB0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DF13542F-03C0-44FB-8EF1-FE24453DB58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8D83863D-B583-4310-AC42-60E0DE35474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1" name="Straight Connector 1460">
              <a:extLst>
                <a:ext uri="{FF2B5EF4-FFF2-40B4-BE49-F238E27FC236}">
                  <a16:creationId xmlns:a16="http://schemas.microsoft.com/office/drawing/2014/main" id="{5A8E23E9-71F5-4B54-BA84-C2E5749A06C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2" name="Group 1461">
            <a:extLst>
              <a:ext uri="{FF2B5EF4-FFF2-40B4-BE49-F238E27FC236}">
                <a16:creationId xmlns:a16="http://schemas.microsoft.com/office/drawing/2014/main" id="{71C0BC1A-2574-4584-828C-73FB089FBED4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C899A361-26D7-4F29-956F-42A1CABAA6E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Isosceles Triangle 1463">
              <a:extLst>
                <a:ext uri="{FF2B5EF4-FFF2-40B4-BE49-F238E27FC236}">
                  <a16:creationId xmlns:a16="http://schemas.microsoft.com/office/drawing/2014/main" id="{EEDD5212-6499-4A21-B27D-76E39D5CD74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9D766CC7-58E0-4752-81B8-819BCA1F701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6" name="Straight Connector 1465">
              <a:extLst>
                <a:ext uri="{FF2B5EF4-FFF2-40B4-BE49-F238E27FC236}">
                  <a16:creationId xmlns:a16="http://schemas.microsoft.com/office/drawing/2014/main" id="{1EBF68E3-130D-4F53-AD2D-496C66948E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7" name="Arc 1466">
              <a:extLst>
                <a:ext uri="{FF2B5EF4-FFF2-40B4-BE49-F238E27FC236}">
                  <a16:creationId xmlns:a16="http://schemas.microsoft.com/office/drawing/2014/main" id="{4BF7D81B-A696-4619-87F7-7A12017AFB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B855E1FA-3019-4859-9C4A-B8E86FA4373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54510941-E939-4EDD-B5F7-8543AE22B64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A537804F-5AAC-4FF2-8BD0-5659607B05F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EC626A41-9EC5-407B-85F4-0C2D59B31D0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F73973DF-C311-41C8-82AF-770D272B825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Oval 1472">
              <a:extLst>
                <a:ext uri="{FF2B5EF4-FFF2-40B4-BE49-F238E27FC236}">
                  <a16:creationId xmlns:a16="http://schemas.microsoft.com/office/drawing/2014/main" id="{95BD782D-88D2-436E-BBB4-2CBEB9219F7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72B80C80-DC72-4494-849B-AE1522A0BC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BB1B1B74-4B5E-4376-9124-D193909B07C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6" name="Straight Connector 1475">
              <a:extLst>
                <a:ext uri="{FF2B5EF4-FFF2-40B4-BE49-F238E27FC236}">
                  <a16:creationId xmlns:a16="http://schemas.microsoft.com/office/drawing/2014/main" id="{4A648BE6-677E-4E78-BCAE-92CA77A7855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7" name="Group 1476">
            <a:extLst>
              <a:ext uri="{FF2B5EF4-FFF2-40B4-BE49-F238E27FC236}">
                <a16:creationId xmlns:a16="http://schemas.microsoft.com/office/drawing/2014/main" id="{A1A9ADC1-72F6-49C2-A477-A636BD819B3A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11A0B3C2-01B6-4979-9134-4A91C45A3DC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Isosceles Triangle 1478">
              <a:extLst>
                <a:ext uri="{FF2B5EF4-FFF2-40B4-BE49-F238E27FC236}">
                  <a16:creationId xmlns:a16="http://schemas.microsoft.com/office/drawing/2014/main" id="{82D80B74-AB1E-42D0-BC33-889B3695D02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0" name="Straight Connector 1479">
              <a:extLst>
                <a:ext uri="{FF2B5EF4-FFF2-40B4-BE49-F238E27FC236}">
                  <a16:creationId xmlns:a16="http://schemas.microsoft.com/office/drawing/2014/main" id="{7BEFF92D-9DBF-4C97-AA08-B75BAC58DD3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1" name="Straight Connector 1480">
              <a:extLst>
                <a:ext uri="{FF2B5EF4-FFF2-40B4-BE49-F238E27FC236}">
                  <a16:creationId xmlns:a16="http://schemas.microsoft.com/office/drawing/2014/main" id="{35F4EEF4-44EB-4B7A-8272-DCE63A5404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2" name="Arc 1481">
              <a:extLst>
                <a:ext uri="{FF2B5EF4-FFF2-40B4-BE49-F238E27FC236}">
                  <a16:creationId xmlns:a16="http://schemas.microsoft.com/office/drawing/2014/main" id="{B73235AD-426B-49F2-BE0D-70470587E7E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549F4A64-C6CB-42D2-B72E-691E7A8B65B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A2A8F4AE-A237-4D42-9A60-619EABACB58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AC6B45A3-CF63-492A-9259-180A6969AAC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566122FE-0200-4D03-9FE2-0E63DEDC0C4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C36724AE-A9B6-48B5-AE2E-9F67AAEB733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Oval 1487">
              <a:extLst>
                <a:ext uri="{FF2B5EF4-FFF2-40B4-BE49-F238E27FC236}">
                  <a16:creationId xmlns:a16="http://schemas.microsoft.com/office/drawing/2014/main" id="{A0903750-60E5-49BC-A26A-AFF0D31D261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4A124C96-06AA-46F7-A7A0-3D2DB187E54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020E4467-0F11-4640-B6AD-696168D873A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1" name="Straight Connector 1490">
              <a:extLst>
                <a:ext uri="{FF2B5EF4-FFF2-40B4-BE49-F238E27FC236}">
                  <a16:creationId xmlns:a16="http://schemas.microsoft.com/office/drawing/2014/main" id="{AE6D9ED0-007A-43AD-8F48-51FA317C91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2" name="Group 1491">
            <a:extLst>
              <a:ext uri="{FF2B5EF4-FFF2-40B4-BE49-F238E27FC236}">
                <a16:creationId xmlns:a16="http://schemas.microsoft.com/office/drawing/2014/main" id="{61817920-90FD-4FFB-8088-CC58FA5356C3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32C0909A-5DF3-4E3E-9929-4EB5C635528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Isosceles Triangle 1493">
              <a:extLst>
                <a:ext uri="{FF2B5EF4-FFF2-40B4-BE49-F238E27FC236}">
                  <a16:creationId xmlns:a16="http://schemas.microsoft.com/office/drawing/2014/main" id="{415D04AC-490C-4D8E-9B9D-69F14E97BDE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95" name="Straight Connector 1494">
              <a:extLst>
                <a:ext uri="{FF2B5EF4-FFF2-40B4-BE49-F238E27FC236}">
                  <a16:creationId xmlns:a16="http://schemas.microsoft.com/office/drawing/2014/main" id="{EA71D108-9551-49C1-B346-20A33A7DDD8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Straight Connector 1495">
              <a:extLst>
                <a:ext uri="{FF2B5EF4-FFF2-40B4-BE49-F238E27FC236}">
                  <a16:creationId xmlns:a16="http://schemas.microsoft.com/office/drawing/2014/main" id="{14C62464-988E-45B2-A468-DBBBE0D3C9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1A67D2CD-7F03-43DA-B9C9-84A6C5C82EB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6BAA158C-F40D-4D5A-83A8-4C74053F760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9" name="Arc 1498">
              <a:extLst>
                <a:ext uri="{FF2B5EF4-FFF2-40B4-BE49-F238E27FC236}">
                  <a16:creationId xmlns:a16="http://schemas.microsoft.com/office/drawing/2014/main" id="{1FDBDA62-CB98-41CE-B576-9E3E7908794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2A9D352D-BBE2-43C7-B1CC-397A682885E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7BA46941-E5EB-4B15-B769-D3928E33B1E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B6594206-142E-4DF7-B0EA-D002F93D9CE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Oval 1502">
              <a:extLst>
                <a:ext uri="{FF2B5EF4-FFF2-40B4-BE49-F238E27FC236}">
                  <a16:creationId xmlns:a16="http://schemas.microsoft.com/office/drawing/2014/main" id="{52CE0BA2-9EC4-4588-B1D0-4B220520B50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F2A0B210-80BE-4368-AEBF-D54AE8B876E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15E7FB5D-A133-4310-9EB4-53D59C81AB8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6" name="Straight Connector 1505">
              <a:extLst>
                <a:ext uri="{FF2B5EF4-FFF2-40B4-BE49-F238E27FC236}">
                  <a16:creationId xmlns:a16="http://schemas.microsoft.com/office/drawing/2014/main" id="{D15A6FC8-420E-4954-A110-34B2A40540C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7" name="Group 1506">
            <a:extLst>
              <a:ext uri="{FF2B5EF4-FFF2-40B4-BE49-F238E27FC236}">
                <a16:creationId xmlns:a16="http://schemas.microsoft.com/office/drawing/2014/main" id="{CEDA4CE7-034D-4F00-A2B7-C994130EE515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DF676771-0288-404F-920D-A076923139B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Isosceles Triangle 1508">
              <a:extLst>
                <a:ext uri="{FF2B5EF4-FFF2-40B4-BE49-F238E27FC236}">
                  <a16:creationId xmlns:a16="http://schemas.microsoft.com/office/drawing/2014/main" id="{C35DAA26-41FB-4891-92B4-6BB892D0A7C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0" name="Straight Connector 1509">
              <a:extLst>
                <a:ext uri="{FF2B5EF4-FFF2-40B4-BE49-F238E27FC236}">
                  <a16:creationId xmlns:a16="http://schemas.microsoft.com/office/drawing/2014/main" id="{6F251E34-E8EE-4678-B3EC-200765191AE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Straight Connector 1510">
              <a:extLst>
                <a:ext uri="{FF2B5EF4-FFF2-40B4-BE49-F238E27FC236}">
                  <a16:creationId xmlns:a16="http://schemas.microsoft.com/office/drawing/2014/main" id="{AD66CE58-B59F-43BF-8029-CE9A981AA7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068CE636-93C0-4B83-B57D-B2261D3F344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C5510957-EF17-4465-A070-9175E0AFCFB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527AFE98-F017-4B36-BDBD-148F1C14683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5EA9AC39-D925-43BB-90B6-F40F2AC43BE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Arc 1515">
              <a:extLst>
                <a:ext uri="{FF2B5EF4-FFF2-40B4-BE49-F238E27FC236}">
                  <a16:creationId xmlns:a16="http://schemas.microsoft.com/office/drawing/2014/main" id="{6F6328B6-E452-45A9-8E09-EF5D6C3CB7C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CD7CDB15-60A0-4DBC-92A9-5563DA26D38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Oval 1517">
              <a:extLst>
                <a:ext uri="{FF2B5EF4-FFF2-40B4-BE49-F238E27FC236}">
                  <a16:creationId xmlns:a16="http://schemas.microsoft.com/office/drawing/2014/main" id="{6DFB534C-F165-4A09-9D97-6B5829C2F68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38F4D2E1-F011-4B33-BDE7-8E16392B29A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C496673A-EE93-4666-927F-03EB62E4D16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1" name="Straight Connector 1520">
              <a:extLst>
                <a:ext uri="{FF2B5EF4-FFF2-40B4-BE49-F238E27FC236}">
                  <a16:creationId xmlns:a16="http://schemas.microsoft.com/office/drawing/2014/main" id="{7660D1BF-41E5-4046-8895-5C50AF5CFF3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2" name="Group 1521">
            <a:extLst>
              <a:ext uri="{FF2B5EF4-FFF2-40B4-BE49-F238E27FC236}">
                <a16:creationId xmlns:a16="http://schemas.microsoft.com/office/drawing/2014/main" id="{A9EB6243-B904-4472-8453-E1BBD1F5C997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B3FF879F-FF22-488C-B445-D5229B45060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4" name="Isosceles Triangle 1523">
              <a:extLst>
                <a:ext uri="{FF2B5EF4-FFF2-40B4-BE49-F238E27FC236}">
                  <a16:creationId xmlns:a16="http://schemas.microsoft.com/office/drawing/2014/main" id="{FD3AFCBA-507E-41AB-92DC-56C57A4225B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25" name="Straight Connector 1524">
              <a:extLst>
                <a:ext uri="{FF2B5EF4-FFF2-40B4-BE49-F238E27FC236}">
                  <a16:creationId xmlns:a16="http://schemas.microsoft.com/office/drawing/2014/main" id="{612897EE-CD6F-449A-AB8B-F4BE72EAD74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6" name="Straight Connector 1525">
              <a:extLst>
                <a:ext uri="{FF2B5EF4-FFF2-40B4-BE49-F238E27FC236}">
                  <a16:creationId xmlns:a16="http://schemas.microsoft.com/office/drawing/2014/main" id="{DB31BC45-E54F-433F-8F98-55FF72E893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B2F09190-24D4-47E7-BAFD-9D4660019F9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CE5DA78D-2839-4A5D-98DD-332CBD0714D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1C11372F-7C65-4E23-80AC-0347A60706B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55CCD4E4-ED1A-4A2E-A3EF-30D6F6770CA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5C1F6527-4748-4E95-AE5D-A1548BB1F9B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0AC45FAD-093C-48B4-B172-22AE0F4BA5C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Oval 1532">
              <a:extLst>
                <a:ext uri="{FF2B5EF4-FFF2-40B4-BE49-F238E27FC236}">
                  <a16:creationId xmlns:a16="http://schemas.microsoft.com/office/drawing/2014/main" id="{AD428D85-535E-4359-B969-4BC33A501EE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FF8F5E95-CAA9-4C63-B841-840835D7C71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Arc 1534">
              <a:extLst>
                <a:ext uri="{FF2B5EF4-FFF2-40B4-BE49-F238E27FC236}">
                  <a16:creationId xmlns:a16="http://schemas.microsoft.com/office/drawing/2014/main" id="{55E92190-26F8-4836-86B5-509F95F0A26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6" name="Straight Connector 1535">
              <a:extLst>
                <a:ext uri="{FF2B5EF4-FFF2-40B4-BE49-F238E27FC236}">
                  <a16:creationId xmlns:a16="http://schemas.microsoft.com/office/drawing/2014/main" id="{56FE8E3B-5999-46ED-AD08-CC7129B55FC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7" name="Group 1536">
            <a:extLst>
              <a:ext uri="{FF2B5EF4-FFF2-40B4-BE49-F238E27FC236}">
                <a16:creationId xmlns:a16="http://schemas.microsoft.com/office/drawing/2014/main" id="{0D0ECE64-E492-4417-A004-39D4D530D8C2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39BF196B-86BD-4FB0-BD17-7FC657CBDA7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9" name="Isosceles Triangle 1538">
              <a:extLst>
                <a:ext uri="{FF2B5EF4-FFF2-40B4-BE49-F238E27FC236}">
                  <a16:creationId xmlns:a16="http://schemas.microsoft.com/office/drawing/2014/main" id="{31B1FA76-4C78-4406-B11A-5D1C3D25524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40" name="Straight Connector 1539">
              <a:extLst>
                <a:ext uri="{FF2B5EF4-FFF2-40B4-BE49-F238E27FC236}">
                  <a16:creationId xmlns:a16="http://schemas.microsoft.com/office/drawing/2014/main" id="{3E3CD783-3D86-49A2-95AE-E5C7D19617D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1" name="Straight Connector 1540">
              <a:extLst>
                <a:ext uri="{FF2B5EF4-FFF2-40B4-BE49-F238E27FC236}">
                  <a16:creationId xmlns:a16="http://schemas.microsoft.com/office/drawing/2014/main" id="{FA78F0C3-F529-4981-A28E-EA82D2BE8E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1899E2C3-3FEF-4C29-A684-9B981F36DB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FC18ADDA-40A9-40FB-BFF2-EE9B8ED8BE2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7ADDABE3-FD73-46A6-8080-4D24FB717FC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E94E65D1-F857-45CF-8BAB-1A082CDF03C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AB8450D1-B3C3-429C-8FF8-682B587C5A9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8366F902-C19A-4A5E-A6F8-9844480DE9B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Oval 1547">
              <a:extLst>
                <a:ext uri="{FF2B5EF4-FFF2-40B4-BE49-F238E27FC236}">
                  <a16:creationId xmlns:a16="http://schemas.microsoft.com/office/drawing/2014/main" id="{460DDCCF-F7EC-4DB6-91AF-FBE193C9061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E24DF503-4F27-43CC-AE35-8E6426B5339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0" name="Arc 1549">
              <a:extLst>
                <a:ext uri="{FF2B5EF4-FFF2-40B4-BE49-F238E27FC236}">
                  <a16:creationId xmlns:a16="http://schemas.microsoft.com/office/drawing/2014/main" id="{9EB8DAC9-73BF-4CCA-9A53-B32C1C3032A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1" name="Straight Connector 1550">
              <a:extLst>
                <a:ext uri="{FF2B5EF4-FFF2-40B4-BE49-F238E27FC236}">
                  <a16:creationId xmlns:a16="http://schemas.microsoft.com/office/drawing/2014/main" id="{52B72127-90CF-4EB2-89F9-CCAC644CB8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2" name="Group 1551">
            <a:extLst>
              <a:ext uri="{FF2B5EF4-FFF2-40B4-BE49-F238E27FC236}">
                <a16:creationId xmlns:a16="http://schemas.microsoft.com/office/drawing/2014/main" id="{619B7040-D3D0-4CAF-A5FF-36034D786FF9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1553" name="Arc 1552">
              <a:extLst>
                <a:ext uri="{FF2B5EF4-FFF2-40B4-BE49-F238E27FC236}">
                  <a16:creationId xmlns:a16="http://schemas.microsoft.com/office/drawing/2014/main" id="{79705FB8-4B54-48B0-9DA3-45B7280E57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4" name="Isosceles Triangle 1553">
              <a:extLst>
                <a:ext uri="{FF2B5EF4-FFF2-40B4-BE49-F238E27FC236}">
                  <a16:creationId xmlns:a16="http://schemas.microsoft.com/office/drawing/2014/main" id="{F513BCAD-D559-41C7-B545-3297785EE7C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55" name="Straight Connector 1554">
              <a:extLst>
                <a:ext uri="{FF2B5EF4-FFF2-40B4-BE49-F238E27FC236}">
                  <a16:creationId xmlns:a16="http://schemas.microsoft.com/office/drawing/2014/main" id="{AD047067-2FD6-4D90-9D00-3DDB060AF6C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6" name="Straight Connector 1555">
              <a:extLst>
                <a:ext uri="{FF2B5EF4-FFF2-40B4-BE49-F238E27FC236}">
                  <a16:creationId xmlns:a16="http://schemas.microsoft.com/office/drawing/2014/main" id="{34B886AC-786B-4E77-9256-76D79FD0DA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7" name="Arc 1556">
              <a:extLst>
                <a:ext uri="{FF2B5EF4-FFF2-40B4-BE49-F238E27FC236}">
                  <a16:creationId xmlns:a16="http://schemas.microsoft.com/office/drawing/2014/main" id="{18CE94FB-0267-47AB-8B39-FF0BC32B55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8" name="Arc 1557">
              <a:extLst>
                <a:ext uri="{FF2B5EF4-FFF2-40B4-BE49-F238E27FC236}">
                  <a16:creationId xmlns:a16="http://schemas.microsoft.com/office/drawing/2014/main" id="{3B056179-4D16-4676-A9D9-1C93A825444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9" name="Arc 1558">
              <a:extLst>
                <a:ext uri="{FF2B5EF4-FFF2-40B4-BE49-F238E27FC236}">
                  <a16:creationId xmlns:a16="http://schemas.microsoft.com/office/drawing/2014/main" id="{4420B79B-D54E-4AEF-B921-9705F5C0673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C9D10F3F-DE2C-491A-A258-FD7AF83B2B7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54C2CEA2-47DE-42ED-B13A-A214BAA6DF6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92F33DD6-24A1-4A4C-8A6D-A486BD555B5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3" name="Oval 1562">
              <a:extLst>
                <a:ext uri="{FF2B5EF4-FFF2-40B4-BE49-F238E27FC236}">
                  <a16:creationId xmlns:a16="http://schemas.microsoft.com/office/drawing/2014/main" id="{5029A726-5399-4A37-BEC5-D55B4B6F50E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EE84C5E6-ADB7-4683-80AF-ED58747B1E6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AB5EEE11-86CA-4444-8B5D-D83465A87E0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6" name="Straight Connector 1565">
              <a:extLst>
                <a:ext uri="{FF2B5EF4-FFF2-40B4-BE49-F238E27FC236}">
                  <a16:creationId xmlns:a16="http://schemas.microsoft.com/office/drawing/2014/main" id="{5ACE8D9E-87B4-4213-B622-3242470926E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7" name="Group 1566">
            <a:extLst>
              <a:ext uri="{FF2B5EF4-FFF2-40B4-BE49-F238E27FC236}">
                <a16:creationId xmlns:a16="http://schemas.microsoft.com/office/drawing/2014/main" id="{C61D2460-FE0F-4D74-8B65-79F5BD652586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AD0D37D0-A9ED-477A-81CB-0C40E2F6423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9" name="Isosceles Triangle 1568">
              <a:extLst>
                <a:ext uri="{FF2B5EF4-FFF2-40B4-BE49-F238E27FC236}">
                  <a16:creationId xmlns:a16="http://schemas.microsoft.com/office/drawing/2014/main" id="{C411F965-948F-4594-8B3C-B6251A3CDCE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70" name="Straight Connector 1569">
              <a:extLst>
                <a:ext uri="{FF2B5EF4-FFF2-40B4-BE49-F238E27FC236}">
                  <a16:creationId xmlns:a16="http://schemas.microsoft.com/office/drawing/2014/main" id="{042899E8-D305-434D-AE73-E958670F3F2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1" name="Straight Connector 1570">
              <a:extLst>
                <a:ext uri="{FF2B5EF4-FFF2-40B4-BE49-F238E27FC236}">
                  <a16:creationId xmlns:a16="http://schemas.microsoft.com/office/drawing/2014/main" id="{7E678A7D-B259-4A2C-8B4B-5549E054A2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2" name="Arc 1571">
              <a:extLst>
                <a:ext uri="{FF2B5EF4-FFF2-40B4-BE49-F238E27FC236}">
                  <a16:creationId xmlns:a16="http://schemas.microsoft.com/office/drawing/2014/main" id="{A2FC1F47-391A-489C-AB9E-CB0DA7613AF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3" name="Arc 1572">
              <a:extLst>
                <a:ext uri="{FF2B5EF4-FFF2-40B4-BE49-F238E27FC236}">
                  <a16:creationId xmlns:a16="http://schemas.microsoft.com/office/drawing/2014/main" id="{CFAE69E8-E3F8-42B6-8EFB-DCD7B7E007E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4" name="Arc 1573">
              <a:extLst>
                <a:ext uri="{FF2B5EF4-FFF2-40B4-BE49-F238E27FC236}">
                  <a16:creationId xmlns:a16="http://schemas.microsoft.com/office/drawing/2014/main" id="{9F1969C3-3B2B-4F85-A67D-B4CEF9AC726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6C3B37E8-33B2-4645-BF28-594D9F09CF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F77470BC-5E89-4B36-A520-B98F5817C70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6B0CDAF8-BC72-4CCC-AFD3-427E1DE9C00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8" name="Oval 1577">
              <a:extLst>
                <a:ext uri="{FF2B5EF4-FFF2-40B4-BE49-F238E27FC236}">
                  <a16:creationId xmlns:a16="http://schemas.microsoft.com/office/drawing/2014/main" id="{55EF697C-EEDF-4EA1-BCCB-A187EE130AF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EC8F600F-4EF7-4C01-BFF9-082398B88EA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8BC0B6D9-A427-4BA1-907D-E8E695ECBC6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1" name="Straight Connector 1580">
              <a:extLst>
                <a:ext uri="{FF2B5EF4-FFF2-40B4-BE49-F238E27FC236}">
                  <a16:creationId xmlns:a16="http://schemas.microsoft.com/office/drawing/2014/main" id="{1F55D328-46BD-47AA-A162-1C1415312E6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2" name="Group 1581">
            <a:extLst>
              <a:ext uri="{FF2B5EF4-FFF2-40B4-BE49-F238E27FC236}">
                <a16:creationId xmlns:a16="http://schemas.microsoft.com/office/drawing/2014/main" id="{A5DF7DDC-0FD0-4E6E-914B-6C192A08ACC7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18BD5C95-504C-422F-A528-21EE11E3FF7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4" name="Isosceles Triangle 1583">
              <a:extLst>
                <a:ext uri="{FF2B5EF4-FFF2-40B4-BE49-F238E27FC236}">
                  <a16:creationId xmlns:a16="http://schemas.microsoft.com/office/drawing/2014/main" id="{28ACA801-69BA-4159-A236-8E72FCEE5A7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85" name="Straight Connector 1584">
              <a:extLst>
                <a:ext uri="{FF2B5EF4-FFF2-40B4-BE49-F238E27FC236}">
                  <a16:creationId xmlns:a16="http://schemas.microsoft.com/office/drawing/2014/main" id="{78A14CDD-DF42-4BD4-816C-FBDE1E609A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6" name="Straight Connector 1585">
              <a:extLst>
                <a:ext uri="{FF2B5EF4-FFF2-40B4-BE49-F238E27FC236}">
                  <a16:creationId xmlns:a16="http://schemas.microsoft.com/office/drawing/2014/main" id="{FB932503-5658-45FA-996B-26B7ED516B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7" name="Arc 1586">
              <a:extLst>
                <a:ext uri="{FF2B5EF4-FFF2-40B4-BE49-F238E27FC236}">
                  <a16:creationId xmlns:a16="http://schemas.microsoft.com/office/drawing/2014/main" id="{444885A0-6323-4E13-BD5A-1B1E4D57BDC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8" name="Arc 1587">
              <a:extLst>
                <a:ext uri="{FF2B5EF4-FFF2-40B4-BE49-F238E27FC236}">
                  <a16:creationId xmlns:a16="http://schemas.microsoft.com/office/drawing/2014/main" id="{7418AC0B-C9A4-4FCA-BEB8-7FCD2AC2EB0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9" name="Arc 1588">
              <a:extLst>
                <a:ext uri="{FF2B5EF4-FFF2-40B4-BE49-F238E27FC236}">
                  <a16:creationId xmlns:a16="http://schemas.microsoft.com/office/drawing/2014/main" id="{0285E867-C960-4D3F-9DE2-343BCD9D1D4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0" name="Arc 1589">
              <a:extLst>
                <a:ext uri="{FF2B5EF4-FFF2-40B4-BE49-F238E27FC236}">
                  <a16:creationId xmlns:a16="http://schemas.microsoft.com/office/drawing/2014/main" id="{AAC6787E-9693-41F9-8B60-E2BA00787A8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1" name="Arc 1590">
              <a:extLst>
                <a:ext uri="{FF2B5EF4-FFF2-40B4-BE49-F238E27FC236}">
                  <a16:creationId xmlns:a16="http://schemas.microsoft.com/office/drawing/2014/main" id="{01537EF4-AA41-4BAA-A768-70166058222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2" name="Arc 1591">
              <a:extLst>
                <a:ext uri="{FF2B5EF4-FFF2-40B4-BE49-F238E27FC236}">
                  <a16:creationId xmlns:a16="http://schemas.microsoft.com/office/drawing/2014/main" id="{75F2A5E7-621C-4764-A7FD-65B7A0C108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3" name="Oval 1592">
              <a:extLst>
                <a:ext uri="{FF2B5EF4-FFF2-40B4-BE49-F238E27FC236}">
                  <a16:creationId xmlns:a16="http://schemas.microsoft.com/office/drawing/2014/main" id="{D629A510-8AF9-4EE2-9797-FF3E1B29619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50F4B8EB-254B-441C-AA6D-3B1ECE8D65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E16150D8-C7D3-4CE4-9783-C1231B67369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96" name="Straight Connector 1595">
              <a:extLst>
                <a:ext uri="{FF2B5EF4-FFF2-40B4-BE49-F238E27FC236}">
                  <a16:creationId xmlns:a16="http://schemas.microsoft.com/office/drawing/2014/main" id="{DE968F3B-372D-4B07-A3AE-39B3A24999F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7" name="Group 1596">
            <a:extLst>
              <a:ext uri="{FF2B5EF4-FFF2-40B4-BE49-F238E27FC236}">
                <a16:creationId xmlns:a16="http://schemas.microsoft.com/office/drawing/2014/main" id="{1E77381D-616C-479C-966E-D6FAAF73CBFD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8BBE0A5F-B13F-43D4-8204-B67CED22FF0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Isosceles Triangle 1598">
              <a:extLst>
                <a:ext uri="{FF2B5EF4-FFF2-40B4-BE49-F238E27FC236}">
                  <a16:creationId xmlns:a16="http://schemas.microsoft.com/office/drawing/2014/main" id="{22128C22-54FA-4ADB-B6F1-A8E98C27716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00" name="Straight Connector 1599">
              <a:extLst>
                <a:ext uri="{FF2B5EF4-FFF2-40B4-BE49-F238E27FC236}">
                  <a16:creationId xmlns:a16="http://schemas.microsoft.com/office/drawing/2014/main" id="{28F553A7-938B-453F-B157-58209C7CF4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1" name="Straight Connector 1600">
              <a:extLst>
                <a:ext uri="{FF2B5EF4-FFF2-40B4-BE49-F238E27FC236}">
                  <a16:creationId xmlns:a16="http://schemas.microsoft.com/office/drawing/2014/main" id="{DEDF45A0-4F97-42DF-B9BC-C574E80BB8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6E0A0024-33D2-4204-AE0F-B0581C3401F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3" name="Arc 1602">
              <a:extLst>
                <a:ext uri="{FF2B5EF4-FFF2-40B4-BE49-F238E27FC236}">
                  <a16:creationId xmlns:a16="http://schemas.microsoft.com/office/drawing/2014/main" id="{F8F4560E-F367-464A-97BF-7BEF2309947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4" name="Arc 1603">
              <a:extLst>
                <a:ext uri="{FF2B5EF4-FFF2-40B4-BE49-F238E27FC236}">
                  <a16:creationId xmlns:a16="http://schemas.microsoft.com/office/drawing/2014/main" id="{65AF0A48-AA04-4E98-9BE4-4C6637F6264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25DFE4FE-DFE5-4523-BAD6-91FC59254F8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6" name="Arc 1605">
              <a:extLst>
                <a:ext uri="{FF2B5EF4-FFF2-40B4-BE49-F238E27FC236}">
                  <a16:creationId xmlns:a16="http://schemas.microsoft.com/office/drawing/2014/main" id="{B835C55D-2681-46C0-8EE6-37CC2D607E8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7" name="Arc 1606">
              <a:extLst>
                <a:ext uri="{FF2B5EF4-FFF2-40B4-BE49-F238E27FC236}">
                  <a16:creationId xmlns:a16="http://schemas.microsoft.com/office/drawing/2014/main" id="{3F5B2165-A509-439C-8A77-0AE6A3D2BEA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8" name="Oval 1607">
              <a:extLst>
                <a:ext uri="{FF2B5EF4-FFF2-40B4-BE49-F238E27FC236}">
                  <a16:creationId xmlns:a16="http://schemas.microsoft.com/office/drawing/2014/main" id="{AD00136E-31E2-488F-8AD3-80C4095F000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9" name="Arc 1608">
              <a:extLst>
                <a:ext uri="{FF2B5EF4-FFF2-40B4-BE49-F238E27FC236}">
                  <a16:creationId xmlns:a16="http://schemas.microsoft.com/office/drawing/2014/main" id="{84CD4FEB-66FE-4B33-BFBD-6870B522F2F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85561D60-C679-4A29-9BE7-8A970961216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1" name="Straight Connector 1610">
              <a:extLst>
                <a:ext uri="{FF2B5EF4-FFF2-40B4-BE49-F238E27FC236}">
                  <a16:creationId xmlns:a16="http://schemas.microsoft.com/office/drawing/2014/main" id="{261182A9-43BA-4E4D-A120-76ABBE622ED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2" name="Group 1611">
            <a:extLst>
              <a:ext uri="{FF2B5EF4-FFF2-40B4-BE49-F238E27FC236}">
                <a16:creationId xmlns:a16="http://schemas.microsoft.com/office/drawing/2014/main" id="{30EB7644-0D67-49EF-A0F3-8FE1150E23F5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A3D2472A-C386-4221-985A-CD7F900B9B1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4" name="Isosceles Triangle 1613">
              <a:extLst>
                <a:ext uri="{FF2B5EF4-FFF2-40B4-BE49-F238E27FC236}">
                  <a16:creationId xmlns:a16="http://schemas.microsoft.com/office/drawing/2014/main" id="{96BAA62A-92AF-4B58-A817-3A2228208B7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15" name="Straight Connector 1614">
              <a:extLst>
                <a:ext uri="{FF2B5EF4-FFF2-40B4-BE49-F238E27FC236}">
                  <a16:creationId xmlns:a16="http://schemas.microsoft.com/office/drawing/2014/main" id="{D7B0368C-0679-45BB-AAE6-6B6684840B8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6" name="Straight Connector 1615">
              <a:extLst>
                <a:ext uri="{FF2B5EF4-FFF2-40B4-BE49-F238E27FC236}">
                  <a16:creationId xmlns:a16="http://schemas.microsoft.com/office/drawing/2014/main" id="{8EC048A6-6152-4DCC-9C8F-00CA75DF00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6E15024B-0F7D-416E-B434-26915271864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8" name="Arc 1617">
              <a:extLst>
                <a:ext uri="{FF2B5EF4-FFF2-40B4-BE49-F238E27FC236}">
                  <a16:creationId xmlns:a16="http://schemas.microsoft.com/office/drawing/2014/main" id="{141EB9F7-0A64-4EEB-AF04-4575EB74332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9" name="Arc 1618">
              <a:extLst>
                <a:ext uri="{FF2B5EF4-FFF2-40B4-BE49-F238E27FC236}">
                  <a16:creationId xmlns:a16="http://schemas.microsoft.com/office/drawing/2014/main" id="{FA48A274-212E-4EE0-B8F8-FDA92DFDBD1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0" name="Arc 1619">
              <a:extLst>
                <a:ext uri="{FF2B5EF4-FFF2-40B4-BE49-F238E27FC236}">
                  <a16:creationId xmlns:a16="http://schemas.microsoft.com/office/drawing/2014/main" id="{19DFDA6C-7E31-45AC-9AF6-32CA9104DD9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1" name="Arc 1620">
              <a:extLst>
                <a:ext uri="{FF2B5EF4-FFF2-40B4-BE49-F238E27FC236}">
                  <a16:creationId xmlns:a16="http://schemas.microsoft.com/office/drawing/2014/main" id="{F5BF3351-E571-4F80-90C1-3B30F8261A5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0054AD92-C612-4085-A1E1-0D17B63BB37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3" name="Oval 1622">
              <a:extLst>
                <a:ext uri="{FF2B5EF4-FFF2-40B4-BE49-F238E27FC236}">
                  <a16:creationId xmlns:a16="http://schemas.microsoft.com/office/drawing/2014/main" id="{FBBA55BC-60AD-4D53-8257-6FA1A67EA2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4" name="Arc 1623">
              <a:extLst>
                <a:ext uri="{FF2B5EF4-FFF2-40B4-BE49-F238E27FC236}">
                  <a16:creationId xmlns:a16="http://schemas.microsoft.com/office/drawing/2014/main" id="{54AC63E2-92A2-4B33-BC49-1702884C507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5" name="Arc 1624">
              <a:extLst>
                <a:ext uri="{FF2B5EF4-FFF2-40B4-BE49-F238E27FC236}">
                  <a16:creationId xmlns:a16="http://schemas.microsoft.com/office/drawing/2014/main" id="{DF14D92D-8425-4D2B-98F8-BE427F70A85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6" name="Straight Connector 1625">
              <a:extLst>
                <a:ext uri="{FF2B5EF4-FFF2-40B4-BE49-F238E27FC236}">
                  <a16:creationId xmlns:a16="http://schemas.microsoft.com/office/drawing/2014/main" id="{60240D43-F238-4574-B811-F0EF5E903B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27" name="Group 1626">
            <a:extLst>
              <a:ext uri="{FF2B5EF4-FFF2-40B4-BE49-F238E27FC236}">
                <a16:creationId xmlns:a16="http://schemas.microsoft.com/office/drawing/2014/main" id="{51FD363C-8FA2-4D61-AFF4-1073FDDA7FF6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630BCEC0-F227-4354-A005-21BA5705AF3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9" name="Isosceles Triangle 1628">
              <a:extLst>
                <a:ext uri="{FF2B5EF4-FFF2-40B4-BE49-F238E27FC236}">
                  <a16:creationId xmlns:a16="http://schemas.microsoft.com/office/drawing/2014/main" id="{4B34294A-FE03-4F0C-A0A5-EA4F4BD5161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30" name="Straight Connector 1629">
              <a:extLst>
                <a:ext uri="{FF2B5EF4-FFF2-40B4-BE49-F238E27FC236}">
                  <a16:creationId xmlns:a16="http://schemas.microsoft.com/office/drawing/2014/main" id="{703397D3-C35C-4D48-8F21-19556537972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1" name="Straight Connector 1630">
              <a:extLst>
                <a:ext uri="{FF2B5EF4-FFF2-40B4-BE49-F238E27FC236}">
                  <a16:creationId xmlns:a16="http://schemas.microsoft.com/office/drawing/2014/main" id="{602A22B0-5875-424D-AFDE-0D6ACE3C70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8A5315AA-4B86-4141-84AC-8E65EB7815C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3" name="Arc 1632">
              <a:extLst>
                <a:ext uri="{FF2B5EF4-FFF2-40B4-BE49-F238E27FC236}">
                  <a16:creationId xmlns:a16="http://schemas.microsoft.com/office/drawing/2014/main" id="{8A878DC1-6753-40BA-BFF4-24BFE562737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4" name="Arc 1633">
              <a:extLst>
                <a:ext uri="{FF2B5EF4-FFF2-40B4-BE49-F238E27FC236}">
                  <a16:creationId xmlns:a16="http://schemas.microsoft.com/office/drawing/2014/main" id="{A53092D3-B238-435E-857F-05DD29FDFDD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5" name="Arc 1634">
              <a:extLst>
                <a:ext uri="{FF2B5EF4-FFF2-40B4-BE49-F238E27FC236}">
                  <a16:creationId xmlns:a16="http://schemas.microsoft.com/office/drawing/2014/main" id="{B554A74D-E268-4B23-9BA1-FA79982DB7A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6880923F-648F-428D-8730-412226B4A2B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7" name="Arc 1636">
              <a:extLst>
                <a:ext uri="{FF2B5EF4-FFF2-40B4-BE49-F238E27FC236}">
                  <a16:creationId xmlns:a16="http://schemas.microsoft.com/office/drawing/2014/main" id="{8917C42F-3099-4BD0-ACE1-45383B4084E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8" name="Oval 1637">
              <a:extLst>
                <a:ext uri="{FF2B5EF4-FFF2-40B4-BE49-F238E27FC236}">
                  <a16:creationId xmlns:a16="http://schemas.microsoft.com/office/drawing/2014/main" id="{388D1E46-E4BA-4A9C-B526-78FA7E84AAF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39D3AF2E-2A73-4B38-A756-041AFC2E81D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0" name="Arc 1639">
              <a:extLst>
                <a:ext uri="{FF2B5EF4-FFF2-40B4-BE49-F238E27FC236}">
                  <a16:creationId xmlns:a16="http://schemas.microsoft.com/office/drawing/2014/main" id="{891291CF-CC9D-4912-8B47-7D898BC63F1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41" name="Straight Connector 1640">
              <a:extLst>
                <a:ext uri="{FF2B5EF4-FFF2-40B4-BE49-F238E27FC236}">
                  <a16:creationId xmlns:a16="http://schemas.microsoft.com/office/drawing/2014/main" id="{BAF18409-A185-43F0-97FF-86E623EE65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2" name="Group 1641">
            <a:extLst>
              <a:ext uri="{FF2B5EF4-FFF2-40B4-BE49-F238E27FC236}">
                <a16:creationId xmlns:a16="http://schemas.microsoft.com/office/drawing/2014/main" id="{0BBAA657-4923-409A-9745-6122FA5A2F0C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E5BE6521-F181-4313-BA09-EA18130C318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4" name="Isosceles Triangle 1643">
              <a:extLst>
                <a:ext uri="{FF2B5EF4-FFF2-40B4-BE49-F238E27FC236}">
                  <a16:creationId xmlns:a16="http://schemas.microsoft.com/office/drawing/2014/main" id="{ABB3DD2E-E86C-4BDF-A8F3-816208893B1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45" name="Straight Connector 1644">
              <a:extLst>
                <a:ext uri="{FF2B5EF4-FFF2-40B4-BE49-F238E27FC236}">
                  <a16:creationId xmlns:a16="http://schemas.microsoft.com/office/drawing/2014/main" id="{DD1C9319-C31B-4BF2-A912-A93A9E68121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6" name="Straight Connector 1645">
              <a:extLst>
                <a:ext uri="{FF2B5EF4-FFF2-40B4-BE49-F238E27FC236}">
                  <a16:creationId xmlns:a16="http://schemas.microsoft.com/office/drawing/2014/main" id="{4886222A-1F02-4CAD-9A4C-A0D5B68B09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01A6311E-9A99-4C29-AAD2-8153F4D6754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8" name="Arc 1647">
              <a:extLst>
                <a:ext uri="{FF2B5EF4-FFF2-40B4-BE49-F238E27FC236}">
                  <a16:creationId xmlns:a16="http://schemas.microsoft.com/office/drawing/2014/main" id="{F2428966-0489-4B98-8765-E5FE772E7AB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9" name="Arc 1648">
              <a:extLst>
                <a:ext uri="{FF2B5EF4-FFF2-40B4-BE49-F238E27FC236}">
                  <a16:creationId xmlns:a16="http://schemas.microsoft.com/office/drawing/2014/main" id="{601B8CCD-6FFC-4A72-8DCC-3C69BB93FEB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50671A6D-5E7E-4EB1-AEEA-630CEDE175A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1" name="Arc 1650">
              <a:extLst>
                <a:ext uri="{FF2B5EF4-FFF2-40B4-BE49-F238E27FC236}">
                  <a16:creationId xmlns:a16="http://schemas.microsoft.com/office/drawing/2014/main" id="{D1F54B04-94AA-48E7-AB36-980F571A330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2" name="Arc 1651">
              <a:extLst>
                <a:ext uri="{FF2B5EF4-FFF2-40B4-BE49-F238E27FC236}">
                  <a16:creationId xmlns:a16="http://schemas.microsoft.com/office/drawing/2014/main" id="{AE9CC9E2-7446-497D-8880-63C55713169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3" name="Oval 1652">
              <a:extLst>
                <a:ext uri="{FF2B5EF4-FFF2-40B4-BE49-F238E27FC236}">
                  <a16:creationId xmlns:a16="http://schemas.microsoft.com/office/drawing/2014/main" id="{CC8634B7-3D02-453E-BE46-859E38CF942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4" name="Arc 1653">
              <a:extLst>
                <a:ext uri="{FF2B5EF4-FFF2-40B4-BE49-F238E27FC236}">
                  <a16:creationId xmlns:a16="http://schemas.microsoft.com/office/drawing/2014/main" id="{7E76E556-5AE3-426B-9154-95E854BDF5D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5" name="Arc 1654">
              <a:extLst>
                <a:ext uri="{FF2B5EF4-FFF2-40B4-BE49-F238E27FC236}">
                  <a16:creationId xmlns:a16="http://schemas.microsoft.com/office/drawing/2014/main" id="{B919D799-97F5-4E6F-AF45-92212ED895F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6" name="Straight Connector 1655">
              <a:extLst>
                <a:ext uri="{FF2B5EF4-FFF2-40B4-BE49-F238E27FC236}">
                  <a16:creationId xmlns:a16="http://schemas.microsoft.com/office/drawing/2014/main" id="{5BF15E81-59D5-4EB2-A801-D8FA55A9E3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7" name="Group 1656">
            <a:extLst>
              <a:ext uri="{FF2B5EF4-FFF2-40B4-BE49-F238E27FC236}">
                <a16:creationId xmlns:a16="http://schemas.microsoft.com/office/drawing/2014/main" id="{136D4953-6793-49A0-B3B8-72A3E55F447E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1658" name="Arc 1657">
              <a:extLst>
                <a:ext uri="{FF2B5EF4-FFF2-40B4-BE49-F238E27FC236}">
                  <a16:creationId xmlns:a16="http://schemas.microsoft.com/office/drawing/2014/main" id="{7DF431D5-FFF1-4C87-887C-1E953D48CB2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9" name="Isosceles Triangle 1658">
              <a:extLst>
                <a:ext uri="{FF2B5EF4-FFF2-40B4-BE49-F238E27FC236}">
                  <a16:creationId xmlns:a16="http://schemas.microsoft.com/office/drawing/2014/main" id="{71DDE3FD-4A5E-4C7C-811D-AE89F88BF7C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60" name="Straight Connector 1659">
              <a:extLst>
                <a:ext uri="{FF2B5EF4-FFF2-40B4-BE49-F238E27FC236}">
                  <a16:creationId xmlns:a16="http://schemas.microsoft.com/office/drawing/2014/main" id="{E7E1D9D7-5F08-4299-AE1F-C4CBEBC76F3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1" name="Straight Connector 1660">
              <a:extLst>
                <a:ext uri="{FF2B5EF4-FFF2-40B4-BE49-F238E27FC236}">
                  <a16:creationId xmlns:a16="http://schemas.microsoft.com/office/drawing/2014/main" id="{3E77E326-72D3-4F10-BFD2-9F45B73AB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2" name="Arc 1661">
              <a:extLst>
                <a:ext uri="{FF2B5EF4-FFF2-40B4-BE49-F238E27FC236}">
                  <a16:creationId xmlns:a16="http://schemas.microsoft.com/office/drawing/2014/main" id="{CD0935F4-F3D6-4525-810C-005AC7DB48B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3" name="Arc 1662">
              <a:extLst>
                <a:ext uri="{FF2B5EF4-FFF2-40B4-BE49-F238E27FC236}">
                  <a16:creationId xmlns:a16="http://schemas.microsoft.com/office/drawing/2014/main" id="{3F5830F9-25A5-4AAF-B547-6510ABCB1B2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4" name="Arc 1663">
              <a:extLst>
                <a:ext uri="{FF2B5EF4-FFF2-40B4-BE49-F238E27FC236}">
                  <a16:creationId xmlns:a16="http://schemas.microsoft.com/office/drawing/2014/main" id="{BB79F284-8440-4522-A257-B15ACF09D3F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CDC1921E-892A-4298-B867-CC213F4CDA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6" name="Arc 1665">
              <a:extLst>
                <a:ext uri="{FF2B5EF4-FFF2-40B4-BE49-F238E27FC236}">
                  <a16:creationId xmlns:a16="http://schemas.microsoft.com/office/drawing/2014/main" id="{C0EBB839-2402-450D-864E-B35ED26342E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A31145FB-394C-4746-9547-2F9A6376B86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8" name="Oval 1667">
              <a:extLst>
                <a:ext uri="{FF2B5EF4-FFF2-40B4-BE49-F238E27FC236}">
                  <a16:creationId xmlns:a16="http://schemas.microsoft.com/office/drawing/2014/main" id="{189C63A5-E37D-4757-A580-E24F7FAB549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9" name="Arc 1668">
              <a:extLst>
                <a:ext uri="{FF2B5EF4-FFF2-40B4-BE49-F238E27FC236}">
                  <a16:creationId xmlns:a16="http://schemas.microsoft.com/office/drawing/2014/main" id="{216ACE26-57BC-4C99-B5C5-F1AE06E78A7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5D7D3F1F-6B8A-4EA3-93BA-2F50651F39B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1" name="Straight Connector 1670">
              <a:extLst>
                <a:ext uri="{FF2B5EF4-FFF2-40B4-BE49-F238E27FC236}">
                  <a16:creationId xmlns:a16="http://schemas.microsoft.com/office/drawing/2014/main" id="{96989500-CA0E-4AC1-97C6-7EE7A261D39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2" name="Group 1671">
            <a:extLst>
              <a:ext uri="{FF2B5EF4-FFF2-40B4-BE49-F238E27FC236}">
                <a16:creationId xmlns:a16="http://schemas.microsoft.com/office/drawing/2014/main" id="{F717E201-9147-4A49-9A01-56E75999EB53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673" name="Arc 1672">
              <a:extLst>
                <a:ext uri="{FF2B5EF4-FFF2-40B4-BE49-F238E27FC236}">
                  <a16:creationId xmlns:a16="http://schemas.microsoft.com/office/drawing/2014/main" id="{87CDF7A0-6369-47BD-8A36-50F10138BF1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4" name="Isosceles Triangle 1673">
              <a:extLst>
                <a:ext uri="{FF2B5EF4-FFF2-40B4-BE49-F238E27FC236}">
                  <a16:creationId xmlns:a16="http://schemas.microsoft.com/office/drawing/2014/main" id="{84944D0B-77E0-4D0D-9DAD-79C07D22B6E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75" name="Straight Connector 1674">
              <a:extLst>
                <a:ext uri="{FF2B5EF4-FFF2-40B4-BE49-F238E27FC236}">
                  <a16:creationId xmlns:a16="http://schemas.microsoft.com/office/drawing/2014/main" id="{B5DF2C1B-B794-4BE2-B2A3-4A64A4A1EDA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6" name="Straight Connector 1675">
              <a:extLst>
                <a:ext uri="{FF2B5EF4-FFF2-40B4-BE49-F238E27FC236}">
                  <a16:creationId xmlns:a16="http://schemas.microsoft.com/office/drawing/2014/main" id="{1AF6B24F-18DD-4EC6-BB30-E67AF5944B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7" name="Arc 1676">
              <a:extLst>
                <a:ext uri="{FF2B5EF4-FFF2-40B4-BE49-F238E27FC236}">
                  <a16:creationId xmlns:a16="http://schemas.microsoft.com/office/drawing/2014/main" id="{93540487-2702-4EDE-9C40-A046E2103EE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8" name="Arc 1677">
              <a:extLst>
                <a:ext uri="{FF2B5EF4-FFF2-40B4-BE49-F238E27FC236}">
                  <a16:creationId xmlns:a16="http://schemas.microsoft.com/office/drawing/2014/main" id="{D97CB852-9B96-48C0-A605-40C7832F5D0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9" name="Arc 1678">
              <a:extLst>
                <a:ext uri="{FF2B5EF4-FFF2-40B4-BE49-F238E27FC236}">
                  <a16:creationId xmlns:a16="http://schemas.microsoft.com/office/drawing/2014/main" id="{D0362957-F9F2-44B3-86B5-1547414CE33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52C4BE5E-358A-46F2-8929-DD174D249CD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1" name="Arc 1680">
              <a:extLst>
                <a:ext uri="{FF2B5EF4-FFF2-40B4-BE49-F238E27FC236}">
                  <a16:creationId xmlns:a16="http://schemas.microsoft.com/office/drawing/2014/main" id="{E6E3BCBE-4F0C-486A-9CDB-2938D2F0194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2" name="Arc 1681">
              <a:extLst>
                <a:ext uri="{FF2B5EF4-FFF2-40B4-BE49-F238E27FC236}">
                  <a16:creationId xmlns:a16="http://schemas.microsoft.com/office/drawing/2014/main" id="{7AC1934A-3CA7-46CE-B77E-91EC9C16AA6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3" name="Oval 1682">
              <a:extLst>
                <a:ext uri="{FF2B5EF4-FFF2-40B4-BE49-F238E27FC236}">
                  <a16:creationId xmlns:a16="http://schemas.microsoft.com/office/drawing/2014/main" id="{D9C15502-4EFA-4B43-B8EC-F2BD30B1CFD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1FABA36E-7C66-4DAE-A027-930ED339EA1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5" name="Arc 1684">
              <a:extLst>
                <a:ext uri="{FF2B5EF4-FFF2-40B4-BE49-F238E27FC236}">
                  <a16:creationId xmlns:a16="http://schemas.microsoft.com/office/drawing/2014/main" id="{2FE4BEEA-8775-41A8-870B-841F6C617B7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6" name="Straight Connector 1685">
              <a:extLst>
                <a:ext uri="{FF2B5EF4-FFF2-40B4-BE49-F238E27FC236}">
                  <a16:creationId xmlns:a16="http://schemas.microsoft.com/office/drawing/2014/main" id="{6822BAF0-1847-430E-8A22-E14648F390A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87" name="Group 1686">
            <a:extLst>
              <a:ext uri="{FF2B5EF4-FFF2-40B4-BE49-F238E27FC236}">
                <a16:creationId xmlns:a16="http://schemas.microsoft.com/office/drawing/2014/main" id="{D0BB9C65-2553-400C-9ADC-7B1ACAAB1495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688" name="Arc 1687">
              <a:extLst>
                <a:ext uri="{FF2B5EF4-FFF2-40B4-BE49-F238E27FC236}">
                  <a16:creationId xmlns:a16="http://schemas.microsoft.com/office/drawing/2014/main" id="{6660B0D9-FF5D-449D-BA78-6DF6FFFE229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9" name="Isosceles Triangle 1688">
              <a:extLst>
                <a:ext uri="{FF2B5EF4-FFF2-40B4-BE49-F238E27FC236}">
                  <a16:creationId xmlns:a16="http://schemas.microsoft.com/office/drawing/2014/main" id="{D16F91BC-47C1-42DE-AB39-E89D7DFBEE9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90" name="Straight Connector 1689">
              <a:extLst>
                <a:ext uri="{FF2B5EF4-FFF2-40B4-BE49-F238E27FC236}">
                  <a16:creationId xmlns:a16="http://schemas.microsoft.com/office/drawing/2014/main" id="{A212B449-0B2D-4B51-A359-2BFB880407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1" name="Straight Connector 1690">
              <a:extLst>
                <a:ext uri="{FF2B5EF4-FFF2-40B4-BE49-F238E27FC236}">
                  <a16:creationId xmlns:a16="http://schemas.microsoft.com/office/drawing/2014/main" id="{C44DD1FD-88BE-42C1-B262-97631E214D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2" name="Arc 1691">
              <a:extLst>
                <a:ext uri="{FF2B5EF4-FFF2-40B4-BE49-F238E27FC236}">
                  <a16:creationId xmlns:a16="http://schemas.microsoft.com/office/drawing/2014/main" id="{877B806D-6863-4F0E-ACB6-8BB1B673D81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3" name="Arc 1692">
              <a:extLst>
                <a:ext uri="{FF2B5EF4-FFF2-40B4-BE49-F238E27FC236}">
                  <a16:creationId xmlns:a16="http://schemas.microsoft.com/office/drawing/2014/main" id="{BA506F03-5FD1-44ED-9BB6-8CA1470B2B8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4" name="Arc 1693">
              <a:extLst>
                <a:ext uri="{FF2B5EF4-FFF2-40B4-BE49-F238E27FC236}">
                  <a16:creationId xmlns:a16="http://schemas.microsoft.com/office/drawing/2014/main" id="{24E09449-725B-4B33-B960-53177FD3A10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5" name="Arc 1694">
              <a:extLst>
                <a:ext uri="{FF2B5EF4-FFF2-40B4-BE49-F238E27FC236}">
                  <a16:creationId xmlns:a16="http://schemas.microsoft.com/office/drawing/2014/main" id="{2C968371-5252-4AB9-B923-87CEA785F2C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6" name="Arc 1695">
              <a:extLst>
                <a:ext uri="{FF2B5EF4-FFF2-40B4-BE49-F238E27FC236}">
                  <a16:creationId xmlns:a16="http://schemas.microsoft.com/office/drawing/2014/main" id="{50C7499D-CEE8-490D-9067-35E449675FD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7" name="Arc 1696">
              <a:extLst>
                <a:ext uri="{FF2B5EF4-FFF2-40B4-BE49-F238E27FC236}">
                  <a16:creationId xmlns:a16="http://schemas.microsoft.com/office/drawing/2014/main" id="{5D3EB1BD-7094-4446-A90A-AFA5C6A987B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8" name="Oval 1697">
              <a:extLst>
                <a:ext uri="{FF2B5EF4-FFF2-40B4-BE49-F238E27FC236}">
                  <a16:creationId xmlns:a16="http://schemas.microsoft.com/office/drawing/2014/main" id="{CE38C2B7-B68D-4BB7-B641-8B6383C5A73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9" name="Arc 1698">
              <a:extLst>
                <a:ext uri="{FF2B5EF4-FFF2-40B4-BE49-F238E27FC236}">
                  <a16:creationId xmlns:a16="http://schemas.microsoft.com/office/drawing/2014/main" id="{EE83F7D9-B855-4E99-988F-92CE228423A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0" name="Arc 1699">
              <a:extLst>
                <a:ext uri="{FF2B5EF4-FFF2-40B4-BE49-F238E27FC236}">
                  <a16:creationId xmlns:a16="http://schemas.microsoft.com/office/drawing/2014/main" id="{C6258B32-32D9-4C2A-AE86-3F0467EBF71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1" name="Straight Connector 1700">
              <a:extLst>
                <a:ext uri="{FF2B5EF4-FFF2-40B4-BE49-F238E27FC236}">
                  <a16:creationId xmlns:a16="http://schemas.microsoft.com/office/drawing/2014/main" id="{7EC38E3F-7715-4846-9869-24D24A40F41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02" name="Group 1701">
            <a:extLst>
              <a:ext uri="{FF2B5EF4-FFF2-40B4-BE49-F238E27FC236}">
                <a16:creationId xmlns:a16="http://schemas.microsoft.com/office/drawing/2014/main" id="{29AC953D-EC16-4990-9726-B33A6917FE06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703" name="Arc 1702">
              <a:extLst>
                <a:ext uri="{FF2B5EF4-FFF2-40B4-BE49-F238E27FC236}">
                  <a16:creationId xmlns:a16="http://schemas.microsoft.com/office/drawing/2014/main" id="{D1832FD2-F358-4E4F-A46E-5C787768C7B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4" name="Isosceles Triangle 1703">
              <a:extLst>
                <a:ext uri="{FF2B5EF4-FFF2-40B4-BE49-F238E27FC236}">
                  <a16:creationId xmlns:a16="http://schemas.microsoft.com/office/drawing/2014/main" id="{00D38707-7A05-48A7-A5F4-CDA10D6CF5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05" name="Straight Connector 1704">
              <a:extLst>
                <a:ext uri="{FF2B5EF4-FFF2-40B4-BE49-F238E27FC236}">
                  <a16:creationId xmlns:a16="http://schemas.microsoft.com/office/drawing/2014/main" id="{867D525E-0D14-4F15-A8F3-0B0E7FD02B6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6" name="Straight Connector 1705">
              <a:extLst>
                <a:ext uri="{FF2B5EF4-FFF2-40B4-BE49-F238E27FC236}">
                  <a16:creationId xmlns:a16="http://schemas.microsoft.com/office/drawing/2014/main" id="{07B1F995-9B86-40CC-9728-459F239D67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7" name="Arc 1706">
              <a:extLst>
                <a:ext uri="{FF2B5EF4-FFF2-40B4-BE49-F238E27FC236}">
                  <a16:creationId xmlns:a16="http://schemas.microsoft.com/office/drawing/2014/main" id="{38F21E66-3FED-433C-B7FC-0917E1B4645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8" name="Arc 1707">
              <a:extLst>
                <a:ext uri="{FF2B5EF4-FFF2-40B4-BE49-F238E27FC236}">
                  <a16:creationId xmlns:a16="http://schemas.microsoft.com/office/drawing/2014/main" id="{7FEC5C45-3750-4CDB-AFAF-2D2FAE6CAD9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9" name="Arc 1708">
              <a:extLst>
                <a:ext uri="{FF2B5EF4-FFF2-40B4-BE49-F238E27FC236}">
                  <a16:creationId xmlns:a16="http://schemas.microsoft.com/office/drawing/2014/main" id="{A17FE29C-AAA8-43AA-ADA8-ED3B9170E7E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0" name="Arc 1709">
              <a:extLst>
                <a:ext uri="{FF2B5EF4-FFF2-40B4-BE49-F238E27FC236}">
                  <a16:creationId xmlns:a16="http://schemas.microsoft.com/office/drawing/2014/main" id="{E01C4796-87B0-40C0-B7F7-D92554F5D4E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1" name="Arc 1710">
              <a:extLst>
                <a:ext uri="{FF2B5EF4-FFF2-40B4-BE49-F238E27FC236}">
                  <a16:creationId xmlns:a16="http://schemas.microsoft.com/office/drawing/2014/main" id="{82B6C74E-7551-484D-B026-05AD157D251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2" name="Arc 1711">
              <a:extLst>
                <a:ext uri="{FF2B5EF4-FFF2-40B4-BE49-F238E27FC236}">
                  <a16:creationId xmlns:a16="http://schemas.microsoft.com/office/drawing/2014/main" id="{A8B5F2AA-4848-4898-B919-37311797CD8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3" name="Oval 1712">
              <a:extLst>
                <a:ext uri="{FF2B5EF4-FFF2-40B4-BE49-F238E27FC236}">
                  <a16:creationId xmlns:a16="http://schemas.microsoft.com/office/drawing/2014/main" id="{4A04D0F7-359F-4D9A-B17E-0AA28B84946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4" name="Arc 1713">
              <a:extLst>
                <a:ext uri="{FF2B5EF4-FFF2-40B4-BE49-F238E27FC236}">
                  <a16:creationId xmlns:a16="http://schemas.microsoft.com/office/drawing/2014/main" id="{B7283B35-80F9-4A78-A2C2-B82B664DBBB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5" name="Arc 1714">
              <a:extLst>
                <a:ext uri="{FF2B5EF4-FFF2-40B4-BE49-F238E27FC236}">
                  <a16:creationId xmlns:a16="http://schemas.microsoft.com/office/drawing/2014/main" id="{5294D2F4-0ADC-4453-9633-52FB1819F19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16" name="Straight Connector 1715">
              <a:extLst>
                <a:ext uri="{FF2B5EF4-FFF2-40B4-BE49-F238E27FC236}">
                  <a16:creationId xmlns:a16="http://schemas.microsoft.com/office/drawing/2014/main" id="{6AC51100-02BD-4473-AE1E-FBFFD8B5EE0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7" name="Group 1716">
            <a:extLst>
              <a:ext uri="{FF2B5EF4-FFF2-40B4-BE49-F238E27FC236}">
                <a16:creationId xmlns:a16="http://schemas.microsoft.com/office/drawing/2014/main" id="{B20F3CA2-88D3-49DB-9C18-2784F0F76B43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718" name="Arc 1717">
              <a:extLst>
                <a:ext uri="{FF2B5EF4-FFF2-40B4-BE49-F238E27FC236}">
                  <a16:creationId xmlns:a16="http://schemas.microsoft.com/office/drawing/2014/main" id="{AAFD8357-C5AF-4B35-B36E-0A81F1DAD28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9" name="Isosceles Triangle 1718">
              <a:extLst>
                <a:ext uri="{FF2B5EF4-FFF2-40B4-BE49-F238E27FC236}">
                  <a16:creationId xmlns:a16="http://schemas.microsoft.com/office/drawing/2014/main" id="{ABBD465A-A4F3-4296-A87B-C8A0FFB679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20" name="Straight Connector 1719">
              <a:extLst>
                <a:ext uri="{FF2B5EF4-FFF2-40B4-BE49-F238E27FC236}">
                  <a16:creationId xmlns:a16="http://schemas.microsoft.com/office/drawing/2014/main" id="{D6528F6A-B133-4E98-AE96-3B0DD6BD4EE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Straight Connector 1720">
              <a:extLst>
                <a:ext uri="{FF2B5EF4-FFF2-40B4-BE49-F238E27FC236}">
                  <a16:creationId xmlns:a16="http://schemas.microsoft.com/office/drawing/2014/main" id="{60A83FDC-8B4A-48E4-AB4C-ADDB1F0D43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2" name="Arc 1721">
              <a:extLst>
                <a:ext uri="{FF2B5EF4-FFF2-40B4-BE49-F238E27FC236}">
                  <a16:creationId xmlns:a16="http://schemas.microsoft.com/office/drawing/2014/main" id="{46E96E0C-FEA9-4774-B43D-D550D8ACDE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3" name="Arc 1722">
              <a:extLst>
                <a:ext uri="{FF2B5EF4-FFF2-40B4-BE49-F238E27FC236}">
                  <a16:creationId xmlns:a16="http://schemas.microsoft.com/office/drawing/2014/main" id="{FD0B8F7C-E17A-4F60-B18D-6A27ADA8DE5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4" name="Arc 1723">
              <a:extLst>
                <a:ext uri="{FF2B5EF4-FFF2-40B4-BE49-F238E27FC236}">
                  <a16:creationId xmlns:a16="http://schemas.microsoft.com/office/drawing/2014/main" id="{B159AEAC-75E0-4AF3-B59C-F06BC202967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5" name="Arc 1724">
              <a:extLst>
                <a:ext uri="{FF2B5EF4-FFF2-40B4-BE49-F238E27FC236}">
                  <a16:creationId xmlns:a16="http://schemas.microsoft.com/office/drawing/2014/main" id="{6C764DEF-710D-4D01-9270-8E2BF53BF61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6" name="Arc 1725">
              <a:extLst>
                <a:ext uri="{FF2B5EF4-FFF2-40B4-BE49-F238E27FC236}">
                  <a16:creationId xmlns:a16="http://schemas.microsoft.com/office/drawing/2014/main" id="{12220DB4-0EBF-437B-AACF-4E8FB3C4541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7" name="Arc 1726">
              <a:extLst>
                <a:ext uri="{FF2B5EF4-FFF2-40B4-BE49-F238E27FC236}">
                  <a16:creationId xmlns:a16="http://schemas.microsoft.com/office/drawing/2014/main" id="{E3F6BF25-20CC-46AC-ACE7-29017745BEC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8" name="Oval 1727">
              <a:extLst>
                <a:ext uri="{FF2B5EF4-FFF2-40B4-BE49-F238E27FC236}">
                  <a16:creationId xmlns:a16="http://schemas.microsoft.com/office/drawing/2014/main" id="{17B59040-A692-4C52-B2D6-3D74043F88C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9" name="Arc 1728">
              <a:extLst>
                <a:ext uri="{FF2B5EF4-FFF2-40B4-BE49-F238E27FC236}">
                  <a16:creationId xmlns:a16="http://schemas.microsoft.com/office/drawing/2014/main" id="{4233426F-6F59-4D1E-A837-9D0D362496C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0" name="Arc 1729">
              <a:extLst>
                <a:ext uri="{FF2B5EF4-FFF2-40B4-BE49-F238E27FC236}">
                  <a16:creationId xmlns:a16="http://schemas.microsoft.com/office/drawing/2014/main" id="{B2EB50A3-48B7-41BD-8624-D9C1F8A92BB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1" name="Straight Connector 1730">
              <a:extLst>
                <a:ext uri="{FF2B5EF4-FFF2-40B4-BE49-F238E27FC236}">
                  <a16:creationId xmlns:a16="http://schemas.microsoft.com/office/drawing/2014/main" id="{7F721EA0-3F1A-47C3-86C8-737AB89BB62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32" name="Group 1731">
            <a:extLst>
              <a:ext uri="{FF2B5EF4-FFF2-40B4-BE49-F238E27FC236}">
                <a16:creationId xmlns:a16="http://schemas.microsoft.com/office/drawing/2014/main" id="{E487C0C8-D7B3-41A7-B09D-42663C9FF662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733" name="Arc 1732">
              <a:extLst>
                <a:ext uri="{FF2B5EF4-FFF2-40B4-BE49-F238E27FC236}">
                  <a16:creationId xmlns:a16="http://schemas.microsoft.com/office/drawing/2014/main" id="{F8776EE9-74DD-40FC-86DA-C283810E822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4" name="Isosceles Triangle 1733">
              <a:extLst>
                <a:ext uri="{FF2B5EF4-FFF2-40B4-BE49-F238E27FC236}">
                  <a16:creationId xmlns:a16="http://schemas.microsoft.com/office/drawing/2014/main" id="{97F2E6FC-4D02-45FF-B0E0-659A5C3A733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35" name="Straight Connector 1734">
              <a:extLst>
                <a:ext uri="{FF2B5EF4-FFF2-40B4-BE49-F238E27FC236}">
                  <a16:creationId xmlns:a16="http://schemas.microsoft.com/office/drawing/2014/main" id="{E2EFF311-9659-4845-8CE0-099654AB365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6" name="Straight Connector 1735">
              <a:extLst>
                <a:ext uri="{FF2B5EF4-FFF2-40B4-BE49-F238E27FC236}">
                  <a16:creationId xmlns:a16="http://schemas.microsoft.com/office/drawing/2014/main" id="{9B997EE3-E869-4F91-BD68-6FC5A1654D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7" name="Arc 1736">
              <a:extLst>
                <a:ext uri="{FF2B5EF4-FFF2-40B4-BE49-F238E27FC236}">
                  <a16:creationId xmlns:a16="http://schemas.microsoft.com/office/drawing/2014/main" id="{687FA00D-4629-4131-8207-1D66F85EFA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8" name="Arc 1737">
              <a:extLst>
                <a:ext uri="{FF2B5EF4-FFF2-40B4-BE49-F238E27FC236}">
                  <a16:creationId xmlns:a16="http://schemas.microsoft.com/office/drawing/2014/main" id="{B6D58245-60DB-4758-A971-F3844F02276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9" name="Arc 1738">
              <a:extLst>
                <a:ext uri="{FF2B5EF4-FFF2-40B4-BE49-F238E27FC236}">
                  <a16:creationId xmlns:a16="http://schemas.microsoft.com/office/drawing/2014/main" id="{BC271535-A123-49DE-A0EC-2A95B384403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0" name="Arc 1739">
              <a:extLst>
                <a:ext uri="{FF2B5EF4-FFF2-40B4-BE49-F238E27FC236}">
                  <a16:creationId xmlns:a16="http://schemas.microsoft.com/office/drawing/2014/main" id="{59E1E898-72C0-4F2F-951D-10E02E9D06E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1" name="Arc 1740">
              <a:extLst>
                <a:ext uri="{FF2B5EF4-FFF2-40B4-BE49-F238E27FC236}">
                  <a16:creationId xmlns:a16="http://schemas.microsoft.com/office/drawing/2014/main" id="{C493F695-BC55-412F-ACF3-CAA12B2FE42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2" name="Arc 1741">
              <a:extLst>
                <a:ext uri="{FF2B5EF4-FFF2-40B4-BE49-F238E27FC236}">
                  <a16:creationId xmlns:a16="http://schemas.microsoft.com/office/drawing/2014/main" id="{8E3C0645-45F1-4CA5-93FD-8BA5B07AEC7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3" name="Oval 1742">
              <a:extLst>
                <a:ext uri="{FF2B5EF4-FFF2-40B4-BE49-F238E27FC236}">
                  <a16:creationId xmlns:a16="http://schemas.microsoft.com/office/drawing/2014/main" id="{AB1CABF8-3AE6-4E0C-8354-B247AB9DC24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4" name="Arc 1743">
              <a:extLst>
                <a:ext uri="{FF2B5EF4-FFF2-40B4-BE49-F238E27FC236}">
                  <a16:creationId xmlns:a16="http://schemas.microsoft.com/office/drawing/2014/main" id="{CD65E71A-8F61-4798-9AE7-5E42324E952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5" name="Arc 1744">
              <a:extLst>
                <a:ext uri="{FF2B5EF4-FFF2-40B4-BE49-F238E27FC236}">
                  <a16:creationId xmlns:a16="http://schemas.microsoft.com/office/drawing/2014/main" id="{CDA833D0-CB7F-488B-8029-8B353D6A598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46" name="Straight Connector 1745">
              <a:extLst>
                <a:ext uri="{FF2B5EF4-FFF2-40B4-BE49-F238E27FC236}">
                  <a16:creationId xmlns:a16="http://schemas.microsoft.com/office/drawing/2014/main" id="{82C1D3F5-07BF-43AC-9F8A-13950D8B929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47" name="Group 1746">
            <a:extLst>
              <a:ext uri="{FF2B5EF4-FFF2-40B4-BE49-F238E27FC236}">
                <a16:creationId xmlns:a16="http://schemas.microsoft.com/office/drawing/2014/main" id="{2520DEC1-F274-4B6B-9DA6-34FD9C77EF54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748" name="Arc 1747">
              <a:extLst>
                <a:ext uri="{FF2B5EF4-FFF2-40B4-BE49-F238E27FC236}">
                  <a16:creationId xmlns:a16="http://schemas.microsoft.com/office/drawing/2014/main" id="{2DB5722A-DBEB-4041-8B17-05DA3103055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9" name="Isosceles Triangle 1748">
              <a:extLst>
                <a:ext uri="{FF2B5EF4-FFF2-40B4-BE49-F238E27FC236}">
                  <a16:creationId xmlns:a16="http://schemas.microsoft.com/office/drawing/2014/main" id="{52D8D1D0-C817-4674-8514-D078C7EE247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50" name="Straight Connector 1749">
              <a:extLst>
                <a:ext uri="{FF2B5EF4-FFF2-40B4-BE49-F238E27FC236}">
                  <a16:creationId xmlns:a16="http://schemas.microsoft.com/office/drawing/2014/main" id="{F6178F79-CA7D-46FF-9230-0DE3013B0A6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1" name="Straight Connector 1750">
              <a:extLst>
                <a:ext uri="{FF2B5EF4-FFF2-40B4-BE49-F238E27FC236}">
                  <a16:creationId xmlns:a16="http://schemas.microsoft.com/office/drawing/2014/main" id="{640C7670-5AA7-4396-8811-3016B9FC9A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2" name="Arc 1751">
              <a:extLst>
                <a:ext uri="{FF2B5EF4-FFF2-40B4-BE49-F238E27FC236}">
                  <a16:creationId xmlns:a16="http://schemas.microsoft.com/office/drawing/2014/main" id="{83C9C563-FDB8-4567-8FF2-E3BC6CBDE15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3" name="Arc 1752">
              <a:extLst>
                <a:ext uri="{FF2B5EF4-FFF2-40B4-BE49-F238E27FC236}">
                  <a16:creationId xmlns:a16="http://schemas.microsoft.com/office/drawing/2014/main" id="{C3AE83AE-0C05-40D8-80C2-FB1055081CC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4" name="Arc 1753">
              <a:extLst>
                <a:ext uri="{FF2B5EF4-FFF2-40B4-BE49-F238E27FC236}">
                  <a16:creationId xmlns:a16="http://schemas.microsoft.com/office/drawing/2014/main" id="{9F6C6826-C691-4B6B-8748-881C4A69B38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5" name="Arc 1754">
              <a:extLst>
                <a:ext uri="{FF2B5EF4-FFF2-40B4-BE49-F238E27FC236}">
                  <a16:creationId xmlns:a16="http://schemas.microsoft.com/office/drawing/2014/main" id="{01BC6D55-7F73-4A99-9B4A-95032752393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6" name="Arc 1755">
              <a:extLst>
                <a:ext uri="{FF2B5EF4-FFF2-40B4-BE49-F238E27FC236}">
                  <a16:creationId xmlns:a16="http://schemas.microsoft.com/office/drawing/2014/main" id="{B81C8D52-6F66-43EC-B71F-34CC910F394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7" name="Arc 1756">
              <a:extLst>
                <a:ext uri="{FF2B5EF4-FFF2-40B4-BE49-F238E27FC236}">
                  <a16:creationId xmlns:a16="http://schemas.microsoft.com/office/drawing/2014/main" id="{05B1B87B-8622-4B5B-8012-904417EA726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8" name="Oval 1757">
              <a:extLst>
                <a:ext uri="{FF2B5EF4-FFF2-40B4-BE49-F238E27FC236}">
                  <a16:creationId xmlns:a16="http://schemas.microsoft.com/office/drawing/2014/main" id="{9968984E-68ED-4CDD-8DA1-31963A2C8B0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9" name="Arc 1758">
              <a:extLst>
                <a:ext uri="{FF2B5EF4-FFF2-40B4-BE49-F238E27FC236}">
                  <a16:creationId xmlns:a16="http://schemas.microsoft.com/office/drawing/2014/main" id="{E3693009-4007-4AF4-82EB-B3683612FCA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0" name="Arc 1759">
              <a:extLst>
                <a:ext uri="{FF2B5EF4-FFF2-40B4-BE49-F238E27FC236}">
                  <a16:creationId xmlns:a16="http://schemas.microsoft.com/office/drawing/2014/main" id="{F28B9EC9-6B7D-4504-AE50-75B84F78CCD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61" name="Straight Connector 1760">
              <a:extLst>
                <a:ext uri="{FF2B5EF4-FFF2-40B4-BE49-F238E27FC236}">
                  <a16:creationId xmlns:a16="http://schemas.microsoft.com/office/drawing/2014/main" id="{9AE1144B-1ED7-4EFA-A035-F9CCAADE3B8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62" name="Group 1761">
            <a:extLst>
              <a:ext uri="{FF2B5EF4-FFF2-40B4-BE49-F238E27FC236}">
                <a16:creationId xmlns:a16="http://schemas.microsoft.com/office/drawing/2014/main" id="{7D3DF687-6E35-4F83-A2DC-369382FDEDA6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763" name="Arc 1762">
              <a:extLst>
                <a:ext uri="{FF2B5EF4-FFF2-40B4-BE49-F238E27FC236}">
                  <a16:creationId xmlns:a16="http://schemas.microsoft.com/office/drawing/2014/main" id="{82D728AC-8297-420D-B98E-CEDE336593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4" name="Isosceles Triangle 1763">
              <a:extLst>
                <a:ext uri="{FF2B5EF4-FFF2-40B4-BE49-F238E27FC236}">
                  <a16:creationId xmlns:a16="http://schemas.microsoft.com/office/drawing/2014/main" id="{1739DBAA-95E4-4C5C-9F8B-C8746E7709C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65" name="Straight Connector 1764">
              <a:extLst>
                <a:ext uri="{FF2B5EF4-FFF2-40B4-BE49-F238E27FC236}">
                  <a16:creationId xmlns:a16="http://schemas.microsoft.com/office/drawing/2014/main" id="{1C6655D2-5788-47A6-B307-3B7DAD84B82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6" name="Straight Connector 1765">
              <a:extLst>
                <a:ext uri="{FF2B5EF4-FFF2-40B4-BE49-F238E27FC236}">
                  <a16:creationId xmlns:a16="http://schemas.microsoft.com/office/drawing/2014/main" id="{E7145EDF-43D7-40AE-A89A-4DD8597550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7" name="Arc 1766">
              <a:extLst>
                <a:ext uri="{FF2B5EF4-FFF2-40B4-BE49-F238E27FC236}">
                  <a16:creationId xmlns:a16="http://schemas.microsoft.com/office/drawing/2014/main" id="{629B5568-1C59-4644-98C5-A3D2DF9ACA5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8" name="Arc 1767">
              <a:extLst>
                <a:ext uri="{FF2B5EF4-FFF2-40B4-BE49-F238E27FC236}">
                  <a16:creationId xmlns:a16="http://schemas.microsoft.com/office/drawing/2014/main" id="{783FC51A-7C18-4460-AAD2-B1859F89C15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9" name="Arc 1768">
              <a:extLst>
                <a:ext uri="{FF2B5EF4-FFF2-40B4-BE49-F238E27FC236}">
                  <a16:creationId xmlns:a16="http://schemas.microsoft.com/office/drawing/2014/main" id="{B4EF15E7-4FCA-4849-8943-01C613D0714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0" name="Arc 1769">
              <a:extLst>
                <a:ext uri="{FF2B5EF4-FFF2-40B4-BE49-F238E27FC236}">
                  <a16:creationId xmlns:a16="http://schemas.microsoft.com/office/drawing/2014/main" id="{63F3493C-28F0-42E4-9172-84F1C54DF59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1" name="Arc 1770">
              <a:extLst>
                <a:ext uri="{FF2B5EF4-FFF2-40B4-BE49-F238E27FC236}">
                  <a16:creationId xmlns:a16="http://schemas.microsoft.com/office/drawing/2014/main" id="{566F1CE5-6342-4184-8EFE-FC4C3765420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2" name="Arc 1771">
              <a:extLst>
                <a:ext uri="{FF2B5EF4-FFF2-40B4-BE49-F238E27FC236}">
                  <a16:creationId xmlns:a16="http://schemas.microsoft.com/office/drawing/2014/main" id="{6AF87473-85EF-47AB-9102-655272F5C61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3" name="Oval 1772">
              <a:extLst>
                <a:ext uri="{FF2B5EF4-FFF2-40B4-BE49-F238E27FC236}">
                  <a16:creationId xmlns:a16="http://schemas.microsoft.com/office/drawing/2014/main" id="{CBAEC060-0447-4F71-87DD-34417AFDBDC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4" name="Arc 1773">
              <a:extLst>
                <a:ext uri="{FF2B5EF4-FFF2-40B4-BE49-F238E27FC236}">
                  <a16:creationId xmlns:a16="http://schemas.microsoft.com/office/drawing/2014/main" id="{1F8FA357-301A-4761-B494-397599C19AE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5" name="Arc 1774">
              <a:extLst>
                <a:ext uri="{FF2B5EF4-FFF2-40B4-BE49-F238E27FC236}">
                  <a16:creationId xmlns:a16="http://schemas.microsoft.com/office/drawing/2014/main" id="{9869E470-CE1D-4B01-A3DC-A9E5BA51C36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76" name="Straight Connector 1775">
              <a:extLst>
                <a:ext uri="{FF2B5EF4-FFF2-40B4-BE49-F238E27FC236}">
                  <a16:creationId xmlns:a16="http://schemas.microsoft.com/office/drawing/2014/main" id="{0D229377-4AA8-4FA0-A6F1-3449DE7A9A7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77" name="Group 1776">
            <a:extLst>
              <a:ext uri="{FF2B5EF4-FFF2-40B4-BE49-F238E27FC236}">
                <a16:creationId xmlns:a16="http://schemas.microsoft.com/office/drawing/2014/main" id="{C07B7BAC-B37D-4003-AE4C-BA15DFEF3717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778" name="Arc 1777">
              <a:extLst>
                <a:ext uri="{FF2B5EF4-FFF2-40B4-BE49-F238E27FC236}">
                  <a16:creationId xmlns:a16="http://schemas.microsoft.com/office/drawing/2014/main" id="{DB22094B-1B86-4E46-9126-5C4E115E966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9" name="Isosceles Triangle 1778">
              <a:extLst>
                <a:ext uri="{FF2B5EF4-FFF2-40B4-BE49-F238E27FC236}">
                  <a16:creationId xmlns:a16="http://schemas.microsoft.com/office/drawing/2014/main" id="{FEB3A7CA-8177-4785-A852-1F275BC566A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80" name="Straight Connector 1779">
              <a:extLst>
                <a:ext uri="{FF2B5EF4-FFF2-40B4-BE49-F238E27FC236}">
                  <a16:creationId xmlns:a16="http://schemas.microsoft.com/office/drawing/2014/main" id="{EA8061A5-566B-4360-A673-82EB4063832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1" name="Straight Connector 1780">
              <a:extLst>
                <a:ext uri="{FF2B5EF4-FFF2-40B4-BE49-F238E27FC236}">
                  <a16:creationId xmlns:a16="http://schemas.microsoft.com/office/drawing/2014/main" id="{E2D614E5-19D5-4547-9DF9-14B954383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2" name="Arc 1781">
              <a:extLst>
                <a:ext uri="{FF2B5EF4-FFF2-40B4-BE49-F238E27FC236}">
                  <a16:creationId xmlns:a16="http://schemas.microsoft.com/office/drawing/2014/main" id="{17DCCBB8-9432-4120-B406-2BE157D16F0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3" name="Arc 1782">
              <a:extLst>
                <a:ext uri="{FF2B5EF4-FFF2-40B4-BE49-F238E27FC236}">
                  <a16:creationId xmlns:a16="http://schemas.microsoft.com/office/drawing/2014/main" id="{85175523-6DD4-46D1-BB04-E45C87577CF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4" name="Arc 1783">
              <a:extLst>
                <a:ext uri="{FF2B5EF4-FFF2-40B4-BE49-F238E27FC236}">
                  <a16:creationId xmlns:a16="http://schemas.microsoft.com/office/drawing/2014/main" id="{F6918E53-52F3-46DB-92D2-DB9B7773E11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5" name="Arc 1784">
              <a:extLst>
                <a:ext uri="{FF2B5EF4-FFF2-40B4-BE49-F238E27FC236}">
                  <a16:creationId xmlns:a16="http://schemas.microsoft.com/office/drawing/2014/main" id="{37A9CE21-FC7B-4B6E-A5AB-F0FCB1763E1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6" name="Arc 1785">
              <a:extLst>
                <a:ext uri="{FF2B5EF4-FFF2-40B4-BE49-F238E27FC236}">
                  <a16:creationId xmlns:a16="http://schemas.microsoft.com/office/drawing/2014/main" id="{C4A124A2-66C9-4F7A-9C39-DEC2D0FCAC1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7" name="Arc 1786">
              <a:extLst>
                <a:ext uri="{FF2B5EF4-FFF2-40B4-BE49-F238E27FC236}">
                  <a16:creationId xmlns:a16="http://schemas.microsoft.com/office/drawing/2014/main" id="{1E42B92C-54CB-4756-A3C6-8EBB1DD8BC3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8" name="Oval 1787">
              <a:extLst>
                <a:ext uri="{FF2B5EF4-FFF2-40B4-BE49-F238E27FC236}">
                  <a16:creationId xmlns:a16="http://schemas.microsoft.com/office/drawing/2014/main" id="{9B6CCA56-855D-434C-BEFD-372C3B2DB68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9" name="Arc 1788">
              <a:extLst>
                <a:ext uri="{FF2B5EF4-FFF2-40B4-BE49-F238E27FC236}">
                  <a16:creationId xmlns:a16="http://schemas.microsoft.com/office/drawing/2014/main" id="{2C7FC854-EC2E-4CEF-A510-06D779CB816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0" name="Arc 1789">
              <a:extLst>
                <a:ext uri="{FF2B5EF4-FFF2-40B4-BE49-F238E27FC236}">
                  <a16:creationId xmlns:a16="http://schemas.microsoft.com/office/drawing/2014/main" id="{184ABE99-ADBE-4856-8EC4-9BD90AB22C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91" name="Straight Connector 1790">
              <a:extLst>
                <a:ext uri="{FF2B5EF4-FFF2-40B4-BE49-F238E27FC236}">
                  <a16:creationId xmlns:a16="http://schemas.microsoft.com/office/drawing/2014/main" id="{531D12B0-82B5-4236-B433-31AB9A3CF7E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92" name="Group 1791">
            <a:extLst>
              <a:ext uri="{FF2B5EF4-FFF2-40B4-BE49-F238E27FC236}">
                <a16:creationId xmlns:a16="http://schemas.microsoft.com/office/drawing/2014/main" id="{AD89A9CD-C87E-4051-92BC-352A21110F5E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793" name="Arc 1792">
              <a:extLst>
                <a:ext uri="{FF2B5EF4-FFF2-40B4-BE49-F238E27FC236}">
                  <a16:creationId xmlns:a16="http://schemas.microsoft.com/office/drawing/2014/main" id="{2F0E6488-4B99-4744-9D86-982C731919D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4" name="Isosceles Triangle 1793">
              <a:extLst>
                <a:ext uri="{FF2B5EF4-FFF2-40B4-BE49-F238E27FC236}">
                  <a16:creationId xmlns:a16="http://schemas.microsoft.com/office/drawing/2014/main" id="{3380D220-8E34-4446-88F7-CF9E281C1A7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95" name="Straight Connector 1794">
              <a:extLst>
                <a:ext uri="{FF2B5EF4-FFF2-40B4-BE49-F238E27FC236}">
                  <a16:creationId xmlns:a16="http://schemas.microsoft.com/office/drawing/2014/main" id="{41FEB878-B30E-4577-953D-D93B850A65B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6" name="Straight Connector 1795">
              <a:extLst>
                <a:ext uri="{FF2B5EF4-FFF2-40B4-BE49-F238E27FC236}">
                  <a16:creationId xmlns:a16="http://schemas.microsoft.com/office/drawing/2014/main" id="{026A8377-3DB4-4FF8-884C-9150C2F921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7" name="Arc 1796">
              <a:extLst>
                <a:ext uri="{FF2B5EF4-FFF2-40B4-BE49-F238E27FC236}">
                  <a16:creationId xmlns:a16="http://schemas.microsoft.com/office/drawing/2014/main" id="{8ABCE96D-A527-4499-AFDD-D5589721395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8" name="Arc 1797">
              <a:extLst>
                <a:ext uri="{FF2B5EF4-FFF2-40B4-BE49-F238E27FC236}">
                  <a16:creationId xmlns:a16="http://schemas.microsoft.com/office/drawing/2014/main" id="{8B57EBFC-A1EB-4098-962D-0029EF6BA3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9" name="Arc 1798">
              <a:extLst>
                <a:ext uri="{FF2B5EF4-FFF2-40B4-BE49-F238E27FC236}">
                  <a16:creationId xmlns:a16="http://schemas.microsoft.com/office/drawing/2014/main" id="{A1BEF783-F32D-46F6-88B7-5073319F00B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0" name="Arc 1799">
              <a:extLst>
                <a:ext uri="{FF2B5EF4-FFF2-40B4-BE49-F238E27FC236}">
                  <a16:creationId xmlns:a16="http://schemas.microsoft.com/office/drawing/2014/main" id="{6C65A871-C520-4438-8819-0DA11A66A28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1" name="Arc 1800">
              <a:extLst>
                <a:ext uri="{FF2B5EF4-FFF2-40B4-BE49-F238E27FC236}">
                  <a16:creationId xmlns:a16="http://schemas.microsoft.com/office/drawing/2014/main" id="{B08AABF3-5565-41A4-82D0-000C161623A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2" name="Arc 1801">
              <a:extLst>
                <a:ext uri="{FF2B5EF4-FFF2-40B4-BE49-F238E27FC236}">
                  <a16:creationId xmlns:a16="http://schemas.microsoft.com/office/drawing/2014/main" id="{62FBE878-C3C7-4847-A989-0D386A7A561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3" name="Oval 1802">
              <a:extLst>
                <a:ext uri="{FF2B5EF4-FFF2-40B4-BE49-F238E27FC236}">
                  <a16:creationId xmlns:a16="http://schemas.microsoft.com/office/drawing/2014/main" id="{83F850BC-D817-48F2-B5BB-13E92FD706F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4" name="Arc 1803">
              <a:extLst>
                <a:ext uri="{FF2B5EF4-FFF2-40B4-BE49-F238E27FC236}">
                  <a16:creationId xmlns:a16="http://schemas.microsoft.com/office/drawing/2014/main" id="{7B264603-7A66-4595-BA42-B84AB54D942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5" name="Arc 1804">
              <a:extLst>
                <a:ext uri="{FF2B5EF4-FFF2-40B4-BE49-F238E27FC236}">
                  <a16:creationId xmlns:a16="http://schemas.microsoft.com/office/drawing/2014/main" id="{E9678D60-F935-423F-A7D8-4462F1F9DC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06" name="Straight Connector 1805">
              <a:extLst>
                <a:ext uri="{FF2B5EF4-FFF2-40B4-BE49-F238E27FC236}">
                  <a16:creationId xmlns:a16="http://schemas.microsoft.com/office/drawing/2014/main" id="{ADE5BA44-DCA4-4981-A305-5E7FEB0D5C9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07" name="Group 1806">
            <a:extLst>
              <a:ext uri="{FF2B5EF4-FFF2-40B4-BE49-F238E27FC236}">
                <a16:creationId xmlns:a16="http://schemas.microsoft.com/office/drawing/2014/main" id="{41DE612F-5A17-42E0-AA34-42317730CBFA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808" name="Arc 1807">
              <a:extLst>
                <a:ext uri="{FF2B5EF4-FFF2-40B4-BE49-F238E27FC236}">
                  <a16:creationId xmlns:a16="http://schemas.microsoft.com/office/drawing/2014/main" id="{45C2E649-DEB0-4457-A533-7003632C237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9" name="Isosceles Triangle 1808">
              <a:extLst>
                <a:ext uri="{FF2B5EF4-FFF2-40B4-BE49-F238E27FC236}">
                  <a16:creationId xmlns:a16="http://schemas.microsoft.com/office/drawing/2014/main" id="{9092A5FC-3FD5-4E62-A27F-FD4256AEDA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10" name="Straight Connector 1809">
              <a:extLst>
                <a:ext uri="{FF2B5EF4-FFF2-40B4-BE49-F238E27FC236}">
                  <a16:creationId xmlns:a16="http://schemas.microsoft.com/office/drawing/2014/main" id="{584F1B92-2A86-4D39-BBDD-E4251190663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1" name="Straight Connector 1810">
              <a:extLst>
                <a:ext uri="{FF2B5EF4-FFF2-40B4-BE49-F238E27FC236}">
                  <a16:creationId xmlns:a16="http://schemas.microsoft.com/office/drawing/2014/main" id="{6BB540A7-38EB-47AA-B38D-3CDA09303E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2" name="Arc 1811">
              <a:extLst>
                <a:ext uri="{FF2B5EF4-FFF2-40B4-BE49-F238E27FC236}">
                  <a16:creationId xmlns:a16="http://schemas.microsoft.com/office/drawing/2014/main" id="{A9EB69D4-2D0D-440D-83C2-7AAA814372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3" name="Arc 1812">
              <a:extLst>
                <a:ext uri="{FF2B5EF4-FFF2-40B4-BE49-F238E27FC236}">
                  <a16:creationId xmlns:a16="http://schemas.microsoft.com/office/drawing/2014/main" id="{084B9EC7-C318-4B5D-A5C3-0D79C6BD841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4" name="Arc 1813">
              <a:extLst>
                <a:ext uri="{FF2B5EF4-FFF2-40B4-BE49-F238E27FC236}">
                  <a16:creationId xmlns:a16="http://schemas.microsoft.com/office/drawing/2014/main" id="{84ADBAC0-D4D1-4FDD-B34D-A8233A1F85E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5" name="Arc 1814">
              <a:extLst>
                <a:ext uri="{FF2B5EF4-FFF2-40B4-BE49-F238E27FC236}">
                  <a16:creationId xmlns:a16="http://schemas.microsoft.com/office/drawing/2014/main" id="{5045339E-7DB2-498E-A5D2-7280BB1640C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6" name="Arc 1815">
              <a:extLst>
                <a:ext uri="{FF2B5EF4-FFF2-40B4-BE49-F238E27FC236}">
                  <a16:creationId xmlns:a16="http://schemas.microsoft.com/office/drawing/2014/main" id="{63773034-125A-40F5-A813-252C1F39BD0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7" name="Arc 1816">
              <a:extLst>
                <a:ext uri="{FF2B5EF4-FFF2-40B4-BE49-F238E27FC236}">
                  <a16:creationId xmlns:a16="http://schemas.microsoft.com/office/drawing/2014/main" id="{2CC1473F-5577-4DB8-9D40-ADE5F465F47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8" name="Oval 1817">
              <a:extLst>
                <a:ext uri="{FF2B5EF4-FFF2-40B4-BE49-F238E27FC236}">
                  <a16:creationId xmlns:a16="http://schemas.microsoft.com/office/drawing/2014/main" id="{428C4F37-747E-4FCF-AA18-69B2DCAF53E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9" name="Arc 1818">
              <a:extLst>
                <a:ext uri="{FF2B5EF4-FFF2-40B4-BE49-F238E27FC236}">
                  <a16:creationId xmlns:a16="http://schemas.microsoft.com/office/drawing/2014/main" id="{43DB8CD8-F7EF-4A06-A4D6-A3F06122C5A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0" name="Arc 1819">
              <a:extLst>
                <a:ext uri="{FF2B5EF4-FFF2-40B4-BE49-F238E27FC236}">
                  <a16:creationId xmlns:a16="http://schemas.microsoft.com/office/drawing/2014/main" id="{D0665F0E-D2B1-45CE-A98E-B564407D4FA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21" name="Straight Connector 1820">
              <a:extLst>
                <a:ext uri="{FF2B5EF4-FFF2-40B4-BE49-F238E27FC236}">
                  <a16:creationId xmlns:a16="http://schemas.microsoft.com/office/drawing/2014/main" id="{FE1C019C-CCB6-486A-ACE8-57B53541F35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22" name="Group 1821">
            <a:extLst>
              <a:ext uri="{FF2B5EF4-FFF2-40B4-BE49-F238E27FC236}">
                <a16:creationId xmlns:a16="http://schemas.microsoft.com/office/drawing/2014/main" id="{7AB24B28-3BE1-4D2D-8942-2E3DC77FF464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823" name="Arc 1822">
              <a:extLst>
                <a:ext uri="{FF2B5EF4-FFF2-40B4-BE49-F238E27FC236}">
                  <a16:creationId xmlns:a16="http://schemas.microsoft.com/office/drawing/2014/main" id="{7BFF35F9-360D-4D3D-9874-EC64552F56A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4" name="Isosceles Triangle 1823">
              <a:extLst>
                <a:ext uri="{FF2B5EF4-FFF2-40B4-BE49-F238E27FC236}">
                  <a16:creationId xmlns:a16="http://schemas.microsoft.com/office/drawing/2014/main" id="{580F88DD-577A-40B6-AD51-98F26A6A4A2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25" name="Straight Connector 1824">
              <a:extLst>
                <a:ext uri="{FF2B5EF4-FFF2-40B4-BE49-F238E27FC236}">
                  <a16:creationId xmlns:a16="http://schemas.microsoft.com/office/drawing/2014/main" id="{C18CF4E5-AE6B-4253-A51A-34C18ED234A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6" name="Straight Connector 1825">
              <a:extLst>
                <a:ext uri="{FF2B5EF4-FFF2-40B4-BE49-F238E27FC236}">
                  <a16:creationId xmlns:a16="http://schemas.microsoft.com/office/drawing/2014/main" id="{2D6475BC-EB38-4897-A904-E4705CCCF1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7" name="Arc 1826">
              <a:extLst>
                <a:ext uri="{FF2B5EF4-FFF2-40B4-BE49-F238E27FC236}">
                  <a16:creationId xmlns:a16="http://schemas.microsoft.com/office/drawing/2014/main" id="{6DB46907-FA62-4547-B47A-B4992341338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8" name="Arc 1827">
              <a:extLst>
                <a:ext uri="{FF2B5EF4-FFF2-40B4-BE49-F238E27FC236}">
                  <a16:creationId xmlns:a16="http://schemas.microsoft.com/office/drawing/2014/main" id="{CD0F1D79-A5BF-4719-AAC7-3A5E01E5D2A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9" name="Arc 1828">
              <a:extLst>
                <a:ext uri="{FF2B5EF4-FFF2-40B4-BE49-F238E27FC236}">
                  <a16:creationId xmlns:a16="http://schemas.microsoft.com/office/drawing/2014/main" id="{5C1406F6-9B0B-41DC-90F0-2B3CB4639E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0" name="Arc 1829">
              <a:extLst>
                <a:ext uri="{FF2B5EF4-FFF2-40B4-BE49-F238E27FC236}">
                  <a16:creationId xmlns:a16="http://schemas.microsoft.com/office/drawing/2014/main" id="{3C9F1EA9-FBFB-4EC5-8E31-6512398C0BE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1" name="Arc 1830">
              <a:extLst>
                <a:ext uri="{FF2B5EF4-FFF2-40B4-BE49-F238E27FC236}">
                  <a16:creationId xmlns:a16="http://schemas.microsoft.com/office/drawing/2014/main" id="{FD0D4E89-E614-4E58-8B50-E9478BBC7BF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2" name="Arc 1831">
              <a:extLst>
                <a:ext uri="{FF2B5EF4-FFF2-40B4-BE49-F238E27FC236}">
                  <a16:creationId xmlns:a16="http://schemas.microsoft.com/office/drawing/2014/main" id="{CBA2AFB9-E4AC-4276-944B-2F7470C578F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3" name="Oval 1832">
              <a:extLst>
                <a:ext uri="{FF2B5EF4-FFF2-40B4-BE49-F238E27FC236}">
                  <a16:creationId xmlns:a16="http://schemas.microsoft.com/office/drawing/2014/main" id="{1733F01D-74EE-4831-A859-1C8CE74213D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4" name="Arc 1833">
              <a:extLst>
                <a:ext uri="{FF2B5EF4-FFF2-40B4-BE49-F238E27FC236}">
                  <a16:creationId xmlns:a16="http://schemas.microsoft.com/office/drawing/2014/main" id="{6E0BA909-4921-4DED-B2FA-650A165BF02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5" name="Arc 1834">
              <a:extLst>
                <a:ext uri="{FF2B5EF4-FFF2-40B4-BE49-F238E27FC236}">
                  <a16:creationId xmlns:a16="http://schemas.microsoft.com/office/drawing/2014/main" id="{D7F20108-A77B-4B83-8734-07D000DC382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36" name="Straight Connector 1835">
              <a:extLst>
                <a:ext uri="{FF2B5EF4-FFF2-40B4-BE49-F238E27FC236}">
                  <a16:creationId xmlns:a16="http://schemas.microsoft.com/office/drawing/2014/main" id="{F1E2A4DB-3433-4A0E-9D21-702F507A62E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37" name="Group 1836">
            <a:extLst>
              <a:ext uri="{FF2B5EF4-FFF2-40B4-BE49-F238E27FC236}">
                <a16:creationId xmlns:a16="http://schemas.microsoft.com/office/drawing/2014/main" id="{A729E482-A8AB-4858-BFBA-C19AA0C82C53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838" name="Arc 1837">
              <a:extLst>
                <a:ext uri="{FF2B5EF4-FFF2-40B4-BE49-F238E27FC236}">
                  <a16:creationId xmlns:a16="http://schemas.microsoft.com/office/drawing/2014/main" id="{424D598A-665E-470F-A41A-1333E93AAC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9" name="Isosceles Triangle 1838">
              <a:extLst>
                <a:ext uri="{FF2B5EF4-FFF2-40B4-BE49-F238E27FC236}">
                  <a16:creationId xmlns:a16="http://schemas.microsoft.com/office/drawing/2014/main" id="{63FFE62F-776D-46E1-8FDC-B0EF6D9B069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40" name="Straight Connector 1839">
              <a:extLst>
                <a:ext uri="{FF2B5EF4-FFF2-40B4-BE49-F238E27FC236}">
                  <a16:creationId xmlns:a16="http://schemas.microsoft.com/office/drawing/2014/main" id="{E2D5B6E6-BC01-408D-B9E2-C1577E7BABA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1" name="Straight Connector 1840">
              <a:extLst>
                <a:ext uri="{FF2B5EF4-FFF2-40B4-BE49-F238E27FC236}">
                  <a16:creationId xmlns:a16="http://schemas.microsoft.com/office/drawing/2014/main" id="{D8D90716-2CAA-4094-B170-D5C4C8FA87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2" name="Arc 1841">
              <a:extLst>
                <a:ext uri="{FF2B5EF4-FFF2-40B4-BE49-F238E27FC236}">
                  <a16:creationId xmlns:a16="http://schemas.microsoft.com/office/drawing/2014/main" id="{7FC73D0C-D68D-497C-9058-AAD2DE5190B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3" name="Arc 1842">
              <a:extLst>
                <a:ext uri="{FF2B5EF4-FFF2-40B4-BE49-F238E27FC236}">
                  <a16:creationId xmlns:a16="http://schemas.microsoft.com/office/drawing/2014/main" id="{17F413B5-C207-489A-8BD6-1EAD714395F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4" name="Arc 1843">
              <a:extLst>
                <a:ext uri="{FF2B5EF4-FFF2-40B4-BE49-F238E27FC236}">
                  <a16:creationId xmlns:a16="http://schemas.microsoft.com/office/drawing/2014/main" id="{514ADFF0-E2FE-48E1-BE7C-86A4ECA10B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5" name="Arc 1844">
              <a:extLst>
                <a:ext uri="{FF2B5EF4-FFF2-40B4-BE49-F238E27FC236}">
                  <a16:creationId xmlns:a16="http://schemas.microsoft.com/office/drawing/2014/main" id="{EFBAC2D9-AD2E-49F7-BACC-77B1434E500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6" name="Arc 1845">
              <a:extLst>
                <a:ext uri="{FF2B5EF4-FFF2-40B4-BE49-F238E27FC236}">
                  <a16:creationId xmlns:a16="http://schemas.microsoft.com/office/drawing/2014/main" id="{0F8999B3-000F-4596-83F0-932554453C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7" name="Arc 1846">
              <a:extLst>
                <a:ext uri="{FF2B5EF4-FFF2-40B4-BE49-F238E27FC236}">
                  <a16:creationId xmlns:a16="http://schemas.microsoft.com/office/drawing/2014/main" id="{D588D1C5-86D8-4700-94E2-F65859F4B8B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8" name="Oval 1847">
              <a:extLst>
                <a:ext uri="{FF2B5EF4-FFF2-40B4-BE49-F238E27FC236}">
                  <a16:creationId xmlns:a16="http://schemas.microsoft.com/office/drawing/2014/main" id="{6BB8E1C3-6E1A-42F2-A061-E75708B946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9" name="Arc 1848">
              <a:extLst>
                <a:ext uri="{FF2B5EF4-FFF2-40B4-BE49-F238E27FC236}">
                  <a16:creationId xmlns:a16="http://schemas.microsoft.com/office/drawing/2014/main" id="{317B0181-2F3E-4BD2-8246-B317148CCFF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0" name="Arc 1849">
              <a:extLst>
                <a:ext uri="{FF2B5EF4-FFF2-40B4-BE49-F238E27FC236}">
                  <a16:creationId xmlns:a16="http://schemas.microsoft.com/office/drawing/2014/main" id="{1FC93D60-DFC7-436A-9AD1-814801BFC1D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51" name="Straight Connector 1850">
              <a:extLst>
                <a:ext uri="{FF2B5EF4-FFF2-40B4-BE49-F238E27FC236}">
                  <a16:creationId xmlns:a16="http://schemas.microsoft.com/office/drawing/2014/main" id="{FB9E4D1A-89AE-4A54-9D13-C747CCDF2D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52" name="Group 1851">
            <a:extLst>
              <a:ext uri="{FF2B5EF4-FFF2-40B4-BE49-F238E27FC236}">
                <a16:creationId xmlns:a16="http://schemas.microsoft.com/office/drawing/2014/main" id="{2FE14D7F-A202-4A99-B68B-85E8D77F23C1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853" name="Arc 1852">
              <a:extLst>
                <a:ext uri="{FF2B5EF4-FFF2-40B4-BE49-F238E27FC236}">
                  <a16:creationId xmlns:a16="http://schemas.microsoft.com/office/drawing/2014/main" id="{410F11F1-827C-414B-B471-983DF1C736E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4" name="Isosceles Triangle 1853">
              <a:extLst>
                <a:ext uri="{FF2B5EF4-FFF2-40B4-BE49-F238E27FC236}">
                  <a16:creationId xmlns:a16="http://schemas.microsoft.com/office/drawing/2014/main" id="{2B095ADC-DB06-4A0D-A1F4-61D2D56C56B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55" name="Straight Connector 1854">
              <a:extLst>
                <a:ext uri="{FF2B5EF4-FFF2-40B4-BE49-F238E27FC236}">
                  <a16:creationId xmlns:a16="http://schemas.microsoft.com/office/drawing/2014/main" id="{CF9FD9E4-A82D-4505-8DE8-B61676DC41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6" name="Straight Connector 1855">
              <a:extLst>
                <a:ext uri="{FF2B5EF4-FFF2-40B4-BE49-F238E27FC236}">
                  <a16:creationId xmlns:a16="http://schemas.microsoft.com/office/drawing/2014/main" id="{F77593CF-DFDD-45F5-A395-BFBA98BEEF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7" name="Arc 1856">
              <a:extLst>
                <a:ext uri="{FF2B5EF4-FFF2-40B4-BE49-F238E27FC236}">
                  <a16:creationId xmlns:a16="http://schemas.microsoft.com/office/drawing/2014/main" id="{1CE94B7A-145C-41D0-9AC5-CFC6DEDD782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8" name="Arc 1857">
              <a:extLst>
                <a:ext uri="{FF2B5EF4-FFF2-40B4-BE49-F238E27FC236}">
                  <a16:creationId xmlns:a16="http://schemas.microsoft.com/office/drawing/2014/main" id="{6C7F073E-9B14-420E-A0CD-1060BE2D185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9" name="Arc 1858">
              <a:extLst>
                <a:ext uri="{FF2B5EF4-FFF2-40B4-BE49-F238E27FC236}">
                  <a16:creationId xmlns:a16="http://schemas.microsoft.com/office/drawing/2014/main" id="{8387FFA5-9E4D-4BA0-B557-719ACD7B364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0" name="Arc 1859">
              <a:extLst>
                <a:ext uri="{FF2B5EF4-FFF2-40B4-BE49-F238E27FC236}">
                  <a16:creationId xmlns:a16="http://schemas.microsoft.com/office/drawing/2014/main" id="{C4ECF4C9-B83C-4663-B887-14D48750CE2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1" name="Arc 1860">
              <a:extLst>
                <a:ext uri="{FF2B5EF4-FFF2-40B4-BE49-F238E27FC236}">
                  <a16:creationId xmlns:a16="http://schemas.microsoft.com/office/drawing/2014/main" id="{AC5A2E34-54F0-4E6B-A81B-0B45AEA9CA1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2" name="Arc 1861">
              <a:extLst>
                <a:ext uri="{FF2B5EF4-FFF2-40B4-BE49-F238E27FC236}">
                  <a16:creationId xmlns:a16="http://schemas.microsoft.com/office/drawing/2014/main" id="{76D41F4F-4EF8-4EE9-9D60-31D3E2ECA78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3" name="Oval 1862">
              <a:extLst>
                <a:ext uri="{FF2B5EF4-FFF2-40B4-BE49-F238E27FC236}">
                  <a16:creationId xmlns:a16="http://schemas.microsoft.com/office/drawing/2014/main" id="{02A56DD4-9D07-4966-B7CE-340D55EE2A5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4" name="Arc 1863">
              <a:extLst>
                <a:ext uri="{FF2B5EF4-FFF2-40B4-BE49-F238E27FC236}">
                  <a16:creationId xmlns:a16="http://schemas.microsoft.com/office/drawing/2014/main" id="{7F152512-66E0-44D5-939E-AB36AC093A1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Arc 1864">
              <a:extLst>
                <a:ext uri="{FF2B5EF4-FFF2-40B4-BE49-F238E27FC236}">
                  <a16:creationId xmlns:a16="http://schemas.microsoft.com/office/drawing/2014/main" id="{78F637D4-3BBA-43EC-AA69-74D3FD6A58D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66" name="Straight Connector 1865">
              <a:extLst>
                <a:ext uri="{FF2B5EF4-FFF2-40B4-BE49-F238E27FC236}">
                  <a16:creationId xmlns:a16="http://schemas.microsoft.com/office/drawing/2014/main" id="{D3C94A7A-0B91-4C78-B2E2-57E8F5A6D8E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67" name="Group 1866">
            <a:extLst>
              <a:ext uri="{FF2B5EF4-FFF2-40B4-BE49-F238E27FC236}">
                <a16:creationId xmlns:a16="http://schemas.microsoft.com/office/drawing/2014/main" id="{A0859611-1A0B-496C-BF86-0C3C97CC3A4D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868" name="Arc 1867">
              <a:extLst>
                <a:ext uri="{FF2B5EF4-FFF2-40B4-BE49-F238E27FC236}">
                  <a16:creationId xmlns:a16="http://schemas.microsoft.com/office/drawing/2014/main" id="{5DA84B68-3058-45B5-8C29-B0EA1BEAD66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" name="Isosceles Triangle 1868">
              <a:extLst>
                <a:ext uri="{FF2B5EF4-FFF2-40B4-BE49-F238E27FC236}">
                  <a16:creationId xmlns:a16="http://schemas.microsoft.com/office/drawing/2014/main" id="{0DC147AE-AD9C-490C-AA65-F582466B630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70" name="Straight Connector 1869">
              <a:extLst>
                <a:ext uri="{FF2B5EF4-FFF2-40B4-BE49-F238E27FC236}">
                  <a16:creationId xmlns:a16="http://schemas.microsoft.com/office/drawing/2014/main" id="{967355E5-B46C-4415-B315-C39778F8C55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1" name="Straight Connector 1870">
              <a:extLst>
                <a:ext uri="{FF2B5EF4-FFF2-40B4-BE49-F238E27FC236}">
                  <a16:creationId xmlns:a16="http://schemas.microsoft.com/office/drawing/2014/main" id="{99936787-BE0A-4A75-B1CE-917C06E9B4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2" name="Arc 1871">
              <a:extLst>
                <a:ext uri="{FF2B5EF4-FFF2-40B4-BE49-F238E27FC236}">
                  <a16:creationId xmlns:a16="http://schemas.microsoft.com/office/drawing/2014/main" id="{4E3C9AC7-DCF4-4B9D-9596-ED7BBB03802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3" name="Arc 1872">
              <a:extLst>
                <a:ext uri="{FF2B5EF4-FFF2-40B4-BE49-F238E27FC236}">
                  <a16:creationId xmlns:a16="http://schemas.microsoft.com/office/drawing/2014/main" id="{B85E16E4-0DE8-4C21-8CBE-BD7598765A8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4" name="Arc 1873">
              <a:extLst>
                <a:ext uri="{FF2B5EF4-FFF2-40B4-BE49-F238E27FC236}">
                  <a16:creationId xmlns:a16="http://schemas.microsoft.com/office/drawing/2014/main" id="{C9CAB87F-4C41-4BDA-896D-E9AF291DA58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5" name="Arc 1874">
              <a:extLst>
                <a:ext uri="{FF2B5EF4-FFF2-40B4-BE49-F238E27FC236}">
                  <a16:creationId xmlns:a16="http://schemas.microsoft.com/office/drawing/2014/main" id="{DCBC4EEB-CED8-406E-9A1E-F54FCFD60A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6" name="Arc 1875">
              <a:extLst>
                <a:ext uri="{FF2B5EF4-FFF2-40B4-BE49-F238E27FC236}">
                  <a16:creationId xmlns:a16="http://schemas.microsoft.com/office/drawing/2014/main" id="{1E511B7C-E6F2-445A-BF57-1C8774C4B62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7" name="Arc 1876">
              <a:extLst>
                <a:ext uri="{FF2B5EF4-FFF2-40B4-BE49-F238E27FC236}">
                  <a16:creationId xmlns:a16="http://schemas.microsoft.com/office/drawing/2014/main" id="{6A3439DA-FF22-4996-AF2F-6213BEF478C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8" name="Oval 1877">
              <a:extLst>
                <a:ext uri="{FF2B5EF4-FFF2-40B4-BE49-F238E27FC236}">
                  <a16:creationId xmlns:a16="http://schemas.microsoft.com/office/drawing/2014/main" id="{CC741635-6565-4FFE-8239-99069BB3231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9" name="Arc 1878">
              <a:extLst>
                <a:ext uri="{FF2B5EF4-FFF2-40B4-BE49-F238E27FC236}">
                  <a16:creationId xmlns:a16="http://schemas.microsoft.com/office/drawing/2014/main" id="{9B9349DE-3D8F-4C62-8710-286F325F22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0" name="Arc 1879">
              <a:extLst>
                <a:ext uri="{FF2B5EF4-FFF2-40B4-BE49-F238E27FC236}">
                  <a16:creationId xmlns:a16="http://schemas.microsoft.com/office/drawing/2014/main" id="{31AE6C77-6E2D-46EC-B305-222C580F844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1" name="Straight Connector 1880">
              <a:extLst>
                <a:ext uri="{FF2B5EF4-FFF2-40B4-BE49-F238E27FC236}">
                  <a16:creationId xmlns:a16="http://schemas.microsoft.com/office/drawing/2014/main" id="{FD20DC6A-0E70-4A84-A845-E0A11EF939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2" name="Group 1881">
            <a:extLst>
              <a:ext uri="{FF2B5EF4-FFF2-40B4-BE49-F238E27FC236}">
                <a16:creationId xmlns:a16="http://schemas.microsoft.com/office/drawing/2014/main" id="{EB964E85-C649-4C49-A56C-B4F1BA1169E5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883" name="Arc 1882">
              <a:extLst>
                <a:ext uri="{FF2B5EF4-FFF2-40B4-BE49-F238E27FC236}">
                  <a16:creationId xmlns:a16="http://schemas.microsoft.com/office/drawing/2014/main" id="{509DFC94-BB35-4081-A2AF-46F39A70406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4" name="Isosceles Triangle 1883">
              <a:extLst>
                <a:ext uri="{FF2B5EF4-FFF2-40B4-BE49-F238E27FC236}">
                  <a16:creationId xmlns:a16="http://schemas.microsoft.com/office/drawing/2014/main" id="{D76F0D81-1D9D-4BBA-9BB3-F3282993877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85" name="Straight Connector 1884">
              <a:extLst>
                <a:ext uri="{FF2B5EF4-FFF2-40B4-BE49-F238E27FC236}">
                  <a16:creationId xmlns:a16="http://schemas.microsoft.com/office/drawing/2014/main" id="{52CF2715-C13E-46FE-8F17-BC0F1BE0BB4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6" name="Straight Connector 1885">
              <a:extLst>
                <a:ext uri="{FF2B5EF4-FFF2-40B4-BE49-F238E27FC236}">
                  <a16:creationId xmlns:a16="http://schemas.microsoft.com/office/drawing/2014/main" id="{C9CF2555-4D3A-4DB9-87DA-11E81FBCA4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7" name="Arc 1886">
              <a:extLst>
                <a:ext uri="{FF2B5EF4-FFF2-40B4-BE49-F238E27FC236}">
                  <a16:creationId xmlns:a16="http://schemas.microsoft.com/office/drawing/2014/main" id="{49889838-8416-4F74-8036-D65A5C2572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8" name="Arc 1887">
              <a:extLst>
                <a:ext uri="{FF2B5EF4-FFF2-40B4-BE49-F238E27FC236}">
                  <a16:creationId xmlns:a16="http://schemas.microsoft.com/office/drawing/2014/main" id="{23F08624-85CD-4FBA-B29B-49EBF9FF0C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9" name="Arc 1888">
              <a:extLst>
                <a:ext uri="{FF2B5EF4-FFF2-40B4-BE49-F238E27FC236}">
                  <a16:creationId xmlns:a16="http://schemas.microsoft.com/office/drawing/2014/main" id="{253D169B-351F-4C46-94B5-77E20AA40D3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0" name="Arc 1889">
              <a:extLst>
                <a:ext uri="{FF2B5EF4-FFF2-40B4-BE49-F238E27FC236}">
                  <a16:creationId xmlns:a16="http://schemas.microsoft.com/office/drawing/2014/main" id="{0237E2F4-3CE4-4212-8E34-31399AC4B0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1" name="Arc 1890">
              <a:extLst>
                <a:ext uri="{FF2B5EF4-FFF2-40B4-BE49-F238E27FC236}">
                  <a16:creationId xmlns:a16="http://schemas.microsoft.com/office/drawing/2014/main" id="{914CF292-AFDC-4DC9-82B4-F2646808054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2" name="Arc 1891">
              <a:extLst>
                <a:ext uri="{FF2B5EF4-FFF2-40B4-BE49-F238E27FC236}">
                  <a16:creationId xmlns:a16="http://schemas.microsoft.com/office/drawing/2014/main" id="{2F8793CC-0ECA-4687-86E4-EB5262BB9A2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3" name="Oval 1892">
              <a:extLst>
                <a:ext uri="{FF2B5EF4-FFF2-40B4-BE49-F238E27FC236}">
                  <a16:creationId xmlns:a16="http://schemas.microsoft.com/office/drawing/2014/main" id="{4D2EA97A-0F6C-4C26-B745-7C02698B908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4" name="Arc 1893">
              <a:extLst>
                <a:ext uri="{FF2B5EF4-FFF2-40B4-BE49-F238E27FC236}">
                  <a16:creationId xmlns:a16="http://schemas.microsoft.com/office/drawing/2014/main" id="{A12BB155-672A-470E-A000-51C3E52D37F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5" name="Arc 1894">
              <a:extLst>
                <a:ext uri="{FF2B5EF4-FFF2-40B4-BE49-F238E27FC236}">
                  <a16:creationId xmlns:a16="http://schemas.microsoft.com/office/drawing/2014/main" id="{0581C3FB-2E2A-477C-8355-3D48735C023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96" name="Straight Connector 1895">
              <a:extLst>
                <a:ext uri="{FF2B5EF4-FFF2-40B4-BE49-F238E27FC236}">
                  <a16:creationId xmlns:a16="http://schemas.microsoft.com/office/drawing/2014/main" id="{98D2DAA6-E9DC-4C9E-A1FE-B6A96AE9D8D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7" name="Group 1896">
            <a:extLst>
              <a:ext uri="{FF2B5EF4-FFF2-40B4-BE49-F238E27FC236}">
                <a16:creationId xmlns:a16="http://schemas.microsoft.com/office/drawing/2014/main" id="{DACDE6D2-CEE0-47D6-BBFD-CA32E9FB8224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898" name="Arc 1897">
              <a:extLst>
                <a:ext uri="{FF2B5EF4-FFF2-40B4-BE49-F238E27FC236}">
                  <a16:creationId xmlns:a16="http://schemas.microsoft.com/office/drawing/2014/main" id="{8753D2B5-16C6-4883-A355-7F93996A7B7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9" name="Isosceles Triangle 1898">
              <a:extLst>
                <a:ext uri="{FF2B5EF4-FFF2-40B4-BE49-F238E27FC236}">
                  <a16:creationId xmlns:a16="http://schemas.microsoft.com/office/drawing/2014/main" id="{DB4FB804-8F95-4F5F-89C1-FECC35EC8D2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00" name="Straight Connector 1899">
              <a:extLst>
                <a:ext uri="{FF2B5EF4-FFF2-40B4-BE49-F238E27FC236}">
                  <a16:creationId xmlns:a16="http://schemas.microsoft.com/office/drawing/2014/main" id="{9DCECC06-C017-454B-88C2-7B717DBB7BA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1" name="Straight Connector 1900">
              <a:extLst>
                <a:ext uri="{FF2B5EF4-FFF2-40B4-BE49-F238E27FC236}">
                  <a16:creationId xmlns:a16="http://schemas.microsoft.com/office/drawing/2014/main" id="{116FEDDC-706F-48BB-AF46-7788E6FBB5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2" name="Arc 1901">
              <a:extLst>
                <a:ext uri="{FF2B5EF4-FFF2-40B4-BE49-F238E27FC236}">
                  <a16:creationId xmlns:a16="http://schemas.microsoft.com/office/drawing/2014/main" id="{D1F153B1-96DC-40BC-8E05-01C24719F6F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3" name="Arc 1902">
              <a:extLst>
                <a:ext uri="{FF2B5EF4-FFF2-40B4-BE49-F238E27FC236}">
                  <a16:creationId xmlns:a16="http://schemas.microsoft.com/office/drawing/2014/main" id="{4D922D84-F6DC-4205-9F70-9BE5BF2CE88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4" name="Arc 1903">
              <a:extLst>
                <a:ext uri="{FF2B5EF4-FFF2-40B4-BE49-F238E27FC236}">
                  <a16:creationId xmlns:a16="http://schemas.microsoft.com/office/drawing/2014/main" id="{0C38C922-7B23-4C63-A41F-E703F724C3C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5" name="Arc 1904">
              <a:extLst>
                <a:ext uri="{FF2B5EF4-FFF2-40B4-BE49-F238E27FC236}">
                  <a16:creationId xmlns:a16="http://schemas.microsoft.com/office/drawing/2014/main" id="{6B602BFB-C000-41DF-B04E-993A16B6C21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6" name="Arc 1905">
              <a:extLst>
                <a:ext uri="{FF2B5EF4-FFF2-40B4-BE49-F238E27FC236}">
                  <a16:creationId xmlns:a16="http://schemas.microsoft.com/office/drawing/2014/main" id="{4C099484-1CF1-4628-9E5D-480CC80E510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7" name="Arc 1906">
              <a:extLst>
                <a:ext uri="{FF2B5EF4-FFF2-40B4-BE49-F238E27FC236}">
                  <a16:creationId xmlns:a16="http://schemas.microsoft.com/office/drawing/2014/main" id="{F9CC70F0-2EAF-497B-94BB-192E8EE5841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8" name="Oval 1907">
              <a:extLst>
                <a:ext uri="{FF2B5EF4-FFF2-40B4-BE49-F238E27FC236}">
                  <a16:creationId xmlns:a16="http://schemas.microsoft.com/office/drawing/2014/main" id="{06B08427-B2C4-4F0D-879A-3297B18A4B3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9" name="Arc 1908">
              <a:extLst>
                <a:ext uri="{FF2B5EF4-FFF2-40B4-BE49-F238E27FC236}">
                  <a16:creationId xmlns:a16="http://schemas.microsoft.com/office/drawing/2014/main" id="{DCA47D99-3808-4D9D-BA71-93FF351329E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0" name="Arc 1909">
              <a:extLst>
                <a:ext uri="{FF2B5EF4-FFF2-40B4-BE49-F238E27FC236}">
                  <a16:creationId xmlns:a16="http://schemas.microsoft.com/office/drawing/2014/main" id="{0B25170A-C43D-45E6-BAE0-723AC8B3CBC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11" name="Straight Connector 1910">
              <a:extLst>
                <a:ext uri="{FF2B5EF4-FFF2-40B4-BE49-F238E27FC236}">
                  <a16:creationId xmlns:a16="http://schemas.microsoft.com/office/drawing/2014/main" id="{C6A719C7-119C-409D-A246-2A2549E68D7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12" name="Group 1911">
            <a:extLst>
              <a:ext uri="{FF2B5EF4-FFF2-40B4-BE49-F238E27FC236}">
                <a16:creationId xmlns:a16="http://schemas.microsoft.com/office/drawing/2014/main" id="{424457AC-0660-4C16-A7AA-EFF4013121ED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913" name="Arc 1912">
              <a:extLst>
                <a:ext uri="{FF2B5EF4-FFF2-40B4-BE49-F238E27FC236}">
                  <a16:creationId xmlns:a16="http://schemas.microsoft.com/office/drawing/2014/main" id="{AE1E206E-D49D-4BF1-94B1-D56A3438154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4" name="Isosceles Triangle 1913">
              <a:extLst>
                <a:ext uri="{FF2B5EF4-FFF2-40B4-BE49-F238E27FC236}">
                  <a16:creationId xmlns:a16="http://schemas.microsoft.com/office/drawing/2014/main" id="{7A8CB5B7-3951-4CFC-A5A7-138F4545A26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15" name="Straight Connector 1914">
              <a:extLst>
                <a:ext uri="{FF2B5EF4-FFF2-40B4-BE49-F238E27FC236}">
                  <a16:creationId xmlns:a16="http://schemas.microsoft.com/office/drawing/2014/main" id="{4A85D346-3986-4C8F-95F7-82562FC1969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6" name="Straight Connector 1915">
              <a:extLst>
                <a:ext uri="{FF2B5EF4-FFF2-40B4-BE49-F238E27FC236}">
                  <a16:creationId xmlns:a16="http://schemas.microsoft.com/office/drawing/2014/main" id="{8F7B6EA3-8189-41C1-A07B-49A812ABB2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7" name="Arc 1916">
              <a:extLst>
                <a:ext uri="{FF2B5EF4-FFF2-40B4-BE49-F238E27FC236}">
                  <a16:creationId xmlns:a16="http://schemas.microsoft.com/office/drawing/2014/main" id="{F5442A15-EB22-4940-8B4C-5A1DEAD5F83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8" name="Arc 1917">
              <a:extLst>
                <a:ext uri="{FF2B5EF4-FFF2-40B4-BE49-F238E27FC236}">
                  <a16:creationId xmlns:a16="http://schemas.microsoft.com/office/drawing/2014/main" id="{385744EC-EC31-4768-B910-2F26E20BE45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9" name="Arc 1918">
              <a:extLst>
                <a:ext uri="{FF2B5EF4-FFF2-40B4-BE49-F238E27FC236}">
                  <a16:creationId xmlns:a16="http://schemas.microsoft.com/office/drawing/2014/main" id="{67CB244B-1452-4255-AE91-6622FFF2A56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0" name="Arc 1919">
              <a:extLst>
                <a:ext uri="{FF2B5EF4-FFF2-40B4-BE49-F238E27FC236}">
                  <a16:creationId xmlns:a16="http://schemas.microsoft.com/office/drawing/2014/main" id="{81EAD06C-2D50-48F6-B594-89757886C1C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1" name="Arc 1920">
              <a:extLst>
                <a:ext uri="{FF2B5EF4-FFF2-40B4-BE49-F238E27FC236}">
                  <a16:creationId xmlns:a16="http://schemas.microsoft.com/office/drawing/2014/main" id="{058668E3-7CA5-4FFC-9286-F58EBCB7AE6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2" name="Arc 1921">
              <a:extLst>
                <a:ext uri="{FF2B5EF4-FFF2-40B4-BE49-F238E27FC236}">
                  <a16:creationId xmlns:a16="http://schemas.microsoft.com/office/drawing/2014/main" id="{1B1ADD3A-A0BB-4D31-AF54-8263D3AA91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3" name="Oval 1922">
              <a:extLst>
                <a:ext uri="{FF2B5EF4-FFF2-40B4-BE49-F238E27FC236}">
                  <a16:creationId xmlns:a16="http://schemas.microsoft.com/office/drawing/2014/main" id="{1150F974-CAED-4648-9A7A-DD7EE64FE88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4" name="Arc 1923">
              <a:extLst>
                <a:ext uri="{FF2B5EF4-FFF2-40B4-BE49-F238E27FC236}">
                  <a16:creationId xmlns:a16="http://schemas.microsoft.com/office/drawing/2014/main" id="{CCA3F6D4-1D5A-4044-A31F-988A22BED6D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5" name="Arc 1924">
              <a:extLst>
                <a:ext uri="{FF2B5EF4-FFF2-40B4-BE49-F238E27FC236}">
                  <a16:creationId xmlns:a16="http://schemas.microsoft.com/office/drawing/2014/main" id="{BCEE36E7-4D9C-4155-8942-3E67AB5188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6" name="Straight Connector 1925">
              <a:extLst>
                <a:ext uri="{FF2B5EF4-FFF2-40B4-BE49-F238E27FC236}">
                  <a16:creationId xmlns:a16="http://schemas.microsoft.com/office/drawing/2014/main" id="{9DCE0BFE-C3F6-4906-8AE3-35012BF3D45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27" name="Group 1926">
            <a:extLst>
              <a:ext uri="{FF2B5EF4-FFF2-40B4-BE49-F238E27FC236}">
                <a16:creationId xmlns:a16="http://schemas.microsoft.com/office/drawing/2014/main" id="{7A3A30AD-5EE6-47EB-84E3-C0A951B8EFE0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928" name="Arc 1927">
              <a:extLst>
                <a:ext uri="{FF2B5EF4-FFF2-40B4-BE49-F238E27FC236}">
                  <a16:creationId xmlns:a16="http://schemas.microsoft.com/office/drawing/2014/main" id="{E4969DA9-4906-406A-9821-3E72B5E467B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9" name="Isosceles Triangle 1928">
              <a:extLst>
                <a:ext uri="{FF2B5EF4-FFF2-40B4-BE49-F238E27FC236}">
                  <a16:creationId xmlns:a16="http://schemas.microsoft.com/office/drawing/2014/main" id="{BE5A9456-4F5B-47B9-9FC0-8F5D5525FC1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30" name="Straight Connector 1929">
              <a:extLst>
                <a:ext uri="{FF2B5EF4-FFF2-40B4-BE49-F238E27FC236}">
                  <a16:creationId xmlns:a16="http://schemas.microsoft.com/office/drawing/2014/main" id="{73DEC2FE-C935-4AF0-8CDD-485D6353DD4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1" name="Straight Connector 1930">
              <a:extLst>
                <a:ext uri="{FF2B5EF4-FFF2-40B4-BE49-F238E27FC236}">
                  <a16:creationId xmlns:a16="http://schemas.microsoft.com/office/drawing/2014/main" id="{D9DB334C-E1AB-46C7-9511-955E9EEA78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2" name="Arc 1931">
              <a:extLst>
                <a:ext uri="{FF2B5EF4-FFF2-40B4-BE49-F238E27FC236}">
                  <a16:creationId xmlns:a16="http://schemas.microsoft.com/office/drawing/2014/main" id="{045CCECA-FED9-466B-80BD-64050CD4976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3" name="Arc 1932">
              <a:extLst>
                <a:ext uri="{FF2B5EF4-FFF2-40B4-BE49-F238E27FC236}">
                  <a16:creationId xmlns:a16="http://schemas.microsoft.com/office/drawing/2014/main" id="{295B18E3-FFF1-469C-992B-21CCB587F18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4" name="Arc 1933">
              <a:extLst>
                <a:ext uri="{FF2B5EF4-FFF2-40B4-BE49-F238E27FC236}">
                  <a16:creationId xmlns:a16="http://schemas.microsoft.com/office/drawing/2014/main" id="{8A1D1357-9D32-448D-A8B4-CF61D60F935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5" name="Arc 1934">
              <a:extLst>
                <a:ext uri="{FF2B5EF4-FFF2-40B4-BE49-F238E27FC236}">
                  <a16:creationId xmlns:a16="http://schemas.microsoft.com/office/drawing/2014/main" id="{6871375C-B50E-4571-96C0-5A4861189F1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6" name="Arc 1935">
              <a:extLst>
                <a:ext uri="{FF2B5EF4-FFF2-40B4-BE49-F238E27FC236}">
                  <a16:creationId xmlns:a16="http://schemas.microsoft.com/office/drawing/2014/main" id="{AD03B5B8-02FD-4E01-9F04-1A12D985FD3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7" name="Arc 1936">
              <a:extLst>
                <a:ext uri="{FF2B5EF4-FFF2-40B4-BE49-F238E27FC236}">
                  <a16:creationId xmlns:a16="http://schemas.microsoft.com/office/drawing/2014/main" id="{7388FAEF-EAA0-470C-BC98-FCDA9F3FD17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8" name="Oval 1937">
              <a:extLst>
                <a:ext uri="{FF2B5EF4-FFF2-40B4-BE49-F238E27FC236}">
                  <a16:creationId xmlns:a16="http://schemas.microsoft.com/office/drawing/2014/main" id="{63A6600B-EE6C-4F95-9BA2-8977D32C676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9" name="Arc 1938">
              <a:extLst>
                <a:ext uri="{FF2B5EF4-FFF2-40B4-BE49-F238E27FC236}">
                  <a16:creationId xmlns:a16="http://schemas.microsoft.com/office/drawing/2014/main" id="{5F5EDBA4-1B03-4530-826D-A425A910C3A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0" name="Arc 1939">
              <a:extLst>
                <a:ext uri="{FF2B5EF4-FFF2-40B4-BE49-F238E27FC236}">
                  <a16:creationId xmlns:a16="http://schemas.microsoft.com/office/drawing/2014/main" id="{048DDE49-0C02-4D1A-9EB2-5F6495E92CB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41" name="Straight Connector 1940">
              <a:extLst>
                <a:ext uri="{FF2B5EF4-FFF2-40B4-BE49-F238E27FC236}">
                  <a16:creationId xmlns:a16="http://schemas.microsoft.com/office/drawing/2014/main" id="{28B8E174-F470-437D-A303-EA3A411DD58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2" name="Group 1941">
            <a:extLst>
              <a:ext uri="{FF2B5EF4-FFF2-40B4-BE49-F238E27FC236}">
                <a16:creationId xmlns:a16="http://schemas.microsoft.com/office/drawing/2014/main" id="{CD6A4119-BA14-4433-84C0-B138276C3EC3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943" name="Arc 1942">
              <a:extLst>
                <a:ext uri="{FF2B5EF4-FFF2-40B4-BE49-F238E27FC236}">
                  <a16:creationId xmlns:a16="http://schemas.microsoft.com/office/drawing/2014/main" id="{B7D8F6C6-73A1-4B08-B763-F6B07F1FA2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4" name="Isosceles Triangle 1943">
              <a:extLst>
                <a:ext uri="{FF2B5EF4-FFF2-40B4-BE49-F238E27FC236}">
                  <a16:creationId xmlns:a16="http://schemas.microsoft.com/office/drawing/2014/main" id="{E59C59A0-8BF3-4C71-B876-766B8AC443D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45" name="Straight Connector 1944">
              <a:extLst>
                <a:ext uri="{FF2B5EF4-FFF2-40B4-BE49-F238E27FC236}">
                  <a16:creationId xmlns:a16="http://schemas.microsoft.com/office/drawing/2014/main" id="{12E0F1F5-749C-454E-8AF1-730EF0A94D9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6" name="Straight Connector 1945">
              <a:extLst>
                <a:ext uri="{FF2B5EF4-FFF2-40B4-BE49-F238E27FC236}">
                  <a16:creationId xmlns:a16="http://schemas.microsoft.com/office/drawing/2014/main" id="{D62EE14D-91FF-4527-A970-82F3FEE311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7" name="Arc 1946">
              <a:extLst>
                <a:ext uri="{FF2B5EF4-FFF2-40B4-BE49-F238E27FC236}">
                  <a16:creationId xmlns:a16="http://schemas.microsoft.com/office/drawing/2014/main" id="{7173D24B-D8FB-4C3F-BB9C-F5EF310F7E5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8" name="Arc 1947">
              <a:extLst>
                <a:ext uri="{FF2B5EF4-FFF2-40B4-BE49-F238E27FC236}">
                  <a16:creationId xmlns:a16="http://schemas.microsoft.com/office/drawing/2014/main" id="{28233D7A-51EE-4B2C-9383-D5F61A58656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9" name="Arc 1948">
              <a:extLst>
                <a:ext uri="{FF2B5EF4-FFF2-40B4-BE49-F238E27FC236}">
                  <a16:creationId xmlns:a16="http://schemas.microsoft.com/office/drawing/2014/main" id="{6665E3FA-55BF-4F06-AA79-B51C0A60335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0" name="Arc 1949">
              <a:extLst>
                <a:ext uri="{FF2B5EF4-FFF2-40B4-BE49-F238E27FC236}">
                  <a16:creationId xmlns:a16="http://schemas.microsoft.com/office/drawing/2014/main" id="{231D2FB8-A09B-4E05-826E-FC4439A57F9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1" name="Arc 1950">
              <a:extLst>
                <a:ext uri="{FF2B5EF4-FFF2-40B4-BE49-F238E27FC236}">
                  <a16:creationId xmlns:a16="http://schemas.microsoft.com/office/drawing/2014/main" id="{4CBF77E5-C3B7-4CCD-AF8E-DA9FE23B76F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2" name="Arc 1951">
              <a:extLst>
                <a:ext uri="{FF2B5EF4-FFF2-40B4-BE49-F238E27FC236}">
                  <a16:creationId xmlns:a16="http://schemas.microsoft.com/office/drawing/2014/main" id="{A41BD80B-16CD-4DC4-9299-93C165CBD34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3" name="Oval 1952">
              <a:extLst>
                <a:ext uri="{FF2B5EF4-FFF2-40B4-BE49-F238E27FC236}">
                  <a16:creationId xmlns:a16="http://schemas.microsoft.com/office/drawing/2014/main" id="{ED2341E0-0E8D-41DB-B225-1FEC4138A8F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4" name="Arc 1953">
              <a:extLst>
                <a:ext uri="{FF2B5EF4-FFF2-40B4-BE49-F238E27FC236}">
                  <a16:creationId xmlns:a16="http://schemas.microsoft.com/office/drawing/2014/main" id="{3313EE16-CEFD-42EA-9EED-342E46EF4C2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5" name="Arc 1954">
              <a:extLst>
                <a:ext uri="{FF2B5EF4-FFF2-40B4-BE49-F238E27FC236}">
                  <a16:creationId xmlns:a16="http://schemas.microsoft.com/office/drawing/2014/main" id="{3BBC1F4C-D974-4E0F-BD62-97E636983F0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56" name="Straight Connector 1955">
              <a:extLst>
                <a:ext uri="{FF2B5EF4-FFF2-40B4-BE49-F238E27FC236}">
                  <a16:creationId xmlns:a16="http://schemas.microsoft.com/office/drawing/2014/main" id="{8F615AEF-8547-476C-B517-05700A16A8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57" name="Group 1956">
            <a:extLst>
              <a:ext uri="{FF2B5EF4-FFF2-40B4-BE49-F238E27FC236}">
                <a16:creationId xmlns:a16="http://schemas.microsoft.com/office/drawing/2014/main" id="{DF16BBCF-981E-473E-9994-E917C9002274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958" name="Arc 1957">
              <a:extLst>
                <a:ext uri="{FF2B5EF4-FFF2-40B4-BE49-F238E27FC236}">
                  <a16:creationId xmlns:a16="http://schemas.microsoft.com/office/drawing/2014/main" id="{A51C177E-0DB5-4485-91DB-D7D83EA89CD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9" name="Isosceles Triangle 1958">
              <a:extLst>
                <a:ext uri="{FF2B5EF4-FFF2-40B4-BE49-F238E27FC236}">
                  <a16:creationId xmlns:a16="http://schemas.microsoft.com/office/drawing/2014/main" id="{E87B6EDB-9064-4B7F-981B-7AC43889479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60" name="Straight Connector 1959">
              <a:extLst>
                <a:ext uri="{FF2B5EF4-FFF2-40B4-BE49-F238E27FC236}">
                  <a16:creationId xmlns:a16="http://schemas.microsoft.com/office/drawing/2014/main" id="{20BF94C5-BC39-49DF-9408-B71C7648D9A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1" name="Straight Connector 1960">
              <a:extLst>
                <a:ext uri="{FF2B5EF4-FFF2-40B4-BE49-F238E27FC236}">
                  <a16:creationId xmlns:a16="http://schemas.microsoft.com/office/drawing/2014/main" id="{635D0BE4-557F-4BB3-AD1C-2142F8E2CF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2" name="Arc 1961">
              <a:extLst>
                <a:ext uri="{FF2B5EF4-FFF2-40B4-BE49-F238E27FC236}">
                  <a16:creationId xmlns:a16="http://schemas.microsoft.com/office/drawing/2014/main" id="{72A94CE4-650E-4222-9BF0-C705496894C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3" name="Arc 1962">
              <a:extLst>
                <a:ext uri="{FF2B5EF4-FFF2-40B4-BE49-F238E27FC236}">
                  <a16:creationId xmlns:a16="http://schemas.microsoft.com/office/drawing/2014/main" id="{318743F9-BAD6-4E31-B000-26C2F11B7A7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4" name="Arc 1963">
              <a:extLst>
                <a:ext uri="{FF2B5EF4-FFF2-40B4-BE49-F238E27FC236}">
                  <a16:creationId xmlns:a16="http://schemas.microsoft.com/office/drawing/2014/main" id="{E331264F-9AE0-4FE1-BFE8-FF261DFDE9B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5" name="Arc 1964">
              <a:extLst>
                <a:ext uri="{FF2B5EF4-FFF2-40B4-BE49-F238E27FC236}">
                  <a16:creationId xmlns:a16="http://schemas.microsoft.com/office/drawing/2014/main" id="{B8EC7766-912D-41DD-9193-CF32FE5A7BC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6" name="Arc 1965">
              <a:extLst>
                <a:ext uri="{FF2B5EF4-FFF2-40B4-BE49-F238E27FC236}">
                  <a16:creationId xmlns:a16="http://schemas.microsoft.com/office/drawing/2014/main" id="{5CF8FC7B-A12A-4539-906F-F901F2C3153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7" name="Arc 1966">
              <a:extLst>
                <a:ext uri="{FF2B5EF4-FFF2-40B4-BE49-F238E27FC236}">
                  <a16:creationId xmlns:a16="http://schemas.microsoft.com/office/drawing/2014/main" id="{FC466379-C967-42F5-98D3-AB3F4963D61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8" name="Oval 1967">
              <a:extLst>
                <a:ext uri="{FF2B5EF4-FFF2-40B4-BE49-F238E27FC236}">
                  <a16:creationId xmlns:a16="http://schemas.microsoft.com/office/drawing/2014/main" id="{DDE0E140-DADB-49C3-BF86-BCC487093B1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9" name="Arc 1968">
              <a:extLst>
                <a:ext uri="{FF2B5EF4-FFF2-40B4-BE49-F238E27FC236}">
                  <a16:creationId xmlns:a16="http://schemas.microsoft.com/office/drawing/2014/main" id="{D3FEB9DD-AAE1-45D2-8B6A-071C61052A8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0" name="Arc 1969">
              <a:extLst>
                <a:ext uri="{FF2B5EF4-FFF2-40B4-BE49-F238E27FC236}">
                  <a16:creationId xmlns:a16="http://schemas.microsoft.com/office/drawing/2014/main" id="{37AB1AF5-7A1E-4081-A65A-FBF5A9B179B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71" name="Straight Connector 1970">
              <a:extLst>
                <a:ext uri="{FF2B5EF4-FFF2-40B4-BE49-F238E27FC236}">
                  <a16:creationId xmlns:a16="http://schemas.microsoft.com/office/drawing/2014/main" id="{977AE3A5-2E7F-4BE6-BB06-7768F83FAF8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72" name="Group 1971">
            <a:extLst>
              <a:ext uri="{FF2B5EF4-FFF2-40B4-BE49-F238E27FC236}">
                <a16:creationId xmlns:a16="http://schemas.microsoft.com/office/drawing/2014/main" id="{BB36332E-9ABC-45FC-952B-ECF2B154C3A0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973" name="Arc 1972">
              <a:extLst>
                <a:ext uri="{FF2B5EF4-FFF2-40B4-BE49-F238E27FC236}">
                  <a16:creationId xmlns:a16="http://schemas.microsoft.com/office/drawing/2014/main" id="{84568982-DC7C-48DA-88A0-A64D3F0C60D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4" name="Isosceles Triangle 1973">
              <a:extLst>
                <a:ext uri="{FF2B5EF4-FFF2-40B4-BE49-F238E27FC236}">
                  <a16:creationId xmlns:a16="http://schemas.microsoft.com/office/drawing/2014/main" id="{ADC34C6C-4EFF-49C5-8499-49FCB998F83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75" name="Straight Connector 1974">
              <a:extLst>
                <a:ext uri="{FF2B5EF4-FFF2-40B4-BE49-F238E27FC236}">
                  <a16:creationId xmlns:a16="http://schemas.microsoft.com/office/drawing/2014/main" id="{7A71FF74-EC5C-4161-AB28-1E55E1BF75A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6" name="Straight Connector 1975">
              <a:extLst>
                <a:ext uri="{FF2B5EF4-FFF2-40B4-BE49-F238E27FC236}">
                  <a16:creationId xmlns:a16="http://schemas.microsoft.com/office/drawing/2014/main" id="{79D4F8D4-8771-4793-A25B-C1358636CA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7" name="Arc 1976">
              <a:extLst>
                <a:ext uri="{FF2B5EF4-FFF2-40B4-BE49-F238E27FC236}">
                  <a16:creationId xmlns:a16="http://schemas.microsoft.com/office/drawing/2014/main" id="{9F56EE68-C38E-496F-AC4F-9CE02C81E53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8" name="Arc 1977">
              <a:extLst>
                <a:ext uri="{FF2B5EF4-FFF2-40B4-BE49-F238E27FC236}">
                  <a16:creationId xmlns:a16="http://schemas.microsoft.com/office/drawing/2014/main" id="{7FCC8033-A4B2-4DD1-825D-C51341F6694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9" name="Arc 1978">
              <a:extLst>
                <a:ext uri="{FF2B5EF4-FFF2-40B4-BE49-F238E27FC236}">
                  <a16:creationId xmlns:a16="http://schemas.microsoft.com/office/drawing/2014/main" id="{B79D6A34-0CF0-4C92-A7B7-B2F14B3A5F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0" name="Arc 1979">
              <a:extLst>
                <a:ext uri="{FF2B5EF4-FFF2-40B4-BE49-F238E27FC236}">
                  <a16:creationId xmlns:a16="http://schemas.microsoft.com/office/drawing/2014/main" id="{6FF1B3A9-491C-4F9A-A8F6-D549B907B01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1" name="Arc 1980">
              <a:extLst>
                <a:ext uri="{FF2B5EF4-FFF2-40B4-BE49-F238E27FC236}">
                  <a16:creationId xmlns:a16="http://schemas.microsoft.com/office/drawing/2014/main" id="{568098DA-CFD2-4355-95B2-DE0BF3BA1FA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2" name="Arc 1981">
              <a:extLst>
                <a:ext uri="{FF2B5EF4-FFF2-40B4-BE49-F238E27FC236}">
                  <a16:creationId xmlns:a16="http://schemas.microsoft.com/office/drawing/2014/main" id="{C59F0793-B94F-48C1-A710-94CF8EBB3A0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3" name="Oval 1982">
              <a:extLst>
                <a:ext uri="{FF2B5EF4-FFF2-40B4-BE49-F238E27FC236}">
                  <a16:creationId xmlns:a16="http://schemas.microsoft.com/office/drawing/2014/main" id="{3B9D3E3C-FCF5-408F-8730-2D4A3F615D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4" name="Arc 1983">
              <a:extLst>
                <a:ext uri="{FF2B5EF4-FFF2-40B4-BE49-F238E27FC236}">
                  <a16:creationId xmlns:a16="http://schemas.microsoft.com/office/drawing/2014/main" id="{264E4997-6643-483C-A1D9-2C2EC0C7488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5" name="Arc 1984">
              <a:extLst>
                <a:ext uri="{FF2B5EF4-FFF2-40B4-BE49-F238E27FC236}">
                  <a16:creationId xmlns:a16="http://schemas.microsoft.com/office/drawing/2014/main" id="{7C2A12A9-2DCF-4D72-A460-88C99AD2695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86" name="Straight Connector 1985">
              <a:extLst>
                <a:ext uri="{FF2B5EF4-FFF2-40B4-BE49-F238E27FC236}">
                  <a16:creationId xmlns:a16="http://schemas.microsoft.com/office/drawing/2014/main" id="{D897E789-CA29-4E2E-91BC-811C0058932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87" name="Group 1986">
            <a:extLst>
              <a:ext uri="{FF2B5EF4-FFF2-40B4-BE49-F238E27FC236}">
                <a16:creationId xmlns:a16="http://schemas.microsoft.com/office/drawing/2014/main" id="{ED720D61-7F87-4B7A-BABE-C06C424FB00B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988" name="Arc 1987">
              <a:extLst>
                <a:ext uri="{FF2B5EF4-FFF2-40B4-BE49-F238E27FC236}">
                  <a16:creationId xmlns:a16="http://schemas.microsoft.com/office/drawing/2014/main" id="{011A0FB2-35C6-47A8-B6A9-A79A165F2BD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9" name="Isosceles Triangle 1988">
              <a:extLst>
                <a:ext uri="{FF2B5EF4-FFF2-40B4-BE49-F238E27FC236}">
                  <a16:creationId xmlns:a16="http://schemas.microsoft.com/office/drawing/2014/main" id="{6AA692D3-930F-444E-B485-C0282FB5A2C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90" name="Straight Connector 1989">
              <a:extLst>
                <a:ext uri="{FF2B5EF4-FFF2-40B4-BE49-F238E27FC236}">
                  <a16:creationId xmlns:a16="http://schemas.microsoft.com/office/drawing/2014/main" id="{0B185A5F-DD70-4119-98E6-B90D1C491D8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1" name="Straight Connector 1990">
              <a:extLst>
                <a:ext uri="{FF2B5EF4-FFF2-40B4-BE49-F238E27FC236}">
                  <a16:creationId xmlns:a16="http://schemas.microsoft.com/office/drawing/2014/main" id="{E0E00CCF-3242-49FC-AD7D-40B207ABCB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2" name="Arc 1991">
              <a:extLst>
                <a:ext uri="{FF2B5EF4-FFF2-40B4-BE49-F238E27FC236}">
                  <a16:creationId xmlns:a16="http://schemas.microsoft.com/office/drawing/2014/main" id="{8548C377-0CA9-415F-B42A-71AFCE5533C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3" name="Arc 1992">
              <a:extLst>
                <a:ext uri="{FF2B5EF4-FFF2-40B4-BE49-F238E27FC236}">
                  <a16:creationId xmlns:a16="http://schemas.microsoft.com/office/drawing/2014/main" id="{D70D7A29-27A3-4790-AA75-B9C4126C9EC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4" name="Arc 1993">
              <a:extLst>
                <a:ext uri="{FF2B5EF4-FFF2-40B4-BE49-F238E27FC236}">
                  <a16:creationId xmlns:a16="http://schemas.microsoft.com/office/drawing/2014/main" id="{897AA263-321C-4F02-B953-D38435AB5B1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5" name="Arc 1994">
              <a:extLst>
                <a:ext uri="{FF2B5EF4-FFF2-40B4-BE49-F238E27FC236}">
                  <a16:creationId xmlns:a16="http://schemas.microsoft.com/office/drawing/2014/main" id="{0ADE90AA-FC4C-4301-9364-58533BBB47F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6" name="Arc 1995">
              <a:extLst>
                <a:ext uri="{FF2B5EF4-FFF2-40B4-BE49-F238E27FC236}">
                  <a16:creationId xmlns:a16="http://schemas.microsoft.com/office/drawing/2014/main" id="{29053A0C-F9A5-490A-92BC-41F18941455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7" name="Arc 1996">
              <a:extLst>
                <a:ext uri="{FF2B5EF4-FFF2-40B4-BE49-F238E27FC236}">
                  <a16:creationId xmlns:a16="http://schemas.microsoft.com/office/drawing/2014/main" id="{C9E7BDF9-CB36-41B3-AAAD-4E7BB249161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8" name="Oval 1997">
              <a:extLst>
                <a:ext uri="{FF2B5EF4-FFF2-40B4-BE49-F238E27FC236}">
                  <a16:creationId xmlns:a16="http://schemas.microsoft.com/office/drawing/2014/main" id="{D7819AD4-B5C9-46DF-B0F3-CEF9C7FC62C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9" name="Arc 1998">
              <a:extLst>
                <a:ext uri="{FF2B5EF4-FFF2-40B4-BE49-F238E27FC236}">
                  <a16:creationId xmlns:a16="http://schemas.microsoft.com/office/drawing/2014/main" id="{C45E1A29-33FC-440D-9CEC-E7684064451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0" name="Arc 1999">
              <a:extLst>
                <a:ext uri="{FF2B5EF4-FFF2-40B4-BE49-F238E27FC236}">
                  <a16:creationId xmlns:a16="http://schemas.microsoft.com/office/drawing/2014/main" id="{ED14B73D-E0D9-4B17-BDED-AEFAF85B767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01" name="Straight Connector 2000">
              <a:extLst>
                <a:ext uri="{FF2B5EF4-FFF2-40B4-BE49-F238E27FC236}">
                  <a16:creationId xmlns:a16="http://schemas.microsoft.com/office/drawing/2014/main" id="{B427AD80-D2E3-4933-8FF1-727091384CA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02" name="Group 2001">
            <a:extLst>
              <a:ext uri="{FF2B5EF4-FFF2-40B4-BE49-F238E27FC236}">
                <a16:creationId xmlns:a16="http://schemas.microsoft.com/office/drawing/2014/main" id="{E7BCE568-D28D-48E4-B6C5-26623B775FF7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2003" name="Arc 2002">
              <a:extLst>
                <a:ext uri="{FF2B5EF4-FFF2-40B4-BE49-F238E27FC236}">
                  <a16:creationId xmlns:a16="http://schemas.microsoft.com/office/drawing/2014/main" id="{6621587C-FF54-4A0B-AF14-0CC193BD2B6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4" name="Isosceles Triangle 2003">
              <a:extLst>
                <a:ext uri="{FF2B5EF4-FFF2-40B4-BE49-F238E27FC236}">
                  <a16:creationId xmlns:a16="http://schemas.microsoft.com/office/drawing/2014/main" id="{C1D3DB85-0257-4621-AB44-027807D048B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05" name="Straight Connector 2004">
              <a:extLst>
                <a:ext uri="{FF2B5EF4-FFF2-40B4-BE49-F238E27FC236}">
                  <a16:creationId xmlns:a16="http://schemas.microsoft.com/office/drawing/2014/main" id="{94B7F1A2-F5D7-43AB-88B8-DC160CFCE9D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6" name="Straight Connector 2005">
              <a:extLst>
                <a:ext uri="{FF2B5EF4-FFF2-40B4-BE49-F238E27FC236}">
                  <a16:creationId xmlns:a16="http://schemas.microsoft.com/office/drawing/2014/main" id="{80C495E7-F44D-4260-86A2-CD29B2FAC8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7" name="Arc 2006">
              <a:extLst>
                <a:ext uri="{FF2B5EF4-FFF2-40B4-BE49-F238E27FC236}">
                  <a16:creationId xmlns:a16="http://schemas.microsoft.com/office/drawing/2014/main" id="{BF9BFAC9-211B-418E-AC70-793F200E412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8" name="Arc 2007">
              <a:extLst>
                <a:ext uri="{FF2B5EF4-FFF2-40B4-BE49-F238E27FC236}">
                  <a16:creationId xmlns:a16="http://schemas.microsoft.com/office/drawing/2014/main" id="{A107D8DB-9E69-4E5F-87B4-F47697CCEAC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9" name="Arc 2008">
              <a:extLst>
                <a:ext uri="{FF2B5EF4-FFF2-40B4-BE49-F238E27FC236}">
                  <a16:creationId xmlns:a16="http://schemas.microsoft.com/office/drawing/2014/main" id="{E9068C3D-E29B-49E2-BB6A-3FF70E056F8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0" name="Arc 2009">
              <a:extLst>
                <a:ext uri="{FF2B5EF4-FFF2-40B4-BE49-F238E27FC236}">
                  <a16:creationId xmlns:a16="http://schemas.microsoft.com/office/drawing/2014/main" id="{EBA9988D-398D-4144-A58A-5CC1C480CC2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1" name="Arc 2010">
              <a:extLst>
                <a:ext uri="{FF2B5EF4-FFF2-40B4-BE49-F238E27FC236}">
                  <a16:creationId xmlns:a16="http://schemas.microsoft.com/office/drawing/2014/main" id="{79CBDD26-4C9E-4142-82AC-D0FEC7CE432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2" name="Arc 2011">
              <a:extLst>
                <a:ext uri="{FF2B5EF4-FFF2-40B4-BE49-F238E27FC236}">
                  <a16:creationId xmlns:a16="http://schemas.microsoft.com/office/drawing/2014/main" id="{8B6A229C-775E-46A8-9A29-D5826E4ABA6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3" name="Oval 2012">
              <a:extLst>
                <a:ext uri="{FF2B5EF4-FFF2-40B4-BE49-F238E27FC236}">
                  <a16:creationId xmlns:a16="http://schemas.microsoft.com/office/drawing/2014/main" id="{4776E3F2-6507-4D84-8C39-9593FD7802F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4" name="Arc 2013">
              <a:extLst>
                <a:ext uri="{FF2B5EF4-FFF2-40B4-BE49-F238E27FC236}">
                  <a16:creationId xmlns:a16="http://schemas.microsoft.com/office/drawing/2014/main" id="{753D6406-063B-4979-80EE-2B3F07284A5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5" name="Arc 2014">
              <a:extLst>
                <a:ext uri="{FF2B5EF4-FFF2-40B4-BE49-F238E27FC236}">
                  <a16:creationId xmlns:a16="http://schemas.microsoft.com/office/drawing/2014/main" id="{4F718661-B9FE-4D4C-9383-08CBC28C9CD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16" name="Straight Connector 2015">
              <a:extLst>
                <a:ext uri="{FF2B5EF4-FFF2-40B4-BE49-F238E27FC236}">
                  <a16:creationId xmlns:a16="http://schemas.microsoft.com/office/drawing/2014/main" id="{479B3588-7C52-4C33-995C-528714747F5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17" name="Group 2016">
            <a:extLst>
              <a:ext uri="{FF2B5EF4-FFF2-40B4-BE49-F238E27FC236}">
                <a16:creationId xmlns:a16="http://schemas.microsoft.com/office/drawing/2014/main" id="{D9249D71-3326-43F0-AE25-7A167F980F2F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2018" name="Arc 2017">
              <a:extLst>
                <a:ext uri="{FF2B5EF4-FFF2-40B4-BE49-F238E27FC236}">
                  <a16:creationId xmlns:a16="http://schemas.microsoft.com/office/drawing/2014/main" id="{987D87BC-408B-49A0-B866-842213F3663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9" name="Isosceles Triangle 2018">
              <a:extLst>
                <a:ext uri="{FF2B5EF4-FFF2-40B4-BE49-F238E27FC236}">
                  <a16:creationId xmlns:a16="http://schemas.microsoft.com/office/drawing/2014/main" id="{6B4D4CF6-4239-4352-8918-759916F02B4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20" name="Straight Connector 2019">
              <a:extLst>
                <a:ext uri="{FF2B5EF4-FFF2-40B4-BE49-F238E27FC236}">
                  <a16:creationId xmlns:a16="http://schemas.microsoft.com/office/drawing/2014/main" id="{E351AF28-731F-4ABC-B17B-A7AC054D8A7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1" name="Straight Connector 2020">
              <a:extLst>
                <a:ext uri="{FF2B5EF4-FFF2-40B4-BE49-F238E27FC236}">
                  <a16:creationId xmlns:a16="http://schemas.microsoft.com/office/drawing/2014/main" id="{E250E214-5AC8-42B2-B2EB-57D5206698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2" name="Arc 2021">
              <a:extLst>
                <a:ext uri="{FF2B5EF4-FFF2-40B4-BE49-F238E27FC236}">
                  <a16:creationId xmlns:a16="http://schemas.microsoft.com/office/drawing/2014/main" id="{D473D418-08E3-44F2-B9B6-9329EA596BA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3" name="Arc 2022">
              <a:extLst>
                <a:ext uri="{FF2B5EF4-FFF2-40B4-BE49-F238E27FC236}">
                  <a16:creationId xmlns:a16="http://schemas.microsoft.com/office/drawing/2014/main" id="{BD9697FE-3ABF-4C6D-86B2-D85B3B4425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4" name="Arc 2023">
              <a:extLst>
                <a:ext uri="{FF2B5EF4-FFF2-40B4-BE49-F238E27FC236}">
                  <a16:creationId xmlns:a16="http://schemas.microsoft.com/office/drawing/2014/main" id="{9F11AFB7-8229-47E2-BAFF-C11E42DC66A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5" name="Arc 2024">
              <a:extLst>
                <a:ext uri="{FF2B5EF4-FFF2-40B4-BE49-F238E27FC236}">
                  <a16:creationId xmlns:a16="http://schemas.microsoft.com/office/drawing/2014/main" id="{E1D90BF3-8266-4D87-A068-45E880C96E1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6" name="Arc 2025">
              <a:extLst>
                <a:ext uri="{FF2B5EF4-FFF2-40B4-BE49-F238E27FC236}">
                  <a16:creationId xmlns:a16="http://schemas.microsoft.com/office/drawing/2014/main" id="{11F404ED-63D4-4503-B71B-48803CA2A0D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7" name="Arc 2026">
              <a:extLst>
                <a:ext uri="{FF2B5EF4-FFF2-40B4-BE49-F238E27FC236}">
                  <a16:creationId xmlns:a16="http://schemas.microsoft.com/office/drawing/2014/main" id="{6FFB1C50-2680-4371-A96D-D12DF0955C3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8" name="Oval 2027">
              <a:extLst>
                <a:ext uri="{FF2B5EF4-FFF2-40B4-BE49-F238E27FC236}">
                  <a16:creationId xmlns:a16="http://schemas.microsoft.com/office/drawing/2014/main" id="{F94062C9-ED92-46CF-B7C2-7D5373EA8F8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9" name="Arc 2028">
              <a:extLst>
                <a:ext uri="{FF2B5EF4-FFF2-40B4-BE49-F238E27FC236}">
                  <a16:creationId xmlns:a16="http://schemas.microsoft.com/office/drawing/2014/main" id="{5D90331D-1BE3-4C37-BCA7-527C42E1C82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0" name="Arc 2029">
              <a:extLst>
                <a:ext uri="{FF2B5EF4-FFF2-40B4-BE49-F238E27FC236}">
                  <a16:creationId xmlns:a16="http://schemas.microsoft.com/office/drawing/2014/main" id="{FF29A1AC-7900-4C2A-B095-05B681207F5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31" name="Straight Connector 2030">
              <a:extLst>
                <a:ext uri="{FF2B5EF4-FFF2-40B4-BE49-F238E27FC236}">
                  <a16:creationId xmlns:a16="http://schemas.microsoft.com/office/drawing/2014/main" id="{4C84D668-A9DD-4914-980E-516846A90D3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32" name="Group 2031">
            <a:extLst>
              <a:ext uri="{FF2B5EF4-FFF2-40B4-BE49-F238E27FC236}">
                <a16:creationId xmlns:a16="http://schemas.microsoft.com/office/drawing/2014/main" id="{128F5797-1895-40D7-8803-4257A6A2A1DC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2033" name="Arc 2032">
              <a:extLst>
                <a:ext uri="{FF2B5EF4-FFF2-40B4-BE49-F238E27FC236}">
                  <a16:creationId xmlns:a16="http://schemas.microsoft.com/office/drawing/2014/main" id="{8EE9A771-A477-416F-9647-7F5E2C2723A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4" name="Isosceles Triangle 2033">
              <a:extLst>
                <a:ext uri="{FF2B5EF4-FFF2-40B4-BE49-F238E27FC236}">
                  <a16:creationId xmlns:a16="http://schemas.microsoft.com/office/drawing/2014/main" id="{76A09471-D486-40A1-BB67-7D5BD706440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35" name="Straight Connector 2034">
              <a:extLst>
                <a:ext uri="{FF2B5EF4-FFF2-40B4-BE49-F238E27FC236}">
                  <a16:creationId xmlns:a16="http://schemas.microsoft.com/office/drawing/2014/main" id="{7096F218-CDB3-4314-8FDF-B3CDA8BB27E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6" name="Straight Connector 2035">
              <a:extLst>
                <a:ext uri="{FF2B5EF4-FFF2-40B4-BE49-F238E27FC236}">
                  <a16:creationId xmlns:a16="http://schemas.microsoft.com/office/drawing/2014/main" id="{1F1C5B89-C4E2-470A-9890-8C70A49B27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7" name="Arc 2036">
              <a:extLst>
                <a:ext uri="{FF2B5EF4-FFF2-40B4-BE49-F238E27FC236}">
                  <a16:creationId xmlns:a16="http://schemas.microsoft.com/office/drawing/2014/main" id="{D3865669-624D-4C17-9201-6C8C5997B45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8" name="Arc 2037">
              <a:extLst>
                <a:ext uri="{FF2B5EF4-FFF2-40B4-BE49-F238E27FC236}">
                  <a16:creationId xmlns:a16="http://schemas.microsoft.com/office/drawing/2014/main" id="{1A1F3290-E003-43BF-A650-44966702ABE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9" name="Arc 2038">
              <a:extLst>
                <a:ext uri="{FF2B5EF4-FFF2-40B4-BE49-F238E27FC236}">
                  <a16:creationId xmlns:a16="http://schemas.microsoft.com/office/drawing/2014/main" id="{5AAA57AE-46FC-4B9A-8876-AE6BF5F8305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0" name="Arc 2039">
              <a:extLst>
                <a:ext uri="{FF2B5EF4-FFF2-40B4-BE49-F238E27FC236}">
                  <a16:creationId xmlns:a16="http://schemas.microsoft.com/office/drawing/2014/main" id="{48372F11-E8B3-4A4F-89DA-373770F308E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1" name="Arc 2040">
              <a:extLst>
                <a:ext uri="{FF2B5EF4-FFF2-40B4-BE49-F238E27FC236}">
                  <a16:creationId xmlns:a16="http://schemas.microsoft.com/office/drawing/2014/main" id="{89497E20-B12E-41B7-8E58-88ACB85570B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2" name="Arc 2041">
              <a:extLst>
                <a:ext uri="{FF2B5EF4-FFF2-40B4-BE49-F238E27FC236}">
                  <a16:creationId xmlns:a16="http://schemas.microsoft.com/office/drawing/2014/main" id="{BFCD4AF2-6CC4-440B-92BB-01F85AEDA10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3" name="Oval 2042">
              <a:extLst>
                <a:ext uri="{FF2B5EF4-FFF2-40B4-BE49-F238E27FC236}">
                  <a16:creationId xmlns:a16="http://schemas.microsoft.com/office/drawing/2014/main" id="{8313F349-5ED3-4891-BE9D-84A51529997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4" name="Arc 2043">
              <a:extLst>
                <a:ext uri="{FF2B5EF4-FFF2-40B4-BE49-F238E27FC236}">
                  <a16:creationId xmlns:a16="http://schemas.microsoft.com/office/drawing/2014/main" id="{9D7D03E3-1D69-4888-8683-0243CD4729F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5" name="Arc 2044">
              <a:extLst>
                <a:ext uri="{FF2B5EF4-FFF2-40B4-BE49-F238E27FC236}">
                  <a16:creationId xmlns:a16="http://schemas.microsoft.com/office/drawing/2014/main" id="{D7434BD8-9405-40EB-8B04-5193A1D6FF5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46" name="Straight Connector 2045">
              <a:extLst>
                <a:ext uri="{FF2B5EF4-FFF2-40B4-BE49-F238E27FC236}">
                  <a16:creationId xmlns:a16="http://schemas.microsoft.com/office/drawing/2014/main" id="{697B451D-13EF-4A18-A274-B88B4ABD7FD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7" name="Group 2046">
            <a:extLst>
              <a:ext uri="{FF2B5EF4-FFF2-40B4-BE49-F238E27FC236}">
                <a16:creationId xmlns:a16="http://schemas.microsoft.com/office/drawing/2014/main" id="{62C64091-5832-4C50-B55B-9B3FDFA67745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2048" name="Arc 2047">
              <a:extLst>
                <a:ext uri="{FF2B5EF4-FFF2-40B4-BE49-F238E27FC236}">
                  <a16:creationId xmlns:a16="http://schemas.microsoft.com/office/drawing/2014/main" id="{8837B793-EF48-480E-9D66-38210E02249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9" name="Isosceles Triangle 2048">
              <a:extLst>
                <a:ext uri="{FF2B5EF4-FFF2-40B4-BE49-F238E27FC236}">
                  <a16:creationId xmlns:a16="http://schemas.microsoft.com/office/drawing/2014/main" id="{7C5EE74E-B3F2-45E5-9C2F-BCC84129596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50" name="Straight Connector 2049">
              <a:extLst>
                <a:ext uri="{FF2B5EF4-FFF2-40B4-BE49-F238E27FC236}">
                  <a16:creationId xmlns:a16="http://schemas.microsoft.com/office/drawing/2014/main" id="{4B6C96FB-2469-4F04-B038-3E0690A3F93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1" name="Straight Connector 2050">
              <a:extLst>
                <a:ext uri="{FF2B5EF4-FFF2-40B4-BE49-F238E27FC236}">
                  <a16:creationId xmlns:a16="http://schemas.microsoft.com/office/drawing/2014/main" id="{3633377A-934A-47A9-90D4-6B57C6F424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52" name="Arc 2051">
              <a:extLst>
                <a:ext uri="{FF2B5EF4-FFF2-40B4-BE49-F238E27FC236}">
                  <a16:creationId xmlns:a16="http://schemas.microsoft.com/office/drawing/2014/main" id="{7BC3F751-B7AC-4F5F-B1E5-6FAF3360F1A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3" name="Arc 2052">
              <a:extLst>
                <a:ext uri="{FF2B5EF4-FFF2-40B4-BE49-F238E27FC236}">
                  <a16:creationId xmlns:a16="http://schemas.microsoft.com/office/drawing/2014/main" id="{62042117-12A3-4951-8E06-2E7A2B6385F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4" name="Arc 2053">
              <a:extLst>
                <a:ext uri="{FF2B5EF4-FFF2-40B4-BE49-F238E27FC236}">
                  <a16:creationId xmlns:a16="http://schemas.microsoft.com/office/drawing/2014/main" id="{FE23AC40-80AF-4559-A0E2-4C2B666FD5C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5" name="Arc 2054">
              <a:extLst>
                <a:ext uri="{FF2B5EF4-FFF2-40B4-BE49-F238E27FC236}">
                  <a16:creationId xmlns:a16="http://schemas.microsoft.com/office/drawing/2014/main" id="{255DDD22-D39E-42AE-8B6C-2C2BE0632D9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6" name="Arc 2055">
              <a:extLst>
                <a:ext uri="{FF2B5EF4-FFF2-40B4-BE49-F238E27FC236}">
                  <a16:creationId xmlns:a16="http://schemas.microsoft.com/office/drawing/2014/main" id="{73329423-C2F0-4222-BA6A-2BCA003DA7C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7" name="Arc 2056">
              <a:extLst>
                <a:ext uri="{FF2B5EF4-FFF2-40B4-BE49-F238E27FC236}">
                  <a16:creationId xmlns:a16="http://schemas.microsoft.com/office/drawing/2014/main" id="{63ADE3B8-B04B-4B1B-AE8A-165D22B251F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8" name="Oval 2057">
              <a:extLst>
                <a:ext uri="{FF2B5EF4-FFF2-40B4-BE49-F238E27FC236}">
                  <a16:creationId xmlns:a16="http://schemas.microsoft.com/office/drawing/2014/main" id="{A03336B5-DB16-4992-862D-00BB7812AE7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9" name="Arc 2058">
              <a:extLst>
                <a:ext uri="{FF2B5EF4-FFF2-40B4-BE49-F238E27FC236}">
                  <a16:creationId xmlns:a16="http://schemas.microsoft.com/office/drawing/2014/main" id="{D1EE5C93-2FD4-4C74-9BD7-25CE7E069DC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0" name="Arc 2059">
              <a:extLst>
                <a:ext uri="{FF2B5EF4-FFF2-40B4-BE49-F238E27FC236}">
                  <a16:creationId xmlns:a16="http://schemas.microsoft.com/office/drawing/2014/main" id="{0BC39B95-CD5A-47D3-95BA-D76691ABDF6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61" name="Straight Connector 2060">
              <a:extLst>
                <a:ext uri="{FF2B5EF4-FFF2-40B4-BE49-F238E27FC236}">
                  <a16:creationId xmlns:a16="http://schemas.microsoft.com/office/drawing/2014/main" id="{A9D8B987-9E16-45C2-9234-E43526DDEC2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62" name="Group 2061">
            <a:extLst>
              <a:ext uri="{FF2B5EF4-FFF2-40B4-BE49-F238E27FC236}">
                <a16:creationId xmlns:a16="http://schemas.microsoft.com/office/drawing/2014/main" id="{DDC5A52A-F880-4E85-B7FE-15584D80ED5D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2063" name="Arc 2062">
              <a:extLst>
                <a:ext uri="{FF2B5EF4-FFF2-40B4-BE49-F238E27FC236}">
                  <a16:creationId xmlns:a16="http://schemas.microsoft.com/office/drawing/2014/main" id="{244633AF-3346-4FAE-B973-CC662A35C8F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4" name="Isosceles Triangle 2063">
              <a:extLst>
                <a:ext uri="{FF2B5EF4-FFF2-40B4-BE49-F238E27FC236}">
                  <a16:creationId xmlns:a16="http://schemas.microsoft.com/office/drawing/2014/main" id="{17F652CB-A3B2-4512-BB6D-C9733647967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65" name="Straight Connector 2064">
              <a:extLst>
                <a:ext uri="{FF2B5EF4-FFF2-40B4-BE49-F238E27FC236}">
                  <a16:creationId xmlns:a16="http://schemas.microsoft.com/office/drawing/2014/main" id="{96174EEF-C847-4E73-B2F0-54323859175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6" name="Straight Connector 2065">
              <a:extLst>
                <a:ext uri="{FF2B5EF4-FFF2-40B4-BE49-F238E27FC236}">
                  <a16:creationId xmlns:a16="http://schemas.microsoft.com/office/drawing/2014/main" id="{16F0AE77-FC67-4245-A846-766DACCFA8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7" name="Arc 2066">
              <a:extLst>
                <a:ext uri="{FF2B5EF4-FFF2-40B4-BE49-F238E27FC236}">
                  <a16:creationId xmlns:a16="http://schemas.microsoft.com/office/drawing/2014/main" id="{8C48DCB6-180C-454B-9A1D-A4C73B0F074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8" name="Arc 2067">
              <a:extLst>
                <a:ext uri="{FF2B5EF4-FFF2-40B4-BE49-F238E27FC236}">
                  <a16:creationId xmlns:a16="http://schemas.microsoft.com/office/drawing/2014/main" id="{56F47B9E-828D-4B5D-BB25-D90F4292879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9" name="Arc 2068">
              <a:extLst>
                <a:ext uri="{FF2B5EF4-FFF2-40B4-BE49-F238E27FC236}">
                  <a16:creationId xmlns:a16="http://schemas.microsoft.com/office/drawing/2014/main" id="{C7042C6E-6AB6-4731-A622-F80E241337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0" name="Arc 2069">
              <a:extLst>
                <a:ext uri="{FF2B5EF4-FFF2-40B4-BE49-F238E27FC236}">
                  <a16:creationId xmlns:a16="http://schemas.microsoft.com/office/drawing/2014/main" id="{B5A73C70-3C79-4FBE-BEEF-F7512621451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1" name="Arc 2070">
              <a:extLst>
                <a:ext uri="{FF2B5EF4-FFF2-40B4-BE49-F238E27FC236}">
                  <a16:creationId xmlns:a16="http://schemas.microsoft.com/office/drawing/2014/main" id="{CA96DAB2-07AB-41CD-9D5B-04FCED90CE9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2" name="Arc 2071">
              <a:extLst>
                <a:ext uri="{FF2B5EF4-FFF2-40B4-BE49-F238E27FC236}">
                  <a16:creationId xmlns:a16="http://schemas.microsoft.com/office/drawing/2014/main" id="{7D0B8885-3B9D-4B48-A760-DED517BED4E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3" name="Oval 2072">
              <a:extLst>
                <a:ext uri="{FF2B5EF4-FFF2-40B4-BE49-F238E27FC236}">
                  <a16:creationId xmlns:a16="http://schemas.microsoft.com/office/drawing/2014/main" id="{E322EA0E-6D3B-4D62-9419-C048E80EC47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4" name="Arc 2073">
              <a:extLst>
                <a:ext uri="{FF2B5EF4-FFF2-40B4-BE49-F238E27FC236}">
                  <a16:creationId xmlns:a16="http://schemas.microsoft.com/office/drawing/2014/main" id="{189DEED4-8B37-404A-A5D8-3DE33F5D807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5" name="Arc 2074">
              <a:extLst>
                <a:ext uri="{FF2B5EF4-FFF2-40B4-BE49-F238E27FC236}">
                  <a16:creationId xmlns:a16="http://schemas.microsoft.com/office/drawing/2014/main" id="{5512EE14-D6EF-4438-975B-9C307D46475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76" name="Straight Connector 2075">
              <a:extLst>
                <a:ext uri="{FF2B5EF4-FFF2-40B4-BE49-F238E27FC236}">
                  <a16:creationId xmlns:a16="http://schemas.microsoft.com/office/drawing/2014/main" id="{16A82412-58DA-4D6A-88CA-F955F0124A4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77" name="Group 2076">
            <a:extLst>
              <a:ext uri="{FF2B5EF4-FFF2-40B4-BE49-F238E27FC236}">
                <a16:creationId xmlns:a16="http://schemas.microsoft.com/office/drawing/2014/main" id="{B5E59EF7-AD90-4BF6-A889-050D574AB2E3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2078" name="Arc 2077">
              <a:extLst>
                <a:ext uri="{FF2B5EF4-FFF2-40B4-BE49-F238E27FC236}">
                  <a16:creationId xmlns:a16="http://schemas.microsoft.com/office/drawing/2014/main" id="{4433F721-666E-42D1-9D62-A9163012533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9" name="Isosceles Triangle 2078">
              <a:extLst>
                <a:ext uri="{FF2B5EF4-FFF2-40B4-BE49-F238E27FC236}">
                  <a16:creationId xmlns:a16="http://schemas.microsoft.com/office/drawing/2014/main" id="{3993E955-B438-4554-A6B2-B4D1C064878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80" name="Straight Connector 2079">
              <a:extLst>
                <a:ext uri="{FF2B5EF4-FFF2-40B4-BE49-F238E27FC236}">
                  <a16:creationId xmlns:a16="http://schemas.microsoft.com/office/drawing/2014/main" id="{BF03FF38-9499-4984-B05F-A6408C7C6C4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1" name="Straight Connector 2080">
              <a:extLst>
                <a:ext uri="{FF2B5EF4-FFF2-40B4-BE49-F238E27FC236}">
                  <a16:creationId xmlns:a16="http://schemas.microsoft.com/office/drawing/2014/main" id="{BF61B5E3-97FF-4F06-9D34-092D5B11F4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2" name="Arc 2081">
              <a:extLst>
                <a:ext uri="{FF2B5EF4-FFF2-40B4-BE49-F238E27FC236}">
                  <a16:creationId xmlns:a16="http://schemas.microsoft.com/office/drawing/2014/main" id="{DB66C5AD-0BB4-45D0-B25B-A5E4F38E93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3" name="Arc 2082">
              <a:extLst>
                <a:ext uri="{FF2B5EF4-FFF2-40B4-BE49-F238E27FC236}">
                  <a16:creationId xmlns:a16="http://schemas.microsoft.com/office/drawing/2014/main" id="{1AD8FCC0-E864-49F4-9181-CFFC5F842B0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4" name="Arc 2083">
              <a:extLst>
                <a:ext uri="{FF2B5EF4-FFF2-40B4-BE49-F238E27FC236}">
                  <a16:creationId xmlns:a16="http://schemas.microsoft.com/office/drawing/2014/main" id="{AF3C1D7A-2BE6-47B5-B6AF-499CC606467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5" name="Arc 2084">
              <a:extLst>
                <a:ext uri="{FF2B5EF4-FFF2-40B4-BE49-F238E27FC236}">
                  <a16:creationId xmlns:a16="http://schemas.microsoft.com/office/drawing/2014/main" id="{73348A5E-6D30-4752-B6B5-42B731C436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6" name="Arc 2085">
              <a:extLst>
                <a:ext uri="{FF2B5EF4-FFF2-40B4-BE49-F238E27FC236}">
                  <a16:creationId xmlns:a16="http://schemas.microsoft.com/office/drawing/2014/main" id="{0E7AE21C-783B-4F3F-A216-9F1CA4BA0CD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7" name="Arc 2086">
              <a:extLst>
                <a:ext uri="{FF2B5EF4-FFF2-40B4-BE49-F238E27FC236}">
                  <a16:creationId xmlns:a16="http://schemas.microsoft.com/office/drawing/2014/main" id="{932787F3-94E3-45D2-B40A-C857D217BB4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8" name="Oval 2087">
              <a:extLst>
                <a:ext uri="{FF2B5EF4-FFF2-40B4-BE49-F238E27FC236}">
                  <a16:creationId xmlns:a16="http://schemas.microsoft.com/office/drawing/2014/main" id="{F4F9FF16-B85F-46E0-86A9-122BEAFD635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9" name="Arc 2088">
              <a:extLst>
                <a:ext uri="{FF2B5EF4-FFF2-40B4-BE49-F238E27FC236}">
                  <a16:creationId xmlns:a16="http://schemas.microsoft.com/office/drawing/2014/main" id="{DA55D83F-3673-410F-89EF-CD1FBF06EDF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0" name="Arc 2089">
              <a:extLst>
                <a:ext uri="{FF2B5EF4-FFF2-40B4-BE49-F238E27FC236}">
                  <a16:creationId xmlns:a16="http://schemas.microsoft.com/office/drawing/2014/main" id="{94168D2D-3EC6-4B4F-82A6-BD2F4D44139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1" name="Straight Connector 2090">
              <a:extLst>
                <a:ext uri="{FF2B5EF4-FFF2-40B4-BE49-F238E27FC236}">
                  <a16:creationId xmlns:a16="http://schemas.microsoft.com/office/drawing/2014/main" id="{8C268CA2-17F2-43A4-9523-2889D619A4C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92" name="Group 2091">
            <a:extLst>
              <a:ext uri="{FF2B5EF4-FFF2-40B4-BE49-F238E27FC236}">
                <a16:creationId xmlns:a16="http://schemas.microsoft.com/office/drawing/2014/main" id="{274185B7-EE86-4261-A6EA-7F4B94F189D7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2093" name="Arc 2092">
              <a:extLst>
                <a:ext uri="{FF2B5EF4-FFF2-40B4-BE49-F238E27FC236}">
                  <a16:creationId xmlns:a16="http://schemas.microsoft.com/office/drawing/2014/main" id="{0DA25410-3722-4A6C-92C8-3335EC3493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4" name="Isosceles Triangle 2093">
              <a:extLst>
                <a:ext uri="{FF2B5EF4-FFF2-40B4-BE49-F238E27FC236}">
                  <a16:creationId xmlns:a16="http://schemas.microsoft.com/office/drawing/2014/main" id="{13233A49-DA67-4154-9699-E7BE20686A4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95" name="Straight Connector 2094">
              <a:extLst>
                <a:ext uri="{FF2B5EF4-FFF2-40B4-BE49-F238E27FC236}">
                  <a16:creationId xmlns:a16="http://schemas.microsoft.com/office/drawing/2014/main" id="{093BB337-A73B-4A62-8221-4592895BE28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6" name="Straight Connector 2095">
              <a:extLst>
                <a:ext uri="{FF2B5EF4-FFF2-40B4-BE49-F238E27FC236}">
                  <a16:creationId xmlns:a16="http://schemas.microsoft.com/office/drawing/2014/main" id="{9A913A0D-5B2F-4AD5-893C-672109069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7" name="Arc 2096">
              <a:extLst>
                <a:ext uri="{FF2B5EF4-FFF2-40B4-BE49-F238E27FC236}">
                  <a16:creationId xmlns:a16="http://schemas.microsoft.com/office/drawing/2014/main" id="{3CBF8BE7-C6C4-4A94-B0EC-EA1503C63AB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8" name="Arc 2097">
              <a:extLst>
                <a:ext uri="{FF2B5EF4-FFF2-40B4-BE49-F238E27FC236}">
                  <a16:creationId xmlns:a16="http://schemas.microsoft.com/office/drawing/2014/main" id="{B19117A1-1110-40B0-B749-6562A0CA450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9" name="Arc 2098">
              <a:extLst>
                <a:ext uri="{FF2B5EF4-FFF2-40B4-BE49-F238E27FC236}">
                  <a16:creationId xmlns:a16="http://schemas.microsoft.com/office/drawing/2014/main" id="{63E360ED-2FE1-484D-A067-F036ABAE809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0" name="Arc 2099">
              <a:extLst>
                <a:ext uri="{FF2B5EF4-FFF2-40B4-BE49-F238E27FC236}">
                  <a16:creationId xmlns:a16="http://schemas.microsoft.com/office/drawing/2014/main" id="{FFB33C08-6ED8-4E30-949F-DFF187A0992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1" name="Arc 2100">
              <a:extLst>
                <a:ext uri="{FF2B5EF4-FFF2-40B4-BE49-F238E27FC236}">
                  <a16:creationId xmlns:a16="http://schemas.microsoft.com/office/drawing/2014/main" id="{36A5946C-E72A-4B08-A3D9-4173A915273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2" name="Arc 2101">
              <a:extLst>
                <a:ext uri="{FF2B5EF4-FFF2-40B4-BE49-F238E27FC236}">
                  <a16:creationId xmlns:a16="http://schemas.microsoft.com/office/drawing/2014/main" id="{A3F108C3-5E7E-4B42-BBFD-F4662BCB199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3" name="Oval 2102">
              <a:extLst>
                <a:ext uri="{FF2B5EF4-FFF2-40B4-BE49-F238E27FC236}">
                  <a16:creationId xmlns:a16="http://schemas.microsoft.com/office/drawing/2014/main" id="{24337FD1-67D3-46F3-9DA3-29D92784493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4" name="Arc 2103">
              <a:extLst>
                <a:ext uri="{FF2B5EF4-FFF2-40B4-BE49-F238E27FC236}">
                  <a16:creationId xmlns:a16="http://schemas.microsoft.com/office/drawing/2014/main" id="{798FD6C1-3F60-4F82-9825-45A0E7DBEBA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5" name="Arc 2104">
              <a:extLst>
                <a:ext uri="{FF2B5EF4-FFF2-40B4-BE49-F238E27FC236}">
                  <a16:creationId xmlns:a16="http://schemas.microsoft.com/office/drawing/2014/main" id="{E9358FE5-F22C-4E75-B5BD-F6DC63687F3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06" name="Straight Connector 2105">
              <a:extLst>
                <a:ext uri="{FF2B5EF4-FFF2-40B4-BE49-F238E27FC236}">
                  <a16:creationId xmlns:a16="http://schemas.microsoft.com/office/drawing/2014/main" id="{33FB4036-4EB1-4B50-AA96-243B6DF930C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07" name="Group 2106">
            <a:extLst>
              <a:ext uri="{FF2B5EF4-FFF2-40B4-BE49-F238E27FC236}">
                <a16:creationId xmlns:a16="http://schemas.microsoft.com/office/drawing/2014/main" id="{E461C6C3-E8D2-48E0-ABAE-B1B5B8A673CF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2108" name="Arc 2107">
              <a:extLst>
                <a:ext uri="{FF2B5EF4-FFF2-40B4-BE49-F238E27FC236}">
                  <a16:creationId xmlns:a16="http://schemas.microsoft.com/office/drawing/2014/main" id="{F7BB628B-F121-4165-919F-2BE6C87356A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9" name="Isosceles Triangle 2108">
              <a:extLst>
                <a:ext uri="{FF2B5EF4-FFF2-40B4-BE49-F238E27FC236}">
                  <a16:creationId xmlns:a16="http://schemas.microsoft.com/office/drawing/2014/main" id="{F141BE18-1CA4-437E-AC9C-91C3646FFAB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10" name="Straight Connector 2109">
              <a:extLst>
                <a:ext uri="{FF2B5EF4-FFF2-40B4-BE49-F238E27FC236}">
                  <a16:creationId xmlns:a16="http://schemas.microsoft.com/office/drawing/2014/main" id="{B33FA3CC-AAD9-46A3-923A-75961DBB97E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1" name="Straight Connector 2110">
              <a:extLst>
                <a:ext uri="{FF2B5EF4-FFF2-40B4-BE49-F238E27FC236}">
                  <a16:creationId xmlns:a16="http://schemas.microsoft.com/office/drawing/2014/main" id="{6A360B1F-B0D7-4ED6-B607-D03EBEBF46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2" name="Arc 2111">
              <a:extLst>
                <a:ext uri="{FF2B5EF4-FFF2-40B4-BE49-F238E27FC236}">
                  <a16:creationId xmlns:a16="http://schemas.microsoft.com/office/drawing/2014/main" id="{47FA1B43-C574-4D9F-93E7-5A017BF0064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3" name="Arc 2112">
              <a:extLst>
                <a:ext uri="{FF2B5EF4-FFF2-40B4-BE49-F238E27FC236}">
                  <a16:creationId xmlns:a16="http://schemas.microsoft.com/office/drawing/2014/main" id="{20BBB7C1-CD13-4AAB-B5FE-00BB10DAC51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4" name="Arc 2113">
              <a:extLst>
                <a:ext uri="{FF2B5EF4-FFF2-40B4-BE49-F238E27FC236}">
                  <a16:creationId xmlns:a16="http://schemas.microsoft.com/office/drawing/2014/main" id="{88670F1D-A716-4C6B-AB51-9B3CE9771F7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5" name="Arc 2114">
              <a:extLst>
                <a:ext uri="{FF2B5EF4-FFF2-40B4-BE49-F238E27FC236}">
                  <a16:creationId xmlns:a16="http://schemas.microsoft.com/office/drawing/2014/main" id="{000DC90F-E553-4A85-BB66-8494C727B56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6" name="Arc 2115">
              <a:extLst>
                <a:ext uri="{FF2B5EF4-FFF2-40B4-BE49-F238E27FC236}">
                  <a16:creationId xmlns:a16="http://schemas.microsoft.com/office/drawing/2014/main" id="{1A9116C8-B059-4D2C-B07E-1F70E616A29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7" name="Arc 2116">
              <a:extLst>
                <a:ext uri="{FF2B5EF4-FFF2-40B4-BE49-F238E27FC236}">
                  <a16:creationId xmlns:a16="http://schemas.microsoft.com/office/drawing/2014/main" id="{6973682A-1E42-4B9F-8BB7-54411890328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8" name="Oval 2117">
              <a:extLst>
                <a:ext uri="{FF2B5EF4-FFF2-40B4-BE49-F238E27FC236}">
                  <a16:creationId xmlns:a16="http://schemas.microsoft.com/office/drawing/2014/main" id="{3B17747D-98CB-401B-8EDC-5D47960983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9" name="Arc 2118">
              <a:extLst>
                <a:ext uri="{FF2B5EF4-FFF2-40B4-BE49-F238E27FC236}">
                  <a16:creationId xmlns:a16="http://schemas.microsoft.com/office/drawing/2014/main" id="{EC8ED2B9-3563-4B9C-83A6-F33929AECAF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0" name="Arc 2119">
              <a:extLst>
                <a:ext uri="{FF2B5EF4-FFF2-40B4-BE49-F238E27FC236}">
                  <a16:creationId xmlns:a16="http://schemas.microsoft.com/office/drawing/2014/main" id="{F20143EA-0931-4560-8150-7DB0D968CED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21" name="Straight Connector 2120">
              <a:extLst>
                <a:ext uri="{FF2B5EF4-FFF2-40B4-BE49-F238E27FC236}">
                  <a16:creationId xmlns:a16="http://schemas.microsoft.com/office/drawing/2014/main" id="{73E08A86-C0B9-4A33-A4F4-B92FD53B07F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22" name="Group 2121">
            <a:extLst>
              <a:ext uri="{FF2B5EF4-FFF2-40B4-BE49-F238E27FC236}">
                <a16:creationId xmlns:a16="http://schemas.microsoft.com/office/drawing/2014/main" id="{12C48572-FADA-4030-A902-95C06E7A1638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2123" name="Arc 2122">
              <a:extLst>
                <a:ext uri="{FF2B5EF4-FFF2-40B4-BE49-F238E27FC236}">
                  <a16:creationId xmlns:a16="http://schemas.microsoft.com/office/drawing/2014/main" id="{7158890C-1AA3-42F3-9772-D8F987E54DF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4" name="Isosceles Triangle 2123">
              <a:extLst>
                <a:ext uri="{FF2B5EF4-FFF2-40B4-BE49-F238E27FC236}">
                  <a16:creationId xmlns:a16="http://schemas.microsoft.com/office/drawing/2014/main" id="{02CFB0DE-BD35-4EF3-AE0A-539A5D77413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25" name="Straight Connector 2124">
              <a:extLst>
                <a:ext uri="{FF2B5EF4-FFF2-40B4-BE49-F238E27FC236}">
                  <a16:creationId xmlns:a16="http://schemas.microsoft.com/office/drawing/2014/main" id="{13BE5D5E-5A83-4112-9D6A-B562BFE1384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6" name="Straight Connector 2125">
              <a:extLst>
                <a:ext uri="{FF2B5EF4-FFF2-40B4-BE49-F238E27FC236}">
                  <a16:creationId xmlns:a16="http://schemas.microsoft.com/office/drawing/2014/main" id="{FFB718E9-58A5-46FF-A657-A8F89E4BA7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7" name="Arc 2126">
              <a:extLst>
                <a:ext uri="{FF2B5EF4-FFF2-40B4-BE49-F238E27FC236}">
                  <a16:creationId xmlns:a16="http://schemas.microsoft.com/office/drawing/2014/main" id="{91C5DDE9-5BDD-4C1A-A2D8-2ED4341B863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8" name="Arc 2127">
              <a:extLst>
                <a:ext uri="{FF2B5EF4-FFF2-40B4-BE49-F238E27FC236}">
                  <a16:creationId xmlns:a16="http://schemas.microsoft.com/office/drawing/2014/main" id="{827681F9-1342-4022-A2DD-1481FD9F6B5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9" name="Arc 2128">
              <a:extLst>
                <a:ext uri="{FF2B5EF4-FFF2-40B4-BE49-F238E27FC236}">
                  <a16:creationId xmlns:a16="http://schemas.microsoft.com/office/drawing/2014/main" id="{7410150E-87F9-47BB-9E1A-3FFBF5D46AF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0" name="Arc 2129">
              <a:extLst>
                <a:ext uri="{FF2B5EF4-FFF2-40B4-BE49-F238E27FC236}">
                  <a16:creationId xmlns:a16="http://schemas.microsoft.com/office/drawing/2014/main" id="{AAD7CDAE-1A22-4C6A-8582-24B786DDCA3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1" name="Arc 2130">
              <a:extLst>
                <a:ext uri="{FF2B5EF4-FFF2-40B4-BE49-F238E27FC236}">
                  <a16:creationId xmlns:a16="http://schemas.microsoft.com/office/drawing/2014/main" id="{F1E99765-A683-4E6F-B4B3-C6F3B38106A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2" name="Arc 2131">
              <a:extLst>
                <a:ext uri="{FF2B5EF4-FFF2-40B4-BE49-F238E27FC236}">
                  <a16:creationId xmlns:a16="http://schemas.microsoft.com/office/drawing/2014/main" id="{C0AB3EA3-A691-4F34-A1FB-DFDA4C1DDE0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3" name="Oval 2132">
              <a:extLst>
                <a:ext uri="{FF2B5EF4-FFF2-40B4-BE49-F238E27FC236}">
                  <a16:creationId xmlns:a16="http://schemas.microsoft.com/office/drawing/2014/main" id="{D77F0B66-D0C1-42A6-BB68-2D3CF3F0F2A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4" name="Arc 2133">
              <a:extLst>
                <a:ext uri="{FF2B5EF4-FFF2-40B4-BE49-F238E27FC236}">
                  <a16:creationId xmlns:a16="http://schemas.microsoft.com/office/drawing/2014/main" id="{CAF4EDA8-40EF-49B9-B1ED-18B3FFD0028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5" name="Arc 2134">
              <a:extLst>
                <a:ext uri="{FF2B5EF4-FFF2-40B4-BE49-F238E27FC236}">
                  <a16:creationId xmlns:a16="http://schemas.microsoft.com/office/drawing/2014/main" id="{E561CAD8-5A99-4D00-84E2-E103219780B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36" name="Straight Connector 2135">
              <a:extLst>
                <a:ext uri="{FF2B5EF4-FFF2-40B4-BE49-F238E27FC236}">
                  <a16:creationId xmlns:a16="http://schemas.microsoft.com/office/drawing/2014/main" id="{A5AA5A1F-37DA-4C69-927F-6A0726F9C63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37" name="Group 2136">
            <a:extLst>
              <a:ext uri="{FF2B5EF4-FFF2-40B4-BE49-F238E27FC236}">
                <a16:creationId xmlns:a16="http://schemas.microsoft.com/office/drawing/2014/main" id="{A6CBBF40-EE97-4A84-ABEF-B6000705140E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2138" name="Arc 2137">
              <a:extLst>
                <a:ext uri="{FF2B5EF4-FFF2-40B4-BE49-F238E27FC236}">
                  <a16:creationId xmlns:a16="http://schemas.microsoft.com/office/drawing/2014/main" id="{10112F76-F1D4-47A7-B447-A7A8CEE2E23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9" name="Isosceles Triangle 2138">
              <a:extLst>
                <a:ext uri="{FF2B5EF4-FFF2-40B4-BE49-F238E27FC236}">
                  <a16:creationId xmlns:a16="http://schemas.microsoft.com/office/drawing/2014/main" id="{4DE846B2-C669-4F59-A371-C107F3B1168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40" name="Straight Connector 2139">
              <a:extLst>
                <a:ext uri="{FF2B5EF4-FFF2-40B4-BE49-F238E27FC236}">
                  <a16:creationId xmlns:a16="http://schemas.microsoft.com/office/drawing/2014/main" id="{345C59E9-6693-4C2A-ABD8-49AD1FC142B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1" name="Straight Connector 2140">
              <a:extLst>
                <a:ext uri="{FF2B5EF4-FFF2-40B4-BE49-F238E27FC236}">
                  <a16:creationId xmlns:a16="http://schemas.microsoft.com/office/drawing/2014/main" id="{267FB436-D361-4DC0-A302-29D317EB4E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2" name="Arc 2141">
              <a:extLst>
                <a:ext uri="{FF2B5EF4-FFF2-40B4-BE49-F238E27FC236}">
                  <a16:creationId xmlns:a16="http://schemas.microsoft.com/office/drawing/2014/main" id="{B54EC4DE-56C8-4D4B-AA33-2A56AB40A21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3" name="Arc 2142">
              <a:extLst>
                <a:ext uri="{FF2B5EF4-FFF2-40B4-BE49-F238E27FC236}">
                  <a16:creationId xmlns:a16="http://schemas.microsoft.com/office/drawing/2014/main" id="{F49B6D1F-6F10-4E34-A212-1967BC8A74E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4" name="Arc 2143">
              <a:extLst>
                <a:ext uri="{FF2B5EF4-FFF2-40B4-BE49-F238E27FC236}">
                  <a16:creationId xmlns:a16="http://schemas.microsoft.com/office/drawing/2014/main" id="{6247AD34-DADC-476C-A228-A07FFCCB0E0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5" name="Arc 2144">
              <a:extLst>
                <a:ext uri="{FF2B5EF4-FFF2-40B4-BE49-F238E27FC236}">
                  <a16:creationId xmlns:a16="http://schemas.microsoft.com/office/drawing/2014/main" id="{0896E0C6-E6F7-43F2-AA6D-286BF9842D1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6" name="Arc 2145">
              <a:extLst>
                <a:ext uri="{FF2B5EF4-FFF2-40B4-BE49-F238E27FC236}">
                  <a16:creationId xmlns:a16="http://schemas.microsoft.com/office/drawing/2014/main" id="{03F788C6-6B36-4F47-8237-B895AD21FD2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7" name="Arc 2146">
              <a:extLst>
                <a:ext uri="{FF2B5EF4-FFF2-40B4-BE49-F238E27FC236}">
                  <a16:creationId xmlns:a16="http://schemas.microsoft.com/office/drawing/2014/main" id="{01D81311-E2B7-4E1C-A221-586671E7045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8" name="Oval 2147">
              <a:extLst>
                <a:ext uri="{FF2B5EF4-FFF2-40B4-BE49-F238E27FC236}">
                  <a16:creationId xmlns:a16="http://schemas.microsoft.com/office/drawing/2014/main" id="{98FA78E0-291A-4347-86A4-1D92031FAA4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9" name="Arc 2148">
              <a:extLst>
                <a:ext uri="{FF2B5EF4-FFF2-40B4-BE49-F238E27FC236}">
                  <a16:creationId xmlns:a16="http://schemas.microsoft.com/office/drawing/2014/main" id="{3B548273-8643-4E7E-BAF1-30C5F1B859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0" name="Arc 2149">
              <a:extLst>
                <a:ext uri="{FF2B5EF4-FFF2-40B4-BE49-F238E27FC236}">
                  <a16:creationId xmlns:a16="http://schemas.microsoft.com/office/drawing/2014/main" id="{D326062F-C627-4610-864B-6D93D464247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51" name="Straight Connector 2150">
              <a:extLst>
                <a:ext uri="{FF2B5EF4-FFF2-40B4-BE49-F238E27FC236}">
                  <a16:creationId xmlns:a16="http://schemas.microsoft.com/office/drawing/2014/main" id="{27780794-7FE8-4F97-99AC-84F77C0BDC5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52" name="Group 2151">
            <a:extLst>
              <a:ext uri="{FF2B5EF4-FFF2-40B4-BE49-F238E27FC236}">
                <a16:creationId xmlns:a16="http://schemas.microsoft.com/office/drawing/2014/main" id="{E562BF7E-2D23-4F87-850F-6943E2F2C4D9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2153" name="Arc 2152">
              <a:extLst>
                <a:ext uri="{FF2B5EF4-FFF2-40B4-BE49-F238E27FC236}">
                  <a16:creationId xmlns:a16="http://schemas.microsoft.com/office/drawing/2014/main" id="{3B5FFA34-E804-4413-ABD9-11D5DB031BE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4" name="Isosceles Triangle 2153">
              <a:extLst>
                <a:ext uri="{FF2B5EF4-FFF2-40B4-BE49-F238E27FC236}">
                  <a16:creationId xmlns:a16="http://schemas.microsoft.com/office/drawing/2014/main" id="{9AEB8F98-A249-4893-AD5D-6D218A2D556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55" name="Straight Connector 2154">
              <a:extLst>
                <a:ext uri="{FF2B5EF4-FFF2-40B4-BE49-F238E27FC236}">
                  <a16:creationId xmlns:a16="http://schemas.microsoft.com/office/drawing/2014/main" id="{44F1DAEF-023E-401D-B2C3-3DAB93B8E2C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6" name="Straight Connector 2155">
              <a:extLst>
                <a:ext uri="{FF2B5EF4-FFF2-40B4-BE49-F238E27FC236}">
                  <a16:creationId xmlns:a16="http://schemas.microsoft.com/office/drawing/2014/main" id="{5BAB3D93-CE7E-46C0-AC1B-C09F148BF5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7" name="Arc 2156">
              <a:extLst>
                <a:ext uri="{FF2B5EF4-FFF2-40B4-BE49-F238E27FC236}">
                  <a16:creationId xmlns:a16="http://schemas.microsoft.com/office/drawing/2014/main" id="{98502E41-8246-455B-829A-4EF8BCB0DA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8" name="Arc 2157">
              <a:extLst>
                <a:ext uri="{FF2B5EF4-FFF2-40B4-BE49-F238E27FC236}">
                  <a16:creationId xmlns:a16="http://schemas.microsoft.com/office/drawing/2014/main" id="{DAE671ED-09C8-4D6C-8583-747AA9F2959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9" name="Arc 2158">
              <a:extLst>
                <a:ext uri="{FF2B5EF4-FFF2-40B4-BE49-F238E27FC236}">
                  <a16:creationId xmlns:a16="http://schemas.microsoft.com/office/drawing/2014/main" id="{19BA27E6-E723-45CA-8ACC-5E3CA6874A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0" name="Arc 2159">
              <a:extLst>
                <a:ext uri="{FF2B5EF4-FFF2-40B4-BE49-F238E27FC236}">
                  <a16:creationId xmlns:a16="http://schemas.microsoft.com/office/drawing/2014/main" id="{F26E9BB8-4294-42AC-8102-44308E4CBE7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1" name="Arc 2160">
              <a:extLst>
                <a:ext uri="{FF2B5EF4-FFF2-40B4-BE49-F238E27FC236}">
                  <a16:creationId xmlns:a16="http://schemas.microsoft.com/office/drawing/2014/main" id="{6567E6EE-68E8-405E-921A-056429B5972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2" name="Arc 2161">
              <a:extLst>
                <a:ext uri="{FF2B5EF4-FFF2-40B4-BE49-F238E27FC236}">
                  <a16:creationId xmlns:a16="http://schemas.microsoft.com/office/drawing/2014/main" id="{FACADA80-AC05-4C25-B62A-3458F82A3E9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3" name="Oval 2162">
              <a:extLst>
                <a:ext uri="{FF2B5EF4-FFF2-40B4-BE49-F238E27FC236}">
                  <a16:creationId xmlns:a16="http://schemas.microsoft.com/office/drawing/2014/main" id="{E204D86F-7F3F-42B6-A4C5-5B9B58B5101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4" name="Arc 2163">
              <a:extLst>
                <a:ext uri="{FF2B5EF4-FFF2-40B4-BE49-F238E27FC236}">
                  <a16:creationId xmlns:a16="http://schemas.microsoft.com/office/drawing/2014/main" id="{BD6BD932-B513-4F2D-9748-570C387B4C7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5" name="Arc 2164">
              <a:extLst>
                <a:ext uri="{FF2B5EF4-FFF2-40B4-BE49-F238E27FC236}">
                  <a16:creationId xmlns:a16="http://schemas.microsoft.com/office/drawing/2014/main" id="{74DB8787-099C-43C8-8C83-6E9CFD20AA2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66" name="Straight Connector 2165">
              <a:extLst>
                <a:ext uri="{FF2B5EF4-FFF2-40B4-BE49-F238E27FC236}">
                  <a16:creationId xmlns:a16="http://schemas.microsoft.com/office/drawing/2014/main" id="{5F92018F-8A04-4468-B525-D1783A60966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67" name="Group 2166">
            <a:extLst>
              <a:ext uri="{FF2B5EF4-FFF2-40B4-BE49-F238E27FC236}">
                <a16:creationId xmlns:a16="http://schemas.microsoft.com/office/drawing/2014/main" id="{764278EA-D01F-4C7A-9826-E3C71830D4F1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2168" name="Arc 2167">
              <a:extLst>
                <a:ext uri="{FF2B5EF4-FFF2-40B4-BE49-F238E27FC236}">
                  <a16:creationId xmlns:a16="http://schemas.microsoft.com/office/drawing/2014/main" id="{BB4DB734-D600-4765-BA75-800FF52DFAA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9" name="Isosceles Triangle 2168">
              <a:extLst>
                <a:ext uri="{FF2B5EF4-FFF2-40B4-BE49-F238E27FC236}">
                  <a16:creationId xmlns:a16="http://schemas.microsoft.com/office/drawing/2014/main" id="{3069F271-DE37-4044-A2D3-9A26CB107CB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70" name="Straight Connector 2169">
              <a:extLst>
                <a:ext uri="{FF2B5EF4-FFF2-40B4-BE49-F238E27FC236}">
                  <a16:creationId xmlns:a16="http://schemas.microsoft.com/office/drawing/2014/main" id="{66EC0AF8-7577-4B58-9A80-0625722143F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1" name="Straight Connector 2170">
              <a:extLst>
                <a:ext uri="{FF2B5EF4-FFF2-40B4-BE49-F238E27FC236}">
                  <a16:creationId xmlns:a16="http://schemas.microsoft.com/office/drawing/2014/main" id="{0D61AE99-E844-4C2A-A9F5-611446A85F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2" name="Arc 2171">
              <a:extLst>
                <a:ext uri="{FF2B5EF4-FFF2-40B4-BE49-F238E27FC236}">
                  <a16:creationId xmlns:a16="http://schemas.microsoft.com/office/drawing/2014/main" id="{E869B192-0C85-42A9-9AB1-BBFB16E56DD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3" name="Arc 2172">
              <a:extLst>
                <a:ext uri="{FF2B5EF4-FFF2-40B4-BE49-F238E27FC236}">
                  <a16:creationId xmlns:a16="http://schemas.microsoft.com/office/drawing/2014/main" id="{B1D59FE2-2D66-44FC-9A3A-9A3481384C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4" name="Arc 2173">
              <a:extLst>
                <a:ext uri="{FF2B5EF4-FFF2-40B4-BE49-F238E27FC236}">
                  <a16:creationId xmlns:a16="http://schemas.microsoft.com/office/drawing/2014/main" id="{5335A01D-1903-4D57-9DD3-0F786F0130F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5" name="Arc 2174">
              <a:extLst>
                <a:ext uri="{FF2B5EF4-FFF2-40B4-BE49-F238E27FC236}">
                  <a16:creationId xmlns:a16="http://schemas.microsoft.com/office/drawing/2014/main" id="{F2D76213-0B43-4283-B67E-3A5A2B4C16A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6" name="Arc 2175">
              <a:extLst>
                <a:ext uri="{FF2B5EF4-FFF2-40B4-BE49-F238E27FC236}">
                  <a16:creationId xmlns:a16="http://schemas.microsoft.com/office/drawing/2014/main" id="{0F7B2117-D1A4-45FA-9AA0-029A9F597D5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7" name="Arc 2176">
              <a:extLst>
                <a:ext uri="{FF2B5EF4-FFF2-40B4-BE49-F238E27FC236}">
                  <a16:creationId xmlns:a16="http://schemas.microsoft.com/office/drawing/2014/main" id="{248D0B47-1234-4A27-95C3-0A3C93B9B7C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8" name="Oval 2177">
              <a:extLst>
                <a:ext uri="{FF2B5EF4-FFF2-40B4-BE49-F238E27FC236}">
                  <a16:creationId xmlns:a16="http://schemas.microsoft.com/office/drawing/2014/main" id="{897F2B00-436E-4A88-9D1D-60477AF224E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9" name="Arc 2178">
              <a:extLst>
                <a:ext uri="{FF2B5EF4-FFF2-40B4-BE49-F238E27FC236}">
                  <a16:creationId xmlns:a16="http://schemas.microsoft.com/office/drawing/2014/main" id="{7DE7EBFA-493D-4A48-A8B0-D087A7FE6BF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0" name="Arc 2179">
              <a:extLst>
                <a:ext uri="{FF2B5EF4-FFF2-40B4-BE49-F238E27FC236}">
                  <a16:creationId xmlns:a16="http://schemas.microsoft.com/office/drawing/2014/main" id="{91276DBA-7A8E-4423-B8C9-214794B652F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81" name="Straight Connector 2180">
              <a:extLst>
                <a:ext uri="{FF2B5EF4-FFF2-40B4-BE49-F238E27FC236}">
                  <a16:creationId xmlns:a16="http://schemas.microsoft.com/office/drawing/2014/main" id="{2FC25BBD-A206-4F4A-8E08-F072FCA5D50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2" name="Group 2181">
            <a:extLst>
              <a:ext uri="{FF2B5EF4-FFF2-40B4-BE49-F238E27FC236}">
                <a16:creationId xmlns:a16="http://schemas.microsoft.com/office/drawing/2014/main" id="{DE01BE80-9BE1-489F-AD5F-2B0297B74D81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2183" name="Arc 2182">
              <a:extLst>
                <a:ext uri="{FF2B5EF4-FFF2-40B4-BE49-F238E27FC236}">
                  <a16:creationId xmlns:a16="http://schemas.microsoft.com/office/drawing/2014/main" id="{618782D0-03AB-40BF-B45C-7D4233AA49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4" name="Isosceles Triangle 2183">
              <a:extLst>
                <a:ext uri="{FF2B5EF4-FFF2-40B4-BE49-F238E27FC236}">
                  <a16:creationId xmlns:a16="http://schemas.microsoft.com/office/drawing/2014/main" id="{18198036-02DB-4651-A00D-96AC2032AE0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85" name="Straight Connector 2184">
              <a:extLst>
                <a:ext uri="{FF2B5EF4-FFF2-40B4-BE49-F238E27FC236}">
                  <a16:creationId xmlns:a16="http://schemas.microsoft.com/office/drawing/2014/main" id="{2A1B8AF4-F2C4-463B-B875-9EFC17763BC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6" name="Straight Connector 2185">
              <a:extLst>
                <a:ext uri="{FF2B5EF4-FFF2-40B4-BE49-F238E27FC236}">
                  <a16:creationId xmlns:a16="http://schemas.microsoft.com/office/drawing/2014/main" id="{22785D48-329C-415B-BF15-0F49867AFC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7" name="Arc 2186">
              <a:extLst>
                <a:ext uri="{FF2B5EF4-FFF2-40B4-BE49-F238E27FC236}">
                  <a16:creationId xmlns:a16="http://schemas.microsoft.com/office/drawing/2014/main" id="{07CFFB48-A312-43A6-AC13-5B2FB041354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8" name="Arc 2187">
              <a:extLst>
                <a:ext uri="{FF2B5EF4-FFF2-40B4-BE49-F238E27FC236}">
                  <a16:creationId xmlns:a16="http://schemas.microsoft.com/office/drawing/2014/main" id="{214A6D00-7A46-4D54-8C5F-0AEC36F1664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9" name="Arc 2188">
              <a:extLst>
                <a:ext uri="{FF2B5EF4-FFF2-40B4-BE49-F238E27FC236}">
                  <a16:creationId xmlns:a16="http://schemas.microsoft.com/office/drawing/2014/main" id="{FD474757-6EEB-4D3C-BCF6-678ACD26086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0" name="Arc 2189">
              <a:extLst>
                <a:ext uri="{FF2B5EF4-FFF2-40B4-BE49-F238E27FC236}">
                  <a16:creationId xmlns:a16="http://schemas.microsoft.com/office/drawing/2014/main" id="{A4076AFF-CCA6-4BF4-85E4-8233CA2C8A8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1" name="Arc 2190">
              <a:extLst>
                <a:ext uri="{FF2B5EF4-FFF2-40B4-BE49-F238E27FC236}">
                  <a16:creationId xmlns:a16="http://schemas.microsoft.com/office/drawing/2014/main" id="{22ACA559-F3B7-4C4E-B931-EB39E80B6D0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2" name="Arc 2191">
              <a:extLst>
                <a:ext uri="{FF2B5EF4-FFF2-40B4-BE49-F238E27FC236}">
                  <a16:creationId xmlns:a16="http://schemas.microsoft.com/office/drawing/2014/main" id="{3A259581-D897-4019-822A-EF615DC43FF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3" name="Oval 2192">
              <a:extLst>
                <a:ext uri="{FF2B5EF4-FFF2-40B4-BE49-F238E27FC236}">
                  <a16:creationId xmlns:a16="http://schemas.microsoft.com/office/drawing/2014/main" id="{E62FFDFC-91ED-4527-B49A-DF2050D5BB7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4" name="Arc 2193">
              <a:extLst>
                <a:ext uri="{FF2B5EF4-FFF2-40B4-BE49-F238E27FC236}">
                  <a16:creationId xmlns:a16="http://schemas.microsoft.com/office/drawing/2014/main" id="{37E5FB80-6003-48D6-A882-6DDE87D7F3E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5" name="Arc 2194">
              <a:extLst>
                <a:ext uri="{FF2B5EF4-FFF2-40B4-BE49-F238E27FC236}">
                  <a16:creationId xmlns:a16="http://schemas.microsoft.com/office/drawing/2014/main" id="{A62CCABB-11F9-4552-8032-3F51A027958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96" name="Straight Connector 2195">
              <a:extLst>
                <a:ext uri="{FF2B5EF4-FFF2-40B4-BE49-F238E27FC236}">
                  <a16:creationId xmlns:a16="http://schemas.microsoft.com/office/drawing/2014/main" id="{54F8C640-87DA-45A6-B27D-AA19AE91C33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97" name="Group 2196">
            <a:extLst>
              <a:ext uri="{FF2B5EF4-FFF2-40B4-BE49-F238E27FC236}">
                <a16:creationId xmlns:a16="http://schemas.microsoft.com/office/drawing/2014/main" id="{412C6B0C-981D-4E88-941F-7E002D52B0FA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2198" name="Arc 2197">
              <a:extLst>
                <a:ext uri="{FF2B5EF4-FFF2-40B4-BE49-F238E27FC236}">
                  <a16:creationId xmlns:a16="http://schemas.microsoft.com/office/drawing/2014/main" id="{14748FEE-3A11-43F1-9A19-FCD5A7EA37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9" name="Isosceles Triangle 2198">
              <a:extLst>
                <a:ext uri="{FF2B5EF4-FFF2-40B4-BE49-F238E27FC236}">
                  <a16:creationId xmlns:a16="http://schemas.microsoft.com/office/drawing/2014/main" id="{E80B4F21-EA22-40DF-8578-1B77BB65719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00" name="Straight Connector 2199">
              <a:extLst>
                <a:ext uri="{FF2B5EF4-FFF2-40B4-BE49-F238E27FC236}">
                  <a16:creationId xmlns:a16="http://schemas.microsoft.com/office/drawing/2014/main" id="{8BE751FF-EE09-4D29-8C5F-9496D828A41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1" name="Straight Connector 2200">
              <a:extLst>
                <a:ext uri="{FF2B5EF4-FFF2-40B4-BE49-F238E27FC236}">
                  <a16:creationId xmlns:a16="http://schemas.microsoft.com/office/drawing/2014/main" id="{E3BFA02E-6D23-46EA-A346-95C3CE7CA6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2" name="Arc 2201">
              <a:extLst>
                <a:ext uri="{FF2B5EF4-FFF2-40B4-BE49-F238E27FC236}">
                  <a16:creationId xmlns:a16="http://schemas.microsoft.com/office/drawing/2014/main" id="{A7CD3B7C-568E-4111-A257-20E92216559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3" name="Arc 2202">
              <a:extLst>
                <a:ext uri="{FF2B5EF4-FFF2-40B4-BE49-F238E27FC236}">
                  <a16:creationId xmlns:a16="http://schemas.microsoft.com/office/drawing/2014/main" id="{789B5F09-E432-41E6-BE6B-BB949732560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4" name="Arc 2203">
              <a:extLst>
                <a:ext uri="{FF2B5EF4-FFF2-40B4-BE49-F238E27FC236}">
                  <a16:creationId xmlns:a16="http://schemas.microsoft.com/office/drawing/2014/main" id="{72FF28C9-92B3-45C4-B43A-14862CE6B37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5" name="Arc 2204">
              <a:extLst>
                <a:ext uri="{FF2B5EF4-FFF2-40B4-BE49-F238E27FC236}">
                  <a16:creationId xmlns:a16="http://schemas.microsoft.com/office/drawing/2014/main" id="{8736AAF4-6BC9-4ADE-8CEE-54D2B23E23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6" name="Arc 2205">
              <a:extLst>
                <a:ext uri="{FF2B5EF4-FFF2-40B4-BE49-F238E27FC236}">
                  <a16:creationId xmlns:a16="http://schemas.microsoft.com/office/drawing/2014/main" id="{30CFC03C-04F9-47A8-8395-F9FE43213E9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7" name="Arc 2206">
              <a:extLst>
                <a:ext uri="{FF2B5EF4-FFF2-40B4-BE49-F238E27FC236}">
                  <a16:creationId xmlns:a16="http://schemas.microsoft.com/office/drawing/2014/main" id="{7B2EF978-CCD0-498B-9BE0-813D13AC92C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8" name="Oval 2207">
              <a:extLst>
                <a:ext uri="{FF2B5EF4-FFF2-40B4-BE49-F238E27FC236}">
                  <a16:creationId xmlns:a16="http://schemas.microsoft.com/office/drawing/2014/main" id="{15619003-2EE5-4D04-AC92-8DCD4E4D6F2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9" name="Arc 2208">
              <a:extLst>
                <a:ext uri="{FF2B5EF4-FFF2-40B4-BE49-F238E27FC236}">
                  <a16:creationId xmlns:a16="http://schemas.microsoft.com/office/drawing/2014/main" id="{CF840D1D-2E7C-48A1-89F5-C2DD0A76199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0" name="Arc 2209">
              <a:extLst>
                <a:ext uri="{FF2B5EF4-FFF2-40B4-BE49-F238E27FC236}">
                  <a16:creationId xmlns:a16="http://schemas.microsoft.com/office/drawing/2014/main" id="{DADE4AEF-684F-46D7-ADF2-2908FA9A586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11" name="Straight Connector 2210">
              <a:extLst>
                <a:ext uri="{FF2B5EF4-FFF2-40B4-BE49-F238E27FC236}">
                  <a16:creationId xmlns:a16="http://schemas.microsoft.com/office/drawing/2014/main" id="{79B3CCEF-F956-42A9-9607-52ED31BEB54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36455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2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500"/>
                            </p:stCondLst>
                            <p:childTnLst>
                              <p:par>
                                <p:cTn id="11" presetID="8" presetClass="emph" presetSubtype="0" repeatCount="indefinite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0">
                                      <p:cBhvr>
                                        <p:cTn id="12" dur="2000" fill="hold"/>
                                        <p:tgtEl>
                                          <p:spTgt spid="6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0">
                                      <p:cBhvr>
                                        <p:cTn id="14" dur="20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0">
                                      <p:cBhvr>
                                        <p:cTn id="16" dur="2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0">
                                      <p:cBhvr>
                                        <p:cTn id="18" dur="2000" fill="hold"/>
                                        <p:tgtEl>
                                          <p:spTgt spid="6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2000" fill="hold"/>
                                        <p:tgtEl>
                                          <p:spTgt spid="6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2000" fill="hold"/>
                                        <p:tgtEl>
                                          <p:spTgt spid="6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6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2000" fill="hold"/>
                                        <p:tgtEl>
                                          <p:spTgt spid="64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59BAD77-9703-41C1-9652-5E452A571292}"/>
              </a:ext>
            </a:extLst>
          </p:cNvPr>
          <p:cNvSpPr txBox="1"/>
          <p:nvPr/>
        </p:nvSpPr>
        <p:spPr>
          <a:xfrm>
            <a:off x="2570480" y="1356117"/>
            <a:ext cx="948944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tabLst>
                <a:tab pos="457200" algn="l"/>
              </a:tabLst>
            </a:pPr>
            <a:r>
              <a:rPr lang="en-US" sz="32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বৃত্তের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উপচাপে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অঙ্কিত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কোণকে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কী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en-US" sz="32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বলে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?</a:t>
            </a:r>
            <a:endParaRPr lang="bn-IN" sz="32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  <a:p>
            <a:pPr>
              <a:tabLst>
                <a:tab pos="457200" algn="l"/>
              </a:tabLst>
            </a:pP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           </a:t>
            </a:r>
            <a:r>
              <a:rPr lang="bn-IN" sz="3200" dirty="0">
                <a:solidFill>
                  <a:srgbClr val="FF00FF"/>
                </a:solidFill>
                <a:latin typeface="NikoshBAN" pitchFamily="2" charset="0"/>
                <a:cs typeface="NikoshBAN" pitchFamily="2" charset="0"/>
              </a:rPr>
              <a:t>(সঠিক উত্তরটি জানতে ক্লিক করুণ।)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2C02C0F-FD80-46B0-A6BA-D7BBAD480A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990" y="1402282"/>
            <a:ext cx="1183210" cy="59923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505E2BF4-4650-4DD4-9584-91EE0AC294DC}"/>
              </a:ext>
            </a:extLst>
          </p:cNvPr>
          <p:cNvSpPr txBox="1"/>
          <p:nvPr/>
        </p:nvSpPr>
        <p:spPr>
          <a:xfrm>
            <a:off x="2570480" y="3020113"/>
            <a:ext cx="3373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ক) সমকোণ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9559FB4-6233-42EC-B1A0-2C68CF94E355}"/>
              </a:ext>
            </a:extLst>
          </p:cNvPr>
          <p:cNvSpPr txBox="1"/>
          <p:nvPr/>
        </p:nvSpPr>
        <p:spPr>
          <a:xfrm>
            <a:off x="2570480" y="3865049"/>
            <a:ext cx="3007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খ) সূক্ষ্মকোণ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93CFDB4-1E99-4B14-910C-35AE8CFFD46B}"/>
              </a:ext>
            </a:extLst>
          </p:cNvPr>
          <p:cNvSpPr txBox="1"/>
          <p:nvPr/>
        </p:nvSpPr>
        <p:spPr>
          <a:xfrm>
            <a:off x="2560320" y="4682405"/>
            <a:ext cx="29159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গ) স্থূলকোণ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2F02F4-F823-444A-9342-4B915E114D47}"/>
              </a:ext>
            </a:extLst>
          </p:cNvPr>
          <p:cNvSpPr txBox="1"/>
          <p:nvPr/>
        </p:nvSpPr>
        <p:spPr>
          <a:xfrm>
            <a:off x="2560320" y="5535534"/>
            <a:ext cx="319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ঘ) প্রবৃদ্ধকোণ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3FDBE2D-6B07-4C49-9EF9-6E1A3F79B6E0}"/>
              </a:ext>
            </a:extLst>
          </p:cNvPr>
          <p:cNvSpPr txBox="1"/>
          <p:nvPr/>
        </p:nvSpPr>
        <p:spPr>
          <a:xfrm>
            <a:off x="6235818" y="3063031"/>
            <a:ext cx="2842028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D877AA3-8FFB-4040-A3F8-AB84203B7C2E}"/>
              </a:ext>
            </a:extLst>
          </p:cNvPr>
          <p:cNvSpPr txBox="1"/>
          <p:nvPr/>
        </p:nvSpPr>
        <p:spPr>
          <a:xfrm>
            <a:off x="6228150" y="3904651"/>
            <a:ext cx="2853434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DC02C65-072D-4BB8-94B8-43C35416C078}"/>
              </a:ext>
            </a:extLst>
          </p:cNvPr>
          <p:cNvSpPr txBox="1"/>
          <p:nvPr/>
        </p:nvSpPr>
        <p:spPr>
          <a:xfrm>
            <a:off x="6235821" y="4721178"/>
            <a:ext cx="2857379" cy="646331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সঠিক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2093103-CD4F-443D-8823-824AF4BB90C6}"/>
              </a:ext>
            </a:extLst>
          </p:cNvPr>
          <p:cNvSpPr txBox="1"/>
          <p:nvPr/>
        </p:nvSpPr>
        <p:spPr>
          <a:xfrm>
            <a:off x="6226383" y="5599606"/>
            <a:ext cx="2835064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CFC413AA-A625-40E8-B328-C07F0B9C1A58}"/>
              </a:ext>
            </a:extLst>
          </p:cNvPr>
          <p:cNvGrpSpPr/>
          <p:nvPr/>
        </p:nvGrpSpPr>
        <p:grpSpPr>
          <a:xfrm>
            <a:off x="4544141" y="599791"/>
            <a:ext cx="3559175" cy="648935"/>
            <a:chOff x="4544141" y="599791"/>
            <a:chExt cx="3559175" cy="648935"/>
          </a:xfrm>
        </p:grpSpPr>
        <p:sp>
          <p:nvSpPr>
            <p:cNvPr id="63" name="Rectangle: Diagonal Corners Snipped 62">
              <a:extLst>
                <a:ext uri="{FF2B5EF4-FFF2-40B4-BE49-F238E27FC236}">
                  <a16:creationId xmlns:a16="http://schemas.microsoft.com/office/drawing/2014/main" id="{4BB2B813-F54C-42B5-911A-0949D437A376}"/>
                </a:ext>
              </a:extLst>
            </p:cNvPr>
            <p:cNvSpPr/>
            <p:nvPr/>
          </p:nvSpPr>
          <p:spPr>
            <a:xfrm>
              <a:off x="5187819" y="599791"/>
              <a:ext cx="2281467" cy="588696"/>
            </a:xfrm>
            <a:prstGeom prst="snip2DiagRect">
              <a:avLst/>
            </a:prstGeom>
            <a:noFill/>
            <a:ln w="19050">
              <a:gradFill>
                <a:gsLst>
                  <a:gs pos="0">
                    <a:srgbClr val="FF00FF"/>
                  </a:gs>
                  <a:gs pos="100000">
                    <a:srgbClr val="6660D4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মূল্যায়নঃ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0DE8AF9-D4A5-4760-A6D6-60B8BAE300B5}"/>
                </a:ext>
              </a:extLst>
            </p:cNvPr>
            <p:cNvGrpSpPr/>
            <p:nvPr/>
          </p:nvGrpSpPr>
          <p:grpSpPr>
            <a:xfrm>
              <a:off x="4544141" y="639126"/>
              <a:ext cx="711200" cy="571500"/>
              <a:chOff x="3453384" y="914400"/>
              <a:chExt cx="6004560" cy="5337048"/>
            </a:xfrm>
          </p:grpSpPr>
          <p:sp>
            <p:nvSpPr>
              <p:cNvPr id="80" name="Arc 79">
                <a:extLst>
                  <a:ext uri="{FF2B5EF4-FFF2-40B4-BE49-F238E27FC236}">
                    <a16:creationId xmlns:a16="http://schemas.microsoft.com/office/drawing/2014/main" id="{CF948D1E-76C5-4CF3-9798-7C007D8244F8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Isosceles Triangle 80">
                <a:extLst>
                  <a:ext uri="{FF2B5EF4-FFF2-40B4-BE49-F238E27FC236}">
                    <a16:creationId xmlns:a16="http://schemas.microsoft.com/office/drawing/2014/main" id="{16D8DDAA-D4C8-48B3-9FCF-5D21844C1ACC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0FAAE1A7-01B6-4CA1-9ED4-B6768CEA7E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754A1216-0C14-4754-8082-A05E806D7AB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Arc 83">
                <a:extLst>
                  <a:ext uri="{FF2B5EF4-FFF2-40B4-BE49-F238E27FC236}">
                    <a16:creationId xmlns:a16="http://schemas.microsoft.com/office/drawing/2014/main" id="{67BB57E2-57E1-40C4-8DE7-4A64864622E0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Arc 84">
                <a:extLst>
                  <a:ext uri="{FF2B5EF4-FFF2-40B4-BE49-F238E27FC236}">
                    <a16:creationId xmlns:a16="http://schemas.microsoft.com/office/drawing/2014/main" id="{755727CF-9964-45FA-A4C0-36D8D1D2FCE5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Arc 85">
                <a:extLst>
                  <a:ext uri="{FF2B5EF4-FFF2-40B4-BE49-F238E27FC236}">
                    <a16:creationId xmlns:a16="http://schemas.microsoft.com/office/drawing/2014/main" id="{3BE60414-6072-428F-BB4B-FF7A4850FF84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Arc 86">
                <a:extLst>
                  <a:ext uri="{FF2B5EF4-FFF2-40B4-BE49-F238E27FC236}">
                    <a16:creationId xmlns:a16="http://schemas.microsoft.com/office/drawing/2014/main" id="{C94528E0-3486-4B48-8798-6EF706159472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Arc 87">
                <a:extLst>
                  <a:ext uri="{FF2B5EF4-FFF2-40B4-BE49-F238E27FC236}">
                    <a16:creationId xmlns:a16="http://schemas.microsoft.com/office/drawing/2014/main" id="{E06C1202-9388-46D3-95F6-6D8630A0444F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Arc 88">
                <a:extLst>
                  <a:ext uri="{FF2B5EF4-FFF2-40B4-BE49-F238E27FC236}">
                    <a16:creationId xmlns:a16="http://schemas.microsoft.com/office/drawing/2014/main" id="{E840952A-60E0-4B55-84FA-CF8F30145B5A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3CE18450-845F-453A-A87C-1DBCE2C486DB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Arc 90">
                <a:extLst>
                  <a:ext uri="{FF2B5EF4-FFF2-40B4-BE49-F238E27FC236}">
                    <a16:creationId xmlns:a16="http://schemas.microsoft.com/office/drawing/2014/main" id="{9A9A2F09-F31F-4DD9-9D08-68A60B3994CA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Arc 91">
                <a:extLst>
                  <a:ext uri="{FF2B5EF4-FFF2-40B4-BE49-F238E27FC236}">
                    <a16:creationId xmlns:a16="http://schemas.microsoft.com/office/drawing/2014/main" id="{16A1F28F-BB95-4E4A-A111-2A2A2729A528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22A624D0-7F93-4BAA-8937-DC1C6496FB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B9FA212D-54DF-439B-AC98-605E941CEC40}"/>
                </a:ext>
              </a:extLst>
            </p:cNvPr>
            <p:cNvGrpSpPr/>
            <p:nvPr/>
          </p:nvGrpSpPr>
          <p:grpSpPr>
            <a:xfrm>
              <a:off x="7392116" y="677226"/>
              <a:ext cx="711200" cy="571500"/>
              <a:chOff x="3453384" y="914400"/>
              <a:chExt cx="6004560" cy="5337048"/>
            </a:xfrm>
          </p:grpSpPr>
          <p:sp>
            <p:nvSpPr>
              <p:cNvPr id="66" name="Arc 65">
                <a:extLst>
                  <a:ext uri="{FF2B5EF4-FFF2-40B4-BE49-F238E27FC236}">
                    <a16:creationId xmlns:a16="http://schemas.microsoft.com/office/drawing/2014/main" id="{B9033449-24F1-4F48-A01D-AB3F0936D651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Isosceles Triangle 66">
                <a:extLst>
                  <a:ext uri="{FF2B5EF4-FFF2-40B4-BE49-F238E27FC236}">
                    <a16:creationId xmlns:a16="http://schemas.microsoft.com/office/drawing/2014/main" id="{6E7B7B94-2B24-49B8-8EE9-C0C3CA93B9AC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2A96CA7B-1BE1-4400-8263-ECBB6C048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E8FE2B59-EAA4-4140-89EB-1F325F2019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Arc 69">
                <a:extLst>
                  <a:ext uri="{FF2B5EF4-FFF2-40B4-BE49-F238E27FC236}">
                    <a16:creationId xmlns:a16="http://schemas.microsoft.com/office/drawing/2014/main" id="{BB4DCAEE-7FF9-441C-B63F-7EE7165A1F24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Arc 70">
                <a:extLst>
                  <a:ext uri="{FF2B5EF4-FFF2-40B4-BE49-F238E27FC236}">
                    <a16:creationId xmlns:a16="http://schemas.microsoft.com/office/drawing/2014/main" id="{46F97418-8A26-475C-90E9-DB507638F701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Arc 71">
                <a:extLst>
                  <a:ext uri="{FF2B5EF4-FFF2-40B4-BE49-F238E27FC236}">
                    <a16:creationId xmlns:a16="http://schemas.microsoft.com/office/drawing/2014/main" id="{AEA1EE50-585D-488E-81C1-1105AC870000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Arc 72">
                <a:extLst>
                  <a:ext uri="{FF2B5EF4-FFF2-40B4-BE49-F238E27FC236}">
                    <a16:creationId xmlns:a16="http://schemas.microsoft.com/office/drawing/2014/main" id="{5C6E010F-08FA-4942-AD20-60DE1237E62C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Arc 73">
                <a:extLst>
                  <a:ext uri="{FF2B5EF4-FFF2-40B4-BE49-F238E27FC236}">
                    <a16:creationId xmlns:a16="http://schemas.microsoft.com/office/drawing/2014/main" id="{36544ACB-D6E3-4098-B641-AE1145DA7D05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Arc 74">
                <a:extLst>
                  <a:ext uri="{FF2B5EF4-FFF2-40B4-BE49-F238E27FC236}">
                    <a16:creationId xmlns:a16="http://schemas.microsoft.com/office/drawing/2014/main" id="{ABAC8411-AD72-41BF-A040-0E8581199A3C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B71D2685-48FF-44EC-8415-F5EBE1B42C50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Arc 76">
                <a:extLst>
                  <a:ext uri="{FF2B5EF4-FFF2-40B4-BE49-F238E27FC236}">
                    <a16:creationId xmlns:a16="http://schemas.microsoft.com/office/drawing/2014/main" id="{F674C52E-CDCC-4D63-98C3-1FF2535B74EF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Arc 77">
                <a:extLst>
                  <a:ext uri="{FF2B5EF4-FFF2-40B4-BE49-F238E27FC236}">
                    <a16:creationId xmlns:a16="http://schemas.microsoft.com/office/drawing/2014/main" id="{BD1EE5E6-2DF5-499B-94DA-BB868DE75278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8D0774E4-1950-423F-96EB-9AF868785F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EA54F3F-5A1F-4BFF-9905-C27A89978940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98BE33D7-7281-4BE7-990D-A93E01C881C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6B16B15C-DCFE-4B7D-87A5-B77C1A44EE0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6BE2670B-453E-429F-B916-828FCA70B4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5C48605-417D-440F-BB4D-9358FEEF7F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Arc 56">
              <a:extLst>
                <a:ext uri="{FF2B5EF4-FFF2-40B4-BE49-F238E27FC236}">
                  <a16:creationId xmlns:a16="http://schemas.microsoft.com/office/drawing/2014/main" id="{3DA0D52F-7E1E-461C-BFB1-8A66955D3EF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E1BC60B2-871B-4623-BD95-CC519313153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E3A606B3-98A4-41C0-9F97-56D1629018D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0" name="Arc 59">
              <a:extLst>
                <a:ext uri="{FF2B5EF4-FFF2-40B4-BE49-F238E27FC236}">
                  <a16:creationId xmlns:a16="http://schemas.microsoft.com/office/drawing/2014/main" id="{AC74CF15-0B78-4FB3-A562-315D18740A3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" name="Arc 60">
              <a:extLst>
                <a:ext uri="{FF2B5EF4-FFF2-40B4-BE49-F238E27FC236}">
                  <a16:creationId xmlns:a16="http://schemas.microsoft.com/office/drawing/2014/main" id="{C582E479-5D0A-448E-BF29-EECB475A1DF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4" name="Arc 93">
              <a:extLst>
                <a:ext uri="{FF2B5EF4-FFF2-40B4-BE49-F238E27FC236}">
                  <a16:creationId xmlns:a16="http://schemas.microsoft.com/office/drawing/2014/main" id="{EE5BFB06-8C05-426A-B818-599840A569E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4F72FA18-3C6D-4654-85BE-35EED94AE03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6" name="Arc 95">
              <a:extLst>
                <a:ext uri="{FF2B5EF4-FFF2-40B4-BE49-F238E27FC236}">
                  <a16:creationId xmlns:a16="http://schemas.microsoft.com/office/drawing/2014/main" id="{9D5D4378-CC6E-4CA8-ABAA-8055C7DE57E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2CC7D3B1-3503-4EEE-8870-A2DE07C653A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5F83C420-A9A1-4BD8-B785-B22993612D3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CBBB8015-2C6F-472B-9E94-57D93914F720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8843D2D9-27BE-4B98-81B9-84C7249154D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Isosceles Triangle 100">
              <a:extLst>
                <a:ext uri="{FF2B5EF4-FFF2-40B4-BE49-F238E27FC236}">
                  <a16:creationId xmlns:a16="http://schemas.microsoft.com/office/drawing/2014/main" id="{8E2B6FFC-056D-4A34-853C-96E34509DAC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E0EA0C42-A44E-4CA9-A91C-1420D89A22F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E9F940DB-D663-4153-92F2-032898DAE3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9FAA1F10-37FF-491B-B1F1-655861268B1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Arc 104">
              <a:extLst>
                <a:ext uri="{FF2B5EF4-FFF2-40B4-BE49-F238E27FC236}">
                  <a16:creationId xmlns:a16="http://schemas.microsoft.com/office/drawing/2014/main" id="{AFAACE89-2368-4DD6-9422-87AB1F6EEB4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199280A8-B81C-43E0-A923-1AAE9E0459D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Arc 106">
              <a:extLst>
                <a:ext uri="{FF2B5EF4-FFF2-40B4-BE49-F238E27FC236}">
                  <a16:creationId xmlns:a16="http://schemas.microsoft.com/office/drawing/2014/main" id="{3A9208EE-1D5B-4152-9F92-1F758727D7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Arc 107">
              <a:extLst>
                <a:ext uri="{FF2B5EF4-FFF2-40B4-BE49-F238E27FC236}">
                  <a16:creationId xmlns:a16="http://schemas.microsoft.com/office/drawing/2014/main" id="{B7D95A55-237B-4F51-8203-C17BC35975D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2C910CCA-4D45-4CA0-8497-D3030507FDB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88306D50-3A51-4604-A300-3554CCF83ED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Arc 110">
              <a:extLst>
                <a:ext uri="{FF2B5EF4-FFF2-40B4-BE49-F238E27FC236}">
                  <a16:creationId xmlns:a16="http://schemas.microsoft.com/office/drawing/2014/main" id="{C6D1FD95-9736-41B2-97B6-86D7FAB8B7A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45EE683E-B4B8-4CCA-B80A-8ED95723350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05AC5479-1EFF-4FF2-8778-C400BA4D993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C1E0C16B-78E3-46D8-8BD8-7E69317C070A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7CADD1D2-4CA3-42F8-8893-537EBCE452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Isosceles Triangle 115">
              <a:extLst>
                <a:ext uri="{FF2B5EF4-FFF2-40B4-BE49-F238E27FC236}">
                  <a16:creationId xmlns:a16="http://schemas.microsoft.com/office/drawing/2014/main" id="{B47CAD4D-BE20-4E5E-9698-B2CF36CFEA4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1EB2098A-F28F-4228-9C5A-0E8F47D4C1D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52B70453-AF6A-498E-A2A6-C9ED278F20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8F52AF31-3E46-4A33-9353-DF4732E40B3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BACC2C09-A7D3-4163-8F0E-4C3B12727EB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30448108-8228-4823-BFD5-7928D7792F5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Arc 121">
              <a:extLst>
                <a:ext uri="{FF2B5EF4-FFF2-40B4-BE49-F238E27FC236}">
                  <a16:creationId xmlns:a16="http://schemas.microsoft.com/office/drawing/2014/main" id="{C31FEDDB-D11C-4C32-A3F6-61200B824C0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987EF39E-13C5-4A29-AE88-AB514CF395C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Arc 123">
              <a:extLst>
                <a:ext uri="{FF2B5EF4-FFF2-40B4-BE49-F238E27FC236}">
                  <a16:creationId xmlns:a16="http://schemas.microsoft.com/office/drawing/2014/main" id="{557250A2-C71C-48FD-9CDE-2658B3D995B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0BA76822-9B3C-444C-AFEC-55D381C5D60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135E6E77-53AB-42BF-94D9-A693AE83038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07A59CF6-117A-43FA-AB61-F5C7A69150E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7A28E9EC-F668-4B94-8BBC-8A22D98EA12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115BA8EC-43E6-4317-83EA-84A339F013B5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130" name="Arc 129">
              <a:extLst>
                <a:ext uri="{FF2B5EF4-FFF2-40B4-BE49-F238E27FC236}">
                  <a16:creationId xmlns:a16="http://schemas.microsoft.com/office/drawing/2014/main" id="{A7C6700A-CFC4-4C93-AC10-E431D95BF07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Isosceles Triangle 130">
              <a:extLst>
                <a:ext uri="{FF2B5EF4-FFF2-40B4-BE49-F238E27FC236}">
                  <a16:creationId xmlns:a16="http://schemas.microsoft.com/office/drawing/2014/main" id="{D7D97833-AB74-4C74-B7B7-398515E982A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E82EE810-2A9F-4A63-B89C-F96380A40B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84C76C95-D2EF-4AC5-8D7D-6CEE306D93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E7451FF2-6D07-4FC9-9D4F-B790E82CD9B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776AC331-696B-4251-B8B8-572B039E42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93DEE29B-3CA4-4FB2-912E-BA7A94B3EFC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2D7B65CE-621C-4AA8-B2FA-314B7D18961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C26DC17F-F4E8-4CD3-A874-FE23ABA535D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94F5F54B-A19B-41E3-9356-871079A2B10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E79544D1-B1C8-41FA-BE9B-42F57A22442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Arc 140">
              <a:extLst>
                <a:ext uri="{FF2B5EF4-FFF2-40B4-BE49-F238E27FC236}">
                  <a16:creationId xmlns:a16="http://schemas.microsoft.com/office/drawing/2014/main" id="{D198B110-FE08-4791-9192-AABF8FA30A5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2DF246A5-5605-44D0-8B2D-8FDC153D0FC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EA89969-34E4-4336-9279-CDE97303E97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81D1177D-F186-4749-B289-E3AE4333B998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0355B13E-4C6E-4994-9C73-97C07105B0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Isosceles Triangle 145">
              <a:extLst>
                <a:ext uri="{FF2B5EF4-FFF2-40B4-BE49-F238E27FC236}">
                  <a16:creationId xmlns:a16="http://schemas.microsoft.com/office/drawing/2014/main" id="{CB02B1BB-F552-4141-9D7B-3832D4FC0CC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E4946D52-E577-4760-A6FA-0E55AE1B7DD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45E0C9D2-69DE-4E67-8CC3-022D4D9357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7E4ACAA5-D070-4A96-A3FE-C66E7791D4F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E23314DE-FE0E-4D8F-A0DB-257EDC66280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63D51D82-080F-4AD5-B709-25981AA545A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B4F83EE8-6B75-459F-8213-7B44885AFF6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D51AA215-B0CB-48EE-9CD7-F8D8F6D37B4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FF8F6FAC-D484-437A-8B26-6D01D49A68A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396DE1FA-9B13-410F-9D77-417EB2269DC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Arc 155">
              <a:extLst>
                <a:ext uri="{FF2B5EF4-FFF2-40B4-BE49-F238E27FC236}">
                  <a16:creationId xmlns:a16="http://schemas.microsoft.com/office/drawing/2014/main" id="{67DA3CBF-90B1-4A51-8523-531299ECC9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4ED5D3EC-E37D-49EE-9E42-A9EAC8C865B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611B9A13-FDCE-4A11-A3EF-8071B98250D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CF1C06BF-3FA9-4961-BF9E-50C28C31EFAB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1D9841FB-0016-4176-9B9F-2B7AABD34B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Isosceles Triangle 160">
              <a:extLst>
                <a:ext uri="{FF2B5EF4-FFF2-40B4-BE49-F238E27FC236}">
                  <a16:creationId xmlns:a16="http://schemas.microsoft.com/office/drawing/2014/main" id="{5A0DD2FC-955E-4585-9882-9A6A93F380D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34F6B7DD-F303-47C7-8ADC-424CBF65C0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B0E9DBC7-C57C-4CC0-90F5-4C8A6D67B1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64AF2662-3414-4224-B0F8-72BD0382F3A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6B1F984C-7CC8-4C6F-A692-BA37F87FB9C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36248C3B-2C33-4EA3-9C03-6B7557DAEF7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B5E40222-AE84-4887-9018-92A7992D43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984DAF6C-8468-4952-86F4-C58035E62ED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239D3EB8-ABE3-4610-98F1-4E904AFE1F9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E9157944-2B7A-4F80-9AB3-EB57811899F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E8DDA51D-7F0B-49FC-9CA0-C91EC93CF8F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D39D3F0B-EAB8-4C08-8E9F-52225E80FC2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15EFDDC9-AC07-46D3-A602-086EB6D1084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804AD8D9-AF16-4A54-BD87-6E08A3077250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75" name="Arc 174">
              <a:extLst>
                <a:ext uri="{FF2B5EF4-FFF2-40B4-BE49-F238E27FC236}">
                  <a16:creationId xmlns:a16="http://schemas.microsoft.com/office/drawing/2014/main" id="{877ECCE2-2403-435B-BF5A-4B2D18AD61B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Isosceles Triangle 175">
              <a:extLst>
                <a:ext uri="{FF2B5EF4-FFF2-40B4-BE49-F238E27FC236}">
                  <a16:creationId xmlns:a16="http://schemas.microsoft.com/office/drawing/2014/main" id="{F7D59799-7E34-4077-A54C-801A8FB359F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3596A024-F621-46B6-9107-745835FC355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B9CC1201-D893-4E2E-8FDA-DB65344C84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8E8A456C-E4C8-4305-8217-BB6B4BD5A31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F2498E18-8669-4FEA-A8A5-544C3155E5D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24110177-DBD6-4E6B-87B1-D5A34367A35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C61E5EBA-69A2-44AF-ADC0-AA0A4350188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B86F4113-D281-4608-A85D-4C8E6290C6A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1FE7318F-DB36-44F0-8EB4-F84D4D4C785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5E5DFF1F-6761-4DF5-AA65-7ADAD6D6DD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BB4BBAB2-7EFB-4685-97F9-F775644DB3B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C0974606-92DD-4AD4-828B-5EBA6439D41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9650778-3FF6-4E2E-B843-C8B43D8C8E4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E91B3EF1-C52D-4E8A-B629-7D1949CE166C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50E85451-47D5-478F-973A-F982815F6B6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Isosceles Triangle 190">
              <a:extLst>
                <a:ext uri="{FF2B5EF4-FFF2-40B4-BE49-F238E27FC236}">
                  <a16:creationId xmlns:a16="http://schemas.microsoft.com/office/drawing/2014/main" id="{B02D7522-F691-4A83-84A9-AB448BF30EF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E41C1B9-0D00-40A5-8321-FC86B292036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309A1C8C-FB09-4083-B27F-8C88721130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3BC82EA7-16EF-4955-A2E3-B14FAD84E61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CA30A9C1-8CC0-44EC-ADD3-AF05FF068FF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93D95198-0D4D-4E19-84AE-98C905A35BC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493C99A4-EE4D-4DF1-83E4-B3349D06F4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D7721B6C-3C9B-4FA7-975F-10249CAD5FB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FCB3FEC7-CA02-4B26-A255-081F837B083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5133D857-0BC5-44A1-B61A-BFB3721573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133E9537-9428-45A9-8B03-4A76659C3DB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16B04EC8-96C7-4962-A057-B2FB9EEBD2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C36C7EC3-6958-4C1E-AF6F-F0FFF9DD1A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F97CB3C3-78C7-47B7-AF40-7042E5A28C48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07FF4666-1201-4CD6-A289-36765A621BF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Isosceles Triangle 205">
              <a:extLst>
                <a:ext uri="{FF2B5EF4-FFF2-40B4-BE49-F238E27FC236}">
                  <a16:creationId xmlns:a16="http://schemas.microsoft.com/office/drawing/2014/main" id="{BA110820-887D-414D-94BB-B47616E19E3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86FDF126-E582-4B2A-98E7-6F937CBFF76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4B15144B-286D-4384-B618-7B59D9E94F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054EB208-AA55-4069-A2CC-FE381B4D36C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63BFE048-60DE-46B6-8EC3-5CA9C39A4A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92908A0D-F5F9-49CD-BC56-C204F89C34F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6D26C668-FC3C-4B63-8405-D21335DC6F7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Arc 212">
              <a:extLst>
                <a:ext uri="{FF2B5EF4-FFF2-40B4-BE49-F238E27FC236}">
                  <a16:creationId xmlns:a16="http://schemas.microsoft.com/office/drawing/2014/main" id="{EADF514D-1297-41B0-9D05-E89220A7372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BA037BCB-65FB-4574-A061-DA4E74709F2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24A084C6-5080-40A7-A70E-7835E062442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400678C8-62AC-4E5B-A2E8-413CF5A64B9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960F44CB-5FA5-49A3-ABF8-8AF29A14F8B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B53F76F3-18E9-41F6-8888-CD3E883ECC6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3C43A089-2519-4A84-BAC4-2B15EA62A35B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50128897-4196-4381-886A-2AB2638B665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Isosceles Triangle 220">
              <a:extLst>
                <a:ext uri="{FF2B5EF4-FFF2-40B4-BE49-F238E27FC236}">
                  <a16:creationId xmlns:a16="http://schemas.microsoft.com/office/drawing/2014/main" id="{AF6F22EA-63D5-4752-B929-C232CEAFE91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8949CE4-5949-4DAB-9602-7427C130459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DFD59D5C-28A2-4BA9-86ED-6EEB757A53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6C71BC75-69F2-4C3A-9A6C-837C3E03165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2EEB66DD-F1F8-4762-87CE-E43E9707D5D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2B7B428F-6CFC-41C8-9499-72694BEE9DA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FF2D4CFB-EA69-406F-B526-9D54DC7B041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6163F9C4-9817-46E8-8759-9581C25BF11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F2A71D0C-6635-4B4F-A614-384BC228F1F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EC5812F4-5842-49AB-B8DB-730B1392CC2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64BE1307-F575-4B11-AF65-25BC11FB5CC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D5682E93-BFCE-4023-BB1E-DBD760320BB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23096E04-F85A-4EF6-ADAA-A19F5B63D47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EBAE4718-9FAD-467F-B8C7-98A674038621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048394CF-D5AB-4549-BF46-1CAA03C7106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Isosceles Triangle 235">
              <a:extLst>
                <a:ext uri="{FF2B5EF4-FFF2-40B4-BE49-F238E27FC236}">
                  <a16:creationId xmlns:a16="http://schemas.microsoft.com/office/drawing/2014/main" id="{1CE3E182-7507-47D0-9D00-7A67F9B1041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36318616-064F-4E6A-A02F-9582A7FCB78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28C5C562-DEC8-47E6-8AA2-F50EAF5B83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5634C0A7-BBFC-4EB7-8E49-ACE2239EFF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BC038365-A3AE-4375-83E7-44FCEB03DEF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Arc 240">
              <a:extLst>
                <a:ext uri="{FF2B5EF4-FFF2-40B4-BE49-F238E27FC236}">
                  <a16:creationId xmlns:a16="http://schemas.microsoft.com/office/drawing/2014/main" id="{827BA90C-1F6D-4194-B2DE-9DF7449F10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97F908A4-58C7-4EC6-A1F8-2567C4FB06C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Arc 242">
              <a:extLst>
                <a:ext uri="{FF2B5EF4-FFF2-40B4-BE49-F238E27FC236}">
                  <a16:creationId xmlns:a16="http://schemas.microsoft.com/office/drawing/2014/main" id="{5BD20433-42FC-4AC3-8C4B-512ECD00C5F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7AE562CD-258E-4F3C-8922-7E64115CBF0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8B821C16-44FA-4B44-A97F-FDB0B98FE93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57AE9252-5765-4C36-B7B7-B34ED1AAEDB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B7D58A99-3B5B-496C-843E-37FAFD1DBFB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8" name="Straight Connector 247">
              <a:extLst>
                <a:ext uri="{FF2B5EF4-FFF2-40B4-BE49-F238E27FC236}">
                  <a16:creationId xmlns:a16="http://schemas.microsoft.com/office/drawing/2014/main" id="{6E1C2084-2E03-407E-A8BE-486A5B3A4BC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B2F8A7BB-AEA6-40B2-B5B8-D96AB59DCA0C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24C37137-3A12-4B99-B8D2-428339A5C7A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Isosceles Triangle 250">
              <a:extLst>
                <a:ext uri="{FF2B5EF4-FFF2-40B4-BE49-F238E27FC236}">
                  <a16:creationId xmlns:a16="http://schemas.microsoft.com/office/drawing/2014/main" id="{907692BE-9393-453B-A4CC-9448F8D0EE6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3A669248-0953-4171-8335-AF31BE05F9A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C2B5B25F-524A-4021-8B76-6B0FC9DB5E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CC69A6BE-8507-4964-96B2-14628AB1C07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E754CB36-293E-418B-9B8F-25DA1F36DCE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D6736CA9-6324-4784-A2B3-7BB648D061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E85C2063-7483-493D-8FD0-0AF5E478586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Arc 257">
              <a:extLst>
                <a:ext uri="{FF2B5EF4-FFF2-40B4-BE49-F238E27FC236}">
                  <a16:creationId xmlns:a16="http://schemas.microsoft.com/office/drawing/2014/main" id="{F7062DF4-78C1-48A8-A85A-DB01B12CD10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028B29D7-C7A5-4D5E-A70C-8E6DBB126FF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D3A5490C-3423-496D-9D49-6F7E2D09D09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76F18297-FBCD-49E5-BFF4-D87513016F5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BA735317-A3E1-4DC0-A222-B66D04EF5B7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1D7D606B-3526-4BAD-A401-6B35334C145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750A21AC-A910-42B0-B5F3-238BA192DB2D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B94584BA-F11E-4718-9D20-75ED8044D1E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Isosceles Triangle 265">
              <a:extLst>
                <a:ext uri="{FF2B5EF4-FFF2-40B4-BE49-F238E27FC236}">
                  <a16:creationId xmlns:a16="http://schemas.microsoft.com/office/drawing/2014/main" id="{737D5B27-D74F-4365-9B2A-D89E33B4EE2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67" name="Straight Connector 266">
              <a:extLst>
                <a:ext uri="{FF2B5EF4-FFF2-40B4-BE49-F238E27FC236}">
                  <a16:creationId xmlns:a16="http://schemas.microsoft.com/office/drawing/2014/main" id="{C9B0A1EA-07A1-45BF-9999-AAC3E354A84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>
              <a:extLst>
                <a:ext uri="{FF2B5EF4-FFF2-40B4-BE49-F238E27FC236}">
                  <a16:creationId xmlns:a16="http://schemas.microsoft.com/office/drawing/2014/main" id="{280CE2A0-CAEC-404E-94E7-857C37B046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CFB1CD8D-C833-4888-ACC4-644A79740E5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68464A8E-85C8-40A1-AE47-94B408B157E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E750C900-4D52-4BAE-AD01-FB74903CFE0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83334559-4A59-44E4-B35D-B5C5ADFB5B2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FBFD99FE-8D59-45F5-8F4E-2ED91BC03D9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CE5B80E9-36D5-4C60-88CE-DD110CA3E70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36F39A4D-FCB6-4E9F-B087-AACF4E09208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23030970-042B-4BE2-8D42-6B4A86A4D65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7A7BA968-F732-4265-AB8A-9AB07E3A8BD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6D392E82-DE05-405B-993D-78DE7020B3B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BBE64C05-0CB2-44A4-BFA2-E5C53468F2F3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0C80E220-6E25-46C7-BDC6-916D871CE48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Isosceles Triangle 280">
              <a:extLst>
                <a:ext uri="{FF2B5EF4-FFF2-40B4-BE49-F238E27FC236}">
                  <a16:creationId xmlns:a16="http://schemas.microsoft.com/office/drawing/2014/main" id="{69E7FB1C-A8F5-4946-8253-DF71F966CEC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2" name="Straight Connector 281">
              <a:extLst>
                <a:ext uri="{FF2B5EF4-FFF2-40B4-BE49-F238E27FC236}">
                  <a16:creationId xmlns:a16="http://schemas.microsoft.com/office/drawing/2014/main" id="{C3C09B9B-8525-401B-A25F-A7A6823CE6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5EDF0E06-676F-4F8E-9E58-259284EB94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A54D743B-D210-49D6-B272-5799135FD66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D6232488-528F-4910-AFD2-235427BAC7C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99AB36B6-BF54-4953-B61A-B3871D10473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E5CACF9C-E672-4982-873E-3F42CF31281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DDA6B822-FDD6-45D9-83B7-2773C9DBA60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DDB31E36-78B9-4753-94CF-4FD67379E79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A66694E6-3607-4E04-9AD7-00BF791D991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39E05621-9C56-46E9-8BFF-FE69902B41B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Arc 291">
              <a:extLst>
                <a:ext uri="{FF2B5EF4-FFF2-40B4-BE49-F238E27FC236}">
                  <a16:creationId xmlns:a16="http://schemas.microsoft.com/office/drawing/2014/main" id="{9EFD79E8-CC31-4195-AA15-2E44A78C166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D20289BD-05A7-45B0-8F12-68A60C26805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CD7B5536-2684-46AA-AA25-921954CDC0CF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03E52ACF-7C2F-435A-BE2A-BFCA961B579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Isosceles Triangle 295">
              <a:extLst>
                <a:ext uri="{FF2B5EF4-FFF2-40B4-BE49-F238E27FC236}">
                  <a16:creationId xmlns:a16="http://schemas.microsoft.com/office/drawing/2014/main" id="{1EA437DD-9921-49CE-BC19-26782C8B3DD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97" name="Straight Connector 296">
              <a:extLst>
                <a:ext uri="{FF2B5EF4-FFF2-40B4-BE49-F238E27FC236}">
                  <a16:creationId xmlns:a16="http://schemas.microsoft.com/office/drawing/2014/main" id="{273A6A28-FABD-4363-8030-35FDBC2AF17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>
              <a:extLst>
                <a:ext uri="{FF2B5EF4-FFF2-40B4-BE49-F238E27FC236}">
                  <a16:creationId xmlns:a16="http://schemas.microsoft.com/office/drawing/2014/main" id="{F205842E-F868-481D-AB22-DA8AB0DADC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CD7EBCA6-D680-4755-9E55-55FE2865F4B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90617D2B-3E86-480A-8C68-2C4380E6A6C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E4FF242C-1319-4ED2-91D3-8FD0500CE55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EA119527-4B1E-4865-BF3D-6ED18A66DD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C2F60A5F-F385-44E0-9A33-69D1A354E82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E5351FC4-0506-4630-8BBC-D7FF7A43BA2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1C056C3E-D991-4BE1-BA1C-716D96E1991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E4C720DD-6868-42FF-94B5-5C6FCA622C5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41B17DEE-8A60-4EBB-A7CD-EDC5EC0D837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BB74A8CC-BD36-4702-99BE-9B865A76B50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FD139533-5908-454F-97CA-BCEFFFAB9C39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1BBA5ABF-6ABA-457B-8769-77F24691647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Isosceles Triangle 310">
              <a:extLst>
                <a:ext uri="{FF2B5EF4-FFF2-40B4-BE49-F238E27FC236}">
                  <a16:creationId xmlns:a16="http://schemas.microsoft.com/office/drawing/2014/main" id="{C4E5790D-F06C-4995-9813-2020CE1427A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F799D595-8A2F-4B0D-9291-BEFABF47D7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89365BE7-1854-4F78-9FB8-B9B177E2AA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DE7214EB-A94F-48D2-B721-C63B31AEA6A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26829306-DF0F-4ADA-BAA1-59306B24BCB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6CC188A0-A513-440C-9C25-4307C8439F8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1595D86B-9264-4DC9-95BB-3DBB39117EB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EBD0AB70-BD9A-4EB9-A680-901A0E820C8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E70DD408-CC89-40D9-BEBE-39E522E565F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2C4C4660-BF9B-4AAD-AB1E-EEDEB61933A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F980A83E-A7EE-425C-81ED-B1C33CE04D6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C6A0E174-BAD6-48F6-AE75-B4E3B475E4B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0DCC1B1E-25C9-42AD-9596-EAC6396177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6CC8B8C3-3C4D-4478-AD7C-74C03A614EFA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2E93962E-8512-470C-9194-4C2F889BD8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EF421744-AB94-4046-8D35-B0B25622CFE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821690FB-3524-477D-8041-F68BFAF5321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393C0FC3-2622-493F-8934-402F821D48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BB87B24C-5521-4069-928F-B758BC9EB6D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0C0B8ECA-C52E-4E0A-83B5-33E74D06500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473EF92F-697C-419C-9B1E-51C0EE7E558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BAF9147B-9B56-47E9-8CFD-55DE8C6AD31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7A71F629-F247-411E-8B75-22CE913E263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0B852E55-F61F-42BF-AB01-1672AC0725C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F30AF958-893C-439A-97FF-2C8DD551326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F5405B7F-7B32-4EE3-A4B4-C32CBF84B39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55226196-E359-4707-8B0E-D4E01A57D23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E3AA48E0-0B28-44E7-BB44-253960FBE16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BC54C70A-BCA0-4DF1-8D16-FF8D7F423C63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2C9D69C5-44DF-4AE3-AAFA-4482D39F1EA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Isosceles Triangle 340">
              <a:extLst>
                <a:ext uri="{FF2B5EF4-FFF2-40B4-BE49-F238E27FC236}">
                  <a16:creationId xmlns:a16="http://schemas.microsoft.com/office/drawing/2014/main" id="{821EE9C3-031A-45CE-B04A-64EA530062C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D1B7CF3B-CA87-4D41-BBBA-47CA4DFEFD6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E5A41BE0-0DCC-4EFF-8E1D-6CAD3F2AA0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836B445F-6A1B-4366-ACD2-57DABA6DB42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78BBCBFE-ED29-4267-811A-F4A8659B6B7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6D25330E-CC18-4B9F-978D-833D2ACCBEF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52E0E015-4802-4A83-BD43-850AE90E50C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FBD72F6B-AF09-4D68-81DC-2A57953FFC4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BE17F582-9820-40C1-9F43-B10FF74DC8B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6023F14F-E9CD-4BEC-9EF8-BBBAEBB0D6F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E6472424-68C6-44E3-9622-30790419AC6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D5F00387-8C26-49E7-8E24-91298DD83DE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3" name="Straight Connector 352">
              <a:extLst>
                <a:ext uri="{FF2B5EF4-FFF2-40B4-BE49-F238E27FC236}">
                  <a16:creationId xmlns:a16="http://schemas.microsoft.com/office/drawing/2014/main" id="{890DCE29-47BC-4D2D-9B68-2F02D508378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12C39E97-17AB-41EF-B731-C640C7EE45E0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9B2C2174-4F3F-4DE4-B702-E0BE19F3A46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Isosceles Triangle 355">
              <a:extLst>
                <a:ext uri="{FF2B5EF4-FFF2-40B4-BE49-F238E27FC236}">
                  <a16:creationId xmlns:a16="http://schemas.microsoft.com/office/drawing/2014/main" id="{686D6F75-CEBA-4287-9708-D51355E593E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F7B53913-AEFB-4378-B268-AAB7FA8A99E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C45FC75D-B1C4-4925-BF5C-C6D55AF4A4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D3025A64-9D55-4967-9C22-F35C9DA3AB7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B7EE806C-F50C-42A8-831D-98D9F7CB6EE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5C385DBE-4E43-4DDC-85BA-EF47540ED18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8CFF5567-8504-4B83-AC04-5B00EC439E0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2987C3BF-16C1-4BBF-B1FB-D28B704ACF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7549D9A0-0A08-4C91-A592-ABD9C247EC3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5DE8C184-5D93-4F36-A53B-0CB74B8DF7B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AFDEDD7E-ABB2-470D-9BE6-34561CEBF23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C26BAD19-A744-47CD-AA06-83119CFB367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FA7CEEA9-5495-4323-A3A4-7403FE4C5E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FF128AB3-83E5-41F6-8809-20C6407FE991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FDF93920-0DA9-4634-B3F9-1C8751EC82C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Isosceles Triangle 370">
              <a:extLst>
                <a:ext uri="{FF2B5EF4-FFF2-40B4-BE49-F238E27FC236}">
                  <a16:creationId xmlns:a16="http://schemas.microsoft.com/office/drawing/2014/main" id="{464853E1-47F6-435B-9181-DBD4FD90443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A4B92F38-FADB-40CF-80C1-6E115D623D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46DADBE8-D842-4462-A274-F941F45904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B53CA750-BCA5-412F-A3D5-1926CB65A5E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F3153DB2-BD7C-47D8-84EC-E611E388588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39210B7A-F6B7-4AC8-98C8-BF58911F185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9245DC42-F503-486C-B816-59079C2A33D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DE9A994A-932D-431C-9603-D53FE578DA2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31A67476-E64D-489E-BC37-3FC113ED28D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BA490712-0A9C-451C-8C27-C81AF605349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1917E825-304A-4C6F-B90A-846FBD328B1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FE478BB3-15E9-482B-BA03-BD705AEBE05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A5C81237-19E0-46F0-83DE-1FF0B46A428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D6FEADEF-E910-4C24-8F2F-2F847FF3A9AE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C7C68FE8-A0F6-49A4-A8C4-22B09BC9E29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Isosceles Triangle 385">
              <a:extLst>
                <a:ext uri="{FF2B5EF4-FFF2-40B4-BE49-F238E27FC236}">
                  <a16:creationId xmlns:a16="http://schemas.microsoft.com/office/drawing/2014/main" id="{4C0DB44B-5E2D-4AB7-8E6F-1285B9538EE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BA5CA957-AAE6-4879-9F9D-29E01F4852A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52732E41-C63B-422D-9167-82C7EA48AC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1BFDADB5-B243-4019-80DA-D9EFD82656C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34CA7C87-2EFB-49C6-B0CE-7629CC9F9EE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53E0EA5C-27E8-4034-ABA3-5F2CEC6291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13A17264-EFD2-493B-BCDC-8613617FE24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1656A4C9-1D59-4CFB-9EBD-0073BCFE511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108DE384-3E1F-492B-B7AC-B470E1945CB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00FBC596-1846-4253-A4BF-52D0E2D6B3E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Arc 395">
              <a:extLst>
                <a:ext uri="{FF2B5EF4-FFF2-40B4-BE49-F238E27FC236}">
                  <a16:creationId xmlns:a16="http://schemas.microsoft.com/office/drawing/2014/main" id="{9D04620A-3B45-4471-9566-6337DADB401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D990F6B8-416C-400E-9290-991F4EFF6AC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ABC387A2-F8F4-496D-AA48-117341ABE3C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2C848E59-CEAA-49B1-B757-55CEF1B27062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5448D2E8-6532-467B-9183-941A0AE7E8A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Isosceles Triangle 400">
              <a:extLst>
                <a:ext uri="{FF2B5EF4-FFF2-40B4-BE49-F238E27FC236}">
                  <a16:creationId xmlns:a16="http://schemas.microsoft.com/office/drawing/2014/main" id="{512BE4D0-EC9B-4F95-815C-5E4B823497F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5A0CCD1D-6CCE-452C-A954-98264C95D0A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89146EE8-C19D-434F-95D4-B92C9FA00B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FCC1E555-51A1-48A6-B486-4DD9E45162C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753135A2-AB20-4ED1-9883-946B3AB345F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1AF1ED45-CEDF-41AF-81F2-6C91352F12C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796B691F-40AF-4CD2-B02A-1DBB54B6B8C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5B6DD97B-0460-456E-B86E-A886B157B6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A508B6C3-3B77-4E7F-B55C-9DC1C7A5C1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B483D98A-A487-4690-B7A8-65AF3F85F3E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Arc 410">
              <a:extLst>
                <a:ext uri="{FF2B5EF4-FFF2-40B4-BE49-F238E27FC236}">
                  <a16:creationId xmlns:a16="http://schemas.microsoft.com/office/drawing/2014/main" id="{83BF4DD6-7F60-41E8-960C-F761A44A622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D579720B-06B8-4697-A323-86A8EE9246A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3" name="Straight Connector 412">
              <a:extLst>
                <a:ext uri="{FF2B5EF4-FFF2-40B4-BE49-F238E27FC236}">
                  <a16:creationId xmlns:a16="http://schemas.microsoft.com/office/drawing/2014/main" id="{9CB6435C-8F85-4BA3-841E-FC00071C454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BC6ADC6-2535-4B0F-BBD3-977918B880A5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200D86F4-404D-4046-9BC3-66A56C33D42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Isosceles Triangle 415">
              <a:extLst>
                <a:ext uri="{FF2B5EF4-FFF2-40B4-BE49-F238E27FC236}">
                  <a16:creationId xmlns:a16="http://schemas.microsoft.com/office/drawing/2014/main" id="{4BFB0A24-7C0D-4193-AB2D-A6678BBB8AC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17" name="Straight Connector 416">
              <a:extLst>
                <a:ext uri="{FF2B5EF4-FFF2-40B4-BE49-F238E27FC236}">
                  <a16:creationId xmlns:a16="http://schemas.microsoft.com/office/drawing/2014/main" id="{172D60DC-F56D-406A-A376-7CBB218A1ED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B39C267D-768B-43C4-BF70-1C9A1F467F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F58190A7-DBEE-4F3A-A042-79B46F31B12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C27EBBE8-B910-42EC-B254-4868811CE5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5DD3B206-62C5-42E5-AB15-91FB6CD27F0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8AC08C47-ACB8-4014-9B70-718D747EF89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24414386-70BE-42A4-9001-BAF3AC994E8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DCDE583E-A260-4A21-906A-AF20339098B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Oval 424">
              <a:extLst>
                <a:ext uri="{FF2B5EF4-FFF2-40B4-BE49-F238E27FC236}">
                  <a16:creationId xmlns:a16="http://schemas.microsoft.com/office/drawing/2014/main" id="{70F0D693-0935-4710-8431-7640AD765AC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53D6F1EC-CDA5-4397-A284-6A4FF3222E3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8D2994CC-8C45-49FD-8900-B333845B704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1B52B8E1-8B9D-41B7-95DD-F88C76A7A09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9" name="Group 428">
            <a:extLst>
              <a:ext uri="{FF2B5EF4-FFF2-40B4-BE49-F238E27FC236}">
                <a16:creationId xmlns:a16="http://schemas.microsoft.com/office/drawing/2014/main" id="{6FE4ACB7-98DD-4B49-9E3B-9D9C4505E2FA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430" name="Arc 429">
              <a:extLst>
                <a:ext uri="{FF2B5EF4-FFF2-40B4-BE49-F238E27FC236}">
                  <a16:creationId xmlns:a16="http://schemas.microsoft.com/office/drawing/2014/main" id="{36F78FB2-9122-4F2E-80EB-60F7B12D126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Isosceles Triangle 430">
              <a:extLst>
                <a:ext uri="{FF2B5EF4-FFF2-40B4-BE49-F238E27FC236}">
                  <a16:creationId xmlns:a16="http://schemas.microsoft.com/office/drawing/2014/main" id="{694C6EF2-9E09-49A6-A922-027A51BCB92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2" name="Straight Connector 431">
              <a:extLst>
                <a:ext uri="{FF2B5EF4-FFF2-40B4-BE49-F238E27FC236}">
                  <a16:creationId xmlns:a16="http://schemas.microsoft.com/office/drawing/2014/main" id="{24A44D74-E256-4D5E-BE9C-C1BCDDA7FB1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07977AAB-8E68-4574-8240-A80F8D06B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202133A3-3BBC-475A-A9C2-0E88CADC79D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4DB296B7-022C-47F7-980E-A9E780BFDDF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E3F67114-8DA9-4C09-8793-946C9AF0F4D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279D5A18-3C2A-42DB-8B3E-4A0A145099F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20F4C2C3-E2CA-4813-B0AE-A3D385C0D0C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5B1ED6EB-F5E3-4DB5-9F0B-D2EFA1E156A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8E1895D3-7098-43C6-8726-C42CCCC3659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CB577BF5-C83F-47BF-ABA1-29F1C771A29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D3EA606E-8C20-4103-8683-A549FABD813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3" name="Straight Connector 442">
              <a:extLst>
                <a:ext uri="{FF2B5EF4-FFF2-40B4-BE49-F238E27FC236}">
                  <a16:creationId xmlns:a16="http://schemas.microsoft.com/office/drawing/2014/main" id="{270D6D30-3BAC-4093-83CE-DD9F3135D87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B4446656-5169-477F-9D5B-702136E4BEA8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445" name="Arc 444">
              <a:extLst>
                <a:ext uri="{FF2B5EF4-FFF2-40B4-BE49-F238E27FC236}">
                  <a16:creationId xmlns:a16="http://schemas.microsoft.com/office/drawing/2014/main" id="{47A7AC6E-330B-4A31-AC86-DE724DD82DA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Isosceles Triangle 445">
              <a:extLst>
                <a:ext uri="{FF2B5EF4-FFF2-40B4-BE49-F238E27FC236}">
                  <a16:creationId xmlns:a16="http://schemas.microsoft.com/office/drawing/2014/main" id="{B3996257-EEBB-480B-9F82-C8DA0C4B2DF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F0307589-2551-48BD-ADFE-150C644A811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93FAF12-1294-46B5-975C-16B87CEB51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A903AE20-E775-4640-9A40-6A6C5C3CDDD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D4B7ADB2-BDD7-41E2-910A-AB97870061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0E7B362C-0688-4EA8-90E9-7A6AE9E6C54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AECA4C84-9F63-480C-8053-EDB7B911AFF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F215DA52-8865-488B-A5E9-29FF55AFEA3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DCA3AC3F-C557-4D79-BA8F-417D86DC102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C0FF62E5-29B5-472F-BB2E-68A7CD51F1C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AEDA53D3-5146-4319-A1C2-F22E2F4488E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574A3EAE-4721-4642-8E31-0AF4D6026F5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5EBE57CE-B19A-49B9-9BD7-15C75DDA3BF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9" name="Group 458">
            <a:extLst>
              <a:ext uri="{FF2B5EF4-FFF2-40B4-BE49-F238E27FC236}">
                <a16:creationId xmlns:a16="http://schemas.microsoft.com/office/drawing/2014/main" id="{3C240F23-C1E7-4904-B25D-1C8B0CB53AB6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99198D56-D1C8-494D-8847-46D50031484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Isosceles Triangle 460">
              <a:extLst>
                <a:ext uri="{FF2B5EF4-FFF2-40B4-BE49-F238E27FC236}">
                  <a16:creationId xmlns:a16="http://schemas.microsoft.com/office/drawing/2014/main" id="{1F8D8555-0322-49BF-8E17-D04B4CEB34E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D5291593-1C86-4239-A8D2-F32E4824021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11ECD2DE-D1CA-40D0-83DC-8B813C09CF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9FDF204C-E300-4561-8E5D-2F83E1217DD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160167B6-73AC-440D-9B7F-C5E3B306852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54B20ABB-BF34-41D5-B9D2-596A0A68BCC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5F885A11-C9DA-40F8-BFAD-10BEEF53E45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BAD19758-5CED-4379-AF85-D092EB0E387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A0AF38EE-8B86-4ADD-BD7F-B8435D2085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Oval 469">
              <a:extLst>
                <a:ext uri="{FF2B5EF4-FFF2-40B4-BE49-F238E27FC236}">
                  <a16:creationId xmlns:a16="http://schemas.microsoft.com/office/drawing/2014/main" id="{A402AE5D-8543-47E9-8512-DE58E3218BE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ABC764B7-D85A-455F-A8BE-D512FCE3DF9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DA2B5EB5-9661-45C1-9778-6E89439C9EC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5776C003-4B1D-4063-B5B3-85CBBEC4456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531FA088-900C-4C58-ACA9-7D56A1E9242E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856E82A3-14DC-4489-A1C4-08CEC44544D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Isosceles Triangle 475">
              <a:extLst>
                <a:ext uri="{FF2B5EF4-FFF2-40B4-BE49-F238E27FC236}">
                  <a16:creationId xmlns:a16="http://schemas.microsoft.com/office/drawing/2014/main" id="{843956BD-12F0-4E15-A10E-C37DFB59999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8D917557-5193-4A37-9BD5-D0291E1130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6ED8CBA7-B52A-405F-ADC6-017E9B148F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9D7374F0-02D1-4798-9FEC-C0B2EAEEF1F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FD249C95-6A95-49C8-AE79-6209F6A5CF3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Arc 480">
              <a:extLst>
                <a:ext uri="{FF2B5EF4-FFF2-40B4-BE49-F238E27FC236}">
                  <a16:creationId xmlns:a16="http://schemas.microsoft.com/office/drawing/2014/main" id="{BB4C8563-BD43-4E97-9268-8F1ACDF1CB7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389B62E7-A057-4892-9D5E-F083720F18E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979332F1-16FF-4118-AA32-501A3880CDC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C6ACD1C3-5E8A-4227-B80A-970C6D4456B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9A6663F5-70F6-4432-A9B1-2F77122E721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1E19544A-12F3-4520-AB03-2D7B9CEEEFC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F79EE681-2DEC-430E-BDA0-01725B496B4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278D616B-BEDF-4DE2-9742-EC74A92896A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FB7748B7-1F19-40C6-929A-943BE6B1E9F2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A55D7B3B-C9CD-47C3-B019-4D3EF5A9054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Isosceles Triangle 490">
              <a:extLst>
                <a:ext uri="{FF2B5EF4-FFF2-40B4-BE49-F238E27FC236}">
                  <a16:creationId xmlns:a16="http://schemas.microsoft.com/office/drawing/2014/main" id="{4885C292-81C6-4740-86A5-A7483FDF5B9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C8066E0A-2795-4543-BC25-1A6B6CAC4CD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BD2579C7-EA6A-4CAD-AA4D-3B27D4AD29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F832F83F-0B1E-4C8C-8A28-BAB3272F499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2EAA1737-89AE-48B1-9B6F-9097878E807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Arc 495">
              <a:extLst>
                <a:ext uri="{FF2B5EF4-FFF2-40B4-BE49-F238E27FC236}">
                  <a16:creationId xmlns:a16="http://schemas.microsoft.com/office/drawing/2014/main" id="{AF8AA090-8E9E-4D46-A7CA-61D6E0DDD6D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065FD167-FDEB-40F5-BDAA-B4E11752F65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Arc 497">
              <a:extLst>
                <a:ext uri="{FF2B5EF4-FFF2-40B4-BE49-F238E27FC236}">
                  <a16:creationId xmlns:a16="http://schemas.microsoft.com/office/drawing/2014/main" id="{DE1694AE-5C6F-4D9E-9807-9ED879557F7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BC9A2786-5F8E-4DC6-B595-A64103C3D5F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6E01B0EF-9DBA-4C58-84DD-F77E17D45BA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BF7D61CB-BC21-4AFE-AF6C-E1F24E35CBA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5B47C633-7999-4519-B4C9-848F2F42025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4E27A92C-EBB7-48E9-9905-7B2E106B316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07ED58F1-DA2B-4A12-82E1-DB5A4E8D3BDA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CBA7479B-DE9E-49A3-91AC-42CD449FDF1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Isosceles Triangle 505">
              <a:extLst>
                <a:ext uri="{FF2B5EF4-FFF2-40B4-BE49-F238E27FC236}">
                  <a16:creationId xmlns:a16="http://schemas.microsoft.com/office/drawing/2014/main" id="{9742C500-78D7-4E6E-9F43-7F230C40320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96400E61-9A36-42AB-8D22-420F4A54377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738D7B0F-341D-4258-BD54-BEA50E696C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2E5AFEA9-E76F-42EC-9367-9DE5096B6A4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D964B8EE-7E07-49EC-9C85-2A57713351F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F9E66BA3-3795-4314-9AED-F580EEBF175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BC4E7608-B370-49D6-9812-8BC62543D33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Arc 512">
              <a:extLst>
                <a:ext uri="{FF2B5EF4-FFF2-40B4-BE49-F238E27FC236}">
                  <a16:creationId xmlns:a16="http://schemas.microsoft.com/office/drawing/2014/main" id="{6AD3A708-0D9A-4DD7-9849-183AEDF4B5D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4140755A-2CAC-4971-ACC0-0366587DE96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Oval 514">
              <a:extLst>
                <a:ext uri="{FF2B5EF4-FFF2-40B4-BE49-F238E27FC236}">
                  <a16:creationId xmlns:a16="http://schemas.microsoft.com/office/drawing/2014/main" id="{97DDEA15-9540-4926-BB69-35B85E21944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4CBF5EB5-7B67-4EE0-89D6-FF4208EB2F5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F23F2ED1-73DD-4487-B017-CCC138E014B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8" name="Straight Connector 517">
              <a:extLst>
                <a:ext uri="{FF2B5EF4-FFF2-40B4-BE49-F238E27FC236}">
                  <a16:creationId xmlns:a16="http://schemas.microsoft.com/office/drawing/2014/main" id="{F13813BE-68F5-4D10-8B78-BDF370A9FF1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51A6C-C40A-4DA8-AAB8-36BE66855645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B794D822-4EEB-448A-87A4-9BC50F87944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2086DD35-1EB6-4971-8D65-40FE51A6F1E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7510D51F-27F4-4FE3-9836-F72A9F581CC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A97818A7-E851-43B0-9E42-D9500DED14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9CC3429A-A419-4C5D-867A-D3656292E4F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4E1248F8-5AE7-46C4-9D5F-C7C0539CC6B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AACF01B9-A938-4226-BE68-EAB59679DBA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0A0194CC-5B5C-44F9-BD71-9CF37E8EB1F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8053CBEC-7627-4CF7-9C0F-304DACD0D7C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E5D36F30-6536-4721-B609-3AC7197D66B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Oval 529">
              <a:extLst>
                <a:ext uri="{FF2B5EF4-FFF2-40B4-BE49-F238E27FC236}">
                  <a16:creationId xmlns:a16="http://schemas.microsoft.com/office/drawing/2014/main" id="{632758D7-56BA-424B-A11D-AC1FAB99B72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33F0CC31-1351-4015-8FFE-F345466A8A6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2C212EA5-B726-41AD-8DD2-832921677D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479C6E9E-F90A-4CBB-A5E7-CF6365F0DA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4" name="Group 533">
            <a:extLst>
              <a:ext uri="{FF2B5EF4-FFF2-40B4-BE49-F238E27FC236}">
                <a16:creationId xmlns:a16="http://schemas.microsoft.com/office/drawing/2014/main" id="{D4658C0B-3D7B-466E-96DF-76BFBB41F1BA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EEEB80B1-543B-40D8-BC9C-BE624D65ABD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Isosceles Triangle 535">
              <a:extLst>
                <a:ext uri="{FF2B5EF4-FFF2-40B4-BE49-F238E27FC236}">
                  <a16:creationId xmlns:a16="http://schemas.microsoft.com/office/drawing/2014/main" id="{8E575D21-5B25-4D1C-97C6-BBD431252D7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37" name="Straight Connector 536">
              <a:extLst>
                <a:ext uri="{FF2B5EF4-FFF2-40B4-BE49-F238E27FC236}">
                  <a16:creationId xmlns:a16="http://schemas.microsoft.com/office/drawing/2014/main" id="{78E7F855-4065-4BAF-94A9-15AF54DB937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A4BC9B5B-91E9-45AE-9875-1DBA5DB29B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C23FB8C0-8574-473C-9E9C-BFAA608D25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473E7100-519E-4CCE-89F9-AA41762FDCA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B809F968-83D3-475C-BCE3-01EF5C6A202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5CAFDCB1-79AA-449A-ABBA-DC64BA588FD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D409C879-5071-462F-9B0E-8B1BF1C20BE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0998E100-BDF5-4914-BEE3-666F8C969C1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D928B0C9-3486-4EBC-AF29-0D99C18F33E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DC59F3E7-E4AA-4D09-AA6A-B4979E165A5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Arc 546">
              <a:extLst>
                <a:ext uri="{FF2B5EF4-FFF2-40B4-BE49-F238E27FC236}">
                  <a16:creationId xmlns:a16="http://schemas.microsoft.com/office/drawing/2014/main" id="{8AE4686D-D119-421A-BB09-F8A93972080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8" name="Straight Connector 547">
              <a:extLst>
                <a:ext uri="{FF2B5EF4-FFF2-40B4-BE49-F238E27FC236}">
                  <a16:creationId xmlns:a16="http://schemas.microsoft.com/office/drawing/2014/main" id="{0FF0045E-C1A2-4790-904E-E2C567913D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6886BED3-F2B6-499B-BBAE-DC468A1D5477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6FC3D96C-C24E-451F-BDB0-D403F8AC4AD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Isosceles Triangle 550">
              <a:extLst>
                <a:ext uri="{FF2B5EF4-FFF2-40B4-BE49-F238E27FC236}">
                  <a16:creationId xmlns:a16="http://schemas.microsoft.com/office/drawing/2014/main" id="{46AD35C3-6C69-4FC3-8E4D-97BF16D5BE7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2" name="Straight Connector 551">
              <a:extLst>
                <a:ext uri="{FF2B5EF4-FFF2-40B4-BE49-F238E27FC236}">
                  <a16:creationId xmlns:a16="http://schemas.microsoft.com/office/drawing/2014/main" id="{097997DF-DBA0-45D4-B9FA-8206F0DC87E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89F5D409-4A22-4433-9B82-0C77A866E0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C7BB55B9-A1FC-4235-931E-1288DE3C9FF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7DD812B8-4A7A-4B8C-8272-522E7D968DD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FE3D97AE-8D7D-435F-9A22-CEABA94CFB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94963F67-BD80-4679-80EB-82D76C2C572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F02CD5E2-8380-4050-8B94-2406F1D3499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413DACE3-D3A7-4733-9B29-2BED0802FFF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Oval 559">
              <a:extLst>
                <a:ext uri="{FF2B5EF4-FFF2-40B4-BE49-F238E27FC236}">
                  <a16:creationId xmlns:a16="http://schemas.microsoft.com/office/drawing/2014/main" id="{9D72F25A-4D93-42C4-B618-AB950AB47D2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E68A5FA9-72A7-4030-B112-929F89D721C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E9C4810A-CCDF-4D58-B40E-44DD0A9A106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DC23872F-67C1-4C3C-A122-809567F7DD0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18E7757A-9F9E-47B8-8D1E-B1F7DC1252D3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8B94FFAF-399D-4CFF-8503-25A67159A5B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Isosceles Triangle 565">
              <a:extLst>
                <a:ext uri="{FF2B5EF4-FFF2-40B4-BE49-F238E27FC236}">
                  <a16:creationId xmlns:a16="http://schemas.microsoft.com/office/drawing/2014/main" id="{C5D40FD2-43CA-4D99-BDD7-86B8D8FF2F3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67" name="Straight Connector 566">
              <a:extLst>
                <a:ext uri="{FF2B5EF4-FFF2-40B4-BE49-F238E27FC236}">
                  <a16:creationId xmlns:a16="http://schemas.microsoft.com/office/drawing/2014/main" id="{5387927C-EDB4-460D-AF07-8FACC7092C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4F6E612B-3819-49C3-AF71-3A7510DEFB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F18E9782-070C-405E-9563-F3799400740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65A95277-5798-458C-8B55-12B3CA43A31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930FDB88-6F17-4C16-9988-568A4AED16F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624E5435-023B-4E84-A570-93C207F1C79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E0771195-3249-45BD-9742-1940AB79603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172D1259-BA19-4AD4-9E1C-CD1000A3086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7E18AF1E-4D1F-41B6-9BA3-43D5A4CA98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53935DD7-289D-4493-B85B-A9AA4245B18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48E3F36B-B781-4FA0-A754-890AC302F2A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12390BFB-4917-488D-801D-F07E6238F9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9" name="Group 578">
            <a:extLst>
              <a:ext uri="{FF2B5EF4-FFF2-40B4-BE49-F238E27FC236}">
                <a16:creationId xmlns:a16="http://schemas.microsoft.com/office/drawing/2014/main" id="{FE729EB5-628C-418A-B26C-20E7EDDCA693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960DF401-FA6C-4BED-A904-0E77579A9BD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Isosceles Triangle 580">
              <a:extLst>
                <a:ext uri="{FF2B5EF4-FFF2-40B4-BE49-F238E27FC236}">
                  <a16:creationId xmlns:a16="http://schemas.microsoft.com/office/drawing/2014/main" id="{1F625189-50D1-4271-845D-A562A54FB68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2" name="Straight Connector 581">
              <a:extLst>
                <a:ext uri="{FF2B5EF4-FFF2-40B4-BE49-F238E27FC236}">
                  <a16:creationId xmlns:a16="http://schemas.microsoft.com/office/drawing/2014/main" id="{7AA6E2B9-2D4D-45DC-933F-5C877C93BE7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73EF6C6B-57C4-446D-BF98-B1AD96C08A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5840BAEC-C6D5-4E9C-BE3A-BDE602A29BA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7EB1C942-894E-4E6C-A17A-A13C93168A1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DFC14A9D-AAB2-4934-9158-5FE96612F3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48C3EF4F-70DA-44B1-8662-1DF5D93FF56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B6DC03A3-4138-4C62-B2D9-7D090AD1725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4235C5CD-5058-4868-96A9-E9298202F74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886A1300-FD27-462B-957C-9D68797EBE9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4F59D757-D42D-4EC0-81DB-FF993F69FF2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27578407-6AB1-4798-B7FC-C06B426B5BA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3" name="Straight Connector 592">
              <a:extLst>
                <a:ext uri="{FF2B5EF4-FFF2-40B4-BE49-F238E27FC236}">
                  <a16:creationId xmlns:a16="http://schemas.microsoft.com/office/drawing/2014/main" id="{CA4ACF16-43C3-47F9-99B0-C717E56E1B1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4" name="Group 593">
            <a:extLst>
              <a:ext uri="{FF2B5EF4-FFF2-40B4-BE49-F238E27FC236}">
                <a16:creationId xmlns:a16="http://schemas.microsoft.com/office/drawing/2014/main" id="{AA8C7C67-CA24-4AF7-9020-8E054E5FC21B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E32DB23E-1EBE-441C-A90A-139D9AD73D3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Isosceles Triangle 595">
              <a:extLst>
                <a:ext uri="{FF2B5EF4-FFF2-40B4-BE49-F238E27FC236}">
                  <a16:creationId xmlns:a16="http://schemas.microsoft.com/office/drawing/2014/main" id="{4C6E73E9-0519-4B7E-8EF6-C06957440E9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97" name="Straight Connector 596">
              <a:extLst>
                <a:ext uri="{FF2B5EF4-FFF2-40B4-BE49-F238E27FC236}">
                  <a16:creationId xmlns:a16="http://schemas.microsoft.com/office/drawing/2014/main" id="{B5E29602-865F-48E0-A966-176EE679283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064D911E-788F-4AF8-B47D-4ED761399B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E6E704DA-6BC1-464B-98CC-5FB47E9EFC7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C09350E6-4C79-4441-B3F6-3DA370D939F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510C1B8D-2488-4F62-BAEC-8B2CA6B471D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2F0F0C47-6BC8-415B-886B-0810B7B4278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44ECE237-F863-4A66-9756-0D94F71C7B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9B90D281-60CE-4DEB-86B9-4A08D8856B5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Oval 604">
              <a:extLst>
                <a:ext uri="{FF2B5EF4-FFF2-40B4-BE49-F238E27FC236}">
                  <a16:creationId xmlns:a16="http://schemas.microsoft.com/office/drawing/2014/main" id="{7A3A2FCB-A793-47F3-87EE-FAA1B4BFDE7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6669D6F2-09D2-4796-B739-DD3E4C16281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83BE3986-C640-4892-932B-A818DB98D92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8" name="Straight Connector 607">
              <a:extLst>
                <a:ext uri="{FF2B5EF4-FFF2-40B4-BE49-F238E27FC236}">
                  <a16:creationId xmlns:a16="http://schemas.microsoft.com/office/drawing/2014/main" id="{CCAAFC53-C633-4881-983F-1C5FB08D5C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9" name="Group 608">
            <a:extLst>
              <a:ext uri="{FF2B5EF4-FFF2-40B4-BE49-F238E27FC236}">
                <a16:creationId xmlns:a16="http://schemas.microsoft.com/office/drawing/2014/main" id="{C4A028F4-EB20-49B5-9B03-31DC5EBC9B2A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47E29628-E19F-45DD-860C-C3CB3279D57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Isosceles Triangle 610">
              <a:extLst>
                <a:ext uri="{FF2B5EF4-FFF2-40B4-BE49-F238E27FC236}">
                  <a16:creationId xmlns:a16="http://schemas.microsoft.com/office/drawing/2014/main" id="{B141743C-A37F-4325-A217-F39C56B044F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11B66D53-A1F2-459F-B6BC-F0FA44AADFB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1184B159-59F8-44A9-BA3A-3342432C7C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12796FAD-0F32-48A8-9A4C-A51024005BC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09BE02A9-DA50-46AB-942F-3F3C368593C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7D64FEAC-3FD4-4064-8ECA-4A5347E9350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D05088CB-985D-4497-A9B8-CA91027E4BD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9C626604-30A8-48BE-8BFA-15F43BB5393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96000772-6FA7-4F96-B55B-57A963DC2C9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Oval 619">
              <a:extLst>
                <a:ext uri="{FF2B5EF4-FFF2-40B4-BE49-F238E27FC236}">
                  <a16:creationId xmlns:a16="http://schemas.microsoft.com/office/drawing/2014/main" id="{FE816BD9-7F7C-4A3C-BD89-DF536733FA4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348481DE-CA88-4B6F-A8EC-419944C838C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AC0A99D6-CD08-4D6C-B331-BF39079A32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3" name="Straight Connector 622">
              <a:extLst>
                <a:ext uri="{FF2B5EF4-FFF2-40B4-BE49-F238E27FC236}">
                  <a16:creationId xmlns:a16="http://schemas.microsoft.com/office/drawing/2014/main" id="{B1C1647D-5957-4D6E-9AA1-8E78D2C49DF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4" name="Group 623">
            <a:extLst>
              <a:ext uri="{FF2B5EF4-FFF2-40B4-BE49-F238E27FC236}">
                <a16:creationId xmlns:a16="http://schemas.microsoft.com/office/drawing/2014/main" id="{766CAC0C-4B5B-4E56-8556-C090CD809055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CE400420-806F-471A-A85F-9A5F7DD6DF8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Isosceles Triangle 625">
              <a:extLst>
                <a:ext uri="{FF2B5EF4-FFF2-40B4-BE49-F238E27FC236}">
                  <a16:creationId xmlns:a16="http://schemas.microsoft.com/office/drawing/2014/main" id="{6F5933AC-DC77-40F7-8560-0B440E6AA38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27" name="Straight Connector 626">
              <a:extLst>
                <a:ext uri="{FF2B5EF4-FFF2-40B4-BE49-F238E27FC236}">
                  <a16:creationId xmlns:a16="http://schemas.microsoft.com/office/drawing/2014/main" id="{4415C319-010C-4837-B4F6-8868C0D98E6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8" name="Straight Connector 627">
              <a:extLst>
                <a:ext uri="{FF2B5EF4-FFF2-40B4-BE49-F238E27FC236}">
                  <a16:creationId xmlns:a16="http://schemas.microsoft.com/office/drawing/2014/main" id="{4BFE8F32-2B6C-4A8E-A180-6E60189F11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BAFA0396-BCF1-4B8E-B230-E3F6E692249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946CEB72-0B4B-43F4-9A86-FC3D9E3EB30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442F6995-8733-4305-965F-82939045424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7CC482EC-1220-4395-9B17-3C3F1D09E61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48715543-52A8-4D10-AA81-4B47FABE72E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D1483A6D-C27E-49BD-A78F-CCECBBD513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E8757D00-3A73-46E9-8EA9-A08726587ED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51A75084-55A7-474E-844D-650F081276E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14417240-2B7A-44AD-B037-08514A723A6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9D018210-41F0-4B4C-A7B5-21E0A7823FF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051744F7-780C-4391-87A3-74416FFA2600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62A66571-A12A-4A19-8FB4-54AA4977419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Isosceles Triangle 640">
              <a:extLst>
                <a:ext uri="{FF2B5EF4-FFF2-40B4-BE49-F238E27FC236}">
                  <a16:creationId xmlns:a16="http://schemas.microsoft.com/office/drawing/2014/main" id="{EA104147-C87F-49BD-A661-21732274AF6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BD500F73-5831-4FE2-BDDE-C9DF4B23FC3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3" name="Straight Connector 642">
              <a:extLst>
                <a:ext uri="{FF2B5EF4-FFF2-40B4-BE49-F238E27FC236}">
                  <a16:creationId xmlns:a16="http://schemas.microsoft.com/office/drawing/2014/main" id="{9B5A21F6-5C3E-42FF-B234-463C543D11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1827EF73-C1C6-4DDA-983E-353710AFB49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1B4A14A1-07A3-45F2-A5F2-DF79A6BDF57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BD927C4F-101D-4FA5-B3CB-F75C258111C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FE5D7003-6494-4B39-BF6B-C3B60C0EFE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EB328EF2-6671-48DA-960C-EF27C64270E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5A82147C-542A-4AD1-B22C-564907D79FC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Oval 649">
              <a:extLst>
                <a:ext uri="{FF2B5EF4-FFF2-40B4-BE49-F238E27FC236}">
                  <a16:creationId xmlns:a16="http://schemas.microsoft.com/office/drawing/2014/main" id="{A5BC8302-3C00-4A39-AF65-18F14199D10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38497B86-EABA-4EC3-A842-E629E5D46E4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F6848969-8737-45F5-ABB7-615CD28EC7F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3" name="Straight Connector 652">
              <a:extLst>
                <a:ext uri="{FF2B5EF4-FFF2-40B4-BE49-F238E27FC236}">
                  <a16:creationId xmlns:a16="http://schemas.microsoft.com/office/drawing/2014/main" id="{CC285816-1D4F-455E-918A-6EA98744A9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A28B8706-EE19-4C2D-9E5D-7CBAF5890381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D9AB365C-77EF-466D-AB98-099DD54C473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Isosceles Triangle 655">
              <a:extLst>
                <a:ext uri="{FF2B5EF4-FFF2-40B4-BE49-F238E27FC236}">
                  <a16:creationId xmlns:a16="http://schemas.microsoft.com/office/drawing/2014/main" id="{D99269F6-90B0-4623-B156-444E9D916B4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57" name="Straight Connector 656">
              <a:extLst>
                <a:ext uri="{FF2B5EF4-FFF2-40B4-BE49-F238E27FC236}">
                  <a16:creationId xmlns:a16="http://schemas.microsoft.com/office/drawing/2014/main" id="{738507ED-EF6B-492A-B24C-7D4750DABF1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Straight Connector 657">
              <a:extLst>
                <a:ext uri="{FF2B5EF4-FFF2-40B4-BE49-F238E27FC236}">
                  <a16:creationId xmlns:a16="http://schemas.microsoft.com/office/drawing/2014/main" id="{B3FEB49D-E161-411A-ADFA-685B7539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A60E64DD-18C4-490C-8933-1E803203965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40E7AE02-722B-4665-AD1F-E9E84709930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E96657B0-22FA-4CB2-AC79-782056A98FD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A61F803A-7510-44AE-AC13-54A2D2AF55F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B47830BC-1E7E-4D96-A033-E5699FE08DB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C8D68B92-D987-40FC-8A0C-A88EF135E2A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Oval 664">
              <a:extLst>
                <a:ext uri="{FF2B5EF4-FFF2-40B4-BE49-F238E27FC236}">
                  <a16:creationId xmlns:a16="http://schemas.microsoft.com/office/drawing/2014/main" id="{8AF5CDC1-1A05-4593-88A6-8BC194A39E1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Arc 665">
              <a:extLst>
                <a:ext uri="{FF2B5EF4-FFF2-40B4-BE49-F238E27FC236}">
                  <a16:creationId xmlns:a16="http://schemas.microsoft.com/office/drawing/2014/main" id="{069A1223-6BDD-465D-9E52-651EBEAE766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21BF83CE-1C10-488D-BB33-CA02ACFBF72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A4AE7835-2B55-4A0F-90DF-8E1CADAA3F4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266C781F-B1AB-48DF-B540-FD609C4F0CFE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1BC87B9A-E37E-4FF5-89B7-3EECC22E2F0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Isosceles Triangle 670">
              <a:extLst>
                <a:ext uri="{FF2B5EF4-FFF2-40B4-BE49-F238E27FC236}">
                  <a16:creationId xmlns:a16="http://schemas.microsoft.com/office/drawing/2014/main" id="{13571723-1CE2-47C4-997E-D111F98D703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04ED0671-D87E-44EF-962D-B24425B3D5C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EEE031CA-B6BB-4098-B460-902A830206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998F1B43-7DF8-401E-B015-82714349243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3D64785D-86E8-4C21-8EB7-D7EA1728628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1E2BA69F-1EB8-4134-9BC3-E72CC55DB8C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0CE79E15-260B-448D-A797-A773559D569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A2548D8B-7774-4669-9D32-6DEA59539E6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CE583DB7-CE26-4948-84E2-73A4F881BBB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Oval 679">
              <a:extLst>
                <a:ext uri="{FF2B5EF4-FFF2-40B4-BE49-F238E27FC236}">
                  <a16:creationId xmlns:a16="http://schemas.microsoft.com/office/drawing/2014/main" id="{63740AC2-0568-4E60-B08C-F0E8FC09096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9D2421DD-C847-4308-AD65-F5131C68508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C1BB65CD-4915-45B8-A568-2BDF4568B18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AD9FA893-DBAB-48E9-A65F-3605E4406BA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4EB68458-3E75-48A8-B894-677DFFB62A5A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6CE08336-BAB7-48A9-980C-04597BB7635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Isosceles Triangle 685">
              <a:extLst>
                <a:ext uri="{FF2B5EF4-FFF2-40B4-BE49-F238E27FC236}">
                  <a16:creationId xmlns:a16="http://schemas.microsoft.com/office/drawing/2014/main" id="{186347FA-478A-4BD6-A37A-F54B4CB3855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704A0009-BCD4-4E9E-A6CE-22D96A4009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802183EC-1991-441F-BBF6-796F8722C6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623F76D5-B033-408B-8963-45F5D6F1455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482DEE52-AA24-4335-8813-C51F29467C4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8D732916-060E-4A3D-BF83-1CF1D21320E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D3286EBD-F752-4336-A174-4873292F40C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B16501BA-9B55-4BE5-A37A-4A0245DEC2B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E74B918A-88B4-4A38-BB82-FBC642D18DA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Oval 694">
              <a:extLst>
                <a:ext uri="{FF2B5EF4-FFF2-40B4-BE49-F238E27FC236}">
                  <a16:creationId xmlns:a16="http://schemas.microsoft.com/office/drawing/2014/main" id="{F54B57AA-45DA-4AB9-908F-043B6D1E87C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994127F5-4C61-4F62-ACE0-C6A7DE2641E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626512C6-3D31-4C2B-8E23-E9D32B70D23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8" name="Straight Connector 697">
              <a:extLst>
                <a:ext uri="{FF2B5EF4-FFF2-40B4-BE49-F238E27FC236}">
                  <a16:creationId xmlns:a16="http://schemas.microsoft.com/office/drawing/2014/main" id="{D12CB82E-7A11-4B52-A9F2-5095529CA90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40F6026D-6FC8-4448-A3FF-9D99711D42A3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CD89414D-D9F2-4B5D-BA86-B28C18BF422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Isosceles Triangle 700">
              <a:extLst>
                <a:ext uri="{FF2B5EF4-FFF2-40B4-BE49-F238E27FC236}">
                  <a16:creationId xmlns:a16="http://schemas.microsoft.com/office/drawing/2014/main" id="{55A3A849-C754-4FDD-8C83-B19144B7A47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2" name="Straight Connector 701">
              <a:extLst>
                <a:ext uri="{FF2B5EF4-FFF2-40B4-BE49-F238E27FC236}">
                  <a16:creationId xmlns:a16="http://schemas.microsoft.com/office/drawing/2014/main" id="{2399EEEF-563D-4F57-972A-4D66D319F0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86173B50-D8E9-4B2E-B140-3DCA6D24FD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833837E5-7F45-4A65-A2F8-649CE99D426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1671C5D7-A7E6-4D5E-974E-2173FCBB0BC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F69CA262-9F37-435E-A2F0-6BDB61035BF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F1557BDE-A8EC-4AE5-873C-CD3E02E4074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D10049D1-25BA-4168-95B0-15D64DDB0A3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3F04C3CF-080B-42E4-92E4-83C929FF052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Oval 709">
              <a:extLst>
                <a:ext uri="{FF2B5EF4-FFF2-40B4-BE49-F238E27FC236}">
                  <a16:creationId xmlns:a16="http://schemas.microsoft.com/office/drawing/2014/main" id="{E1E394F1-4328-4CA6-8DD9-57E7BB9F45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78104844-B62D-4E97-935A-2A75EFDD473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862EF496-7181-47AE-BCE1-6904F47B7C5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9968AD25-02F3-4185-A7C3-88CA3B9C1D7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D23313C2-F263-43F6-BA65-D478923363D6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55FBAC19-35A5-454A-ADA3-2292CCC711E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Isosceles Triangle 715">
              <a:extLst>
                <a:ext uri="{FF2B5EF4-FFF2-40B4-BE49-F238E27FC236}">
                  <a16:creationId xmlns:a16="http://schemas.microsoft.com/office/drawing/2014/main" id="{95ED94F1-7122-4E3F-9C09-855E75D3A7A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7E76B921-A7F8-41C2-BE51-80F4845C9CD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53D7E053-3CDB-4D85-A3B4-C70C206F68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BA999503-D5DE-4694-856C-46037E48F9B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A20CA431-7541-4155-BABD-AACF690F60D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8D206F32-D509-4614-9FC4-928E42D5EBF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C0D0B698-18E0-4516-90BD-D5140D7DE76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0C86AB89-266E-470B-BDB2-AE2B4AAA0BA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C508A9D0-9C0D-47DF-AB16-DC40B3AAF3A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Oval 724">
              <a:extLst>
                <a:ext uri="{FF2B5EF4-FFF2-40B4-BE49-F238E27FC236}">
                  <a16:creationId xmlns:a16="http://schemas.microsoft.com/office/drawing/2014/main" id="{37EA3272-192F-4878-9D3E-814E22C7E96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50C580C9-D32E-4DB8-B418-45D31FD28A2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E6AFF9F5-306E-4351-ADF8-A9189D1D4C3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8" name="Straight Connector 727">
              <a:extLst>
                <a:ext uri="{FF2B5EF4-FFF2-40B4-BE49-F238E27FC236}">
                  <a16:creationId xmlns:a16="http://schemas.microsoft.com/office/drawing/2014/main" id="{3911B7C2-3178-4FE7-831C-6820D22323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9" name="Group 728">
            <a:extLst>
              <a:ext uri="{FF2B5EF4-FFF2-40B4-BE49-F238E27FC236}">
                <a16:creationId xmlns:a16="http://schemas.microsoft.com/office/drawing/2014/main" id="{7B2DC6BE-5ED0-4461-9D0B-0C9096CB0B84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AADA8E56-CBB6-44D0-AA01-0B616D8EDD0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Isosceles Triangle 730">
              <a:extLst>
                <a:ext uri="{FF2B5EF4-FFF2-40B4-BE49-F238E27FC236}">
                  <a16:creationId xmlns:a16="http://schemas.microsoft.com/office/drawing/2014/main" id="{291E0D8D-0AB6-4A46-B1B5-4320D6441B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1835A4D9-BC1A-4104-A06C-5066C73C2F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EC9FA1B8-5A4D-4CCD-B6B8-3FDF74F1F7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77F8C0E7-7D49-4F9B-9B14-16A6B17FC2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1CCDE126-817F-4743-8867-BED06C21999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AFE6BE8F-996B-44FC-86A3-0029FE9280D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3A86714B-3B62-4F36-82D0-3D47E18AC7F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A235C539-2A1C-4F6B-8C64-6CFA430AEF0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2180BF3E-4A33-4AF5-9255-6DB8715786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Oval 739">
              <a:extLst>
                <a:ext uri="{FF2B5EF4-FFF2-40B4-BE49-F238E27FC236}">
                  <a16:creationId xmlns:a16="http://schemas.microsoft.com/office/drawing/2014/main" id="{E2EE6A46-CA19-4BE9-BD27-21CAD9F3FE0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FA4E84A3-2C8A-4CE7-8009-7ED79F60D29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3FEA0AFB-9276-4BA6-85EC-365D33FF71E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3" name="Straight Connector 742">
              <a:extLst>
                <a:ext uri="{FF2B5EF4-FFF2-40B4-BE49-F238E27FC236}">
                  <a16:creationId xmlns:a16="http://schemas.microsoft.com/office/drawing/2014/main" id="{96104357-751E-4E1A-B8B1-10FF2B2A8A3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4" name="Group 743">
            <a:extLst>
              <a:ext uri="{FF2B5EF4-FFF2-40B4-BE49-F238E27FC236}">
                <a16:creationId xmlns:a16="http://schemas.microsoft.com/office/drawing/2014/main" id="{60A37B6C-C14B-4BE7-87F1-A6FC077821DC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7EC583C3-17EB-461A-A58A-C22DDCA727E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Isosceles Triangle 745">
              <a:extLst>
                <a:ext uri="{FF2B5EF4-FFF2-40B4-BE49-F238E27FC236}">
                  <a16:creationId xmlns:a16="http://schemas.microsoft.com/office/drawing/2014/main" id="{039A6511-E5EC-42AB-80A8-A76D6291BDE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47" name="Straight Connector 746">
              <a:extLst>
                <a:ext uri="{FF2B5EF4-FFF2-40B4-BE49-F238E27FC236}">
                  <a16:creationId xmlns:a16="http://schemas.microsoft.com/office/drawing/2014/main" id="{514C6D98-8B09-4A57-BC77-D42D753480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7B86DD4C-FC87-465B-B628-20E2D17BFE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6B273254-A3E1-4AC3-958B-E51206E71B4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9531214B-A5C3-4FBD-87D3-8AA17A1A1B9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Arc 750">
              <a:extLst>
                <a:ext uri="{FF2B5EF4-FFF2-40B4-BE49-F238E27FC236}">
                  <a16:creationId xmlns:a16="http://schemas.microsoft.com/office/drawing/2014/main" id="{FEA2027E-08C2-487C-A854-AED55F6110A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42BD7188-BC2C-4C07-9796-C4E78E28B9A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Arc 752">
              <a:extLst>
                <a:ext uri="{FF2B5EF4-FFF2-40B4-BE49-F238E27FC236}">
                  <a16:creationId xmlns:a16="http://schemas.microsoft.com/office/drawing/2014/main" id="{6449F35B-28C8-45E2-8C42-862826C66F5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AD3FBADF-B07B-449C-9B7B-16DDE5551A1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Oval 754">
              <a:extLst>
                <a:ext uri="{FF2B5EF4-FFF2-40B4-BE49-F238E27FC236}">
                  <a16:creationId xmlns:a16="http://schemas.microsoft.com/office/drawing/2014/main" id="{904F1120-16F6-4C8E-BB74-1CA59454565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71799C78-7445-4A7B-894C-265B631F17D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92956878-9D48-4E16-9B85-0278436B76C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8" name="Straight Connector 757">
              <a:extLst>
                <a:ext uri="{FF2B5EF4-FFF2-40B4-BE49-F238E27FC236}">
                  <a16:creationId xmlns:a16="http://schemas.microsoft.com/office/drawing/2014/main" id="{B9ED8276-E225-4682-9657-DAC5139C34B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E8139D02-324A-45DF-A8B0-19C53FDE7B1C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C90D6B12-5B1D-4A29-B6CC-5708CCFA271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Isosceles Triangle 760">
              <a:extLst>
                <a:ext uri="{FF2B5EF4-FFF2-40B4-BE49-F238E27FC236}">
                  <a16:creationId xmlns:a16="http://schemas.microsoft.com/office/drawing/2014/main" id="{42ECE6B8-2376-444B-9AEB-3A4BD52D60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2" name="Straight Connector 761">
              <a:extLst>
                <a:ext uri="{FF2B5EF4-FFF2-40B4-BE49-F238E27FC236}">
                  <a16:creationId xmlns:a16="http://schemas.microsoft.com/office/drawing/2014/main" id="{FAE8FA18-D4B8-44E8-A887-46635CFFA7E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3" name="Straight Connector 762">
              <a:extLst>
                <a:ext uri="{FF2B5EF4-FFF2-40B4-BE49-F238E27FC236}">
                  <a16:creationId xmlns:a16="http://schemas.microsoft.com/office/drawing/2014/main" id="{A72DD1CE-C626-4D75-9C7F-B5919D76F0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E7F35DD6-4D83-4C29-809E-244E8A1DCC1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C35F647E-C89E-44CB-B3C7-61D7703E962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EAD7B2E2-6755-4EE2-8A04-CBCFE74944F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B0352421-E10A-4163-9496-C55847A96BE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Arc 767">
              <a:extLst>
                <a:ext uri="{FF2B5EF4-FFF2-40B4-BE49-F238E27FC236}">
                  <a16:creationId xmlns:a16="http://schemas.microsoft.com/office/drawing/2014/main" id="{48DDC889-8D91-4B71-B0E5-5BF4A2E89D9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8F36E904-D8A4-46B7-8B7B-3C6E54FD798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2DD31944-1DD1-4B21-A204-349B39B0526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181652E3-6584-4818-A7C7-688B608F323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784C6B6A-1FED-4C68-A54B-E41232A9ACA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3" name="Straight Connector 772">
              <a:extLst>
                <a:ext uri="{FF2B5EF4-FFF2-40B4-BE49-F238E27FC236}">
                  <a16:creationId xmlns:a16="http://schemas.microsoft.com/office/drawing/2014/main" id="{C2007207-A55B-4709-AC92-98C8146BACA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4" name="Group 773">
            <a:extLst>
              <a:ext uri="{FF2B5EF4-FFF2-40B4-BE49-F238E27FC236}">
                <a16:creationId xmlns:a16="http://schemas.microsoft.com/office/drawing/2014/main" id="{3919F5C3-6CED-4748-8466-B8069478B6E3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DE7F4852-B352-4D6E-85DF-367A4170356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Isosceles Triangle 775">
              <a:extLst>
                <a:ext uri="{FF2B5EF4-FFF2-40B4-BE49-F238E27FC236}">
                  <a16:creationId xmlns:a16="http://schemas.microsoft.com/office/drawing/2014/main" id="{74E8EBE4-C5E8-4799-AFC1-84E3959DB59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77" name="Straight Connector 776">
              <a:extLst>
                <a:ext uri="{FF2B5EF4-FFF2-40B4-BE49-F238E27FC236}">
                  <a16:creationId xmlns:a16="http://schemas.microsoft.com/office/drawing/2014/main" id="{45A0DE97-6FC0-430B-BF87-35DF22F77A1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Straight Connector 777">
              <a:extLst>
                <a:ext uri="{FF2B5EF4-FFF2-40B4-BE49-F238E27FC236}">
                  <a16:creationId xmlns:a16="http://schemas.microsoft.com/office/drawing/2014/main" id="{52C7FF8E-CCA1-4C3A-8E2F-C88C7D6970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301027B0-CA9A-4AF5-A751-718B373B891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D5B32783-9B27-41FC-8E0C-CA08A716A9F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7BF8DE71-5EEB-44B7-B5FE-797EBB95BFB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6EF31084-B761-4D50-8963-3202ACAF665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DB23AB5A-2B51-40EE-B9C4-E7BD8878467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2783DB92-D2AA-438C-BDEB-43089337AB9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Oval 784">
              <a:extLst>
                <a:ext uri="{FF2B5EF4-FFF2-40B4-BE49-F238E27FC236}">
                  <a16:creationId xmlns:a16="http://schemas.microsoft.com/office/drawing/2014/main" id="{BD5AFE33-BF06-44EA-AF26-0A3FEC4D3CD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28C6AAAC-9493-418A-8850-9DCDCA10520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7B69524E-B1B3-4CB7-92AB-B8C52DFCCA5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8" name="Straight Connector 787">
              <a:extLst>
                <a:ext uri="{FF2B5EF4-FFF2-40B4-BE49-F238E27FC236}">
                  <a16:creationId xmlns:a16="http://schemas.microsoft.com/office/drawing/2014/main" id="{680660B9-D342-4CB1-8465-41E8D2420FB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756848C7-3118-484F-A414-4FF083D23C59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ECBB7AC2-B9D3-469A-A9B7-6F769B9463E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Isosceles Triangle 790">
              <a:extLst>
                <a:ext uri="{FF2B5EF4-FFF2-40B4-BE49-F238E27FC236}">
                  <a16:creationId xmlns:a16="http://schemas.microsoft.com/office/drawing/2014/main" id="{245885FE-3EBD-4AAC-A996-8D0051C643E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2" name="Straight Connector 791">
              <a:extLst>
                <a:ext uri="{FF2B5EF4-FFF2-40B4-BE49-F238E27FC236}">
                  <a16:creationId xmlns:a16="http://schemas.microsoft.com/office/drawing/2014/main" id="{D07D7073-0DE8-4CBA-8625-51A0D9A9571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Straight Connector 792">
              <a:extLst>
                <a:ext uri="{FF2B5EF4-FFF2-40B4-BE49-F238E27FC236}">
                  <a16:creationId xmlns:a16="http://schemas.microsoft.com/office/drawing/2014/main" id="{54213EFE-873E-4C3B-8A1D-DFFA3FFB58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21DACE73-4B91-4921-BF2E-D599784322A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8C516CCC-043A-4D36-B68E-D7CDB12104B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1C92F4B0-0A87-4AAA-BCF1-139D8428FD9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CB7D2435-208D-4708-8381-84C2AF0FCAA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0AAA8237-91B3-47D3-B206-59AD4D7197A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C994AA71-4533-487A-91C9-652DF35FFB1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A2442AE7-0702-4F00-898A-6F529EB601F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F550C4C6-9CF9-4117-AFB0-F47A02125E9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B1AE8065-2DB0-4E26-936B-158FBED9DB5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3" name="Straight Connector 802">
              <a:extLst>
                <a:ext uri="{FF2B5EF4-FFF2-40B4-BE49-F238E27FC236}">
                  <a16:creationId xmlns:a16="http://schemas.microsoft.com/office/drawing/2014/main" id="{989FBE74-571E-4D5D-A724-0427445929D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DAA02894-3B18-435B-BACF-A8143440F1CB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923E0A8D-3C0E-4658-B701-6A1C670F4E4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Isosceles Triangle 805">
              <a:extLst>
                <a:ext uri="{FF2B5EF4-FFF2-40B4-BE49-F238E27FC236}">
                  <a16:creationId xmlns:a16="http://schemas.microsoft.com/office/drawing/2014/main" id="{BC955C47-2DB1-4948-B548-490BC8C201F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7" name="Straight Connector 806">
              <a:extLst>
                <a:ext uri="{FF2B5EF4-FFF2-40B4-BE49-F238E27FC236}">
                  <a16:creationId xmlns:a16="http://schemas.microsoft.com/office/drawing/2014/main" id="{DD47ABED-5A52-4803-A01E-EBE74C6C9B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A885D105-0C43-4C0D-98BE-530A609F84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80F34ABA-54D1-4E60-B75F-453FECA5EDE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92F6DF7E-D14D-422C-BFDE-E17E8934A24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BD03FFBE-03E4-40C1-9A37-C9BF0CF68C6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88891D4D-9816-44B4-8A6A-642687CBAF0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A7C33A14-B6E9-4BA1-B881-608006CB58F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502EB6E3-6CE8-4793-BB32-AB77228C649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Oval 814">
              <a:extLst>
                <a:ext uri="{FF2B5EF4-FFF2-40B4-BE49-F238E27FC236}">
                  <a16:creationId xmlns:a16="http://schemas.microsoft.com/office/drawing/2014/main" id="{13B7D9B1-FB45-4EDF-A121-3CA6402313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3DC102AF-783D-4F4D-AAE5-6DA39B826B9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2ABC8165-C8BF-43E0-841A-89E2DFF85FD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FEE230D2-53E7-4551-AFE8-07DE8AC64EE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F36207D7-1ED0-42F2-B23D-F3E42C231535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ADCFC552-6DB6-4B20-8DE5-568489D1EFE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Isosceles Triangle 820">
              <a:extLst>
                <a:ext uri="{FF2B5EF4-FFF2-40B4-BE49-F238E27FC236}">
                  <a16:creationId xmlns:a16="http://schemas.microsoft.com/office/drawing/2014/main" id="{99C59E74-71CE-48D6-BDAB-2B1FBC262DE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3484D8C5-5877-42ED-A33F-710A05A33C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AA0B94E-FF84-4673-AC62-11388FA4D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B9ABD77A-1DA9-4139-BDD4-A421936AF16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069B01C6-3D76-4DB9-B3C4-7D780C1758A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E8F6FE9C-0907-427E-B493-CA0433BEF2F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87C653E1-FF18-4A92-A61C-8DB8DA30FE8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B080CDFC-6F38-42B3-BC43-E0F23ECFC87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34D08531-36C3-4CF4-A77D-7691ED98040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Oval 829">
              <a:extLst>
                <a:ext uri="{FF2B5EF4-FFF2-40B4-BE49-F238E27FC236}">
                  <a16:creationId xmlns:a16="http://schemas.microsoft.com/office/drawing/2014/main" id="{90101187-5797-4E0F-B261-E304C2D4F91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2ADAAD58-407E-4770-8531-735169B2DF3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4EAC0A1B-E367-48D0-B416-385A53AFD26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FA345C96-D3A9-43E4-BE70-E949F16D8F7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4" name="Group 833">
            <a:extLst>
              <a:ext uri="{FF2B5EF4-FFF2-40B4-BE49-F238E27FC236}">
                <a16:creationId xmlns:a16="http://schemas.microsoft.com/office/drawing/2014/main" id="{E040C796-C18F-4E75-9953-B226945A96A7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35431C14-AD3D-4099-9E99-EAC7BFD50EF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Isosceles Triangle 835">
              <a:extLst>
                <a:ext uri="{FF2B5EF4-FFF2-40B4-BE49-F238E27FC236}">
                  <a16:creationId xmlns:a16="http://schemas.microsoft.com/office/drawing/2014/main" id="{10FD47A1-03B2-4E6D-B91A-631A03D5B27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7" name="Straight Connector 836">
              <a:extLst>
                <a:ext uri="{FF2B5EF4-FFF2-40B4-BE49-F238E27FC236}">
                  <a16:creationId xmlns:a16="http://schemas.microsoft.com/office/drawing/2014/main" id="{B5401C67-AA05-4470-873F-95DF9E56910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25D23B44-D3B0-4DA1-8240-E8C20D04C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64347468-D178-482D-846C-1F28AD45F78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D900FCC6-7C40-420A-A645-EE501061D0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C6BA8B53-C4C1-4F6B-913E-BFFDD75B26B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93BAD0E1-3D11-4EC4-AB5F-74FF13C9C1C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22181C07-B7E6-4726-99C8-22B1011FF4C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3B53EE12-0ECE-41D9-B2FC-A3E8C2D329F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Oval 844">
              <a:extLst>
                <a:ext uri="{FF2B5EF4-FFF2-40B4-BE49-F238E27FC236}">
                  <a16:creationId xmlns:a16="http://schemas.microsoft.com/office/drawing/2014/main" id="{C87DFD30-99FF-42A1-A267-DDDF76B903E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2EEE2A8A-4D76-40E7-9E02-1DCE1991177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05A23EBB-ABC4-49DE-9423-3356D5CF4EB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8" name="Straight Connector 847">
              <a:extLst>
                <a:ext uri="{FF2B5EF4-FFF2-40B4-BE49-F238E27FC236}">
                  <a16:creationId xmlns:a16="http://schemas.microsoft.com/office/drawing/2014/main" id="{08AE9567-2F7C-4CA1-86D9-9A7FA52D62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35A625BA-B058-4F79-B05D-5ACACD3496B8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CCB2082A-3602-4EC4-83CB-0D0251E5ED6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Isosceles Triangle 850">
              <a:extLst>
                <a:ext uri="{FF2B5EF4-FFF2-40B4-BE49-F238E27FC236}">
                  <a16:creationId xmlns:a16="http://schemas.microsoft.com/office/drawing/2014/main" id="{0B4488AE-DF9E-44C8-8B3B-50C11F8A395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2" name="Straight Connector 851">
              <a:extLst>
                <a:ext uri="{FF2B5EF4-FFF2-40B4-BE49-F238E27FC236}">
                  <a16:creationId xmlns:a16="http://schemas.microsoft.com/office/drawing/2014/main" id="{F71421C0-26EE-41E5-81A5-BE5B3BDAEE0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4C240EB2-5C40-40A4-863D-C6F665A917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6FC0E368-096E-4CAE-B51A-DE45D8522D4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5E4D6A7D-45A8-481A-AFB2-66B2B7E8692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69F9EE5E-8D71-4025-83DF-25AD07D9F21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F324D134-37C7-49DB-AC03-495D074B5D1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34527AF0-9491-4EB9-8B0B-E054D7224A5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CA2D21F1-FDE1-4AF8-A570-86CF1DFB327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Oval 859">
              <a:extLst>
                <a:ext uri="{FF2B5EF4-FFF2-40B4-BE49-F238E27FC236}">
                  <a16:creationId xmlns:a16="http://schemas.microsoft.com/office/drawing/2014/main" id="{95467D40-641E-4E95-85D2-D81C65B53C6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03A8A3D9-6D46-4D60-BB2D-7B18E7CB7A3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2D06FB4E-DB92-4470-8F4F-B2DB5D86899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3" name="Straight Connector 862">
              <a:extLst>
                <a:ext uri="{FF2B5EF4-FFF2-40B4-BE49-F238E27FC236}">
                  <a16:creationId xmlns:a16="http://schemas.microsoft.com/office/drawing/2014/main" id="{130345A6-A7C0-4DC0-8890-120F728DA04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FBCC42E7-28D6-499A-BD28-35BCF72C03A4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D18421BD-82FB-41E6-9989-722F1295CE4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Isosceles Triangle 865">
              <a:extLst>
                <a:ext uri="{FF2B5EF4-FFF2-40B4-BE49-F238E27FC236}">
                  <a16:creationId xmlns:a16="http://schemas.microsoft.com/office/drawing/2014/main" id="{F2BDEA37-B302-41E7-9672-601BFF1C394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04FF40D4-3DD5-4E0A-B34C-343F8841CE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8" name="Straight Connector 867">
              <a:extLst>
                <a:ext uri="{FF2B5EF4-FFF2-40B4-BE49-F238E27FC236}">
                  <a16:creationId xmlns:a16="http://schemas.microsoft.com/office/drawing/2014/main" id="{74972BD6-BE14-464D-A21C-7AE5598281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9CF13EA7-259A-4C11-881C-674BEEE9E8A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261039C6-0B1A-4C38-8360-9CF9664FD21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F3AE46AE-8AB6-4725-9FDC-8841C9FF39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3D02DF99-2E2C-4EDC-B682-74AEF45938E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BDE16DE8-7AC5-4627-8346-48DB69FD309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ED92DF79-C9B4-4985-98C2-9621132689E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Oval 874">
              <a:extLst>
                <a:ext uri="{FF2B5EF4-FFF2-40B4-BE49-F238E27FC236}">
                  <a16:creationId xmlns:a16="http://schemas.microsoft.com/office/drawing/2014/main" id="{F7F6E80E-A8ED-4081-8D00-3AA10F009A2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6A2A1997-ADC9-40D4-AB19-4B71C75D147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579D788C-907F-46A6-84AC-D76EB538AB9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8" name="Straight Connector 877">
              <a:extLst>
                <a:ext uri="{FF2B5EF4-FFF2-40B4-BE49-F238E27FC236}">
                  <a16:creationId xmlns:a16="http://schemas.microsoft.com/office/drawing/2014/main" id="{BB783E40-94E9-400C-8C4B-6EE2A9E6A5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9" name="Group 878">
            <a:extLst>
              <a:ext uri="{FF2B5EF4-FFF2-40B4-BE49-F238E27FC236}">
                <a16:creationId xmlns:a16="http://schemas.microsoft.com/office/drawing/2014/main" id="{84B63880-5711-47E5-9F27-4561A0B2B3F9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125CBD2D-510B-45FB-A509-3988D55706E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Isosceles Triangle 880">
              <a:extLst>
                <a:ext uri="{FF2B5EF4-FFF2-40B4-BE49-F238E27FC236}">
                  <a16:creationId xmlns:a16="http://schemas.microsoft.com/office/drawing/2014/main" id="{4590DC55-7A7F-43A0-8344-9F361446A2E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2" name="Straight Connector 881">
              <a:extLst>
                <a:ext uri="{FF2B5EF4-FFF2-40B4-BE49-F238E27FC236}">
                  <a16:creationId xmlns:a16="http://schemas.microsoft.com/office/drawing/2014/main" id="{67468BDB-202F-4719-ABBC-F0131B27CF8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Straight Connector 882">
              <a:extLst>
                <a:ext uri="{FF2B5EF4-FFF2-40B4-BE49-F238E27FC236}">
                  <a16:creationId xmlns:a16="http://schemas.microsoft.com/office/drawing/2014/main" id="{C9A822A2-32C9-45D6-8AEE-59C2BCCA6C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48A8586B-5582-4D5A-9448-49527815A0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C4C8AD21-8540-4B68-B898-BEAC8D9274B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7521A3A3-F28A-43B9-A76C-ECBC724E890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448D5ABC-B24F-4DA7-9147-CA32BCD72A1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72FAD152-06D8-4464-900E-FDA85ECBE5D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9DDE84C4-2995-4C15-8E08-83BD4D25F34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Oval 889">
              <a:extLst>
                <a:ext uri="{FF2B5EF4-FFF2-40B4-BE49-F238E27FC236}">
                  <a16:creationId xmlns:a16="http://schemas.microsoft.com/office/drawing/2014/main" id="{5DC215D3-085D-4773-B50C-145599DEF8A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A9C27A74-15A3-4A68-A108-E25040ACE1B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CA45A7BF-694F-4B55-A0D6-E31075B1186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3" name="Straight Connector 892">
              <a:extLst>
                <a:ext uri="{FF2B5EF4-FFF2-40B4-BE49-F238E27FC236}">
                  <a16:creationId xmlns:a16="http://schemas.microsoft.com/office/drawing/2014/main" id="{908ADC56-2C03-4ACD-AA0B-67E1C4920B7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95714DEE-3A80-44AE-9F22-01E1E5F2F7FA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C5C9B8E9-1AD4-42DC-81B7-447A90536CB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Isosceles Triangle 895">
              <a:extLst>
                <a:ext uri="{FF2B5EF4-FFF2-40B4-BE49-F238E27FC236}">
                  <a16:creationId xmlns:a16="http://schemas.microsoft.com/office/drawing/2014/main" id="{0230AE31-4CDE-4D57-A200-9550CC27477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7" name="Straight Connector 896">
              <a:extLst>
                <a:ext uri="{FF2B5EF4-FFF2-40B4-BE49-F238E27FC236}">
                  <a16:creationId xmlns:a16="http://schemas.microsoft.com/office/drawing/2014/main" id="{C4D0128C-F1BC-4394-9283-714399D8B28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DB809AA3-DC41-4047-95F8-D771A3A08A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0118C6A2-0055-4FB4-88A3-1F4D5A5C2AB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2E105402-1E90-4C6E-9376-29512E9EA0F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E538BF9B-0545-4097-A6A2-623B7719C81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57C87F91-1E5B-4E54-A6C5-41486572EAA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5D235F5F-84FB-4A77-8659-52DEBEED575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7299A9D0-9776-40A7-8970-16D00A86F57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Oval 904">
              <a:extLst>
                <a:ext uri="{FF2B5EF4-FFF2-40B4-BE49-F238E27FC236}">
                  <a16:creationId xmlns:a16="http://schemas.microsoft.com/office/drawing/2014/main" id="{955B0792-3D7E-4F49-BFF2-BF6EFB8CB5F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BDACD7EE-3373-4132-8A20-161B92B0AC5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E271148C-8751-4621-9F6C-45629B1EAC5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8" name="Straight Connector 907">
              <a:extLst>
                <a:ext uri="{FF2B5EF4-FFF2-40B4-BE49-F238E27FC236}">
                  <a16:creationId xmlns:a16="http://schemas.microsoft.com/office/drawing/2014/main" id="{A4D233C9-D350-4500-BF7C-1701B6D5A6B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9" name="Group 908">
            <a:extLst>
              <a:ext uri="{FF2B5EF4-FFF2-40B4-BE49-F238E27FC236}">
                <a16:creationId xmlns:a16="http://schemas.microsoft.com/office/drawing/2014/main" id="{F87A979E-0E2F-426A-BF98-B2013632D496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065D5E15-2CE7-4975-BD6B-A709590AC6D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Isosceles Triangle 910">
              <a:extLst>
                <a:ext uri="{FF2B5EF4-FFF2-40B4-BE49-F238E27FC236}">
                  <a16:creationId xmlns:a16="http://schemas.microsoft.com/office/drawing/2014/main" id="{C51E88BB-8198-4DB3-8F43-455CBC751B5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2" name="Straight Connector 911">
              <a:extLst>
                <a:ext uri="{FF2B5EF4-FFF2-40B4-BE49-F238E27FC236}">
                  <a16:creationId xmlns:a16="http://schemas.microsoft.com/office/drawing/2014/main" id="{F17E30CB-7F7F-435D-A009-A7CD00545FC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A01C4878-2ACB-4EF7-82D3-9F9E2CD547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0629B5B4-494B-44C1-A0A6-41AAB99F6E4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0B12DFB8-CED9-4A7A-A509-339459E1F2C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EC58F1CA-B0DA-46F0-9901-A8C8527D175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4A251B71-0C89-4A54-BE1B-FB296A11D4D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102AFF93-044B-4695-95BF-31AFA829BC2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D9E4077F-46D9-439D-9636-92EE0EBCECE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4E782E8B-FEEC-4607-B36F-4A7FFF85C84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Arc 920">
              <a:extLst>
                <a:ext uri="{FF2B5EF4-FFF2-40B4-BE49-F238E27FC236}">
                  <a16:creationId xmlns:a16="http://schemas.microsoft.com/office/drawing/2014/main" id="{08DDD4D3-CAA9-48D8-8616-63D13359C77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7DA824DF-4779-46F0-8C1F-2C56EC6EA2F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1CC3D584-BA5C-46DC-BA91-2CD325BFEE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4" name="Group 923">
            <a:extLst>
              <a:ext uri="{FF2B5EF4-FFF2-40B4-BE49-F238E27FC236}">
                <a16:creationId xmlns:a16="http://schemas.microsoft.com/office/drawing/2014/main" id="{E03FD2E3-A540-4433-8575-F148E6883964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558F14F7-7218-423D-8C90-EFACA5F8A8B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Isosceles Triangle 925">
              <a:extLst>
                <a:ext uri="{FF2B5EF4-FFF2-40B4-BE49-F238E27FC236}">
                  <a16:creationId xmlns:a16="http://schemas.microsoft.com/office/drawing/2014/main" id="{C50FBB5D-76B8-4053-90E7-DCF1F7532F1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7" name="Straight Connector 926">
              <a:extLst>
                <a:ext uri="{FF2B5EF4-FFF2-40B4-BE49-F238E27FC236}">
                  <a16:creationId xmlns:a16="http://schemas.microsoft.com/office/drawing/2014/main" id="{FAFDDDD4-92D9-461D-A95D-2D4E020A03B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4574E132-0507-4960-8FC1-0212D67E5C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B80559B5-13DB-46C0-AC3B-0C8DCE7C6FD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157366FD-0BBC-4143-B415-9D17718C18C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3DC4CD20-F3BE-4EF6-88F8-AA3E0331B18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31778ED6-89CE-4340-939A-74E784B44B7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A07DB659-1CCC-4DB0-BC01-3C8C2DF0EB1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234868AB-F324-47CE-BB24-77F5E901527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Oval 934">
              <a:extLst>
                <a:ext uri="{FF2B5EF4-FFF2-40B4-BE49-F238E27FC236}">
                  <a16:creationId xmlns:a16="http://schemas.microsoft.com/office/drawing/2014/main" id="{E7F47A75-9E2F-457D-A1E1-93E38991012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6FA0F141-095B-4012-911C-17AD15338BB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155B60ED-CC91-4F21-9E17-25B293ED0AF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9D809B01-22CA-49C3-B780-7F09154D48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2CBC573C-23E5-4030-B4D3-691E88EDAC2E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486B28C6-5182-4FF7-90BE-19503C2A156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Isosceles Triangle 940">
              <a:extLst>
                <a:ext uri="{FF2B5EF4-FFF2-40B4-BE49-F238E27FC236}">
                  <a16:creationId xmlns:a16="http://schemas.microsoft.com/office/drawing/2014/main" id="{E2A422E1-75FF-4825-B78E-191A2839D34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2" name="Straight Connector 941">
              <a:extLst>
                <a:ext uri="{FF2B5EF4-FFF2-40B4-BE49-F238E27FC236}">
                  <a16:creationId xmlns:a16="http://schemas.microsoft.com/office/drawing/2014/main" id="{30B31406-FF0E-4629-919D-142A287C7F1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Straight Connector 942">
              <a:extLst>
                <a:ext uri="{FF2B5EF4-FFF2-40B4-BE49-F238E27FC236}">
                  <a16:creationId xmlns:a16="http://schemas.microsoft.com/office/drawing/2014/main" id="{8CCDD26E-5877-4E67-ACFE-4F0A2D66EE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A4BC7FB6-15CE-49BD-B897-0D5EBC76F29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D9EB99FE-0650-48D2-AB44-7D107CB2F38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9FEBBD87-2D11-4976-9BE3-F41EDCD6CC9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FE6C15BF-6E75-4A68-8422-C4B40FE861D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06E8862D-B4ED-446A-A48E-CAE5DD9FAE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C799F2F3-BFB5-431A-95C4-3BC454B3B23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Oval 949">
              <a:extLst>
                <a:ext uri="{FF2B5EF4-FFF2-40B4-BE49-F238E27FC236}">
                  <a16:creationId xmlns:a16="http://schemas.microsoft.com/office/drawing/2014/main" id="{13051262-7343-4BB1-9D8A-31D8E0B85BD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26A16C97-7E48-4118-A598-7A00DF4E0D6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03BF228A-D527-4A81-9DAD-380F0263704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3" name="Straight Connector 952">
              <a:extLst>
                <a:ext uri="{FF2B5EF4-FFF2-40B4-BE49-F238E27FC236}">
                  <a16:creationId xmlns:a16="http://schemas.microsoft.com/office/drawing/2014/main" id="{DC84F5ED-F324-45C9-BEA4-C6DCFED10F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4" name="Group 953">
            <a:extLst>
              <a:ext uri="{FF2B5EF4-FFF2-40B4-BE49-F238E27FC236}">
                <a16:creationId xmlns:a16="http://schemas.microsoft.com/office/drawing/2014/main" id="{ED0B7DBC-62FB-4832-B6A2-DA967243CD70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955" name="Arc 954">
              <a:extLst>
                <a:ext uri="{FF2B5EF4-FFF2-40B4-BE49-F238E27FC236}">
                  <a16:creationId xmlns:a16="http://schemas.microsoft.com/office/drawing/2014/main" id="{DD9B5F3F-FADD-4D07-8448-F457CBBB6A4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Isosceles Triangle 955">
              <a:extLst>
                <a:ext uri="{FF2B5EF4-FFF2-40B4-BE49-F238E27FC236}">
                  <a16:creationId xmlns:a16="http://schemas.microsoft.com/office/drawing/2014/main" id="{448D69A3-61AE-4039-87B8-FACA6DFF701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20A8EBFC-155A-4428-B3FD-82008C49312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26FD7EF0-44B2-4319-B8B5-B7F9BD727E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C84B4D03-2384-4189-9492-E12C72375F5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481C15F0-1A29-412C-B384-F7F5FA665DA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67A0171C-B2F2-4363-9273-DA91426C0C2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D39934E5-9AC2-4CDA-8648-8402809BB0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8E84BBBA-2DC0-449B-8269-A5C5B7C468E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59D50369-CA5F-4D7C-8FC8-458655254AF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Oval 964">
              <a:extLst>
                <a:ext uri="{FF2B5EF4-FFF2-40B4-BE49-F238E27FC236}">
                  <a16:creationId xmlns:a16="http://schemas.microsoft.com/office/drawing/2014/main" id="{CDE418C5-80CC-4D87-A3DA-A4FD5E0519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7D299F28-D6CC-4CCF-B7FF-0D6F55C6D9F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435A87F6-D0C1-4F93-957D-DDD19B05C99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8" name="Straight Connector 967">
              <a:extLst>
                <a:ext uri="{FF2B5EF4-FFF2-40B4-BE49-F238E27FC236}">
                  <a16:creationId xmlns:a16="http://schemas.microsoft.com/office/drawing/2014/main" id="{964059B3-5331-4683-8861-1FD4EE315C3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9" name="Group 968">
            <a:extLst>
              <a:ext uri="{FF2B5EF4-FFF2-40B4-BE49-F238E27FC236}">
                <a16:creationId xmlns:a16="http://schemas.microsoft.com/office/drawing/2014/main" id="{EA669D7D-B00E-46CF-BCF5-8F5E901E6EC9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770E0151-B3EC-4780-97A2-B220C8C3E85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Isosceles Triangle 970">
              <a:extLst>
                <a:ext uri="{FF2B5EF4-FFF2-40B4-BE49-F238E27FC236}">
                  <a16:creationId xmlns:a16="http://schemas.microsoft.com/office/drawing/2014/main" id="{887BEDA8-AE66-4480-9E1C-DBADEF60D5D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22469B66-81FF-460F-911E-D18B561DBC9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Straight Connector 972">
              <a:extLst>
                <a:ext uri="{FF2B5EF4-FFF2-40B4-BE49-F238E27FC236}">
                  <a16:creationId xmlns:a16="http://schemas.microsoft.com/office/drawing/2014/main" id="{3385EC41-2C4A-4BC6-8334-22EBEFDD3F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9E45A8B2-A119-4BE7-BBF7-585835D14FA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2E298F95-31E7-49FE-9CD6-50AB3EE3B4A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8DE85722-04AE-48E1-AF12-CC61D07231A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923D7E79-5696-459F-A800-58C6FC32615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3F81D800-166E-49C2-962E-98219B26B7B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D4AE8339-798D-4745-BE60-6361363CD19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Oval 979">
              <a:extLst>
                <a:ext uri="{FF2B5EF4-FFF2-40B4-BE49-F238E27FC236}">
                  <a16:creationId xmlns:a16="http://schemas.microsoft.com/office/drawing/2014/main" id="{EC68E531-0797-476E-9C1D-C8C5EBE4335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2006F823-622D-434E-A404-294D01C9A75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5E8EB3B8-FB50-4B56-9984-A987E388EB1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3" name="Straight Connector 982">
              <a:extLst>
                <a:ext uri="{FF2B5EF4-FFF2-40B4-BE49-F238E27FC236}">
                  <a16:creationId xmlns:a16="http://schemas.microsoft.com/office/drawing/2014/main" id="{D809EA7B-9830-49F6-A23F-2746D3EBB45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4" name="Group 983">
            <a:extLst>
              <a:ext uri="{FF2B5EF4-FFF2-40B4-BE49-F238E27FC236}">
                <a16:creationId xmlns:a16="http://schemas.microsoft.com/office/drawing/2014/main" id="{F93BEC18-2C3C-4F1D-9184-F7252B829FAC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210475B2-57A9-4754-A3AC-68A5997C44C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Isosceles Triangle 985">
              <a:extLst>
                <a:ext uri="{FF2B5EF4-FFF2-40B4-BE49-F238E27FC236}">
                  <a16:creationId xmlns:a16="http://schemas.microsoft.com/office/drawing/2014/main" id="{694A768B-27DB-4787-BE88-F0780BA36A7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7" name="Straight Connector 986">
              <a:extLst>
                <a:ext uri="{FF2B5EF4-FFF2-40B4-BE49-F238E27FC236}">
                  <a16:creationId xmlns:a16="http://schemas.microsoft.com/office/drawing/2014/main" id="{F293A27A-C4DF-4318-A7A1-B16A05FF3AF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03BBF0A2-D152-4822-9EE2-4F2A264115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F7FCB775-8419-490E-8888-AA897E90B84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E93E643A-7A84-4F7C-AA00-722FDAFCE42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2924A254-B08A-445F-A39A-27072A57BA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EE1453F4-7399-408D-9847-165379E06E9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02B17293-9E70-4036-A530-AB133B02C26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779CEDE9-2640-48CA-9B0C-2D4F0E99BD9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Oval 994">
              <a:extLst>
                <a:ext uri="{FF2B5EF4-FFF2-40B4-BE49-F238E27FC236}">
                  <a16:creationId xmlns:a16="http://schemas.microsoft.com/office/drawing/2014/main" id="{0123E5D4-E17D-437D-B6DC-3A944F4F73B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D58DE0A6-CED0-421C-8D28-A90672A4203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E4D4B572-24DF-4FA0-9B21-4C60778610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8" name="Straight Connector 997">
              <a:extLst>
                <a:ext uri="{FF2B5EF4-FFF2-40B4-BE49-F238E27FC236}">
                  <a16:creationId xmlns:a16="http://schemas.microsoft.com/office/drawing/2014/main" id="{C62BD0D5-5A88-4CB5-B25A-CD0673F9542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9" name="Group 998">
            <a:extLst>
              <a:ext uri="{FF2B5EF4-FFF2-40B4-BE49-F238E27FC236}">
                <a16:creationId xmlns:a16="http://schemas.microsoft.com/office/drawing/2014/main" id="{38EA88C1-5C8F-45B5-9779-9EDF3B986321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3A092A4B-AC5A-40F9-BCD6-131EA53CEF3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Isosceles Triangle 1000">
              <a:extLst>
                <a:ext uri="{FF2B5EF4-FFF2-40B4-BE49-F238E27FC236}">
                  <a16:creationId xmlns:a16="http://schemas.microsoft.com/office/drawing/2014/main" id="{F30946EE-5E71-4FB9-B55C-F70E22CE9F5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2" name="Straight Connector 1001">
              <a:extLst>
                <a:ext uri="{FF2B5EF4-FFF2-40B4-BE49-F238E27FC236}">
                  <a16:creationId xmlns:a16="http://schemas.microsoft.com/office/drawing/2014/main" id="{72728387-09DE-49A0-9791-7B883C0121D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5D39CCF0-64E2-4D52-930F-2FF6B2512D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E0DDFF99-BAA2-47D2-B2BE-A37D508F3F1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FC64EF33-8448-4C2C-AC92-FC0E23D1E06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BA3C5AE4-9AAD-47DD-BD4A-BEECA4808AD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30E93343-FD5B-4373-ABF7-43E17F8481C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59EF3F0D-F541-4ABA-A72B-863B4430CE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8D14B092-C1E3-4BCE-B37A-D2AF24A8D0E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Oval 1009">
              <a:extLst>
                <a:ext uri="{FF2B5EF4-FFF2-40B4-BE49-F238E27FC236}">
                  <a16:creationId xmlns:a16="http://schemas.microsoft.com/office/drawing/2014/main" id="{BA753D9C-A68C-4BA8-84C6-68E70F398E9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DBE50FD4-00AF-471D-9BCD-FE7D2C7089B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B9860445-A3BA-4D17-A2F9-CB9BDCE0DC9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3" name="Straight Connector 1012">
              <a:extLst>
                <a:ext uri="{FF2B5EF4-FFF2-40B4-BE49-F238E27FC236}">
                  <a16:creationId xmlns:a16="http://schemas.microsoft.com/office/drawing/2014/main" id="{2C99ED9E-F785-4CAB-8F52-6A3716EF919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BEC945C6-C8AD-4DFC-A865-65071A354262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6D3DBCDA-6134-423B-B1E4-C0A01573F62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Isosceles Triangle 1015">
              <a:extLst>
                <a:ext uri="{FF2B5EF4-FFF2-40B4-BE49-F238E27FC236}">
                  <a16:creationId xmlns:a16="http://schemas.microsoft.com/office/drawing/2014/main" id="{02E197C7-9684-42F2-98CD-D1748E7A62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7" name="Straight Connector 1016">
              <a:extLst>
                <a:ext uri="{FF2B5EF4-FFF2-40B4-BE49-F238E27FC236}">
                  <a16:creationId xmlns:a16="http://schemas.microsoft.com/office/drawing/2014/main" id="{843E0830-65D3-4ECE-807F-F0F288EDDCF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Straight Connector 1017">
              <a:extLst>
                <a:ext uri="{FF2B5EF4-FFF2-40B4-BE49-F238E27FC236}">
                  <a16:creationId xmlns:a16="http://schemas.microsoft.com/office/drawing/2014/main" id="{CDC89AFB-4B4D-4F03-A97F-A053FD0736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B625EBF4-6415-454F-B41A-DCC4C4EACA2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44B91AF7-637F-4C59-8D8E-A1030CF7D20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F51661C6-81B2-4D6C-942B-07AE9F67CBA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324F4178-8AA9-472F-A574-B7724BF2414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Arc 1022">
              <a:extLst>
                <a:ext uri="{FF2B5EF4-FFF2-40B4-BE49-F238E27FC236}">
                  <a16:creationId xmlns:a16="http://schemas.microsoft.com/office/drawing/2014/main" id="{4917841C-51C0-47BA-B0D1-4CAC7F4AA9B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BD4086C2-9964-42D7-898B-87892D07344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36D509C7-2285-4680-9DFB-3E019F6FF24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962D0FBF-0058-47D0-A4D1-9EBB123F935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32A0ADDB-1FB9-4CB5-A0B2-313A1E842DB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8" name="Straight Connector 1027">
              <a:extLst>
                <a:ext uri="{FF2B5EF4-FFF2-40B4-BE49-F238E27FC236}">
                  <a16:creationId xmlns:a16="http://schemas.microsoft.com/office/drawing/2014/main" id="{B472E957-7A13-4C2C-9CCF-E3C0D5A576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D98E843C-E012-4D06-BCC3-8A98BBCF3209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8ADD5E72-0B30-44C4-8516-25CDF11869F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Isosceles Triangle 1030">
              <a:extLst>
                <a:ext uri="{FF2B5EF4-FFF2-40B4-BE49-F238E27FC236}">
                  <a16:creationId xmlns:a16="http://schemas.microsoft.com/office/drawing/2014/main" id="{F6B079FC-096F-4D1D-80A1-4A9576DDFA8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2" name="Straight Connector 1031">
              <a:extLst>
                <a:ext uri="{FF2B5EF4-FFF2-40B4-BE49-F238E27FC236}">
                  <a16:creationId xmlns:a16="http://schemas.microsoft.com/office/drawing/2014/main" id="{A298D907-13A4-426E-B8A8-B74696388F0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Straight Connector 1032">
              <a:extLst>
                <a:ext uri="{FF2B5EF4-FFF2-40B4-BE49-F238E27FC236}">
                  <a16:creationId xmlns:a16="http://schemas.microsoft.com/office/drawing/2014/main" id="{DD8088F9-70FB-4F0F-B8E0-15DECF066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92EE48DB-D396-480A-9C4A-B8B3C4FE28A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B9BE55FB-39A5-4F33-A58A-21B1D0285AA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F40891F7-3F83-45EE-AE02-8BBE510912C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192676C4-CB5E-48FF-9269-75A0CD83E9F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48F175BB-3862-4602-B82E-C3BB2FF5C3A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EA03AD30-B59E-45F7-9C71-F7468E7CD5C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Oval 1039">
              <a:extLst>
                <a:ext uri="{FF2B5EF4-FFF2-40B4-BE49-F238E27FC236}">
                  <a16:creationId xmlns:a16="http://schemas.microsoft.com/office/drawing/2014/main" id="{6E523221-D446-470A-92B8-CF237CF3E7B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C33BCA3E-372C-45E2-9454-6FD21B87F9D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D39CDE1E-FE20-49A8-A420-CCB854006F1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3" name="Straight Connector 1042">
              <a:extLst>
                <a:ext uri="{FF2B5EF4-FFF2-40B4-BE49-F238E27FC236}">
                  <a16:creationId xmlns:a16="http://schemas.microsoft.com/office/drawing/2014/main" id="{E452F5B3-6FBB-49F9-8FA4-573F17AB7CA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4" name="Group 1043">
            <a:extLst>
              <a:ext uri="{FF2B5EF4-FFF2-40B4-BE49-F238E27FC236}">
                <a16:creationId xmlns:a16="http://schemas.microsoft.com/office/drawing/2014/main" id="{8AC66992-3E2F-4FBC-B305-0956780DCFE8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6FB37347-4F42-4351-B53E-D12D8B7E824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Isosceles Triangle 1045">
              <a:extLst>
                <a:ext uri="{FF2B5EF4-FFF2-40B4-BE49-F238E27FC236}">
                  <a16:creationId xmlns:a16="http://schemas.microsoft.com/office/drawing/2014/main" id="{DDA2FC9F-07F8-47E9-A54D-6ABE7134D45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7" name="Straight Connector 1046">
              <a:extLst>
                <a:ext uri="{FF2B5EF4-FFF2-40B4-BE49-F238E27FC236}">
                  <a16:creationId xmlns:a16="http://schemas.microsoft.com/office/drawing/2014/main" id="{736B1066-4AF4-4B2F-B7EE-3819EF1BB94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Straight Connector 1047">
              <a:extLst>
                <a:ext uri="{FF2B5EF4-FFF2-40B4-BE49-F238E27FC236}">
                  <a16:creationId xmlns:a16="http://schemas.microsoft.com/office/drawing/2014/main" id="{34E3FE9D-8B38-4C92-9238-D77B9F737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B21AAB59-0A26-42B0-82D9-470AC1D23A6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CA485F25-36BD-4BCC-A68C-C1EB2151B66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9E9EB2FF-B5D3-4494-B744-00022D9FCD3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4AA85E4F-41FF-48EA-9C0D-860C7DC797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7EAF2E3F-B408-4FED-A0B1-2F51EF542E8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F125CC67-F144-46B1-A061-B50CB065E59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Oval 1054">
              <a:extLst>
                <a:ext uri="{FF2B5EF4-FFF2-40B4-BE49-F238E27FC236}">
                  <a16:creationId xmlns:a16="http://schemas.microsoft.com/office/drawing/2014/main" id="{D3A19783-8560-4ED0-B4DB-DBD4DDA922A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7A1134FD-81AF-4226-9A7D-CC03AD15AC3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E3C98D20-76D3-4524-9EC3-B84E25F990E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8" name="Straight Connector 1057">
              <a:extLst>
                <a:ext uri="{FF2B5EF4-FFF2-40B4-BE49-F238E27FC236}">
                  <a16:creationId xmlns:a16="http://schemas.microsoft.com/office/drawing/2014/main" id="{06BA444C-FF85-4196-AD34-4D54C765823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31AB2936-08B1-47C1-ACE8-8EE37D710DA2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0CF18845-5ACA-484C-9877-F824093FA9A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Isosceles Triangle 1060">
              <a:extLst>
                <a:ext uri="{FF2B5EF4-FFF2-40B4-BE49-F238E27FC236}">
                  <a16:creationId xmlns:a16="http://schemas.microsoft.com/office/drawing/2014/main" id="{495B2D95-ED6B-4359-901D-56927F8D03D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2" name="Straight Connector 1061">
              <a:extLst>
                <a:ext uri="{FF2B5EF4-FFF2-40B4-BE49-F238E27FC236}">
                  <a16:creationId xmlns:a16="http://schemas.microsoft.com/office/drawing/2014/main" id="{3BF9F5ED-4819-4F63-94D6-7DCFC632487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0557F149-228C-46EB-860E-911A7C8C8A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5B77FE6A-0B55-4719-AB30-B95E720B6E8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3001ACB4-1A0C-4866-8401-E0A50367A2C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3E50BB61-9DC4-4CE2-83CD-9DAA1E05227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5A103B49-2B61-4716-BEB0-B0621C314B4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7D75B588-233A-4AD5-9DEE-4866618AB36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B43AA377-268D-4495-98DD-2E5A819302B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FF7B2D18-B5D8-4ADA-854B-27E0F0E4209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88747AD2-DD0E-4856-AEE2-9CE3904EE45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2F527926-D38E-4286-9F25-36AD2519E19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3" name="Straight Connector 1072">
              <a:extLst>
                <a:ext uri="{FF2B5EF4-FFF2-40B4-BE49-F238E27FC236}">
                  <a16:creationId xmlns:a16="http://schemas.microsoft.com/office/drawing/2014/main" id="{7B28897D-7D9F-4200-8315-58C22AC2137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4" name="Group 1073">
            <a:extLst>
              <a:ext uri="{FF2B5EF4-FFF2-40B4-BE49-F238E27FC236}">
                <a16:creationId xmlns:a16="http://schemas.microsoft.com/office/drawing/2014/main" id="{8332043E-B1DE-41C7-894C-12259F5A93D8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6EB3C318-178C-4BBD-9936-741A8C8F58C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Isosceles Triangle 1075">
              <a:extLst>
                <a:ext uri="{FF2B5EF4-FFF2-40B4-BE49-F238E27FC236}">
                  <a16:creationId xmlns:a16="http://schemas.microsoft.com/office/drawing/2014/main" id="{8C3E4AA8-3DA2-4638-9F3E-24CBAF8C25D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75572479-4ECA-4D80-A3DB-15E50589E6F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EAD35031-287A-448E-90F4-825BCDF624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EB9A4D62-0B1A-4E21-9335-8B5917E0CD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C280E93E-852E-43D0-849D-0EE57EB5808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CA987D08-E050-469D-8484-256805DBC2D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59BB374B-A72B-4AB7-B256-3FDADA583F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F5348DBF-5A3E-436E-AC4D-FDF777361EC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7F76BDE6-E2F0-49B2-BE0D-BD0E117413A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Oval 1084">
              <a:extLst>
                <a:ext uri="{FF2B5EF4-FFF2-40B4-BE49-F238E27FC236}">
                  <a16:creationId xmlns:a16="http://schemas.microsoft.com/office/drawing/2014/main" id="{1B2FADAD-AB8C-4CD8-AEB7-B5011BAB244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D1E36B7A-F803-4333-A5E2-22899425435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306876F0-044A-4638-BACA-8ED4D1CF599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F76B390C-4128-40A1-A75A-10235EC55EB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9" name="Group 1088">
            <a:extLst>
              <a:ext uri="{FF2B5EF4-FFF2-40B4-BE49-F238E27FC236}">
                <a16:creationId xmlns:a16="http://schemas.microsoft.com/office/drawing/2014/main" id="{FA82FB0E-5459-4BD4-B0EB-1F4E44160D3E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153A6602-0CC4-49AE-9FE1-6B93EBD30BC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Isosceles Triangle 1090">
              <a:extLst>
                <a:ext uri="{FF2B5EF4-FFF2-40B4-BE49-F238E27FC236}">
                  <a16:creationId xmlns:a16="http://schemas.microsoft.com/office/drawing/2014/main" id="{CCE4BF3B-56C9-41C1-AF1C-DD6EDB97FB3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5382CE53-4DEB-44BA-8867-6AC9529EA4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A139CEBF-7AF2-4C65-8796-026A2F67B4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957FC255-1EF7-41F7-A1A7-5DCA53DB442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A48B1C36-7DFA-4A4F-92B4-3592739C672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F6E06764-6848-4018-AE10-FC027A95FB2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0118FA22-916C-40E6-900D-CCBAECA6D6D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31F66C46-0D28-4955-A3A0-D4AF8F20946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FCBED05A-3778-4102-933B-19DE879E21A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9C3D2D5C-6676-41E5-98DE-C13F071E835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292ED171-4FF6-4649-8531-DB949C65FB7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5D7A7884-9F89-42A4-9B2E-C69B4BBD805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0F1677A1-9867-446E-AEA0-F7F3AF394C0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4" name="Group 1103">
            <a:extLst>
              <a:ext uri="{FF2B5EF4-FFF2-40B4-BE49-F238E27FC236}">
                <a16:creationId xmlns:a16="http://schemas.microsoft.com/office/drawing/2014/main" id="{2214F141-48D9-45DF-9CCF-D6DA2400C1CE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10B98EB9-EE52-455D-AC32-3657F914F85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Isosceles Triangle 1105">
              <a:extLst>
                <a:ext uri="{FF2B5EF4-FFF2-40B4-BE49-F238E27FC236}">
                  <a16:creationId xmlns:a16="http://schemas.microsoft.com/office/drawing/2014/main" id="{77F50812-DC8D-49CD-ABD4-B62546E9580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94D62032-E98F-4A26-AD90-CA0D73D11FF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AFF6BC6D-5143-4F45-88C1-247FC0A2AE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34A8002A-846C-413A-84D1-A00F3FD686E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B062B17B-3BC1-41C1-9A2E-0E1189BD5D0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E9D9FA06-B590-4C7F-8030-98CB8E11A31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2F85DCFD-7461-4EB1-81F8-BA4F10648DA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D93A3FAD-5437-48F8-85BC-9B3CAF0AA86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6B088509-C25F-4836-ADC4-E8EDB3FF79E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Oval 1114">
              <a:extLst>
                <a:ext uri="{FF2B5EF4-FFF2-40B4-BE49-F238E27FC236}">
                  <a16:creationId xmlns:a16="http://schemas.microsoft.com/office/drawing/2014/main" id="{F5623ABA-D52C-4F69-8FE1-ADB3A152A7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879AFF9E-D1C3-470E-A8E9-AC96072095B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E68B8930-04F6-4356-9115-A0921E6C40C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8" name="Straight Connector 1117">
              <a:extLst>
                <a:ext uri="{FF2B5EF4-FFF2-40B4-BE49-F238E27FC236}">
                  <a16:creationId xmlns:a16="http://schemas.microsoft.com/office/drawing/2014/main" id="{B1BBE5B0-04CA-4FDF-9365-DBCD98956C9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9" name="Group 1118">
            <a:extLst>
              <a:ext uri="{FF2B5EF4-FFF2-40B4-BE49-F238E27FC236}">
                <a16:creationId xmlns:a16="http://schemas.microsoft.com/office/drawing/2014/main" id="{30495EE3-39AD-42A5-A8E7-D628B4501EE2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CF6823E1-BB2E-46CE-B829-B64F2A7645F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Isosceles Triangle 1120">
              <a:extLst>
                <a:ext uri="{FF2B5EF4-FFF2-40B4-BE49-F238E27FC236}">
                  <a16:creationId xmlns:a16="http://schemas.microsoft.com/office/drawing/2014/main" id="{A10F8B34-F054-44FC-99C8-D0527790AA0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B9CF5E62-37D4-4D99-BBA8-11F765D7A57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F6AFE71C-A045-418E-ACB2-5ACBAB6CC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9DDD75CF-426B-4485-AE6C-A8DB3096AA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598DA9A3-3856-444E-88A4-29506D7D1CF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2C673C12-0FE6-408F-BF73-F7AB3773B17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D5AAB34E-7FEC-41E9-A6C4-4654DE63C09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CDE5370A-4306-4B1C-BD00-0933BB4C262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4D29F91A-1463-4710-8287-295FC341A85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Oval 1129">
              <a:extLst>
                <a:ext uri="{FF2B5EF4-FFF2-40B4-BE49-F238E27FC236}">
                  <a16:creationId xmlns:a16="http://schemas.microsoft.com/office/drawing/2014/main" id="{0DAE5077-34B5-4B83-B74F-8A747E6862C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E1C68853-9C05-4B0A-961A-FE610A6F17A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C6009E26-8FF3-48D7-AC24-78FEE2EC820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3" name="Straight Connector 1132">
              <a:extLst>
                <a:ext uri="{FF2B5EF4-FFF2-40B4-BE49-F238E27FC236}">
                  <a16:creationId xmlns:a16="http://schemas.microsoft.com/office/drawing/2014/main" id="{89317D33-BF33-4042-A5F7-082C31E119F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607A88A1-B8E8-4F39-BD78-9F0AA6E34E4A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95298B97-B6C2-48FB-A303-9F02AFBB1D9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Isosceles Triangle 1135">
              <a:extLst>
                <a:ext uri="{FF2B5EF4-FFF2-40B4-BE49-F238E27FC236}">
                  <a16:creationId xmlns:a16="http://schemas.microsoft.com/office/drawing/2014/main" id="{6ED289E2-F83B-46AD-8975-D3570506D19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7" name="Straight Connector 1136">
              <a:extLst>
                <a:ext uri="{FF2B5EF4-FFF2-40B4-BE49-F238E27FC236}">
                  <a16:creationId xmlns:a16="http://schemas.microsoft.com/office/drawing/2014/main" id="{41A88267-23CC-4BBA-B720-D67AD88BC94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Straight Connector 1137">
              <a:extLst>
                <a:ext uri="{FF2B5EF4-FFF2-40B4-BE49-F238E27FC236}">
                  <a16:creationId xmlns:a16="http://schemas.microsoft.com/office/drawing/2014/main" id="{68C1A64A-2DBF-4E33-A1ED-C11790A994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9319E8D8-F1B6-4CCB-98C7-3F249514A11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DE347893-F22D-4276-99E5-942D9AB7DCE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7084C3CB-D464-414D-A9F1-580267266C5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85DE149D-D165-4BF8-892A-99680BBD06A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E0D57C5B-09BE-4D07-82F7-E1156E48ECE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052F25CA-097F-42B9-A749-DED898DB764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Oval 1144">
              <a:extLst>
                <a:ext uri="{FF2B5EF4-FFF2-40B4-BE49-F238E27FC236}">
                  <a16:creationId xmlns:a16="http://schemas.microsoft.com/office/drawing/2014/main" id="{E2A2459F-2E3C-4C4B-A3B8-63DE5F602E2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BF0CF659-B904-4A29-A065-87D8E38A7FE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14D9BA30-4760-49C6-9ABC-15B66A92C88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8" name="Straight Connector 1147">
              <a:extLst>
                <a:ext uri="{FF2B5EF4-FFF2-40B4-BE49-F238E27FC236}">
                  <a16:creationId xmlns:a16="http://schemas.microsoft.com/office/drawing/2014/main" id="{85A567FB-1C37-4CBE-94BC-A28509DF81B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9" name="Group 1148">
            <a:extLst>
              <a:ext uri="{FF2B5EF4-FFF2-40B4-BE49-F238E27FC236}">
                <a16:creationId xmlns:a16="http://schemas.microsoft.com/office/drawing/2014/main" id="{464CA4A6-CD07-432E-BDA3-505CEFE28CB1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0ACE5AD6-7DA7-4A8E-81EB-44642815279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Isosceles Triangle 1150">
              <a:extLst>
                <a:ext uri="{FF2B5EF4-FFF2-40B4-BE49-F238E27FC236}">
                  <a16:creationId xmlns:a16="http://schemas.microsoft.com/office/drawing/2014/main" id="{824C0716-B21B-40EB-96BC-010C71E5AE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2" name="Straight Connector 1151">
              <a:extLst>
                <a:ext uri="{FF2B5EF4-FFF2-40B4-BE49-F238E27FC236}">
                  <a16:creationId xmlns:a16="http://schemas.microsoft.com/office/drawing/2014/main" id="{A3FDE60A-6F64-4C73-B348-4880D6C6B1B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" name="Straight Connector 1152">
              <a:extLst>
                <a:ext uri="{FF2B5EF4-FFF2-40B4-BE49-F238E27FC236}">
                  <a16:creationId xmlns:a16="http://schemas.microsoft.com/office/drawing/2014/main" id="{ACFB58B0-8DD1-44A0-9FC0-9B1809EDF4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E092142E-7F84-488E-AD16-46732EC8A0B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07F69275-1F11-439C-BC06-CBB5F46F944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0540E805-54E9-4224-AF0F-D0C65D5D7C9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46027BEC-A5E3-423A-8013-0C50DC45477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2602004F-DE79-4C75-9FF1-BAB768B5A80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C5CC280F-E9D5-493A-B07E-32F59839CE8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Oval 1159">
              <a:extLst>
                <a:ext uri="{FF2B5EF4-FFF2-40B4-BE49-F238E27FC236}">
                  <a16:creationId xmlns:a16="http://schemas.microsoft.com/office/drawing/2014/main" id="{252000BF-911C-4CED-815B-3B2A0298417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A10772A0-F0FA-4BB2-86A5-D6E43B150A7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CEFADFA5-4316-496D-919E-462656055B9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3" name="Straight Connector 1162">
              <a:extLst>
                <a:ext uri="{FF2B5EF4-FFF2-40B4-BE49-F238E27FC236}">
                  <a16:creationId xmlns:a16="http://schemas.microsoft.com/office/drawing/2014/main" id="{6950A0E4-BDF3-4B1F-9661-9FAE103802A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4" name="Group 1163">
            <a:extLst>
              <a:ext uri="{FF2B5EF4-FFF2-40B4-BE49-F238E27FC236}">
                <a16:creationId xmlns:a16="http://schemas.microsoft.com/office/drawing/2014/main" id="{D66E3115-1A28-436C-BEEE-3787BA51D5CD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08D75851-DD3C-49E2-8E3D-C3C409A7961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Isosceles Triangle 1165">
              <a:extLst>
                <a:ext uri="{FF2B5EF4-FFF2-40B4-BE49-F238E27FC236}">
                  <a16:creationId xmlns:a16="http://schemas.microsoft.com/office/drawing/2014/main" id="{921E1871-7940-41C2-942D-F273B2D9D7B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7" name="Straight Connector 1166">
              <a:extLst>
                <a:ext uri="{FF2B5EF4-FFF2-40B4-BE49-F238E27FC236}">
                  <a16:creationId xmlns:a16="http://schemas.microsoft.com/office/drawing/2014/main" id="{D97572DB-2673-480D-87A8-27B54D3F4AB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8" name="Straight Connector 1167">
              <a:extLst>
                <a:ext uri="{FF2B5EF4-FFF2-40B4-BE49-F238E27FC236}">
                  <a16:creationId xmlns:a16="http://schemas.microsoft.com/office/drawing/2014/main" id="{A574CDC5-5A97-47E5-8D65-8EC931DAFB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D352B7D3-F2F5-42E7-98B5-5A0A1210CC5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46A5BE9D-AB74-439F-BE07-79B9395AD54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AF72133B-040A-42DA-B56D-9E058AEC930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0A292FB6-5161-4FA7-84E0-2EC2BB94BCA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C502CCC8-6EF5-4442-8954-CB76BF09B17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C4B78D4A-BBB6-4BF5-9800-CFC75818411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Oval 1174">
              <a:extLst>
                <a:ext uri="{FF2B5EF4-FFF2-40B4-BE49-F238E27FC236}">
                  <a16:creationId xmlns:a16="http://schemas.microsoft.com/office/drawing/2014/main" id="{F7A76B13-1AB9-455F-A9CD-34A0F285552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Arc 1175">
              <a:extLst>
                <a:ext uri="{FF2B5EF4-FFF2-40B4-BE49-F238E27FC236}">
                  <a16:creationId xmlns:a16="http://schemas.microsoft.com/office/drawing/2014/main" id="{4220406A-15EC-4BD4-8450-F6CE7362E8D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B55DF95E-A486-44AC-8452-96060C3006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8" name="Straight Connector 1177">
              <a:extLst>
                <a:ext uri="{FF2B5EF4-FFF2-40B4-BE49-F238E27FC236}">
                  <a16:creationId xmlns:a16="http://schemas.microsoft.com/office/drawing/2014/main" id="{CCA24774-1077-4B66-B71E-9767CDD8FED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9" name="Group 1178">
            <a:extLst>
              <a:ext uri="{FF2B5EF4-FFF2-40B4-BE49-F238E27FC236}">
                <a16:creationId xmlns:a16="http://schemas.microsoft.com/office/drawing/2014/main" id="{1BD8CA2D-21A5-4435-94C0-2060F7A02982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5C0815BD-99BC-4ACD-9933-28ED74184A7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Isosceles Triangle 1180">
              <a:extLst>
                <a:ext uri="{FF2B5EF4-FFF2-40B4-BE49-F238E27FC236}">
                  <a16:creationId xmlns:a16="http://schemas.microsoft.com/office/drawing/2014/main" id="{D0953786-3901-40F9-8EFD-E329024B535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2" name="Straight Connector 1181">
              <a:extLst>
                <a:ext uri="{FF2B5EF4-FFF2-40B4-BE49-F238E27FC236}">
                  <a16:creationId xmlns:a16="http://schemas.microsoft.com/office/drawing/2014/main" id="{D9090514-599D-46C6-A293-0019F96615F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3D22C34E-6876-4702-B557-533CE44852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A66CC1A1-130A-49E4-972E-3F78D62AE81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8D957210-FE26-4DF3-80A4-3ED3A616FBF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464A5223-540F-4D9D-B5C7-80478E7EDA5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B6C4DB84-64BC-4779-8EF4-7EBC3D5431B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74BBD9DF-3B59-47D6-A62F-344E2268902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62978746-481C-41E4-97E9-67AF773B199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Oval 1189">
              <a:extLst>
                <a:ext uri="{FF2B5EF4-FFF2-40B4-BE49-F238E27FC236}">
                  <a16:creationId xmlns:a16="http://schemas.microsoft.com/office/drawing/2014/main" id="{D497BC49-A2D9-4EAD-81C8-1A03228618B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67281BAC-8B58-4361-80A4-7D4639AD27B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95119BCF-1275-4472-A03C-66CF7D40621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D367756F-6F61-4672-8E0D-76A3CC79777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1A32FEF5-9F06-4864-8356-3C6C38435A02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95" name="Arc 1194">
              <a:extLst>
                <a:ext uri="{FF2B5EF4-FFF2-40B4-BE49-F238E27FC236}">
                  <a16:creationId xmlns:a16="http://schemas.microsoft.com/office/drawing/2014/main" id="{BEC70D64-0D7D-42B3-8F65-010150B19C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Isosceles Triangle 1195">
              <a:extLst>
                <a:ext uri="{FF2B5EF4-FFF2-40B4-BE49-F238E27FC236}">
                  <a16:creationId xmlns:a16="http://schemas.microsoft.com/office/drawing/2014/main" id="{F0B8A444-7078-4073-921D-E52FD86FA00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7" name="Straight Connector 1196">
              <a:extLst>
                <a:ext uri="{FF2B5EF4-FFF2-40B4-BE49-F238E27FC236}">
                  <a16:creationId xmlns:a16="http://schemas.microsoft.com/office/drawing/2014/main" id="{4F575C2F-4AF5-4BCE-A49F-7C327F59694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A9518CDD-14DD-465A-A967-47AADC5890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A34F7147-AA81-4245-8184-D251D3121E6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94621D5E-3EA5-468C-9AD9-B909F5A16F1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92EA76B4-1A42-441B-853C-AABA0D5C621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59BD7425-B554-4D22-A7C6-1E6C866051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9B0F4BD0-5440-417A-ABD6-76C752F6ADB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5646E7F6-FF34-4EF8-89CA-F73DEFB9C5E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Oval 1204">
              <a:extLst>
                <a:ext uri="{FF2B5EF4-FFF2-40B4-BE49-F238E27FC236}">
                  <a16:creationId xmlns:a16="http://schemas.microsoft.com/office/drawing/2014/main" id="{868C46EF-8F15-4A1F-8D40-66A15944507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66366922-D3F0-4D43-9AD4-97B6738E450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DA7ADF67-A7C4-4334-847A-0D4112C5A3F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8" name="Straight Connector 1207">
              <a:extLst>
                <a:ext uri="{FF2B5EF4-FFF2-40B4-BE49-F238E27FC236}">
                  <a16:creationId xmlns:a16="http://schemas.microsoft.com/office/drawing/2014/main" id="{CCEB9E55-A7F3-4A86-BF64-BDDB1B4C0AD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9" name="Group 1208">
            <a:extLst>
              <a:ext uri="{FF2B5EF4-FFF2-40B4-BE49-F238E27FC236}">
                <a16:creationId xmlns:a16="http://schemas.microsoft.com/office/drawing/2014/main" id="{31BFE910-6B79-49B1-915F-08A0253FE714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210" name="Arc 1209">
              <a:extLst>
                <a:ext uri="{FF2B5EF4-FFF2-40B4-BE49-F238E27FC236}">
                  <a16:creationId xmlns:a16="http://schemas.microsoft.com/office/drawing/2014/main" id="{94B508B4-CD03-4664-9D14-F7EEFE77DC8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Isosceles Triangle 1210">
              <a:extLst>
                <a:ext uri="{FF2B5EF4-FFF2-40B4-BE49-F238E27FC236}">
                  <a16:creationId xmlns:a16="http://schemas.microsoft.com/office/drawing/2014/main" id="{C372E3B1-DB4B-4FBA-BBB5-CE7F71BF0E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2" name="Straight Connector 1211">
              <a:extLst>
                <a:ext uri="{FF2B5EF4-FFF2-40B4-BE49-F238E27FC236}">
                  <a16:creationId xmlns:a16="http://schemas.microsoft.com/office/drawing/2014/main" id="{AA1BC5BA-A9C3-4438-942A-7631BDAA756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B2172D71-D057-4B11-B64F-5A2D18A4DE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A35B9958-3140-4902-8EE8-10847EE3453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840745E6-8897-4FD3-84F5-3D7482196D1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A30E70BC-5DEB-45E0-8F00-20960CC5FFD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8E12F842-73A7-4333-AFF7-DB417ED0640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43231295-7B64-4F4D-A886-595D520EFC2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C0F3B208-58A9-4089-BF33-EDB867CE930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Oval 1219">
              <a:extLst>
                <a:ext uri="{FF2B5EF4-FFF2-40B4-BE49-F238E27FC236}">
                  <a16:creationId xmlns:a16="http://schemas.microsoft.com/office/drawing/2014/main" id="{064BC967-97C7-40C1-9473-A33B44A21A1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DBDE2501-7DCF-48C6-8530-F31ABAC9163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70B429F9-1509-4123-A1A0-5689CDBC098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3" name="Straight Connector 1222">
              <a:extLst>
                <a:ext uri="{FF2B5EF4-FFF2-40B4-BE49-F238E27FC236}">
                  <a16:creationId xmlns:a16="http://schemas.microsoft.com/office/drawing/2014/main" id="{72B93F7F-3F1F-4844-BD20-8EF6803575B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4" name="Group 1223">
            <a:extLst>
              <a:ext uri="{FF2B5EF4-FFF2-40B4-BE49-F238E27FC236}">
                <a16:creationId xmlns:a16="http://schemas.microsoft.com/office/drawing/2014/main" id="{AB9681A4-CC97-4995-9A17-B70EA939FEB2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1036BEAF-5DB8-4314-914C-56ACFBC6723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Isosceles Triangle 1225">
              <a:extLst>
                <a:ext uri="{FF2B5EF4-FFF2-40B4-BE49-F238E27FC236}">
                  <a16:creationId xmlns:a16="http://schemas.microsoft.com/office/drawing/2014/main" id="{D733F062-9FF4-4388-8AF8-5059B772D80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510DBF6E-5B12-4334-AF09-9514394692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" name="Straight Connector 1227">
              <a:extLst>
                <a:ext uri="{FF2B5EF4-FFF2-40B4-BE49-F238E27FC236}">
                  <a16:creationId xmlns:a16="http://schemas.microsoft.com/office/drawing/2014/main" id="{3675670F-0C30-48DD-988D-AADBB13D73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C8487929-0D94-485D-ACC2-DEF79ABC7CC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801801BD-FF4F-484D-8AF8-C849EC10384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D0EAB180-27EA-4B4B-AE95-8C5C5B9F86C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C6BFE771-41E0-4965-A1EC-2DA0B964050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46874B7F-9393-457E-B433-42457AAF0DF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0B0401D3-A925-4FC2-9AA0-D2EA397405D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Oval 1234">
              <a:extLst>
                <a:ext uri="{FF2B5EF4-FFF2-40B4-BE49-F238E27FC236}">
                  <a16:creationId xmlns:a16="http://schemas.microsoft.com/office/drawing/2014/main" id="{80AFE62A-5A33-4A42-9037-FD6B833076E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1C7A54ED-5A82-499C-B674-C096BE85A7C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2FDB2A73-F2FB-4E7E-9EF1-E83C1F0B53A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8" name="Straight Connector 1237">
              <a:extLst>
                <a:ext uri="{FF2B5EF4-FFF2-40B4-BE49-F238E27FC236}">
                  <a16:creationId xmlns:a16="http://schemas.microsoft.com/office/drawing/2014/main" id="{980D8277-9A7E-40FF-BB2F-6CE7AD98EE0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9" name="Group 1238">
            <a:extLst>
              <a:ext uri="{FF2B5EF4-FFF2-40B4-BE49-F238E27FC236}">
                <a16:creationId xmlns:a16="http://schemas.microsoft.com/office/drawing/2014/main" id="{E31D9D5A-B0EB-4ADE-8770-D330ACC23B08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7A8CE9C4-D13C-4918-BBBD-2606BF1BC02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Isosceles Triangle 1240">
              <a:extLst>
                <a:ext uri="{FF2B5EF4-FFF2-40B4-BE49-F238E27FC236}">
                  <a16:creationId xmlns:a16="http://schemas.microsoft.com/office/drawing/2014/main" id="{0F55ED3D-21AE-4C24-A5D4-681031E69C5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2" name="Straight Connector 1241">
              <a:extLst>
                <a:ext uri="{FF2B5EF4-FFF2-40B4-BE49-F238E27FC236}">
                  <a16:creationId xmlns:a16="http://schemas.microsoft.com/office/drawing/2014/main" id="{641A7499-0D6F-47EE-9695-60977F45D19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5B0FBFE1-D014-4713-AED0-8B39772A71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D9D2B394-7C5F-45A4-B16F-9F805064D26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E00C9719-7C39-4105-81C6-26DE81EE372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3D841130-2A55-4D89-8DCF-E7A6622801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7ECC35B9-627B-4906-A58F-2E0A898D74C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6EBDFAF2-61F4-4C6F-A120-5491F2F1E83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32750B9C-8E1B-443B-AEAD-DDA4878028E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Oval 1249">
              <a:extLst>
                <a:ext uri="{FF2B5EF4-FFF2-40B4-BE49-F238E27FC236}">
                  <a16:creationId xmlns:a16="http://schemas.microsoft.com/office/drawing/2014/main" id="{FADB7F4D-9248-4AAB-81FC-8C7CA3CFE03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7B4DB575-38FB-4664-B6B8-2E7BBE97197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A6597B33-E306-4C64-847A-F6A48B31A13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3" name="Straight Connector 1252">
              <a:extLst>
                <a:ext uri="{FF2B5EF4-FFF2-40B4-BE49-F238E27FC236}">
                  <a16:creationId xmlns:a16="http://schemas.microsoft.com/office/drawing/2014/main" id="{D46F3939-7630-48B6-96B6-359EFB29DBD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4" name="Group 1253">
            <a:extLst>
              <a:ext uri="{FF2B5EF4-FFF2-40B4-BE49-F238E27FC236}">
                <a16:creationId xmlns:a16="http://schemas.microsoft.com/office/drawing/2014/main" id="{F021C5D2-DBA1-4C84-A98D-D9AAC543334E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ADDB1DA2-347B-4A12-AF87-C0FBEE6565D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Isosceles Triangle 1255">
              <a:extLst>
                <a:ext uri="{FF2B5EF4-FFF2-40B4-BE49-F238E27FC236}">
                  <a16:creationId xmlns:a16="http://schemas.microsoft.com/office/drawing/2014/main" id="{4D572D80-3A54-4F05-87A5-FECF52D816C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7" name="Straight Connector 1256">
              <a:extLst>
                <a:ext uri="{FF2B5EF4-FFF2-40B4-BE49-F238E27FC236}">
                  <a16:creationId xmlns:a16="http://schemas.microsoft.com/office/drawing/2014/main" id="{6E4085CB-CB57-4F75-B45E-90D8D6BF08C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7F827865-DF2D-464E-A452-F99E1B2366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4E36971F-E1F5-4659-BB79-9659C2890A5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C7D97E41-B6A3-4ADB-A58C-1964F6CACE2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61D2DDE6-297E-4CC5-8823-41D6E19214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2B79B9E2-C92A-4DB0-8830-0D1C6FF639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Arc 1262">
              <a:extLst>
                <a:ext uri="{FF2B5EF4-FFF2-40B4-BE49-F238E27FC236}">
                  <a16:creationId xmlns:a16="http://schemas.microsoft.com/office/drawing/2014/main" id="{0A2CBBFF-0749-406B-9C04-49DB76A2F6C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C0CA2E4D-77A6-4415-A99E-8AA6295B6D0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Oval 1264">
              <a:extLst>
                <a:ext uri="{FF2B5EF4-FFF2-40B4-BE49-F238E27FC236}">
                  <a16:creationId xmlns:a16="http://schemas.microsoft.com/office/drawing/2014/main" id="{0A7E3E24-B57B-49D8-BFC9-B043211FDB0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883E9CC1-C064-44F3-BFF6-C1FBAA78AB1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466F39BB-22FD-4ADE-93A8-1B85A1BB22D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8" name="Straight Connector 1267">
              <a:extLst>
                <a:ext uri="{FF2B5EF4-FFF2-40B4-BE49-F238E27FC236}">
                  <a16:creationId xmlns:a16="http://schemas.microsoft.com/office/drawing/2014/main" id="{39352D37-8AB3-407C-AB81-C15D5DA5AD0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4CB993BF-7C04-4253-9C5B-EDACDF7A3B88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3CC97C30-1A4A-429A-87AF-5E7405245E6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Isosceles Triangle 1270">
              <a:extLst>
                <a:ext uri="{FF2B5EF4-FFF2-40B4-BE49-F238E27FC236}">
                  <a16:creationId xmlns:a16="http://schemas.microsoft.com/office/drawing/2014/main" id="{AC9471D3-DBEC-43C5-99D4-E6D2A1D6241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2" name="Straight Connector 1271">
              <a:extLst>
                <a:ext uri="{FF2B5EF4-FFF2-40B4-BE49-F238E27FC236}">
                  <a16:creationId xmlns:a16="http://schemas.microsoft.com/office/drawing/2014/main" id="{D5826C4B-0948-4ACF-B404-8C88DB0AE0D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3" name="Straight Connector 1272">
              <a:extLst>
                <a:ext uri="{FF2B5EF4-FFF2-40B4-BE49-F238E27FC236}">
                  <a16:creationId xmlns:a16="http://schemas.microsoft.com/office/drawing/2014/main" id="{4EA9623B-B85E-474A-B77B-B70371FE51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AC9F6CB8-3AAD-4E3F-83C8-80AC43FC004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8901A788-AB97-4331-A6F4-1402D8F5A98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8CADB4D1-D9F3-49B7-8628-C09E5C940FF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B2EB2513-D2AE-470D-97DC-D33CB9A8F37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Arc 1277">
              <a:extLst>
                <a:ext uri="{FF2B5EF4-FFF2-40B4-BE49-F238E27FC236}">
                  <a16:creationId xmlns:a16="http://schemas.microsoft.com/office/drawing/2014/main" id="{BAA6AB0B-0638-43BD-82FA-9E5B6C14B02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0F97B80A-3E0E-4A69-93F1-464CFC61C0C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Oval 1279">
              <a:extLst>
                <a:ext uri="{FF2B5EF4-FFF2-40B4-BE49-F238E27FC236}">
                  <a16:creationId xmlns:a16="http://schemas.microsoft.com/office/drawing/2014/main" id="{B07439E4-953C-4761-9432-BFC38CB5DA7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40E4AE4F-79CB-4FDD-8D8D-4AB2FE8E88D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5A4DBE80-450C-4FAF-8428-628BA4A18B0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3" name="Straight Connector 1282">
              <a:extLst>
                <a:ext uri="{FF2B5EF4-FFF2-40B4-BE49-F238E27FC236}">
                  <a16:creationId xmlns:a16="http://schemas.microsoft.com/office/drawing/2014/main" id="{913CC934-57E8-488E-BABC-4371A8F24CE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4" name="Group 1283">
            <a:extLst>
              <a:ext uri="{FF2B5EF4-FFF2-40B4-BE49-F238E27FC236}">
                <a16:creationId xmlns:a16="http://schemas.microsoft.com/office/drawing/2014/main" id="{FAF34DB2-8EED-4B06-BCCA-985B0C29D045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BC8AF6FB-E972-4777-AFFF-B31A14E2BB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Isosceles Triangle 1285">
              <a:extLst>
                <a:ext uri="{FF2B5EF4-FFF2-40B4-BE49-F238E27FC236}">
                  <a16:creationId xmlns:a16="http://schemas.microsoft.com/office/drawing/2014/main" id="{FB8767A3-A7EB-46C7-9573-DE674978B4B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7" name="Straight Connector 1286">
              <a:extLst>
                <a:ext uri="{FF2B5EF4-FFF2-40B4-BE49-F238E27FC236}">
                  <a16:creationId xmlns:a16="http://schemas.microsoft.com/office/drawing/2014/main" id="{44361BF0-2CBB-478A-9E59-B4B27BFDC9B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8" name="Straight Connector 1287">
              <a:extLst>
                <a:ext uri="{FF2B5EF4-FFF2-40B4-BE49-F238E27FC236}">
                  <a16:creationId xmlns:a16="http://schemas.microsoft.com/office/drawing/2014/main" id="{ABF844C3-A464-4A08-8969-36B07BD8DE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36AF2B14-2198-4221-95ED-A6D3294D20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62DE7980-D730-48A0-ABA9-1D2AC5193E3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F24DCA52-64F0-4764-AC0A-614DA3B901C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1DA2EEB0-1AC9-4F7A-86AE-0C2EFD73D24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536D5C50-F9F2-4C39-A252-4E533040F9A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408868CF-79AA-4D6A-A6FA-97FA00EF034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Oval 1294">
              <a:extLst>
                <a:ext uri="{FF2B5EF4-FFF2-40B4-BE49-F238E27FC236}">
                  <a16:creationId xmlns:a16="http://schemas.microsoft.com/office/drawing/2014/main" id="{0274A617-C35B-4746-B7C5-86D00F97F4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F02DF8EB-4536-4B7B-8E1B-03DF98A3C27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208D05F8-ACC3-4867-84C6-B7D6FE37DE9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59472F1F-FB40-4BF9-B463-FF1BCECC49B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9" name="Group 1298">
            <a:extLst>
              <a:ext uri="{FF2B5EF4-FFF2-40B4-BE49-F238E27FC236}">
                <a16:creationId xmlns:a16="http://schemas.microsoft.com/office/drawing/2014/main" id="{D1D8079D-F65F-43F6-B084-2EF6A87E0CE1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2272987B-8F87-4456-ABF2-569B8C2F6DF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Isosceles Triangle 1300">
              <a:extLst>
                <a:ext uri="{FF2B5EF4-FFF2-40B4-BE49-F238E27FC236}">
                  <a16:creationId xmlns:a16="http://schemas.microsoft.com/office/drawing/2014/main" id="{C3F1B36E-F1D2-478E-B2A2-22094A92D74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2" name="Straight Connector 1301">
              <a:extLst>
                <a:ext uri="{FF2B5EF4-FFF2-40B4-BE49-F238E27FC236}">
                  <a16:creationId xmlns:a16="http://schemas.microsoft.com/office/drawing/2014/main" id="{B7F13EA9-977F-4A6D-BF16-8D270032456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Straight Connector 1302">
              <a:extLst>
                <a:ext uri="{FF2B5EF4-FFF2-40B4-BE49-F238E27FC236}">
                  <a16:creationId xmlns:a16="http://schemas.microsoft.com/office/drawing/2014/main" id="{09843B0E-C69D-4B98-9E5F-5B4DE19C43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9033C64D-00E1-4E58-82CA-3D4ED223FEE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6F604F2B-F3A8-43BB-82A1-44F7E3DB18C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75853C2B-A4E5-4B64-9BA1-97FE9E6C73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80FF04FD-1A17-4BDD-8943-7D87E0FE04B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2CA77BE0-3E68-4CCC-A9F1-9B2295DB6B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F7DC8BD7-5963-49CB-8155-B3A45B023DC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Oval 1309">
              <a:extLst>
                <a:ext uri="{FF2B5EF4-FFF2-40B4-BE49-F238E27FC236}">
                  <a16:creationId xmlns:a16="http://schemas.microsoft.com/office/drawing/2014/main" id="{31EF19D5-977E-45C1-BC90-239D9525E68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DB55B1E6-A52D-423E-A495-1703E56E841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7823577F-3F67-4905-A020-FCFB8A45297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3" name="Straight Connector 1312">
              <a:extLst>
                <a:ext uri="{FF2B5EF4-FFF2-40B4-BE49-F238E27FC236}">
                  <a16:creationId xmlns:a16="http://schemas.microsoft.com/office/drawing/2014/main" id="{C9DD5B97-6549-4E3B-8E33-1C61435886A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4" name="Group 1313">
            <a:extLst>
              <a:ext uri="{FF2B5EF4-FFF2-40B4-BE49-F238E27FC236}">
                <a16:creationId xmlns:a16="http://schemas.microsoft.com/office/drawing/2014/main" id="{14A98B92-8CB2-4DA4-BCD3-31D34B99DA84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A8436E18-2386-4DEF-A0D5-480CDDDEED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Isosceles Triangle 1315">
              <a:extLst>
                <a:ext uri="{FF2B5EF4-FFF2-40B4-BE49-F238E27FC236}">
                  <a16:creationId xmlns:a16="http://schemas.microsoft.com/office/drawing/2014/main" id="{C5D28D2E-52FD-49A0-8666-0D0B0D59D8E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7" name="Straight Connector 1316">
              <a:extLst>
                <a:ext uri="{FF2B5EF4-FFF2-40B4-BE49-F238E27FC236}">
                  <a16:creationId xmlns:a16="http://schemas.microsoft.com/office/drawing/2014/main" id="{EC90F203-A48F-4096-B546-91914BDD993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321D26B6-C84D-42F7-B31A-753018F6E8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734EAFC9-C105-47A6-BAEF-65C3D552AA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E94E589D-6F87-4730-913A-E7E39267432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905E8143-96AD-4206-AC59-4AB8C4F1238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9E7CFD2B-F0A7-45FA-9F8D-C7B22654215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B11793C7-FC90-4347-BD75-273C17DEDB1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79B8B27F-41DC-403B-8F3D-F617EE93740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Oval 1324">
              <a:extLst>
                <a:ext uri="{FF2B5EF4-FFF2-40B4-BE49-F238E27FC236}">
                  <a16:creationId xmlns:a16="http://schemas.microsoft.com/office/drawing/2014/main" id="{A58F0E91-002B-48FE-8A24-0BE681C15DE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E263EE44-64E5-414E-9D26-028DAC9E324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EC4C0D50-80F0-4257-BCF9-5F26CFCBE0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8" name="Straight Connector 1327">
              <a:extLst>
                <a:ext uri="{FF2B5EF4-FFF2-40B4-BE49-F238E27FC236}">
                  <a16:creationId xmlns:a16="http://schemas.microsoft.com/office/drawing/2014/main" id="{D0A8F002-9286-487E-97BC-5C47CE6F7C3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9" name="Group 1328">
            <a:extLst>
              <a:ext uri="{FF2B5EF4-FFF2-40B4-BE49-F238E27FC236}">
                <a16:creationId xmlns:a16="http://schemas.microsoft.com/office/drawing/2014/main" id="{BAC9C03C-440F-47C4-AC8A-D249E0FCF2AD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BED816A4-972A-4787-A0E0-314416C3AC1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Isosceles Triangle 1330">
              <a:extLst>
                <a:ext uri="{FF2B5EF4-FFF2-40B4-BE49-F238E27FC236}">
                  <a16:creationId xmlns:a16="http://schemas.microsoft.com/office/drawing/2014/main" id="{CC1C6E0E-03B3-4EC1-A136-07C864D2686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2" name="Straight Connector 1331">
              <a:extLst>
                <a:ext uri="{FF2B5EF4-FFF2-40B4-BE49-F238E27FC236}">
                  <a16:creationId xmlns:a16="http://schemas.microsoft.com/office/drawing/2014/main" id="{C0877AB5-73CC-4205-B3D2-DA9544534EB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3" name="Straight Connector 1332">
              <a:extLst>
                <a:ext uri="{FF2B5EF4-FFF2-40B4-BE49-F238E27FC236}">
                  <a16:creationId xmlns:a16="http://schemas.microsoft.com/office/drawing/2014/main" id="{2F0FFE5C-A8E3-47E1-8245-65A3FEAF82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CE95571B-8438-4054-970F-A1D15190D45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2B2AAEA1-81D0-46EA-8881-44C3560F2B8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A84E2B7A-0984-4D2F-87DC-19E54737416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B2571062-FC39-4EE4-A71A-AEB8AFC9439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C89A8D03-9A80-4A87-BFFA-12770616577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7B52390F-5BAA-4EA7-8386-AD9D0E4E175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Oval 1339">
              <a:extLst>
                <a:ext uri="{FF2B5EF4-FFF2-40B4-BE49-F238E27FC236}">
                  <a16:creationId xmlns:a16="http://schemas.microsoft.com/office/drawing/2014/main" id="{5685E380-51A8-47CA-B34E-0E59D673586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696C5BD2-538B-4B73-B668-17F31CF7D3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76ADA8E2-4F08-4A0B-A197-CDBD3E6EAAA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3" name="Straight Connector 1342">
              <a:extLst>
                <a:ext uri="{FF2B5EF4-FFF2-40B4-BE49-F238E27FC236}">
                  <a16:creationId xmlns:a16="http://schemas.microsoft.com/office/drawing/2014/main" id="{75BFF215-BD0E-4E69-9348-DA4B402525B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4" name="Group 1343">
            <a:extLst>
              <a:ext uri="{FF2B5EF4-FFF2-40B4-BE49-F238E27FC236}">
                <a16:creationId xmlns:a16="http://schemas.microsoft.com/office/drawing/2014/main" id="{3E8C845E-630D-4493-B436-6415580FA5F8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63B244C6-1725-49CF-8EAC-718BBD6261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Isosceles Triangle 1345">
              <a:extLst>
                <a:ext uri="{FF2B5EF4-FFF2-40B4-BE49-F238E27FC236}">
                  <a16:creationId xmlns:a16="http://schemas.microsoft.com/office/drawing/2014/main" id="{17D10339-586E-41B0-8CD2-EC3E645D1D8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7" name="Straight Connector 1346">
              <a:extLst>
                <a:ext uri="{FF2B5EF4-FFF2-40B4-BE49-F238E27FC236}">
                  <a16:creationId xmlns:a16="http://schemas.microsoft.com/office/drawing/2014/main" id="{F6488FDB-15F5-4FF9-9F48-EBF32EC6BCE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63C72D96-2343-4028-AE2A-18A5534E95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1DEF6FE1-045F-4957-8FED-F93BF01F7CC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4B0D2A4D-2797-47DB-9679-F03EA6A2901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0B097ED5-F7D2-4AA5-8F33-FEE2B60F89B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A25572AC-A764-4B99-A884-3464E388E0D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A267CA12-03E9-46D4-B1AA-E7D36B94075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2D53A6DD-BFB1-4DDF-824F-2A581E51303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Oval 1354">
              <a:extLst>
                <a:ext uri="{FF2B5EF4-FFF2-40B4-BE49-F238E27FC236}">
                  <a16:creationId xmlns:a16="http://schemas.microsoft.com/office/drawing/2014/main" id="{DD5101C1-E05C-44F4-8E6B-DB6E3126A36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90885935-C730-4152-A09E-BFC31491010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05FD55C5-5E81-40E9-B10A-5CDD6832148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8" name="Straight Connector 1357">
              <a:extLst>
                <a:ext uri="{FF2B5EF4-FFF2-40B4-BE49-F238E27FC236}">
                  <a16:creationId xmlns:a16="http://schemas.microsoft.com/office/drawing/2014/main" id="{A856151F-E25D-43B4-8BFA-0437CC3F3D1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5C55A11B-D9D1-4B9C-9263-7DE39B1827AD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5A4D76EA-6D0B-4809-AEFC-C6179C73628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Isosceles Triangle 1360">
              <a:extLst>
                <a:ext uri="{FF2B5EF4-FFF2-40B4-BE49-F238E27FC236}">
                  <a16:creationId xmlns:a16="http://schemas.microsoft.com/office/drawing/2014/main" id="{223E5D96-037B-42B3-A044-9933DDF0DF1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2" name="Straight Connector 1361">
              <a:extLst>
                <a:ext uri="{FF2B5EF4-FFF2-40B4-BE49-F238E27FC236}">
                  <a16:creationId xmlns:a16="http://schemas.microsoft.com/office/drawing/2014/main" id="{4E148F63-1E4E-4523-B829-083279552F2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CE21477B-3B4C-4DE0-B86B-27E8149A0B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02EE562A-8526-4E9E-BF5F-8C3A9DEBC3A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D81AACDF-EC78-4C27-BE82-8BABC974006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EB42A986-DFEE-4E40-B7DA-638192B49CB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3E76ED6B-AB16-408A-8953-14A91AD258E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0A8E2FF6-0357-4651-8C2E-F311D483C7D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EAFC0ACF-0FCC-40EC-B348-B2AD8108397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Oval 1369">
              <a:extLst>
                <a:ext uri="{FF2B5EF4-FFF2-40B4-BE49-F238E27FC236}">
                  <a16:creationId xmlns:a16="http://schemas.microsoft.com/office/drawing/2014/main" id="{F652FB9B-3D33-4103-9F14-A08C8610BAD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E5DE754E-9416-43E8-944C-C730436A0F4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9CDBFC03-7C3A-4B6C-8D19-0868C02A8B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3" name="Straight Connector 1372">
              <a:extLst>
                <a:ext uri="{FF2B5EF4-FFF2-40B4-BE49-F238E27FC236}">
                  <a16:creationId xmlns:a16="http://schemas.microsoft.com/office/drawing/2014/main" id="{53DECD74-7A70-465F-87A9-CF15E215CAB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4" name="Group 1373">
            <a:extLst>
              <a:ext uri="{FF2B5EF4-FFF2-40B4-BE49-F238E27FC236}">
                <a16:creationId xmlns:a16="http://schemas.microsoft.com/office/drawing/2014/main" id="{F0C8C03C-7DD2-45C7-9F43-DE2B19137D3E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067B315C-AF5D-43D5-8D3F-27D50952BA7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6" name="Isosceles Triangle 1375">
              <a:extLst>
                <a:ext uri="{FF2B5EF4-FFF2-40B4-BE49-F238E27FC236}">
                  <a16:creationId xmlns:a16="http://schemas.microsoft.com/office/drawing/2014/main" id="{3423A9E6-1707-4253-B78A-F6B17322993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7" name="Straight Connector 1376">
              <a:extLst>
                <a:ext uri="{FF2B5EF4-FFF2-40B4-BE49-F238E27FC236}">
                  <a16:creationId xmlns:a16="http://schemas.microsoft.com/office/drawing/2014/main" id="{67D83BC5-B8AE-481F-9383-2935134BBFA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Straight Connector 1377">
              <a:extLst>
                <a:ext uri="{FF2B5EF4-FFF2-40B4-BE49-F238E27FC236}">
                  <a16:creationId xmlns:a16="http://schemas.microsoft.com/office/drawing/2014/main" id="{931EEB79-4A19-4ABC-9705-1CF9A8EA8F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242C74E8-4813-4408-9180-CE77E49A8E5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EEE36194-7FFC-48C7-9B59-D3F2A07B93B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59332452-1100-4503-A976-0A2EE579AFC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90865833-72BD-45E7-BE4B-1BD220C886C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A9B83CE2-C637-4882-9FC4-970E9D03312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999F3FC9-A65E-47B9-901B-6F186B28446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Oval 1384">
              <a:extLst>
                <a:ext uri="{FF2B5EF4-FFF2-40B4-BE49-F238E27FC236}">
                  <a16:creationId xmlns:a16="http://schemas.microsoft.com/office/drawing/2014/main" id="{876928E8-2D12-4C31-A98C-03D8880635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D454F7B1-856A-4E16-9355-67C93C2C2D8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384D5EAF-31ED-4E99-A04F-57BAA27081A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8" name="Straight Connector 1387">
              <a:extLst>
                <a:ext uri="{FF2B5EF4-FFF2-40B4-BE49-F238E27FC236}">
                  <a16:creationId xmlns:a16="http://schemas.microsoft.com/office/drawing/2014/main" id="{9D5A92F3-E548-4784-8E38-AD0573AD499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9" name="Group 1388">
            <a:extLst>
              <a:ext uri="{FF2B5EF4-FFF2-40B4-BE49-F238E27FC236}">
                <a16:creationId xmlns:a16="http://schemas.microsoft.com/office/drawing/2014/main" id="{774CC097-2902-415E-A150-9A50A483D0AC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8A87733E-E098-45E0-AE80-28ABC520C9F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Isosceles Triangle 1390">
              <a:extLst>
                <a:ext uri="{FF2B5EF4-FFF2-40B4-BE49-F238E27FC236}">
                  <a16:creationId xmlns:a16="http://schemas.microsoft.com/office/drawing/2014/main" id="{CD8473A0-6564-4CDC-988A-9334B04C016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2" name="Straight Connector 1391">
              <a:extLst>
                <a:ext uri="{FF2B5EF4-FFF2-40B4-BE49-F238E27FC236}">
                  <a16:creationId xmlns:a16="http://schemas.microsoft.com/office/drawing/2014/main" id="{A2F2590F-2807-4385-8AE7-E37BE6B07CB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3" name="Straight Connector 1392">
              <a:extLst>
                <a:ext uri="{FF2B5EF4-FFF2-40B4-BE49-F238E27FC236}">
                  <a16:creationId xmlns:a16="http://schemas.microsoft.com/office/drawing/2014/main" id="{93259DD3-81C9-438D-A8DC-C5686BD35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0149BFF2-FFF8-436E-A851-CB0078730EB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93475D51-2AC9-4726-9FDC-3BCD2483D73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47277270-CF02-47F1-834D-F5F2319F513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BFFB47DF-1EFB-4841-8C4F-F52C496E480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39B5E049-15A5-4FFB-AD3E-CE020F75489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E3050700-E73E-4B20-A964-7D78C16FB73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Oval 1399">
              <a:extLst>
                <a:ext uri="{FF2B5EF4-FFF2-40B4-BE49-F238E27FC236}">
                  <a16:creationId xmlns:a16="http://schemas.microsoft.com/office/drawing/2014/main" id="{A0E4086E-F784-4AAB-B024-6A15FCC2C09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38D419EC-8E3C-4F33-95C7-EF7D13D43FD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9DFE87B3-5555-471C-855D-1D29B331E09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3" name="Straight Connector 1402">
              <a:extLst>
                <a:ext uri="{FF2B5EF4-FFF2-40B4-BE49-F238E27FC236}">
                  <a16:creationId xmlns:a16="http://schemas.microsoft.com/office/drawing/2014/main" id="{79856A35-953E-4F0D-9606-6FB7E3E814A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4" name="Group 1403">
            <a:extLst>
              <a:ext uri="{FF2B5EF4-FFF2-40B4-BE49-F238E27FC236}">
                <a16:creationId xmlns:a16="http://schemas.microsoft.com/office/drawing/2014/main" id="{26BEDD2C-5DCA-4EFF-8E23-1689A486342E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C23F97C0-AFAB-49EE-92C1-B56C3F6AF2F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Isosceles Triangle 1405">
              <a:extLst>
                <a:ext uri="{FF2B5EF4-FFF2-40B4-BE49-F238E27FC236}">
                  <a16:creationId xmlns:a16="http://schemas.microsoft.com/office/drawing/2014/main" id="{D3D3717B-B73C-41F0-B186-98D439CA810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7" name="Straight Connector 1406">
              <a:extLst>
                <a:ext uri="{FF2B5EF4-FFF2-40B4-BE49-F238E27FC236}">
                  <a16:creationId xmlns:a16="http://schemas.microsoft.com/office/drawing/2014/main" id="{BE3624B4-A466-4DF2-A1E4-5EDA719FABA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8" name="Straight Connector 1407">
              <a:extLst>
                <a:ext uri="{FF2B5EF4-FFF2-40B4-BE49-F238E27FC236}">
                  <a16:creationId xmlns:a16="http://schemas.microsoft.com/office/drawing/2014/main" id="{D47E4625-AB6E-4BC7-B32C-AD6FABB8D3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6E3F25C9-05FD-407E-BF1D-2611FE35F4F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17A1E364-C8AD-4672-9316-3E976596CB8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A07AC2E0-575C-417B-BFF0-F3BB1F8B820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E9BBACDF-3AC2-40B6-BFE4-62458566188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42825D89-56AE-41A8-9E89-25E36F3DBB7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84EC23C1-97CB-4741-8F36-1F052AB42FD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Oval 1414">
              <a:extLst>
                <a:ext uri="{FF2B5EF4-FFF2-40B4-BE49-F238E27FC236}">
                  <a16:creationId xmlns:a16="http://schemas.microsoft.com/office/drawing/2014/main" id="{C9379ABE-0718-4374-B85A-8C30CA7BDA1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5B44D2B4-461B-4E84-B452-24A4075D34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480D54F7-79A2-4EEE-AA54-33C164F9506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8" name="Straight Connector 1417">
              <a:extLst>
                <a:ext uri="{FF2B5EF4-FFF2-40B4-BE49-F238E27FC236}">
                  <a16:creationId xmlns:a16="http://schemas.microsoft.com/office/drawing/2014/main" id="{C1D94D6A-7BB9-401C-B722-7C72F993BF5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9" name="Group 1418">
            <a:extLst>
              <a:ext uri="{FF2B5EF4-FFF2-40B4-BE49-F238E27FC236}">
                <a16:creationId xmlns:a16="http://schemas.microsoft.com/office/drawing/2014/main" id="{79117285-8D43-4B28-B2F9-D4DE210DDE27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3366514C-AC87-45B9-A86A-8B66B6F4689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Isosceles Triangle 1420">
              <a:extLst>
                <a:ext uri="{FF2B5EF4-FFF2-40B4-BE49-F238E27FC236}">
                  <a16:creationId xmlns:a16="http://schemas.microsoft.com/office/drawing/2014/main" id="{47879B04-650F-4A0C-AC98-47F27EED869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2" name="Straight Connector 1421">
              <a:extLst>
                <a:ext uri="{FF2B5EF4-FFF2-40B4-BE49-F238E27FC236}">
                  <a16:creationId xmlns:a16="http://schemas.microsoft.com/office/drawing/2014/main" id="{8F3B6A8F-8D7D-46E2-B1FA-E38B682AFA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Straight Connector 1422">
              <a:extLst>
                <a:ext uri="{FF2B5EF4-FFF2-40B4-BE49-F238E27FC236}">
                  <a16:creationId xmlns:a16="http://schemas.microsoft.com/office/drawing/2014/main" id="{DA5709A1-2690-490B-A0C2-7A1DB94852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C3B1C118-2F90-43C2-87B7-34C9B2B9041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1E34E326-5D54-45FC-8332-62292E43AB6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FAA1BEF6-B8C4-4F61-933F-A5C040858D7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9DDF31B2-EB68-4F82-8E79-3F11022BF7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C0635D30-AE15-4EEE-9B18-8D7562790FB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DF6BD771-6990-4CFC-971D-FD3771F67A9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Oval 1429">
              <a:extLst>
                <a:ext uri="{FF2B5EF4-FFF2-40B4-BE49-F238E27FC236}">
                  <a16:creationId xmlns:a16="http://schemas.microsoft.com/office/drawing/2014/main" id="{95F747B9-F750-4720-9175-B3002C3ABE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1" name="Arc 1430">
              <a:extLst>
                <a:ext uri="{FF2B5EF4-FFF2-40B4-BE49-F238E27FC236}">
                  <a16:creationId xmlns:a16="http://schemas.microsoft.com/office/drawing/2014/main" id="{C32E64BF-F5EA-49AB-BF24-DA1406C20F4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16B00EC4-B8D4-4C99-B51D-23F741A469A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7BCEDB5C-D34A-48B6-97F2-F8B5944F19A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4" name="Group 1433">
            <a:extLst>
              <a:ext uri="{FF2B5EF4-FFF2-40B4-BE49-F238E27FC236}">
                <a16:creationId xmlns:a16="http://schemas.microsoft.com/office/drawing/2014/main" id="{80A678AF-2ED1-41AD-A117-7307CAC574B5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D9EC9B1C-BA12-4222-8604-53485DEE07B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Isosceles Triangle 1435">
              <a:extLst>
                <a:ext uri="{FF2B5EF4-FFF2-40B4-BE49-F238E27FC236}">
                  <a16:creationId xmlns:a16="http://schemas.microsoft.com/office/drawing/2014/main" id="{7569E6BD-26FB-459D-988D-E783C1675FA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7" name="Straight Connector 1436">
              <a:extLst>
                <a:ext uri="{FF2B5EF4-FFF2-40B4-BE49-F238E27FC236}">
                  <a16:creationId xmlns:a16="http://schemas.microsoft.com/office/drawing/2014/main" id="{284A6F02-0697-4625-B23F-3A51E0C35A6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Straight Connector 1437">
              <a:extLst>
                <a:ext uri="{FF2B5EF4-FFF2-40B4-BE49-F238E27FC236}">
                  <a16:creationId xmlns:a16="http://schemas.microsoft.com/office/drawing/2014/main" id="{4E2BD231-C7AC-4F57-9D29-FEAAB22BEF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431A2A3E-1B2B-40D0-8A98-4520CDFDBD2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C00A45F8-04AD-4C81-A576-250F723CD39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A5FD0440-0B25-4241-84CD-4736722BFCF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F7D5D067-968A-4BBF-9763-60EF9D2FBD5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02B29AF9-64CE-46F6-BF4B-227F3B8AB20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BAEFE1CF-873C-482B-802F-BC8179366E4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Oval 1444">
              <a:extLst>
                <a:ext uri="{FF2B5EF4-FFF2-40B4-BE49-F238E27FC236}">
                  <a16:creationId xmlns:a16="http://schemas.microsoft.com/office/drawing/2014/main" id="{BD802C07-32EB-435A-A0A9-F1330A31C04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D6930A39-D797-4BC4-AF70-8958133247F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56E17460-37AC-41DF-9E85-D946DB66AB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41E996FE-63E9-4B28-AD99-D77E30109A8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9" name="Group 1448">
            <a:extLst>
              <a:ext uri="{FF2B5EF4-FFF2-40B4-BE49-F238E27FC236}">
                <a16:creationId xmlns:a16="http://schemas.microsoft.com/office/drawing/2014/main" id="{85AF5B5F-1667-40B5-A633-982C1015A0D1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450" name="Arc 1449">
              <a:extLst>
                <a:ext uri="{FF2B5EF4-FFF2-40B4-BE49-F238E27FC236}">
                  <a16:creationId xmlns:a16="http://schemas.microsoft.com/office/drawing/2014/main" id="{3BEAC74F-4DF3-4FC5-8E39-48285CEF0E5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1" name="Isosceles Triangle 1450">
              <a:extLst>
                <a:ext uri="{FF2B5EF4-FFF2-40B4-BE49-F238E27FC236}">
                  <a16:creationId xmlns:a16="http://schemas.microsoft.com/office/drawing/2014/main" id="{346F348F-37D7-4D69-B12D-E91FBD5019B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2" name="Straight Connector 1451">
              <a:extLst>
                <a:ext uri="{FF2B5EF4-FFF2-40B4-BE49-F238E27FC236}">
                  <a16:creationId xmlns:a16="http://schemas.microsoft.com/office/drawing/2014/main" id="{17DAC30D-4D94-4282-9D82-503649F03B7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3" name="Straight Connector 1452">
              <a:extLst>
                <a:ext uri="{FF2B5EF4-FFF2-40B4-BE49-F238E27FC236}">
                  <a16:creationId xmlns:a16="http://schemas.microsoft.com/office/drawing/2014/main" id="{BA1597FF-A243-43B9-9FFE-230B153251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FE1CE0FA-D794-4108-86E7-CF3D1659633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ACAEA6E6-D2A4-473A-9AFF-F1E6BCFC7B0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CC931E92-A503-4E69-8550-2EE9DCE1077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EE7A6058-2051-48D5-96FF-7625DB625FF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5E47857A-545A-4351-9B1B-E8DD506AF0C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6703F851-1728-40F3-AD46-E9AD0813BAE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Oval 1459">
              <a:extLst>
                <a:ext uri="{FF2B5EF4-FFF2-40B4-BE49-F238E27FC236}">
                  <a16:creationId xmlns:a16="http://schemas.microsoft.com/office/drawing/2014/main" id="{9F02ACDC-4CC6-4E69-82B0-C166539BCE7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FFC822A1-D50A-4A96-9D39-D1B335ED246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139827B3-5B66-473C-97AF-66C77ACC3C1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3" name="Straight Connector 1462">
              <a:extLst>
                <a:ext uri="{FF2B5EF4-FFF2-40B4-BE49-F238E27FC236}">
                  <a16:creationId xmlns:a16="http://schemas.microsoft.com/office/drawing/2014/main" id="{FA78BFDB-E297-46C6-ADD7-55DD51D3EB3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4" name="Group 1463">
            <a:extLst>
              <a:ext uri="{FF2B5EF4-FFF2-40B4-BE49-F238E27FC236}">
                <a16:creationId xmlns:a16="http://schemas.microsoft.com/office/drawing/2014/main" id="{A2A7ADFF-3FDB-4A2C-920C-2B57832CD3FE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465" name="Arc 1464">
              <a:extLst>
                <a:ext uri="{FF2B5EF4-FFF2-40B4-BE49-F238E27FC236}">
                  <a16:creationId xmlns:a16="http://schemas.microsoft.com/office/drawing/2014/main" id="{C9C69B10-3A7B-4637-8F27-CA6E8236098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6" name="Isosceles Triangle 1465">
              <a:extLst>
                <a:ext uri="{FF2B5EF4-FFF2-40B4-BE49-F238E27FC236}">
                  <a16:creationId xmlns:a16="http://schemas.microsoft.com/office/drawing/2014/main" id="{C59D92EC-5456-4A2F-ACBB-6CB15D01E5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7" name="Straight Connector 1466">
              <a:extLst>
                <a:ext uri="{FF2B5EF4-FFF2-40B4-BE49-F238E27FC236}">
                  <a16:creationId xmlns:a16="http://schemas.microsoft.com/office/drawing/2014/main" id="{1F1C59AA-5BA4-4B01-8F97-2A8F0F83FE8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CC3F5AA8-DC63-4327-8A3B-35A83917DF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CE747F9D-55DA-473E-B906-12D72435DC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EC4033E4-D67D-4464-A87C-BC4174455A3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602CD020-40A8-4935-A271-F7B120215E1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DEE8DAF9-EB5D-41B0-92FA-5279A2C6C93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201A8400-EC76-429E-8EBA-76B907E2CA3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9B5D70A2-056B-46AC-869C-5C18680AAEB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Oval 1474">
              <a:extLst>
                <a:ext uri="{FF2B5EF4-FFF2-40B4-BE49-F238E27FC236}">
                  <a16:creationId xmlns:a16="http://schemas.microsoft.com/office/drawing/2014/main" id="{7A8ADE3C-B4B8-4425-9280-0E695450D3A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7A340489-91D0-4338-8BB9-8F8249BD787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D1041E0E-EE43-4960-9BFE-CB2C0C2F1E3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8" name="Straight Connector 1477">
              <a:extLst>
                <a:ext uri="{FF2B5EF4-FFF2-40B4-BE49-F238E27FC236}">
                  <a16:creationId xmlns:a16="http://schemas.microsoft.com/office/drawing/2014/main" id="{04D42101-CCC2-40A9-A0AE-F45C41E2E6D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9" name="Group 1478">
            <a:extLst>
              <a:ext uri="{FF2B5EF4-FFF2-40B4-BE49-F238E27FC236}">
                <a16:creationId xmlns:a16="http://schemas.microsoft.com/office/drawing/2014/main" id="{E55C12F2-21E9-45D2-AE1D-91AE7DFD7D72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BCF2C00E-2A55-47DD-8BEC-3206A5C3429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Isosceles Triangle 1480">
              <a:extLst>
                <a:ext uri="{FF2B5EF4-FFF2-40B4-BE49-F238E27FC236}">
                  <a16:creationId xmlns:a16="http://schemas.microsoft.com/office/drawing/2014/main" id="{3E72DC17-9EF4-431C-9C13-347AD45C816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1B560E06-899C-4469-8065-1CFF7EFABE2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Straight Connector 1482">
              <a:extLst>
                <a:ext uri="{FF2B5EF4-FFF2-40B4-BE49-F238E27FC236}">
                  <a16:creationId xmlns:a16="http://schemas.microsoft.com/office/drawing/2014/main" id="{A7A5894E-8547-48B4-8595-44589C79E3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5E6D047A-84CC-4F02-82D7-AFA90DCF79A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0BA94C10-003F-4409-BE07-0C5EE0E65D4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44F4B1A2-9352-4229-BDF4-9DF2CA33720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2A69E7EB-7578-44CF-874C-D1CE6016801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1616B40E-2B27-4847-9189-FC1BC2B3ED8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5E6493C7-FEA2-49AA-A012-71190D6C01D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Oval 1489">
              <a:extLst>
                <a:ext uri="{FF2B5EF4-FFF2-40B4-BE49-F238E27FC236}">
                  <a16:creationId xmlns:a16="http://schemas.microsoft.com/office/drawing/2014/main" id="{28E7A582-02F5-4C80-82B2-2B011DFF1D3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59C45F64-2AE0-480D-8B06-C48B1544587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628FE549-E403-406F-A7B5-620DA2933D1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3" name="Straight Connector 1492">
              <a:extLst>
                <a:ext uri="{FF2B5EF4-FFF2-40B4-BE49-F238E27FC236}">
                  <a16:creationId xmlns:a16="http://schemas.microsoft.com/office/drawing/2014/main" id="{A6B75AED-7194-4A52-B2C6-C17DF1B239A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4" name="Group 1493">
            <a:extLst>
              <a:ext uri="{FF2B5EF4-FFF2-40B4-BE49-F238E27FC236}">
                <a16:creationId xmlns:a16="http://schemas.microsoft.com/office/drawing/2014/main" id="{6A6ED0B9-3B12-44CA-B93C-D44296A6569B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F94F0533-845B-44AC-8E7A-2BFD8967E50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6" name="Isosceles Triangle 1495">
              <a:extLst>
                <a:ext uri="{FF2B5EF4-FFF2-40B4-BE49-F238E27FC236}">
                  <a16:creationId xmlns:a16="http://schemas.microsoft.com/office/drawing/2014/main" id="{C4CEF180-236B-496F-9218-A83E59DAE90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97" name="Straight Connector 1496">
              <a:extLst>
                <a:ext uri="{FF2B5EF4-FFF2-40B4-BE49-F238E27FC236}">
                  <a16:creationId xmlns:a16="http://schemas.microsoft.com/office/drawing/2014/main" id="{72C49803-6074-47B7-A8F4-D96CCAB8F7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EF79E663-5C08-4DCF-AA15-0EB9A3C12F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9" name="Arc 1498">
              <a:extLst>
                <a:ext uri="{FF2B5EF4-FFF2-40B4-BE49-F238E27FC236}">
                  <a16:creationId xmlns:a16="http://schemas.microsoft.com/office/drawing/2014/main" id="{720C7311-34A2-4283-9870-3D527F08F4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9332FF23-4A62-4943-94F7-C0ED8501B6F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F7FFB3E9-1E41-41FD-959B-0AD237800A4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5E85E8AC-DE07-4A24-A8C3-5A860C50047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5060B5E0-F640-4199-87FD-3DABBCEB2D5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680727D1-7FA2-4E46-A33A-D196BF1A174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Oval 1504">
              <a:extLst>
                <a:ext uri="{FF2B5EF4-FFF2-40B4-BE49-F238E27FC236}">
                  <a16:creationId xmlns:a16="http://schemas.microsoft.com/office/drawing/2014/main" id="{F2891C0C-0947-40CB-9B09-5867E440C8E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E653A081-4177-4CC8-9222-8E86CBFAEF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B369E70D-AB9F-4132-AC74-985EBB06307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8" name="Straight Connector 1507">
              <a:extLst>
                <a:ext uri="{FF2B5EF4-FFF2-40B4-BE49-F238E27FC236}">
                  <a16:creationId xmlns:a16="http://schemas.microsoft.com/office/drawing/2014/main" id="{51C93690-955F-4972-B81E-C65348EF6CF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9" name="Group 1508">
            <a:extLst>
              <a:ext uri="{FF2B5EF4-FFF2-40B4-BE49-F238E27FC236}">
                <a16:creationId xmlns:a16="http://schemas.microsoft.com/office/drawing/2014/main" id="{B41811B8-C3DA-4FCF-9167-1E88D94B5025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34F37891-5CCB-404F-A8FC-6A252F7953C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Isosceles Triangle 1510">
              <a:extLst>
                <a:ext uri="{FF2B5EF4-FFF2-40B4-BE49-F238E27FC236}">
                  <a16:creationId xmlns:a16="http://schemas.microsoft.com/office/drawing/2014/main" id="{9922A49F-AED6-4520-BCEA-99EAA909016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2" name="Straight Connector 1511">
              <a:extLst>
                <a:ext uri="{FF2B5EF4-FFF2-40B4-BE49-F238E27FC236}">
                  <a16:creationId xmlns:a16="http://schemas.microsoft.com/office/drawing/2014/main" id="{8BD6639D-9BF6-456A-87AE-FAFA0117998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58983A87-3245-4B37-869A-91E8F294CC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FB40A650-0097-4E02-A99C-FC4CCDD27E5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C3A5AF89-0A93-43A9-AFCC-3D4D0AE0C0C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Arc 1515">
              <a:extLst>
                <a:ext uri="{FF2B5EF4-FFF2-40B4-BE49-F238E27FC236}">
                  <a16:creationId xmlns:a16="http://schemas.microsoft.com/office/drawing/2014/main" id="{6F6A1B9B-7309-4088-8750-4325F264A47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9D18DCB6-DC25-430D-9E03-787FFB246D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Arc 1517">
              <a:extLst>
                <a:ext uri="{FF2B5EF4-FFF2-40B4-BE49-F238E27FC236}">
                  <a16:creationId xmlns:a16="http://schemas.microsoft.com/office/drawing/2014/main" id="{4F49B798-73E3-48BF-A6E0-2ED59BB5952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CFE225EC-0543-4537-AC7C-2B73EE4A159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Oval 1519">
              <a:extLst>
                <a:ext uri="{FF2B5EF4-FFF2-40B4-BE49-F238E27FC236}">
                  <a16:creationId xmlns:a16="http://schemas.microsoft.com/office/drawing/2014/main" id="{7F487B9C-4C94-4160-9C85-E65E319D7C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997ECBEA-ACC9-47EF-A424-40287C05C0D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121FBC41-E839-49C7-9F33-B030EFCE5C6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3" name="Straight Connector 1522">
              <a:extLst>
                <a:ext uri="{FF2B5EF4-FFF2-40B4-BE49-F238E27FC236}">
                  <a16:creationId xmlns:a16="http://schemas.microsoft.com/office/drawing/2014/main" id="{1E71941C-3E31-45D0-973F-550864C1754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3EE06CB2-AD6D-49B5-97E8-A12681150E90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B6103F71-D86F-4CC7-9FF6-9FF8C59C4C0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Isosceles Triangle 1525">
              <a:extLst>
                <a:ext uri="{FF2B5EF4-FFF2-40B4-BE49-F238E27FC236}">
                  <a16:creationId xmlns:a16="http://schemas.microsoft.com/office/drawing/2014/main" id="{FE717E38-320A-4F6D-9167-E0D7A473EFA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27" name="Straight Connector 1526">
              <a:extLst>
                <a:ext uri="{FF2B5EF4-FFF2-40B4-BE49-F238E27FC236}">
                  <a16:creationId xmlns:a16="http://schemas.microsoft.com/office/drawing/2014/main" id="{25EB8405-7364-48F8-8AB9-5F542D99864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8" name="Straight Connector 1527">
              <a:extLst>
                <a:ext uri="{FF2B5EF4-FFF2-40B4-BE49-F238E27FC236}">
                  <a16:creationId xmlns:a16="http://schemas.microsoft.com/office/drawing/2014/main" id="{5F1C4E4E-D4A3-44A9-942F-425B07BE93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BFB41C9F-89F9-40D7-8183-04A2CC946EC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53BB21E1-F305-4D0D-86C0-089F6F48970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7D98BB42-B3EB-476E-AE7B-C43AC366474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A24CED00-AE90-4B8D-B1F0-AEDECE18CCA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Arc 1532">
              <a:extLst>
                <a:ext uri="{FF2B5EF4-FFF2-40B4-BE49-F238E27FC236}">
                  <a16:creationId xmlns:a16="http://schemas.microsoft.com/office/drawing/2014/main" id="{E696407F-8769-4F8B-B243-6EFF12E302B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501AF1A5-4906-4F77-A9A8-87AA765A69A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Oval 1534">
              <a:extLst>
                <a:ext uri="{FF2B5EF4-FFF2-40B4-BE49-F238E27FC236}">
                  <a16:creationId xmlns:a16="http://schemas.microsoft.com/office/drawing/2014/main" id="{A2559DC1-BE9C-4BDC-9C6B-720B0276135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C59FC68D-631A-4BA2-8A74-0445417B46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1E879A3C-A4D0-48B9-A0D0-271CFE13B19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8" name="Straight Connector 1537">
              <a:extLst>
                <a:ext uri="{FF2B5EF4-FFF2-40B4-BE49-F238E27FC236}">
                  <a16:creationId xmlns:a16="http://schemas.microsoft.com/office/drawing/2014/main" id="{33431B28-5BDD-4775-8634-6DC088FB7F4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9" name="Group 1538">
            <a:extLst>
              <a:ext uri="{FF2B5EF4-FFF2-40B4-BE49-F238E27FC236}">
                <a16:creationId xmlns:a16="http://schemas.microsoft.com/office/drawing/2014/main" id="{34A59194-AA38-4EAD-B579-C54C1CB39EC3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540" name="Arc 1539">
              <a:extLst>
                <a:ext uri="{FF2B5EF4-FFF2-40B4-BE49-F238E27FC236}">
                  <a16:creationId xmlns:a16="http://schemas.microsoft.com/office/drawing/2014/main" id="{4168D4CD-65CC-4DD5-B076-EAA472E1B73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1" name="Isosceles Triangle 1540">
              <a:extLst>
                <a:ext uri="{FF2B5EF4-FFF2-40B4-BE49-F238E27FC236}">
                  <a16:creationId xmlns:a16="http://schemas.microsoft.com/office/drawing/2014/main" id="{5A958B46-FDC0-42C5-A7F6-D27F744E29F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42" name="Straight Connector 1541">
              <a:extLst>
                <a:ext uri="{FF2B5EF4-FFF2-40B4-BE49-F238E27FC236}">
                  <a16:creationId xmlns:a16="http://schemas.microsoft.com/office/drawing/2014/main" id="{F1A5B3FD-C4E1-453D-90D8-A2AEAB941D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Straight Connector 1542">
              <a:extLst>
                <a:ext uri="{FF2B5EF4-FFF2-40B4-BE49-F238E27FC236}">
                  <a16:creationId xmlns:a16="http://schemas.microsoft.com/office/drawing/2014/main" id="{24EB532B-6139-4E58-AABF-AC3AFB4C65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CDBD8947-1FCE-424E-B2AE-304E75E05E4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8AAA4705-EABA-47D3-97E0-72F184CC7CA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44F98F9E-0D26-4B30-8980-6FCE63D1F23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4AC69FA4-D4DA-4629-BE8B-97ADFEB6A5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83E756A2-30AD-48DE-9F74-D7FF051A00F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39C0C9BB-C496-4B76-8C87-80CA4FDBADD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0" name="Oval 1549">
              <a:extLst>
                <a:ext uri="{FF2B5EF4-FFF2-40B4-BE49-F238E27FC236}">
                  <a16:creationId xmlns:a16="http://schemas.microsoft.com/office/drawing/2014/main" id="{6023F98F-F64B-4BE6-BFFF-17A4AC9DD4D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5243B4C1-F7DB-4342-B88E-7DE491F355E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Arc 1551">
              <a:extLst>
                <a:ext uri="{FF2B5EF4-FFF2-40B4-BE49-F238E27FC236}">
                  <a16:creationId xmlns:a16="http://schemas.microsoft.com/office/drawing/2014/main" id="{CD0371FC-07DF-4F4C-A4EE-B606917B346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3" name="Straight Connector 1552">
              <a:extLst>
                <a:ext uri="{FF2B5EF4-FFF2-40B4-BE49-F238E27FC236}">
                  <a16:creationId xmlns:a16="http://schemas.microsoft.com/office/drawing/2014/main" id="{59FEF7DF-4FCD-4C2B-A885-F99B7C2EA31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37814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59BAD77-9703-41C1-9652-5E452A571292}"/>
              </a:ext>
            </a:extLst>
          </p:cNvPr>
          <p:cNvSpPr txBox="1"/>
          <p:nvPr/>
        </p:nvSpPr>
        <p:spPr>
          <a:xfrm>
            <a:off x="1717040" y="1213877"/>
            <a:ext cx="1014476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tabLst>
                <a:tab pos="457200" algn="l"/>
              </a:tabLst>
            </a:pP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বৃত্তে অন্তর্লিখিত চতুর্ভুজের যে কোনো দুইটি বিপরীত কোনের সমষ্টি কত?   </a:t>
            </a:r>
          </a:p>
          <a:p>
            <a:pPr>
              <a:tabLst>
                <a:tab pos="457200" algn="l"/>
              </a:tabLst>
            </a:pP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    </a:t>
            </a:r>
            <a:r>
              <a:rPr lang="bn-IN" sz="3600" dirty="0">
                <a:solidFill>
                  <a:srgbClr val="FF00FF"/>
                </a:solidFill>
                <a:latin typeface="NikoshBAN" pitchFamily="2" charset="0"/>
                <a:cs typeface="NikoshBAN" pitchFamily="2" charset="0"/>
              </a:rPr>
              <a:t>(সঠিক উত্তরটি জানতে ক্লিক করুণ।)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2C02C0F-FD80-46B0-A6BA-D7BBAD480A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630" y="1229562"/>
            <a:ext cx="1245284" cy="59923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505E2BF4-4650-4DD4-9584-91EE0AC294DC}"/>
              </a:ext>
            </a:extLst>
          </p:cNvPr>
          <p:cNvSpPr txBox="1"/>
          <p:nvPr/>
        </p:nvSpPr>
        <p:spPr>
          <a:xfrm>
            <a:off x="2570480" y="3020113"/>
            <a:ext cx="3373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ক) ১৫০ ডিগ্রি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9559FB4-6233-42EC-B1A0-2C68CF94E355}"/>
              </a:ext>
            </a:extLst>
          </p:cNvPr>
          <p:cNvSpPr txBox="1"/>
          <p:nvPr/>
        </p:nvSpPr>
        <p:spPr>
          <a:xfrm>
            <a:off x="2570480" y="3865049"/>
            <a:ext cx="3007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খ) ১০০ ডিগ্রি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93CFDB4-1E99-4B14-910C-35AE8CFFD46B}"/>
              </a:ext>
            </a:extLst>
          </p:cNvPr>
          <p:cNvSpPr txBox="1"/>
          <p:nvPr/>
        </p:nvSpPr>
        <p:spPr>
          <a:xfrm>
            <a:off x="2560320" y="4682405"/>
            <a:ext cx="29159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গ) ১৮০ ডিগ্রি 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2F02F4-F823-444A-9342-4B915E114D47}"/>
              </a:ext>
            </a:extLst>
          </p:cNvPr>
          <p:cNvSpPr txBox="1"/>
          <p:nvPr/>
        </p:nvSpPr>
        <p:spPr>
          <a:xfrm>
            <a:off x="2560320" y="5535534"/>
            <a:ext cx="319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ঘ) ২০০ ডিগ্রি 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3FDBE2D-6B07-4C49-9EF9-6E1A3F79B6E0}"/>
              </a:ext>
            </a:extLst>
          </p:cNvPr>
          <p:cNvSpPr txBox="1"/>
          <p:nvPr/>
        </p:nvSpPr>
        <p:spPr>
          <a:xfrm>
            <a:off x="6235818" y="3063031"/>
            <a:ext cx="2842028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D877AA3-8FFB-4040-A3F8-AB84203B7C2E}"/>
              </a:ext>
            </a:extLst>
          </p:cNvPr>
          <p:cNvSpPr txBox="1"/>
          <p:nvPr/>
        </p:nvSpPr>
        <p:spPr>
          <a:xfrm>
            <a:off x="6228150" y="3904651"/>
            <a:ext cx="2853434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DC02C65-072D-4BB8-94B8-43C35416C078}"/>
              </a:ext>
            </a:extLst>
          </p:cNvPr>
          <p:cNvSpPr txBox="1"/>
          <p:nvPr/>
        </p:nvSpPr>
        <p:spPr>
          <a:xfrm>
            <a:off x="6235821" y="4721178"/>
            <a:ext cx="2857379" cy="646331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সঠিক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2093103-CD4F-443D-8823-824AF4BB90C6}"/>
              </a:ext>
            </a:extLst>
          </p:cNvPr>
          <p:cNvSpPr txBox="1"/>
          <p:nvPr/>
        </p:nvSpPr>
        <p:spPr>
          <a:xfrm>
            <a:off x="6226383" y="5599606"/>
            <a:ext cx="2835064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D8CA356-6BBB-440F-AB5F-272E16228F4E}"/>
              </a:ext>
            </a:extLst>
          </p:cNvPr>
          <p:cNvGrpSpPr/>
          <p:nvPr/>
        </p:nvGrpSpPr>
        <p:grpSpPr>
          <a:xfrm>
            <a:off x="4544141" y="473329"/>
            <a:ext cx="3559175" cy="648935"/>
            <a:chOff x="4544141" y="599791"/>
            <a:chExt cx="3559175" cy="648935"/>
          </a:xfrm>
        </p:grpSpPr>
        <p:sp>
          <p:nvSpPr>
            <p:cNvPr id="63" name="Rectangle: Diagonal Corners Snipped 62">
              <a:extLst>
                <a:ext uri="{FF2B5EF4-FFF2-40B4-BE49-F238E27FC236}">
                  <a16:creationId xmlns:a16="http://schemas.microsoft.com/office/drawing/2014/main" id="{70A78FBB-D9E0-44F5-AD5C-9D482EE9D8F0}"/>
                </a:ext>
              </a:extLst>
            </p:cNvPr>
            <p:cNvSpPr/>
            <p:nvPr/>
          </p:nvSpPr>
          <p:spPr>
            <a:xfrm>
              <a:off x="5187819" y="599791"/>
              <a:ext cx="2281467" cy="588696"/>
            </a:xfrm>
            <a:prstGeom prst="snip2DiagRect">
              <a:avLst/>
            </a:prstGeom>
            <a:noFill/>
            <a:ln w="19050">
              <a:gradFill>
                <a:gsLst>
                  <a:gs pos="0">
                    <a:srgbClr val="FF00FF"/>
                  </a:gs>
                  <a:gs pos="100000">
                    <a:srgbClr val="6660D4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মূল্যায়নঃ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CF76AED6-9993-4D7B-BB22-4AF1F999897B}"/>
                </a:ext>
              </a:extLst>
            </p:cNvPr>
            <p:cNvGrpSpPr/>
            <p:nvPr/>
          </p:nvGrpSpPr>
          <p:grpSpPr>
            <a:xfrm>
              <a:off x="4544141" y="639126"/>
              <a:ext cx="711200" cy="571500"/>
              <a:chOff x="3453384" y="914400"/>
              <a:chExt cx="6004560" cy="5337048"/>
            </a:xfrm>
          </p:grpSpPr>
          <p:sp>
            <p:nvSpPr>
              <p:cNvPr id="80" name="Arc 79">
                <a:extLst>
                  <a:ext uri="{FF2B5EF4-FFF2-40B4-BE49-F238E27FC236}">
                    <a16:creationId xmlns:a16="http://schemas.microsoft.com/office/drawing/2014/main" id="{FF7D8C37-7692-4F15-8F2C-226D751BF77A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Isosceles Triangle 80">
                <a:extLst>
                  <a:ext uri="{FF2B5EF4-FFF2-40B4-BE49-F238E27FC236}">
                    <a16:creationId xmlns:a16="http://schemas.microsoft.com/office/drawing/2014/main" id="{E71457DB-0498-4B66-B39A-0D0F878A19B3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3303A161-72D1-48E8-96B4-1B95D124F1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7DD45FC4-C63B-4F00-B88C-92522650F9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Arc 83">
                <a:extLst>
                  <a:ext uri="{FF2B5EF4-FFF2-40B4-BE49-F238E27FC236}">
                    <a16:creationId xmlns:a16="http://schemas.microsoft.com/office/drawing/2014/main" id="{01860187-0418-4F93-A5C7-F25846F32F6C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Arc 84">
                <a:extLst>
                  <a:ext uri="{FF2B5EF4-FFF2-40B4-BE49-F238E27FC236}">
                    <a16:creationId xmlns:a16="http://schemas.microsoft.com/office/drawing/2014/main" id="{4F906D6E-9AC1-455A-B167-C6E590EADB23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Arc 85">
                <a:extLst>
                  <a:ext uri="{FF2B5EF4-FFF2-40B4-BE49-F238E27FC236}">
                    <a16:creationId xmlns:a16="http://schemas.microsoft.com/office/drawing/2014/main" id="{22725E4A-49C0-4759-AF0B-54B4EB92320C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Arc 86">
                <a:extLst>
                  <a:ext uri="{FF2B5EF4-FFF2-40B4-BE49-F238E27FC236}">
                    <a16:creationId xmlns:a16="http://schemas.microsoft.com/office/drawing/2014/main" id="{045E3485-F46D-413E-B61E-21678D30C05C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Arc 87">
                <a:extLst>
                  <a:ext uri="{FF2B5EF4-FFF2-40B4-BE49-F238E27FC236}">
                    <a16:creationId xmlns:a16="http://schemas.microsoft.com/office/drawing/2014/main" id="{88432420-3AAB-4E57-B8AB-EC11CBE9247F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Arc 88">
                <a:extLst>
                  <a:ext uri="{FF2B5EF4-FFF2-40B4-BE49-F238E27FC236}">
                    <a16:creationId xmlns:a16="http://schemas.microsoft.com/office/drawing/2014/main" id="{7B4CE8ED-F775-4E08-A5EE-BC1EB590B5BF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A49D2665-B136-4C49-89F5-DED1AB1E15C7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Arc 90">
                <a:extLst>
                  <a:ext uri="{FF2B5EF4-FFF2-40B4-BE49-F238E27FC236}">
                    <a16:creationId xmlns:a16="http://schemas.microsoft.com/office/drawing/2014/main" id="{AC006550-5850-44C5-AE58-1C24D5E423C8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Arc 91">
                <a:extLst>
                  <a:ext uri="{FF2B5EF4-FFF2-40B4-BE49-F238E27FC236}">
                    <a16:creationId xmlns:a16="http://schemas.microsoft.com/office/drawing/2014/main" id="{22D81834-0D53-4A73-B4A2-9D6AF61C0D36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E34D8914-E203-4AF2-922A-0790677395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7285512B-4FD1-46CE-89A5-F3A827891B90}"/>
                </a:ext>
              </a:extLst>
            </p:cNvPr>
            <p:cNvGrpSpPr/>
            <p:nvPr/>
          </p:nvGrpSpPr>
          <p:grpSpPr>
            <a:xfrm>
              <a:off x="7392116" y="677226"/>
              <a:ext cx="711200" cy="571500"/>
              <a:chOff x="3453384" y="914400"/>
              <a:chExt cx="6004560" cy="5337048"/>
            </a:xfrm>
          </p:grpSpPr>
          <p:sp>
            <p:nvSpPr>
              <p:cNvPr id="66" name="Arc 65">
                <a:extLst>
                  <a:ext uri="{FF2B5EF4-FFF2-40B4-BE49-F238E27FC236}">
                    <a16:creationId xmlns:a16="http://schemas.microsoft.com/office/drawing/2014/main" id="{6E3C75BD-2BA9-4282-8633-CD0526AC8FF6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Isosceles Triangle 66">
                <a:extLst>
                  <a:ext uri="{FF2B5EF4-FFF2-40B4-BE49-F238E27FC236}">
                    <a16:creationId xmlns:a16="http://schemas.microsoft.com/office/drawing/2014/main" id="{2E105A8F-FC34-4660-A924-4DA444EACBEF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950E189A-9BFA-4B9D-AAE2-007EC98BC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D3BAA663-4BC0-41FD-BAC1-5B345EA6B97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Arc 69">
                <a:extLst>
                  <a:ext uri="{FF2B5EF4-FFF2-40B4-BE49-F238E27FC236}">
                    <a16:creationId xmlns:a16="http://schemas.microsoft.com/office/drawing/2014/main" id="{11B7B129-1F4A-4048-985F-55968F591A95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Arc 70">
                <a:extLst>
                  <a:ext uri="{FF2B5EF4-FFF2-40B4-BE49-F238E27FC236}">
                    <a16:creationId xmlns:a16="http://schemas.microsoft.com/office/drawing/2014/main" id="{8BF9A834-00F7-4C88-BB11-995E61B6AE0B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Arc 71">
                <a:extLst>
                  <a:ext uri="{FF2B5EF4-FFF2-40B4-BE49-F238E27FC236}">
                    <a16:creationId xmlns:a16="http://schemas.microsoft.com/office/drawing/2014/main" id="{2E5BB1C2-B629-4706-B70F-9D1E44D71054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Arc 72">
                <a:extLst>
                  <a:ext uri="{FF2B5EF4-FFF2-40B4-BE49-F238E27FC236}">
                    <a16:creationId xmlns:a16="http://schemas.microsoft.com/office/drawing/2014/main" id="{48DE9C3F-F64B-4E93-8B68-C77391F98624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Arc 73">
                <a:extLst>
                  <a:ext uri="{FF2B5EF4-FFF2-40B4-BE49-F238E27FC236}">
                    <a16:creationId xmlns:a16="http://schemas.microsoft.com/office/drawing/2014/main" id="{EAB24376-9010-4CD8-9FBD-F6534582596E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Arc 74">
                <a:extLst>
                  <a:ext uri="{FF2B5EF4-FFF2-40B4-BE49-F238E27FC236}">
                    <a16:creationId xmlns:a16="http://schemas.microsoft.com/office/drawing/2014/main" id="{48AF2029-E7E2-4660-9042-8C65FA919CA5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23D5363E-9184-4B84-A3EB-8E0ED2B36355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Arc 76">
                <a:extLst>
                  <a:ext uri="{FF2B5EF4-FFF2-40B4-BE49-F238E27FC236}">
                    <a16:creationId xmlns:a16="http://schemas.microsoft.com/office/drawing/2014/main" id="{F6C00C4D-A308-483C-B18B-A37A9491C2D0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Arc 77">
                <a:extLst>
                  <a:ext uri="{FF2B5EF4-FFF2-40B4-BE49-F238E27FC236}">
                    <a16:creationId xmlns:a16="http://schemas.microsoft.com/office/drawing/2014/main" id="{635FA945-5C5F-42D6-85D0-D812F7D1FCD6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2324E4F4-B83D-48C7-929C-5F217B556A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C73C4B0-E064-46C9-B1B5-7147473B07B1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6095E953-B924-41D1-8BE2-D182F07548B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AB16E51C-A548-4291-B60A-6DB2C11E894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BE0317C8-81E3-4F52-91F3-9D5B0F3A8B1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7170C243-F80F-48D0-9AB3-BCF8E2959A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Arc 56">
              <a:extLst>
                <a:ext uri="{FF2B5EF4-FFF2-40B4-BE49-F238E27FC236}">
                  <a16:creationId xmlns:a16="http://schemas.microsoft.com/office/drawing/2014/main" id="{24383A1E-9DFD-4DE6-BEB8-437371F0EBB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C5854693-159D-449D-9E2E-086622CA69E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41DD699F-1DB6-47C6-B260-62ED217721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0" name="Arc 59">
              <a:extLst>
                <a:ext uri="{FF2B5EF4-FFF2-40B4-BE49-F238E27FC236}">
                  <a16:creationId xmlns:a16="http://schemas.microsoft.com/office/drawing/2014/main" id="{E4CD9A4F-04D1-4503-BA73-7686FEB08B6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" name="Arc 60">
              <a:extLst>
                <a:ext uri="{FF2B5EF4-FFF2-40B4-BE49-F238E27FC236}">
                  <a16:creationId xmlns:a16="http://schemas.microsoft.com/office/drawing/2014/main" id="{5D83A7BF-6E87-4578-811D-09AA5A27EF5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4" name="Arc 93">
              <a:extLst>
                <a:ext uri="{FF2B5EF4-FFF2-40B4-BE49-F238E27FC236}">
                  <a16:creationId xmlns:a16="http://schemas.microsoft.com/office/drawing/2014/main" id="{0843E426-3834-45DE-8CF1-C7216489E3F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9697A17D-837D-4931-9784-EC44252A66E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6" name="Arc 95">
              <a:extLst>
                <a:ext uri="{FF2B5EF4-FFF2-40B4-BE49-F238E27FC236}">
                  <a16:creationId xmlns:a16="http://schemas.microsoft.com/office/drawing/2014/main" id="{871A75A6-F356-4A23-8523-9761C9D7527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89857853-715C-4BC0-A613-1BAC60468DA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DA5BD755-5076-4529-9F5F-5DA2E62AEE4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3907354-4326-4B84-A4AC-1934946F7B53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D80642FA-48BF-46A2-9782-6D8DA8415D0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Isosceles Triangle 100">
              <a:extLst>
                <a:ext uri="{FF2B5EF4-FFF2-40B4-BE49-F238E27FC236}">
                  <a16:creationId xmlns:a16="http://schemas.microsoft.com/office/drawing/2014/main" id="{EFBFB1B4-D463-4F5C-A270-049DA0BB35D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FAC4D7F9-168E-4E81-A6EA-F3CBECDE72F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84E5CE6D-1277-48BA-8F38-AC9E304C36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E565817A-B9E4-461D-A0A0-23D1C9E7B4F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Arc 104">
              <a:extLst>
                <a:ext uri="{FF2B5EF4-FFF2-40B4-BE49-F238E27FC236}">
                  <a16:creationId xmlns:a16="http://schemas.microsoft.com/office/drawing/2014/main" id="{1569B24D-E116-41A6-93AE-5DCBAECE7A1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C6FDE28A-053D-4221-B47F-DCD381A03D7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Arc 106">
              <a:extLst>
                <a:ext uri="{FF2B5EF4-FFF2-40B4-BE49-F238E27FC236}">
                  <a16:creationId xmlns:a16="http://schemas.microsoft.com/office/drawing/2014/main" id="{70A78266-2878-4B6B-897D-CA38C59C941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Arc 107">
              <a:extLst>
                <a:ext uri="{FF2B5EF4-FFF2-40B4-BE49-F238E27FC236}">
                  <a16:creationId xmlns:a16="http://schemas.microsoft.com/office/drawing/2014/main" id="{FB4B30C9-D634-4675-82A9-9F39887B31F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96B907A7-B88A-4D3D-8B0B-842AAF44953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8E08B5D4-F415-4DDC-85E5-AA3DC510166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Arc 110">
              <a:extLst>
                <a:ext uri="{FF2B5EF4-FFF2-40B4-BE49-F238E27FC236}">
                  <a16:creationId xmlns:a16="http://schemas.microsoft.com/office/drawing/2014/main" id="{71D1CE48-D820-488E-8628-F53E41723DE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F5DE12E5-C6DC-4793-9C40-9E4E37F0C03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9C054CFE-703F-4150-A87F-E64DAE19A3C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F9765A1B-AB7E-4153-86EA-9AA9279086AE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FD2CDDC7-7CC1-4721-93FB-B40660A71F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Isosceles Triangle 115">
              <a:extLst>
                <a:ext uri="{FF2B5EF4-FFF2-40B4-BE49-F238E27FC236}">
                  <a16:creationId xmlns:a16="http://schemas.microsoft.com/office/drawing/2014/main" id="{0C729925-01EF-4FE0-B134-D4DCC8894DB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216504EC-1194-4691-B825-AA4C09EED70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CBB95636-448F-40BC-9941-CBFC646748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8C7AC20D-99E3-4EE4-A8A2-F154BA1DB44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CBD257C4-3801-4193-85D8-DB4CCC02424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4E49DD37-E770-4799-93E7-01C61A8B33C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Arc 121">
              <a:extLst>
                <a:ext uri="{FF2B5EF4-FFF2-40B4-BE49-F238E27FC236}">
                  <a16:creationId xmlns:a16="http://schemas.microsoft.com/office/drawing/2014/main" id="{7E2451D3-4BA0-46A8-8266-2D05AB8D8F8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89274FFF-92F2-4DE8-992D-B7013678109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Arc 123">
              <a:extLst>
                <a:ext uri="{FF2B5EF4-FFF2-40B4-BE49-F238E27FC236}">
                  <a16:creationId xmlns:a16="http://schemas.microsoft.com/office/drawing/2014/main" id="{C6D430CA-38AB-4A70-A289-0E21F5A7E83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D2F54A6A-0DE7-4547-946E-F269C7EDC88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67C18550-B58E-40EC-82E2-5064903C15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5B04E2EF-BAC3-44BA-86D7-82BE95CE6BB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DD5FBA46-188F-4AE8-AC5C-CE8D41E4322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1E0CBC67-017B-45F5-8D15-19D6EAF1E2A7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130" name="Arc 129">
              <a:extLst>
                <a:ext uri="{FF2B5EF4-FFF2-40B4-BE49-F238E27FC236}">
                  <a16:creationId xmlns:a16="http://schemas.microsoft.com/office/drawing/2014/main" id="{524E9BFB-FEEF-4400-AB97-23AE263CC94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Isosceles Triangle 130">
              <a:extLst>
                <a:ext uri="{FF2B5EF4-FFF2-40B4-BE49-F238E27FC236}">
                  <a16:creationId xmlns:a16="http://schemas.microsoft.com/office/drawing/2014/main" id="{71285AB4-BD4A-44AF-9A79-65FAFA2CB34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2C17E617-AC98-4723-9385-9D21AE63031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E2F2B72-45CB-4D9E-80BF-F97EE46CA1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F822F277-E795-44A8-95D6-2684BF660FC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31BF1463-7B4F-4AB6-8169-B1FECA71A50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E103BA23-549F-4002-B598-4C2CC5A2CC2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0713EB6C-E6F9-4660-BD2E-AF819C0E7D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D435816D-178E-425E-807B-533E1CD8399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5C67885D-3FF9-4717-A443-3FFD96A53B9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0AF0C4E-446D-4748-9BA1-217F92DF482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Arc 140">
              <a:extLst>
                <a:ext uri="{FF2B5EF4-FFF2-40B4-BE49-F238E27FC236}">
                  <a16:creationId xmlns:a16="http://schemas.microsoft.com/office/drawing/2014/main" id="{4BAB0B75-28E7-40D2-A80B-7B2AB98F514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1C32A7A2-78DF-44C8-952C-414F3894BB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70B4B56-7EA0-457C-B2C5-C9C921726B5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E75E9792-397D-4622-9CAB-FF09FAED0E22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E8B6F020-4595-47C8-88A0-0B8F8ACCF09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Isosceles Triangle 145">
              <a:extLst>
                <a:ext uri="{FF2B5EF4-FFF2-40B4-BE49-F238E27FC236}">
                  <a16:creationId xmlns:a16="http://schemas.microsoft.com/office/drawing/2014/main" id="{CA89C3AA-9782-4FFA-9CCB-70BC5014113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17940F9B-B615-489B-B49E-983680713AA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A22EEB2D-3932-4847-9198-C6E7B42003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9B1B2D6E-0B54-457E-85C5-232404E2035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3D34C603-BB67-4187-8AA1-00E8DC56E04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DB804645-2685-4692-90E7-347F7D0D9B3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4B37FB14-6A8D-4C31-B47D-A39D59F2FB1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D62D1982-902F-4350-9561-86C0C8DF251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93A14EE2-349F-425A-961B-D522E06E1D8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7270A610-C237-4FFC-BF7F-766377D1561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Arc 155">
              <a:extLst>
                <a:ext uri="{FF2B5EF4-FFF2-40B4-BE49-F238E27FC236}">
                  <a16:creationId xmlns:a16="http://schemas.microsoft.com/office/drawing/2014/main" id="{24DE3EF9-5F7D-4FB6-8478-972D974FF0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218AAF0D-2D3E-43D1-9539-7AE1DA04234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E6F1A8C4-3063-4AB2-9ADC-D386A8A120C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F3DD1DD-3209-463D-8C32-D5C95D72327F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D1430220-EFB7-4ED9-B226-FFAE6247732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Isosceles Triangle 160">
              <a:extLst>
                <a:ext uri="{FF2B5EF4-FFF2-40B4-BE49-F238E27FC236}">
                  <a16:creationId xmlns:a16="http://schemas.microsoft.com/office/drawing/2014/main" id="{CBE11EC2-55A3-4AD8-86AC-8E635C1851F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01DD35A2-EA7C-45E5-B943-F8EA4D6B2B6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B7EFBFDF-12DB-47B0-B310-1AE76E76B6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C1E604E8-662E-4ED9-99F7-824C19F1A2A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5638E716-4E9F-4A47-9956-BDAE23C1DCE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42083A84-9E41-4B3B-8FDA-F493A6F2DD5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1322FE15-BAE2-45F6-B4D9-ACD67DCC8E8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E147CF54-DF68-4E81-B013-ED92B8058FF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F434AB87-1803-4FA0-AB07-5599B9FD400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30888264-4678-4CDE-B921-10C75F28EF1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731EB85F-D651-4D61-9BEB-E48DBD9C9BA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06967E76-FE3D-480E-A66F-99A134F7CE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5BFAAD3C-A380-441E-A306-56F4450F6E0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60A60643-DD37-42C6-9CAF-344B1F8EE2F4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75" name="Arc 174">
              <a:extLst>
                <a:ext uri="{FF2B5EF4-FFF2-40B4-BE49-F238E27FC236}">
                  <a16:creationId xmlns:a16="http://schemas.microsoft.com/office/drawing/2014/main" id="{430532EA-9D55-4657-AFF7-8B222C5561D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Isosceles Triangle 175">
              <a:extLst>
                <a:ext uri="{FF2B5EF4-FFF2-40B4-BE49-F238E27FC236}">
                  <a16:creationId xmlns:a16="http://schemas.microsoft.com/office/drawing/2014/main" id="{3643530F-26FF-49D8-828F-C5C9FF8D682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3C65F549-3467-46AE-B029-198DE29945D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E99687E2-3982-4A0D-BFDB-142D59BCE4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28A5E15B-4DAD-4C35-933D-1482915668F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6FA0D2B3-A230-4663-B955-AFEF27B587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9EC1EBCF-E1A2-420E-BB05-97A1DB1BF05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366C2513-D1D6-42F7-AEC7-18E4EE3EBA3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3FA1291E-2E2E-4D26-8CDA-31E601E913D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F00A43B3-FE95-46C3-AC52-DA88399E84B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00EA5B74-2D33-4EC3-B55E-B9494D92B04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F063E951-BFB8-48E4-B575-23A647D3AE9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D90FB07B-024F-4F1E-855E-754387A5F1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A1A852E-CBEE-40F2-8776-54298B644CF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627DF75C-0740-4197-831F-CE4786DFF19E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E6D5A9B4-54B0-4CBD-B8CD-25B518E5946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Isosceles Triangle 190">
              <a:extLst>
                <a:ext uri="{FF2B5EF4-FFF2-40B4-BE49-F238E27FC236}">
                  <a16:creationId xmlns:a16="http://schemas.microsoft.com/office/drawing/2014/main" id="{C46B4531-F9C6-4CDD-98C7-1C4E32E33E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A8ADEE62-553F-4FBD-B6A1-82E7FA28B7C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5BE42E32-6C32-4E74-AEFD-E71CEB4C0E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DC553F3C-54B7-4816-8552-6DD8BC1AE08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1F7CD127-B788-455C-AD83-37C249D19DD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9014EB6A-8E65-4F13-A1D4-CA45F48A75C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38078608-1BCA-40E7-AE12-D0726A863B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B0AB4F0F-C536-41A1-81CB-7331DEB23E1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DB4A6196-0C08-4201-BF32-698331EE6B8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9D68F875-D855-49E2-A9FD-3646A55C2ED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D1F4C074-5F16-4587-A12B-509FEB5238F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A5A28713-1A5D-4558-95F6-53CFB9C0138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B2B29278-6DBE-46D5-8AB8-E4E9BFE7AB0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4C02007C-7511-4F9B-A721-9828DADB2BF2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2944C0AC-3A96-4A26-B518-06F07753CF2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Isosceles Triangle 205">
              <a:extLst>
                <a:ext uri="{FF2B5EF4-FFF2-40B4-BE49-F238E27FC236}">
                  <a16:creationId xmlns:a16="http://schemas.microsoft.com/office/drawing/2014/main" id="{266431EF-036D-4835-811D-6971EFCCD58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8C9B3CB5-CC74-4F22-8D6E-721B8151DF6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54BAA581-B39E-489A-9E1A-51265E76AD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4F60440A-205E-4C65-8B28-6C4E07682C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05692D13-1442-4DC2-9B39-AF1482B4FAC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E0CA0DA2-5745-4B60-9E60-F0BBDFB9BD3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82F8629B-6F0C-4E0B-99CE-FE15B9E9EF9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Arc 212">
              <a:extLst>
                <a:ext uri="{FF2B5EF4-FFF2-40B4-BE49-F238E27FC236}">
                  <a16:creationId xmlns:a16="http://schemas.microsoft.com/office/drawing/2014/main" id="{1DB7EE6E-CE84-4FC1-AD1E-4816441BBC0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D2DA0595-9F20-471E-89E5-127AA7521A5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0C523AAA-F88F-4C08-B3AF-B9ED5E51745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529211D7-9A22-4D32-AF42-00C926E40E4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F341DF58-1764-42BA-A050-85669A5C144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B771C821-CE94-426F-90BF-1246BAE7033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824CDA2E-E392-4C69-BFEB-7ACA4FB21D7E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E05B5392-82B9-49E5-BFCA-CC24BA1D1CE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Isosceles Triangle 220">
              <a:extLst>
                <a:ext uri="{FF2B5EF4-FFF2-40B4-BE49-F238E27FC236}">
                  <a16:creationId xmlns:a16="http://schemas.microsoft.com/office/drawing/2014/main" id="{E66994A5-C8B4-42A3-80BF-7AFE12C8F44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9D0C7792-CFE7-4BAC-8FF2-04B8888668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17BCC84F-ADA9-48B4-8656-C4F48ED0D9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E4E41668-D753-495D-A66C-57C51143854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7A461AF8-2EF2-4A20-829C-EA5ADD1370C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F396751A-E661-494B-ADE0-C785E7FFCA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9B47F05F-6DF8-44BC-A4E2-81F3D54560C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B0ABECA9-58F5-4ED7-B6CC-E3C6671A126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854FA8ED-B5B4-46C7-9540-61A82DE047B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C953DF99-3871-4671-AF81-CD9A2DBC064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2D6E27B2-9D60-496F-BEC8-CEABDBD31C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043F2BDA-250B-4797-AC6B-0A2BACF09A6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E5194E5A-D005-4150-8000-F9F4BBA03D8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4E1851F4-AB2B-49DA-85BE-48E9BC6663A6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00A1F5AB-1D34-4583-956C-4E82FDDF8DB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Isosceles Triangle 235">
              <a:extLst>
                <a:ext uri="{FF2B5EF4-FFF2-40B4-BE49-F238E27FC236}">
                  <a16:creationId xmlns:a16="http://schemas.microsoft.com/office/drawing/2014/main" id="{AED2F3A4-17CB-4DB1-81B9-75622559165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212EA530-F34A-45A4-A61B-38A456B5C40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503F94F9-6505-46A2-ACB6-D9E40FDD00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E1DB0BBF-6AE9-40B8-AB0B-FFF8A8D5CCC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06BAB8C9-D086-497F-BA4B-41405C25BB5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Arc 240">
              <a:extLst>
                <a:ext uri="{FF2B5EF4-FFF2-40B4-BE49-F238E27FC236}">
                  <a16:creationId xmlns:a16="http://schemas.microsoft.com/office/drawing/2014/main" id="{4CD72893-7A9F-4541-9773-15E0EE65C6F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89C45A09-A4A1-4001-9CF0-675921C5C2F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Arc 242">
              <a:extLst>
                <a:ext uri="{FF2B5EF4-FFF2-40B4-BE49-F238E27FC236}">
                  <a16:creationId xmlns:a16="http://schemas.microsoft.com/office/drawing/2014/main" id="{F02672B3-9782-49E1-BBB2-9E5FD556C36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4166E387-F266-4463-B9FA-4AB743E447B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B33A1431-C9DA-4F7C-AA61-0FE8BACD2D5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DFD411D6-F1F6-4CB0-987E-59B2E00616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C2EB9882-1C44-46C7-9BF0-BD65B7E7DE1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8" name="Straight Connector 247">
              <a:extLst>
                <a:ext uri="{FF2B5EF4-FFF2-40B4-BE49-F238E27FC236}">
                  <a16:creationId xmlns:a16="http://schemas.microsoft.com/office/drawing/2014/main" id="{AD90DC1B-F31F-4B02-BBDB-3D8E082A379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5B330F33-AEDB-48EA-BFD1-2417AA510EF6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2C18C651-8A75-40C9-B78D-62EEEA1F0D2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Isosceles Triangle 250">
              <a:extLst>
                <a:ext uri="{FF2B5EF4-FFF2-40B4-BE49-F238E27FC236}">
                  <a16:creationId xmlns:a16="http://schemas.microsoft.com/office/drawing/2014/main" id="{255AD336-34E7-47E1-A2F5-E065CDA6DA1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9E2E725C-611A-4EF0-8602-7EDCB5B576C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F38A64D2-F71F-4FD0-A5C8-D4A4677A6D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F9B9803E-C51C-4C22-A443-E949A6B0A8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79091A73-11ED-41A0-B443-8634DEDABCA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EA6A903D-0480-4A74-9E74-03D39FA0CC3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B0AD8E71-E18A-4B02-9EE6-D2AA83577ED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Arc 257">
              <a:extLst>
                <a:ext uri="{FF2B5EF4-FFF2-40B4-BE49-F238E27FC236}">
                  <a16:creationId xmlns:a16="http://schemas.microsoft.com/office/drawing/2014/main" id="{01686CE1-73BA-4DA9-90C1-5FBF35B291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3A089749-F6DF-48E7-9444-8562834C1ED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133B3F6-4AC0-46ED-8430-7A01BDB4828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7D41BE48-66AF-4EA8-BD5D-9EEE744EEFF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B7BF6A07-62AB-4AA8-A140-83692E04909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CDD7E07E-C00A-4517-9368-74E21A3CDB9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CD0EFFFF-1C49-4110-9983-4F3BA241127A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82F1F33E-C91E-47DE-AD1C-16CDF20FC3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Isosceles Triangle 265">
              <a:extLst>
                <a:ext uri="{FF2B5EF4-FFF2-40B4-BE49-F238E27FC236}">
                  <a16:creationId xmlns:a16="http://schemas.microsoft.com/office/drawing/2014/main" id="{875FE6E9-D73B-4AA6-A0FF-4567E2610C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67" name="Straight Connector 266">
              <a:extLst>
                <a:ext uri="{FF2B5EF4-FFF2-40B4-BE49-F238E27FC236}">
                  <a16:creationId xmlns:a16="http://schemas.microsoft.com/office/drawing/2014/main" id="{FFFFAEF2-CB7B-4CE1-BB89-C020E084BBF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>
              <a:extLst>
                <a:ext uri="{FF2B5EF4-FFF2-40B4-BE49-F238E27FC236}">
                  <a16:creationId xmlns:a16="http://schemas.microsoft.com/office/drawing/2014/main" id="{B3CD7FAA-BC06-4A13-A87E-1C485FE025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842E3D12-15C9-43C0-AA36-0AE7EBBEA8D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DF7818D5-D4FD-4092-8444-5D6EBBDF55E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45AB6F90-3F09-4F0D-B703-B43328D80AB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94B6D959-0B7A-41BD-A166-7D02A67EEA2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F611AF0F-9CD1-469A-808C-B6EE5346477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8E8E5C97-CC36-400E-9F07-6E5EF3838BB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3C4682A6-4B3C-47FB-AB6D-085287FB2E1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3E126045-4353-4D4F-8B95-D414A6ABDC7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381F8BEC-546A-46DB-95ED-3228E606A79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8C3934CC-13FD-41CB-9756-BA7234F5010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0D8710DC-1C3C-483C-8238-8F1BE559DE74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8FB8F1C8-59E9-4AAF-B4A1-7B505A32E09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Isosceles Triangle 280">
              <a:extLst>
                <a:ext uri="{FF2B5EF4-FFF2-40B4-BE49-F238E27FC236}">
                  <a16:creationId xmlns:a16="http://schemas.microsoft.com/office/drawing/2014/main" id="{C86AF368-C730-45A3-8BFC-5EFEC701F1A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2" name="Straight Connector 281">
              <a:extLst>
                <a:ext uri="{FF2B5EF4-FFF2-40B4-BE49-F238E27FC236}">
                  <a16:creationId xmlns:a16="http://schemas.microsoft.com/office/drawing/2014/main" id="{7E131CC3-52DA-4BCA-BA44-B9E034C469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156EEF38-EF26-4062-9F85-F6CB5D5262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CCA62D9D-A781-40E1-A738-90811B3E91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CBA65659-7E78-4E74-84D8-51643F87636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DDF52899-6F8C-48B8-A238-9FAE593A620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03DEA228-5963-41E6-9B04-4213F694F23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BF7BD606-8EA8-46D5-8722-BD1FF403127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0A760F91-1C6F-40B1-8D4C-6F66AFD6DC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DA07722F-672C-4460-B169-2C00E77BA54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25472728-4FB0-48AD-87CF-FE7FB1CE4A4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Arc 291">
              <a:extLst>
                <a:ext uri="{FF2B5EF4-FFF2-40B4-BE49-F238E27FC236}">
                  <a16:creationId xmlns:a16="http://schemas.microsoft.com/office/drawing/2014/main" id="{FE82173C-9DBA-4D49-B82E-8D0BC8D2400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34821A59-69A6-4530-8D77-7635D064CF5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9C072454-DE1A-47CC-AA8F-FB1551ADE358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052F5F8F-829C-44A3-B4EB-18A16890A6E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Isosceles Triangle 295">
              <a:extLst>
                <a:ext uri="{FF2B5EF4-FFF2-40B4-BE49-F238E27FC236}">
                  <a16:creationId xmlns:a16="http://schemas.microsoft.com/office/drawing/2014/main" id="{D662CC70-6033-4FCA-B783-E907E1A2B4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97" name="Straight Connector 296">
              <a:extLst>
                <a:ext uri="{FF2B5EF4-FFF2-40B4-BE49-F238E27FC236}">
                  <a16:creationId xmlns:a16="http://schemas.microsoft.com/office/drawing/2014/main" id="{0AB97F2A-F00B-4B4C-9806-97E0230661E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>
              <a:extLst>
                <a:ext uri="{FF2B5EF4-FFF2-40B4-BE49-F238E27FC236}">
                  <a16:creationId xmlns:a16="http://schemas.microsoft.com/office/drawing/2014/main" id="{A7B7FF1E-4D07-4FF7-B17F-30D2764BA3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7352810B-3B10-4742-89D9-53B5885F96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CFECACF3-315A-400D-A000-EC94B77A74F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8939C142-5CC7-43B4-9D9F-09835023C90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1A6FD91E-E191-4B8E-A4B7-1D088927F51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5FE24F09-9B23-49A3-A815-B0C92108BB6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4BE8847A-7C04-4395-A20A-0CFC6C58105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ECAC6DFB-39B6-4905-A186-9E32C30C7F8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52789586-3917-4560-8651-117DD1E9E5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B12CC051-1F84-4A1E-A318-F2032E9ED42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1291A4FA-AE7C-4BF6-8368-83D8269168C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1B97171E-2A84-473A-B319-11555ECD9570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33BE0A26-8EFD-4CA0-A473-830EAB46E43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Isosceles Triangle 310">
              <a:extLst>
                <a:ext uri="{FF2B5EF4-FFF2-40B4-BE49-F238E27FC236}">
                  <a16:creationId xmlns:a16="http://schemas.microsoft.com/office/drawing/2014/main" id="{F9F25BFB-1642-4BE2-8844-2E112F0EB56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16F22CDA-551B-468F-A978-22936881C13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EF8150BE-8F37-4FE3-87CA-D95A307CCB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5F22BD0E-F55D-4E0A-9DE0-2E6BB646C5A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291C416A-4E3B-4AD5-BDA2-543F6A815D5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292130FF-10E4-45EA-A6A6-C546C32972B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CA71AA45-3898-4AB0-843F-2F40AF33F32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EC6BD15C-A122-4500-AE35-45D8C2E5BD3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993F0025-E8D3-48DD-8E17-D14E1354401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DA44888C-D50B-43E9-8336-05549BC3901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CBE972FA-0719-4A36-8570-2E9F68A6182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56D3BD23-E6F0-4DB3-B648-5BABFE3F8F8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C4A37B39-E125-4B2A-9A46-EBCFCCD720B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CAABE7D3-B6B5-4E46-9D93-F92B43D3E71E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19B75044-A24E-4191-8A4B-D4D6F4695CD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FB0A6EAB-0E7C-431A-829A-F2900EC29AA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8EFCB2F3-AD3A-4172-B3C5-99CBF8FBED1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8BFDD1E2-8F3E-41D2-B961-B6FF4FF031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9FCE9122-484C-4581-A383-BB5AE20DCB3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B50D977C-441C-40E6-920B-E862DEA3C5F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B1251E8C-448F-4472-AE67-118C07A39B3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D2267D91-BD8A-4280-A9FC-98F5CFD53D2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D82491C8-1626-4595-AF97-E9095143169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0713A56E-CEF5-486C-A470-98BB218B9F7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4EC1E9E1-60AB-42BC-9ADF-DDB7A76406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8AAB0671-439D-44A3-8621-C47EEC47683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6889C5F3-C2A6-464B-92C6-A52EFFAF2AB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1E78C496-4075-444C-AAEE-2DB9FC2626E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707C79A2-1FFD-4A43-AF36-5DBA982253E5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FDF701BC-2F01-43B9-B10B-80477431091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Isosceles Triangle 340">
              <a:extLst>
                <a:ext uri="{FF2B5EF4-FFF2-40B4-BE49-F238E27FC236}">
                  <a16:creationId xmlns:a16="http://schemas.microsoft.com/office/drawing/2014/main" id="{7A04A8B3-82EF-41C6-8EA8-2AF749D35F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6D9D57EF-B0E5-4018-8F66-BDD89916CDE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BA481002-BBEF-4CC3-BD6E-D7DD298326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18E412C1-B616-4BAF-83FF-AEB7A0CBA82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093F6AF4-8CEB-4A02-A82C-2472DC5BE4B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001E92E6-0732-44D8-A4F5-3937D605ED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0FF183F1-C201-4AC4-A7C0-CCF10ABA8A0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0D586999-7CF1-4E63-8D68-6056277EE2E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E47277A5-F86E-471D-99B6-3B6E6D46815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69ABBF2D-14FB-48D8-90ED-F5FFECBB75D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B1D9F9DF-FFF1-4CF1-8FB2-9DA850CFCE2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941D305A-8455-4AB1-AF7F-869482F677C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3" name="Straight Connector 352">
              <a:extLst>
                <a:ext uri="{FF2B5EF4-FFF2-40B4-BE49-F238E27FC236}">
                  <a16:creationId xmlns:a16="http://schemas.microsoft.com/office/drawing/2014/main" id="{26E460D4-5ACD-4799-8300-080731C42EE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5F8B0153-92EF-404D-8D09-AF920EBEFB8C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EA063453-A6B8-4838-BA58-9A88BB83927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Isosceles Triangle 355">
              <a:extLst>
                <a:ext uri="{FF2B5EF4-FFF2-40B4-BE49-F238E27FC236}">
                  <a16:creationId xmlns:a16="http://schemas.microsoft.com/office/drawing/2014/main" id="{C8D4D42E-FC7D-4DC9-89E2-E0FEC8E29B6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E8FD263E-B63F-48DF-A7D3-424522C4FA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91FC116C-C433-475E-9F4A-834C0A107B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DBDA7118-7925-47DC-B9EF-AAA6E3596F4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8044EBB3-FC48-4BA4-B95B-14E19609FDF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BC094C9B-EE44-4B7C-9074-FA578C1B2C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ED68CC28-DD66-4552-840D-CA428D33697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325196CA-C0E0-453B-BD80-0150A14243A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777627DB-588A-4CE9-B45A-037AD400DFF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95360E56-F31A-4C9D-988F-44320F3716B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E525E38A-BC74-4848-8E33-6606FC258BC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FCFADE5D-88CF-42E2-B7BB-BA50265FA8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A156D65A-AF91-4C80-B4F0-0CC1469C36E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67720EC4-F5F7-41FF-BC81-E73B30193729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D69EA380-B02E-45FD-8D45-107F11CB221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Isosceles Triangle 370">
              <a:extLst>
                <a:ext uri="{FF2B5EF4-FFF2-40B4-BE49-F238E27FC236}">
                  <a16:creationId xmlns:a16="http://schemas.microsoft.com/office/drawing/2014/main" id="{D8430975-FBBA-48D0-86F9-AEDF6435982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DDFD0741-F143-40BA-89AE-7959704A4C6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5592DA15-342F-499D-9A0C-D316038E3F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25C6360D-3979-4D8A-A52E-562F164C591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3DE0DF0E-0EEB-46CE-9482-438470FF01F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A5BA6AAF-641B-4DBD-9611-6C63E212EB7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04ED6122-3AB1-41CA-AE00-AD3410FEB70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34C647EF-F8A4-495D-A0CF-0F149C340D8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AF069188-B501-4D67-84FF-97F90D0CD32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4DBF812-2DA6-4E6C-985F-72F77486D29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33C2A0B5-CB76-4F6F-BFE7-75D1F46181A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42F92AF1-9E93-4861-B4BC-784DE474107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2454B183-399F-40CE-9C54-CB61456AC88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57B8D305-9F57-4B6D-B6AC-0D5D9BD3DCB3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12112920-BD09-4CCA-B2A7-E988A29D590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Isosceles Triangle 385">
              <a:extLst>
                <a:ext uri="{FF2B5EF4-FFF2-40B4-BE49-F238E27FC236}">
                  <a16:creationId xmlns:a16="http://schemas.microsoft.com/office/drawing/2014/main" id="{E3D77124-4AD5-466F-8F68-BD8F277DE41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615C4A8B-CA64-4A6F-9E67-B274351E57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E13C6954-0C95-4815-8272-5768B776BD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7BA1F1D0-9693-44D8-B381-6B1F1BF5DC2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8F7EE862-6C18-44F6-947D-25697F486D1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6FC8BCB6-A08A-4695-87C8-E005A59A42D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2EB816C7-E21C-45EB-ADEE-0B54FB9CF1C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A82EF4A2-A502-4AE9-BD12-88A8BA637D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F924CDA6-46A9-454F-91CC-8528400ED99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4E0450CA-666B-4034-8FEA-82A37CED319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Arc 395">
              <a:extLst>
                <a:ext uri="{FF2B5EF4-FFF2-40B4-BE49-F238E27FC236}">
                  <a16:creationId xmlns:a16="http://schemas.microsoft.com/office/drawing/2014/main" id="{4597A8BC-D120-4144-9221-B8323634D69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2F1F2FD1-A682-45DC-B145-6E2DBAB5E70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BCC497DC-E95E-47DA-9CA0-5B97884E6AE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604D0B3E-8ABA-4214-B04E-CD1B412B675A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C40397CC-7E03-413C-A558-69882546100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Isosceles Triangle 400">
              <a:extLst>
                <a:ext uri="{FF2B5EF4-FFF2-40B4-BE49-F238E27FC236}">
                  <a16:creationId xmlns:a16="http://schemas.microsoft.com/office/drawing/2014/main" id="{EA27266C-48C2-4AC6-803A-C8456444BAC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7DBF701-24BB-4821-8CEC-41D12C2028A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1717465F-D73E-41AF-89A5-9A83CF1903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AF46F581-BCCF-4CB6-BCBC-0CD5B9E8BF5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A5783679-DE54-45FD-A32A-1E78E03F6AF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6C0A565C-2BC9-4F9E-B3DE-A0AE6025EB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CBBE00D8-DD00-4159-93AE-333561460E9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6142BCDA-CB5B-4289-991D-92542EA4F13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C088762A-2540-49D0-B177-F0490CB2E61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16541274-A1D3-421C-8DFD-D1459631CDE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Arc 410">
              <a:extLst>
                <a:ext uri="{FF2B5EF4-FFF2-40B4-BE49-F238E27FC236}">
                  <a16:creationId xmlns:a16="http://schemas.microsoft.com/office/drawing/2014/main" id="{1314644D-1E8B-414D-B89B-69821034556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B9054200-C816-427F-9C36-232ED5F2331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3" name="Straight Connector 412">
              <a:extLst>
                <a:ext uri="{FF2B5EF4-FFF2-40B4-BE49-F238E27FC236}">
                  <a16:creationId xmlns:a16="http://schemas.microsoft.com/office/drawing/2014/main" id="{DF8E6EAD-9C9F-47A1-9B92-B449EFEC55A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E4734C99-96AB-4685-8817-E277BC76828A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51D71C6F-28AE-44D0-8FA9-CBFCC1542B6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Isosceles Triangle 415">
              <a:extLst>
                <a:ext uri="{FF2B5EF4-FFF2-40B4-BE49-F238E27FC236}">
                  <a16:creationId xmlns:a16="http://schemas.microsoft.com/office/drawing/2014/main" id="{45A0E42A-3E88-4225-97A0-C268402F30E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17" name="Straight Connector 416">
              <a:extLst>
                <a:ext uri="{FF2B5EF4-FFF2-40B4-BE49-F238E27FC236}">
                  <a16:creationId xmlns:a16="http://schemas.microsoft.com/office/drawing/2014/main" id="{386F5487-0C62-41D5-947A-8F7C2BDC8C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A692EA1E-B3A6-4825-906C-A572D6A7D2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5471DD23-F7F1-4D3D-83C5-69BA173595A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840B33C3-5E80-4751-8E98-D4E121185AA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4EB4A4B1-3A0C-43C6-A4BD-777FA6ABB58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CB501A11-F0A5-48FF-AF5D-C1AC8997F4E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1E68D364-5D43-416D-BA74-ECC8BD30249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1FCF5FCC-577B-487F-992E-9D4754EC834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Oval 424">
              <a:extLst>
                <a:ext uri="{FF2B5EF4-FFF2-40B4-BE49-F238E27FC236}">
                  <a16:creationId xmlns:a16="http://schemas.microsoft.com/office/drawing/2014/main" id="{E84B1D99-4563-4CAC-B301-F6E1506A808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1C86C4E4-BB41-4803-8039-99D5DAB754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09A20A2D-3CFF-4E43-94F6-F02094CE2AF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FE796C38-A519-4B7A-BCB3-E2DB38F1616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9" name="Group 428">
            <a:extLst>
              <a:ext uri="{FF2B5EF4-FFF2-40B4-BE49-F238E27FC236}">
                <a16:creationId xmlns:a16="http://schemas.microsoft.com/office/drawing/2014/main" id="{63207056-51A1-460A-9924-02FDA3180E54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430" name="Arc 429">
              <a:extLst>
                <a:ext uri="{FF2B5EF4-FFF2-40B4-BE49-F238E27FC236}">
                  <a16:creationId xmlns:a16="http://schemas.microsoft.com/office/drawing/2014/main" id="{519B56EC-AA03-41A2-B271-FE9D70C022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Isosceles Triangle 430">
              <a:extLst>
                <a:ext uri="{FF2B5EF4-FFF2-40B4-BE49-F238E27FC236}">
                  <a16:creationId xmlns:a16="http://schemas.microsoft.com/office/drawing/2014/main" id="{360CF75F-AD3D-4644-A823-01520665F54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2" name="Straight Connector 431">
              <a:extLst>
                <a:ext uri="{FF2B5EF4-FFF2-40B4-BE49-F238E27FC236}">
                  <a16:creationId xmlns:a16="http://schemas.microsoft.com/office/drawing/2014/main" id="{F4D7A419-5C25-46E7-BA85-25B46F75936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DB6730FD-89C1-4309-8055-CFA3A5BE82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096D0A61-0E46-4B19-B59D-A3FE99A0837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3EB15A1E-660B-4061-A113-9F85D64C312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6CACB460-BC13-4B7D-B5A0-1DF32742F81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766A0648-85FD-4751-A770-2D24FCFDB0D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52756A58-A9DC-44BE-B6CC-F6B4207284E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CBABEF92-2763-4B65-96C4-66E18CCDE19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E4D94C0B-5E27-44F9-A957-9405EE12800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40E3C4EE-C5D8-447F-AC95-FB74D07E315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180CB4FE-7062-48CD-9168-E6B274DCB5B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3" name="Straight Connector 442">
              <a:extLst>
                <a:ext uri="{FF2B5EF4-FFF2-40B4-BE49-F238E27FC236}">
                  <a16:creationId xmlns:a16="http://schemas.microsoft.com/office/drawing/2014/main" id="{6091B281-2B46-48DA-8A4B-7752D83BFA0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2F6C109A-9D98-4458-8F73-BD439DFAF39F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445" name="Arc 444">
              <a:extLst>
                <a:ext uri="{FF2B5EF4-FFF2-40B4-BE49-F238E27FC236}">
                  <a16:creationId xmlns:a16="http://schemas.microsoft.com/office/drawing/2014/main" id="{91A97DFA-A235-4965-8238-5C239240462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Isosceles Triangle 445">
              <a:extLst>
                <a:ext uri="{FF2B5EF4-FFF2-40B4-BE49-F238E27FC236}">
                  <a16:creationId xmlns:a16="http://schemas.microsoft.com/office/drawing/2014/main" id="{3370DB86-215C-490C-AD59-59F9454BB3F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A8312A8A-BC4D-4CBE-931E-CC8C95182E6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110D3EA9-B737-4831-8EF6-9479548C06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6695F8CA-E299-458E-9A34-144C24232AF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27F8F4EB-DD3B-4568-8EBD-9F0FD6ABB67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B2140766-6660-4380-84DB-EAECA9947B9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0A0224C8-F259-4AC4-A8B6-8524CA72AD1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06D2CA5C-EF91-486D-A2DC-D146B8425B5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059E3E96-D003-4A46-B36A-4235F9E3217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86FC36D6-FD2A-4550-B706-A045A4CCD75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E276AAFA-ED1A-4651-855E-B689CA6FC85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300B2912-126E-489C-9C33-9E0C2DE0EE4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464F077F-4A67-4FAE-A8D9-4459434F6AB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9" name="Group 458">
            <a:extLst>
              <a:ext uri="{FF2B5EF4-FFF2-40B4-BE49-F238E27FC236}">
                <a16:creationId xmlns:a16="http://schemas.microsoft.com/office/drawing/2014/main" id="{649086F0-6B03-4D9A-863E-79C12623E1B6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44C5EEA0-AA16-444C-97DB-47EF6B02C4E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Isosceles Triangle 460">
              <a:extLst>
                <a:ext uri="{FF2B5EF4-FFF2-40B4-BE49-F238E27FC236}">
                  <a16:creationId xmlns:a16="http://schemas.microsoft.com/office/drawing/2014/main" id="{74F0DA2E-AD44-4A71-AC86-53216BF172F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91DE21CD-1594-4C86-AA31-0FCFAE3B95B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AB56A0ED-9DD6-4EF2-9629-D75FAEFB9E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494F77E3-0892-401D-850A-06C88CBA763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CD75FBB2-E6E1-4DF9-85C5-BB7B43A0A6F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F3AC6710-5D3C-45CA-A7BD-3B380BED7A5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6D3430E7-CD77-4E33-8C8B-49879386480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2B23BC8B-12B8-43A1-ABDD-CA8E13D09E5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0BAF2B85-C97C-44C5-8EEA-2E99BBCF0FC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Oval 469">
              <a:extLst>
                <a:ext uri="{FF2B5EF4-FFF2-40B4-BE49-F238E27FC236}">
                  <a16:creationId xmlns:a16="http://schemas.microsoft.com/office/drawing/2014/main" id="{94D1098C-3559-4EE6-80CB-80EA7C34864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1D697D4C-5457-4C6D-B708-44FC1801357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0D049EA9-D5A2-4FD6-ABC8-24619DABD88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71975406-D72F-4828-8D7C-A9DC31ADBEA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0DA2030-D4C4-4DBF-84FD-6AFBE7B2CEEA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BBA8B2C7-1885-459A-9E83-9A926AD001C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Isosceles Triangle 475">
              <a:extLst>
                <a:ext uri="{FF2B5EF4-FFF2-40B4-BE49-F238E27FC236}">
                  <a16:creationId xmlns:a16="http://schemas.microsoft.com/office/drawing/2014/main" id="{F3794B87-1AC5-4447-B0BB-F1FB5FAB013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E352624C-C2B6-4E4E-8150-11D5E4BD410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597142E6-F703-4A0B-A4DA-D3F3AEF13D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1B84CD49-EE0A-4407-83EB-B0AA3D9FEE4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93DBADF5-202A-416B-8110-9DFBCA75497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Arc 480">
              <a:extLst>
                <a:ext uri="{FF2B5EF4-FFF2-40B4-BE49-F238E27FC236}">
                  <a16:creationId xmlns:a16="http://schemas.microsoft.com/office/drawing/2014/main" id="{7341F287-6A89-46BA-83EA-C6A07EDDFBD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6CB416AD-0199-4420-BBCB-7B6B6006B09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931641A5-037F-46C0-B097-EAA58891CE1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6BEF4A3A-BF9C-4C3A-9AD9-67BA19905FE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AED522F6-E851-495D-A3BF-3584C8C505A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EFCEE02D-05C8-41B8-934B-468C2DC145B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C0EC4B3A-C000-45DF-B451-11F33712B90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6D8F3B6D-8E31-48FA-96F4-132CCCBCAD4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FCFAC837-9FF9-42F7-A81C-ED6821249910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23C42197-5B60-459A-9D24-B63FB2296DF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Isosceles Triangle 490">
              <a:extLst>
                <a:ext uri="{FF2B5EF4-FFF2-40B4-BE49-F238E27FC236}">
                  <a16:creationId xmlns:a16="http://schemas.microsoft.com/office/drawing/2014/main" id="{587FF3E8-0202-4612-AF1E-9AAFD7EF562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D6105224-51AB-4168-A92F-287942A7B38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D1FA3EFA-06B1-4921-9CCF-2E840F5116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36BE2107-0AA5-40CC-BCD3-0A9FFDBB336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680E22C8-BD32-42ED-92B2-C0D31797DB1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Arc 495">
              <a:extLst>
                <a:ext uri="{FF2B5EF4-FFF2-40B4-BE49-F238E27FC236}">
                  <a16:creationId xmlns:a16="http://schemas.microsoft.com/office/drawing/2014/main" id="{C7982BE0-4C38-48E4-93FA-C0FE3F46CE2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C397D102-D321-48C0-8E51-21122C82527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Arc 497">
              <a:extLst>
                <a:ext uri="{FF2B5EF4-FFF2-40B4-BE49-F238E27FC236}">
                  <a16:creationId xmlns:a16="http://schemas.microsoft.com/office/drawing/2014/main" id="{92604377-770A-4DDD-B91F-007941DD9FA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A1A3F082-765B-42B4-BC0D-0C095B0DA26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493D8B94-7223-4E90-B33A-A5D4D3C76B7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5CBBF7D9-913D-4C16-B1C1-B09CBE5459D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62807FDA-01D1-45F1-B1CB-400B05ADE4B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D579CDBD-17A0-4FB6-9C5A-FB6C6CEB301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16232E62-6D03-4FF0-848B-C5B931F58849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C7D248D1-379F-496D-AA68-95DF383531E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Isosceles Triangle 505">
              <a:extLst>
                <a:ext uri="{FF2B5EF4-FFF2-40B4-BE49-F238E27FC236}">
                  <a16:creationId xmlns:a16="http://schemas.microsoft.com/office/drawing/2014/main" id="{3B64EA36-DC79-4EC1-BA39-1827FA94346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F20FEB61-FB21-47CE-BBA6-6477392F1BB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DB88CAAC-B046-40D0-B710-3FC165B79D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7BC1D8CB-F301-4CB0-8185-DA88EBAE760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D92F7506-990E-439B-A28A-9C0A0A49C19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6131C150-C891-4F75-89DD-F07FCF0DC2B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5E20B58D-D176-4DFA-8B20-4515098AA76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Arc 512">
              <a:extLst>
                <a:ext uri="{FF2B5EF4-FFF2-40B4-BE49-F238E27FC236}">
                  <a16:creationId xmlns:a16="http://schemas.microsoft.com/office/drawing/2014/main" id="{83F480AB-1077-455A-BEDC-436B6F490B9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206B8AE4-687C-44CE-950A-742EE7D9FDE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Oval 514">
              <a:extLst>
                <a:ext uri="{FF2B5EF4-FFF2-40B4-BE49-F238E27FC236}">
                  <a16:creationId xmlns:a16="http://schemas.microsoft.com/office/drawing/2014/main" id="{9033D734-C25A-4E99-BE27-2029A5E0F33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763242AA-F908-4139-92E6-65D28231FB9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C5648AEC-BA25-4099-9A55-93CFDFF2552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8" name="Straight Connector 517">
              <a:extLst>
                <a:ext uri="{FF2B5EF4-FFF2-40B4-BE49-F238E27FC236}">
                  <a16:creationId xmlns:a16="http://schemas.microsoft.com/office/drawing/2014/main" id="{749C733E-0A91-4BC9-8AC4-380E260888E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BAC2C95B-38E7-46ED-99FF-F98A6B1A1258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1890A530-8AF8-4586-B1EA-68AC47DB384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6AFDAB81-10CD-48AC-B3CB-4A2D06C8EF7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1A96E2EE-0445-4DA4-AA0B-891A0E8A6EB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0E22C29C-CC4C-464F-9BA8-A9F68CB2C1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10A99AD5-D0B8-43BD-A645-CC600AA157D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AF0077ED-AF8F-47B2-A253-A2546F35BB9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DE69A072-9DAD-4042-A23D-1A8A819FC66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AECDE823-806F-4B4C-8FFE-CDBFBB04C8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CD811456-66D8-4F10-836B-5BB7E8AC1BF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28CC480E-19CA-4ED9-B429-EDF328D2CDD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Oval 529">
              <a:extLst>
                <a:ext uri="{FF2B5EF4-FFF2-40B4-BE49-F238E27FC236}">
                  <a16:creationId xmlns:a16="http://schemas.microsoft.com/office/drawing/2014/main" id="{706D41FB-332B-4864-85B6-19FE010FA7C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155283CD-4172-420E-A569-9707A9FC6DD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EE0C22D3-84EC-4325-A1E0-80257AADA40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268CC9A0-8F41-47C8-8FC8-C8E42E3A2B5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4" name="Group 533">
            <a:extLst>
              <a:ext uri="{FF2B5EF4-FFF2-40B4-BE49-F238E27FC236}">
                <a16:creationId xmlns:a16="http://schemas.microsoft.com/office/drawing/2014/main" id="{F3A6A76A-83E0-4DD6-9928-AB7442DA83B2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4D33BC4E-B1D9-44D0-9448-8F117179E87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Isosceles Triangle 535">
              <a:extLst>
                <a:ext uri="{FF2B5EF4-FFF2-40B4-BE49-F238E27FC236}">
                  <a16:creationId xmlns:a16="http://schemas.microsoft.com/office/drawing/2014/main" id="{51DA6B31-8DF1-4B98-813A-3B12E88D61C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37" name="Straight Connector 536">
              <a:extLst>
                <a:ext uri="{FF2B5EF4-FFF2-40B4-BE49-F238E27FC236}">
                  <a16:creationId xmlns:a16="http://schemas.microsoft.com/office/drawing/2014/main" id="{45EFDA0F-423E-439D-82AB-DAB52088B00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8920CE09-EC16-4E0C-B847-59A47588EC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26546093-F2A5-47E9-AAE8-923D9C9F245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43B7F426-6334-4A90-B7AA-1781FB0D00D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F3BAFC03-49F5-4934-B3E6-21126AF8ECA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E420BD84-E9BE-4A11-91FA-010A5075698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0D139DC6-5732-4C44-A5A8-D687AFE801D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470E1B72-D53B-436B-85F1-8C535C4CEDF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A8F154F5-CFAB-4309-B306-1BC86B77A12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0F9233D4-2B63-4FD1-8CC7-574E98027AB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Arc 546">
              <a:extLst>
                <a:ext uri="{FF2B5EF4-FFF2-40B4-BE49-F238E27FC236}">
                  <a16:creationId xmlns:a16="http://schemas.microsoft.com/office/drawing/2014/main" id="{93218EA4-120C-4EBE-A999-505BD2A15EF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8" name="Straight Connector 547">
              <a:extLst>
                <a:ext uri="{FF2B5EF4-FFF2-40B4-BE49-F238E27FC236}">
                  <a16:creationId xmlns:a16="http://schemas.microsoft.com/office/drawing/2014/main" id="{20FB0C00-55D7-44D9-B4C1-9055A278CBA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80AFDD1F-FDC2-4040-8E37-EF0AA44CC182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C2A9CBC6-89CE-4E32-BA90-80EC864E6FB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Isosceles Triangle 550">
              <a:extLst>
                <a:ext uri="{FF2B5EF4-FFF2-40B4-BE49-F238E27FC236}">
                  <a16:creationId xmlns:a16="http://schemas.microsoft.com/office/drawing/2014/main" id="{DC085C01-81C3-40D4-9CA4-FCC5B3D0346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2" name="Straight Connector 551">
              <a:extLst>
                <a:ext uri="{FF2B5EF4-FFF2-40B4-BE49-F238E27FC236}">
                  <a16:creationId xmlns:a16="http://schemas.microsoft.com/office/drawing/2014/main" id="{F5CBF9A1-A3D8-410D-84A0-34C995D2061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29267595-9BAD-4592-88D8-8D4ABA8F0C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088B0A68-A917-46D3-9B1A-02CCA144173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35C11866-BE83-458E-886E-C0A68530408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C41F5D4D-48B8-4A52-AC0B-F157DCF08E2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C7294CBB-C6D3-4B79-984D-E1F5A639736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1AE3503B-9A93-4B9D-8F0B-8541393406E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88C00A5A-E263-4C22-8269-1C8ABB1B98E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Oval 559">
              <a:extLst>
                <a:ext uri="{FF2B5EF4-FFF2-40B4-BE49-F238E27FC236}">
                  <a16:creationId xmlns:a16="http://schemas.microsoft.com/office/drawing/2014/main" id="{8FFFE9C9-0402-432B-88F2-DED6339D1B1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2AC310A4-DE99-425A-A895-0FA914F97E0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2B34253B-AF06-4020-B475-2F23523D19A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40A5C6AC-4345-4617-ADCF-160369A38C6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E6443CF2-082A-4207-8CAB-5FDCB1B726C5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23D7B0CF-3D13-4D3E-B8DE-EB552903C97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Isosceles Triangle 565">
              <a:extLst>
                <a:ext uri="{FF2B5EF4-FFF2-40B4-BE49-F238E27FC236}">
                  <a16:creationId xmlns:a16="http://schemas.microsoft.com/office/drawing/2014/main" id="{7B1F6859-00CA-41F1-9E66-EF2FBF03292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67" name="Straight Connector 566">
              <a:extLst>
                <a:ext uri="{FF2B5EF4-FFF2-40B4-BE49-F238E27FC236}">
                  <a16:creationId xmlns:a16="http://schemas.microsoft.com/office/drawing/2014/main" id="{A1618F2E-93DE-4609-8313-FC3175BF08E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184DD86F-6EA8-4DC5-8176-69187F54F7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EB2D9C90-056B-4165-BDF0-E1E216D2066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254E03F3-3D7B-4946-8D22-E1A01AEB722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267B088D-75E7-469B-9102-38C595A550C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F46A61E3-00B0-4921-8DC4-6AA9BB28645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F4C9C1BE-0A3A-4296-AE5F-98334F9B076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9C4D06A7-0C80-4F1D-A898-53A2BFBA445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6DF7BE24-7ADC-459E-886C-B3F21B2E63D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C20E56B1-689D-4D51-8A24-D76FF691643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ABED2795-E971-4026-9C78-9E0058B590D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F2B924F8-A83F-44DF-919E-1C1651DC6A5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9" name="Group 578">
            <a:extLst>
              <a:ext uri="{FF2B5EF4-FFF2-40B4-BE49-F238E27FC236}">
                <a16:creationId xmlns:a16="http://schemas.microsoft.com/office/drawing/2014/main" id="{2BAB9C30-67D6-47B0-9F67-2FE31257DA17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BB07DA83-18C1-4C79-9C09-A62D00B401F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Isosceles Triangle 580">
              <a:extLst>
                <a:ext uri="{FF2B5EF4-FFF2-40B4-BE49-F238E27FC236}">
                  <a16:creationId xmlns:a16="http://schemas.microsoft.com/office/drawing/2014/main" id="{6F1E7ABB-455E-4407-826A-63B93CD2F9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2" name="Straight Connector 581">
              <a:extLst>
                <a:ext uri="{FF2B5EF4-FFF2-40B4-BE49-F238E27FC236}">
                  <a16:creationId xmlns:a16="http://schemas.microsoft.com/office/drawing/2014/main" id="{F6BF79FB-3176-409D-A010-290477F4DC5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D4F9A4CF-225E-49AC-AED2-31BEBA337C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817CAC97-65A0-4DFA-92E3-D5AF0EAE2A5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FC28C8E9-1AE5-4338-ACBA-1EF1C4A2EAB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31624953-DA01-467E-B282-628E3AEFE4C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94E2AB09-BDC6-44AD-AC0A-C40DC58BD4A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8684674E-7F18-4056-980F-DA410755FDB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7CD422AB-14E9-4CAC-A97B-C8C28669266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20D6CEDB-CC7B-4B99-94DF-9C9E4D4F3C2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BCB699CF-465C-4F43-9DF5-1716C3D1700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C12CA804-3A00-4821-B49B-43E713087FA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3" name="Straight Connector 592">
              <a:extLst>
                <a:ext uri="{FF2B5EF4-FFF2-40B4-BE49-F238E27FC236}">
                  <a16:creationId xmlns:a16="http://schemas.microsoft.com/office/drawing/2014/main" id="{7C0C03F3-6876-498C-8C51-EE0A034800B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4" name="Group 593">
            <a:extLst>
              <a:ext uri="{FF2B5EF4-FFF2-40B4-BE49-F238E27FC236}">
                <a16:creationId xmlns:a16="http://schemas.microsoft.com/office/drawing/2014/main" id="{B5735B22-D32F-486D-82D0-9C72DDFED041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63524A37-9EF6-43A1-9F10-FA2DC030933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Isosceles Triangle 595">
              <a:extLst>
                <a:ext uri="{FF2B5EF4-FFF2-40B4-BE49-F238E27FC236}">
                  <a16:creationId xmlns:a16="http://schemas.microsoft.com/office/drawing/2014/main" id="{C6000398-506F-4C50-9071-3892B5B5C2D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97" name="Straight Connector 596">
              <a:extLst>
                <a:ext uri="{FF2B5EF4-FFF2-40B4-BE49-F238E27FC236}">
                  <a16:creationId xmlns:a16="http://schemas.microsoft.com/office/drawing/2014/main" id="{A3C0CD92-0D0C-4F11-AA42-A6EBC629F8F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CFA99039-A039-492E-BB4D-14FB3465AF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DCD7E97A-FF7A-454E-B54F-13CBE9B0001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0A4DCAD2-600A-42C7-9A87-BE35E3EA23D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8F550E61-7098-4E12-A930-A22BCE16AB3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D7DF0D02-2DDC-448A-BE92-145A4C44580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D6BE11BD-9DDD-4395-B6C6-D3F608A29E1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9EB0D877-4D4F-42E4-AC32-D98CED116D9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Oval 604">
              <a:extLst>
                <a:ext uri="{FF2B5EF4-FFF2-40B4-BE49-F238E27FC236}">
                  <a16:creationId xmlns:a16="http://schemas.microsoft.com/office/drawing/2014/main" id="{DCF80D1B-D47B-4C61-8325-BA1BEA35867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E750A9D1-204C-422E-80EF-DC103724F3A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C4543941-B40F-4434-B43F-CDEE04E7AF6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8" name="Straight Connector 607">
              <a:extLst>
                <a:ext uri="{FF2B5EF4-FFF2-40B4-BE49-F238E27FC236}">
                  <a16:creationId xmlns:a16="http://schemas.microsoft.com/office/drawing/2014/main" id="{7E8FE6EE-7858-48AE-8E26-9BAE775DD7C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9" name="Group 608">
            <a:extLst>
              <a:ext uri="{FF2B5EF4-FFF2-40B4-BE49-F238E27FC236}">
                <a16:creationId xmlns:a16="http://schemas.microsoft.com/office/drawing/2014/main" id="{02E9DEA1-A314-41E2-8A95-E3B064ED260C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4C968C4A-49D9-487E-831A-92732071DCB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Isosceles Triangle 610">
              <a:extLst>
                <a:ext uri="{FF2B5EF4-FFF2-40B4-BE49-F238E27FC236}">
                  <a16:creationId xmlns:a16="http://schemas.microsoft.com/office/drawing/2014/main" id="{A3ED006C-1104-45DA-9B29-DFC4DA943CA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16B183BD-05F4-4D73-B64E-F9D7C075AAB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690FDE5D-48CF-4D10-96B4-6FA0903F31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7C49D818-4C4A-44CB-9763-50CDC145998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9F17440D-CAF8-4657-864F-5EE34F7E8C7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0E5F0DF9-C038-4418-A4AC-63641E43707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7712E9FE-D004-4CD8-A31F-A765C4D85FC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99D3D9D8-3373-4667-8BF4-58F684D5F1B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BFB9DC3B-DD04-4F94-AE7A-34983FED874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Oval 619">
              <a:extLst>
                <a:ext uri="{FF2B5EF4-FFF2-40B4-BE49-F238E27FC236}">
                  <a16:creationId xmlns:a16="http://schemas.microsoft.com/office/drawing/2014/main" id="{002CA38D-777F-421A-AA27-D9FA5716715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ACE530A0-EE14-442E-B640-E6A9645A52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956AAB3B-B04F-43E1-975B-4ACEDAB9CC4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3" name="Straight Connector 622">
              <a:extLst>
                <a:ext uri="{FF2B5EF4-FFF2-40B4-BE49-F238E27FC236}">
                  <a16:creationId xmlns:a16="http://schemas.microsoft.com/office/drawing/2014/main" id="{46BF70C7-8AA0-4A4B-90FA-CF5A6F93D48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4" name="Group 623">
            <a:extLst>
              <a:ext uri="{FF2B5EF4-FFF2-40B4-BE49-F238E27FC236}">
                <a16:creationId xmlns:a16="http://schemas.microsoft.com/office/drawing/2014/main" id="{C9FF1AF1-4711-4AC3-B2D5-497159E62465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B3EA5F66-F80C-445B-99B6-FC3B6BC98D1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Isosceles Triangle 625">
              <a:extLst>
                <a:ext uri="{FF2B5EF4-FFF2-40B4-BE49-F238E27FC236}">
                  <a16:creationId xmlns:a16="http://schemas.microsoft.com/office/drawing/2014/main" id="{BC7ADCD0-D2D2-4631-ADF6-293C032BC7C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27" name="Straight Connector 626">
              <a:extLst>
                <a:ext uri="{FF2B5EF4-FFF2-40B4-BE49-F238E27FC236}">
                  <a16:creationId xmlns:a16="http://schemas.microsoft.com/office/drawing/2014/main" id="{A7ED62FD-96BA-4A13-BF5F-0ABEF357BDE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8" name="Straight Connector 627">
              <a:extLst>
                <a:ext uri="{FF2B5EF4-FFF2-40B4-BE49-F238E27FC236}">
                  <a16:creationId xmlns:a16="http://schemas.microsoft.com/office/drawing/2014/main" id="{645CBCF9-AB7D-409F-95B4-FF8A72CA4B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6242A109-C430-4AA3-B57C-C24FE63E73D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6CC82B11-D283-4E2E-8F1B-12374703C0E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4ACCECEC-23F5-48AA-9160-4B64F2D09DC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014FA645-D7A1-4B3E-AAEF-89A27D94A4A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F365C016-0C63-4674-B97E-8460759C38E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007534AE-BFB6-4024-BC24-A83449FA689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C25795B8-6BC3-4EEA-932F-5B3E9138B0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164B22F0-4639-4255-BD4E-C5E9552A4C9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96E076C2-217E-4199-8FFD-25CE6F503D4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569B0C68-307A-4AA6-B62A-5153B1E7737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BDAE1335-731B-4F8B-AA47-27FA6C976172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CFC9D265-A8BF-4F7C-8687-EBF445E7B8A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Isosceles Triangle 640">
              <a:extLst>
                <a:ext uri="{FF2B5EF4-FFF2-40B4-BE49-F238E27FC236}">
                  <a16:creationId xmlns:a16="http://schemas.microsoft.com/office/drawing/2014/main" id="{84A31816-5BC6-4DAF-9E13-B12226ECAC7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1D7620B2-3A9B-4DA6-A796-E9E6AA6BE07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3" name="Straight Connector 642">
              <a:extLst>
                <a:ext uri="{FF2B5EF4-FFF2-40B4-BE49-F238E27FC236}">
                  <a16:creationId xmlns:a16="http://schemas.microsoft.com/office/drawing/2014/main" id="{59113289-E5B3-4C9B-AD1C-A56FDAA72D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CAC609E5-E87F-424D-BCB5-715101CD5E0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EC7FC617-16AF-465B-B674-5FECB3110B8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33C544E6-CF56-44B4-9BCC-26BD66175D2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3EBDC0FF-1DF1-4729-8080-907F1A44C1C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0C8F01A5-9DE4-4B02-AC56-7D2DE90C077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08F5A515-A51F-48B1-9FB1-502DB9B1F96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Oval 649">
              <a:extLst>
                <a:ext uri="{FF2B5EF4-FFF2-40B4-BE49-F238E27FC236}">
                  <a16:creationId xmlns:a16="http://schemas.microsoft.com/office/drawing/2014/main" id="{11F9881F-9BC2-4DB2-BE4E-55F90771159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878CA9B0-6DDD-4B85-AC71-871C79F020E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EABB11B2-5B86-47E2-8F98-D6B44BEE6A3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3" name="Straight Connector 652">
              <a:extLst>
                <a:ext uri="{FF2B5EF4-FFF2-40B4-BE49-F238E27FC236}">
                  <a16:creationId xmlns:a16="http://schemas.microsoft.com/office/drawing/2014/main" id="{80D70BFD-0AAD-4B80-9B08-54E7365FD33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345B3D9D-A36A-4767-B68E-C7A0C62206A7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EF961A30-9C6E-4281-BB9E-CD6411B2171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Isosceles Triangle 655">
              <a:extLst>
                <a:ext uri="{FF2B5EF4-FFF2-40B4-BE49-F238E27FC236}">
                  <a16:creationId xmlns:a16="http://schemas.microsoft.com/office/drawing/2014/main" id="{4EDD0A10-660D-4BD5-A402-28E4C256973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57" name="Straight Connector 656">
              <a:extLst>
                <a:ext uri="{FF2B5EF4-FFF2-40B4-BE49-F238E27FC236}">
                  <a16:creationId xmlns:a16="http://schemas.microsoft.com/office/drawing/2014/main" id="{84231BC1-77FF-45AB-901F-03D89B13346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Straight Connector 657">
              <a:extLst>
                <a:ext uri="{FF2B5EF4-FFF2-40B4-BE49-F238E27FC236}">
                  <a16:creationId xmlns:a16="http://schemas.microsoft.com/office/drawing/2014/main" id="{580A947B-1353-40BC-9323-A01488AA63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ABF26E04-950F-4BE9-AC51-D478D3FFEE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A0C210A0-7569-4B7A-9170-0F4019970F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BCDEFE82-F638-4DA7-BA66-66CB40F43AB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41E67FF6-F299-4CFB-86FD-DBB4B0230F5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70905307-1764-479D-8002-FC9A3A09B49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06F4717C-B4A9-475A-A90A-B3C96B3A70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Oval 664">
              <a:extLst>
                <a:ext uri="{FF2B5EF4-FFF2-40B4-BE49-F238E27FC236}">
                  <a16:creationId xmlns:a16="http://schemas.microsoft.com/office/drawing/2014/main" id="{C45C5F25-9603-4915-BAA9-D0028417AFC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Arc 665">
              <a:extLst>
                <a:ext uri="{FF2B5EF4-FFF2-40B4-BE49-F238E27FC236}">
                  <a16:creationId xmlns:a16="http://schemas.microsoft.com/office/drawing/2014/main" id="{578519AB-6415-4AFC-B32A-D7B5F1C27D3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01871BFC-67D8-4A64-9EAC-B0EFE7EF167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A4141DA5-42DE-486B-8D04-21F90A0FA89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406C4AB1-23BF-46ED-9256-578CF0836767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1E5E2734-4C34-45D3-AEF6-F4C142F8386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Isosceles Triangle 670">
              <a:extLst>
                <a:ext uri="{FF2B5EF4-FFF2-40B4-BE49-F238E27FC236}">
                  <a16:creationId xmlns:a16="http://schemas.microsoft.com/office/drawing/2014/main" id="{4850562C-1B08-4ABF-8F7E-33B19464749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36292A09-9787-48D7-83C2-65F31B6BDF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841E0C24-2056-436D-91AD-F32E95CF7A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C55AE623-B6FE-418B-9866-E8C942874BC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D90A930D-33C6-4727-AA09-D80D12A194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627EE40E-B433-4BDF-A7F6-3615DDF39AE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3E9E25CB-816A-461F-BDB2-7100CB6DFB3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8FB9F6C7-280E-4591-97A5-49C3FD64913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063461EF-6B21-4B97-A1CE-EB0ABE4E7A2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Oval 679">
              <a:extLst>
                <a:ext uri="{FF2B5EF4-FFF2-40B4-BE49-F238E27FC236}">
                  <a16:creationId xmlns:a16="http://schemas.microsoft.com/office/drawing/2014/main" id="{CB54C80E-3BEE-4227-8397-9C6BFFA17EB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C5803D3A-0E36-46F5-922D-FB022B6CE5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EFD5F4C9-9D31-4AE2-BD7B-856A7482654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BB19B6A8-74EB-4011-A4BC-13169896248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696CECC6-B6FB-454C-A4F2-81923A70C13A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DD8E3443-0EFF-4EC0-80DC-157BDC62110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Isosceles Triangle 685">
              <a:extLst>
                <a:ext uri="{FF2B5EF4-FFF2-40B4-BE49-F238E27FC236}">
                  <a16:creationId xmlns:a16="http://schemas.microsoft.com/office/drawing/2014/main" id="{50BCD05B-F7D7-481B-9715-29429050FFA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A491D18A-6AAE-4E2E-8E00-B20C419BDC1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CD30F674-D8D5-4FD9-BDBA-A5EBDE1D55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D80B0D58-CF8B-40DE-BEFF-FBF5BE3C4DE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A52C2E6B-2513-4D3A-9EE9-FFCA32A088F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89D1910E-72A0-4D37-B44E-376538BFA81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CEC43BE1-9469-4722-9419-DE805FAF92E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282D6A94-B250-457A-9169-BE57FB76A89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63B57A5E-1B31-4490-A56B-9B49DA9FC66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Oval 694">
              <a:extLst>
                <a:ext uri="{FF2B5EF4-FFF2-40B4-BE49-F238E27FC236}">
                  <a16:creationId xmlns:a16="http://schemas.microsoft.com/office/drawing/2014/main" id="{DAE06B4D-3DEA-4250-B696-5162C33AB33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D009E79A-4699-466D-BAEF-9DA3AE6332E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7CEB953E-2F42-4592-B8E8-1A80DDE86A9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8" name="Straight Connector 697">
              <a:extLst>
                <a:ext uri="{FF2B5EF4-FFF2-40B4-BE49-F238E27FC236}">
                  <a16:creationId xmlns:a16="http://schemas.microsoft.com/office/drawing/2014/main" id="{4D4B77EE-521B-48D7-B377-D16799582F6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D4CF3CBA-EFBF-4C71-AB47-BDAB6D78FD6D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0066EE31-0CBF-4DB8-BF0C-E1115FF741D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Isosceles Triangle 700">
              <a:extLst>
                <a:ext uri="{FF2B5EF4-FFF2-40B4-BE49-F238E27FC236}">
                  <a16:creationId xmlns:a16="http://schemas.microsoft.com/office/drawing/2014/main" id="{E8DCFAA9-3AA9-478D-8ACB-AD110342CAC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2" name="Straight Connector 701">
              <a:extLst>
                <a:ext uri="{FF2B5EF4-FFF2-40B4-BE49-F238E27FC236}">
                  <a16:creationId xmlns:a16="http://schemas.microsoft.com/office/drawing/2014/main" id="{5038FE3F-7CE7-4B86-BFE4-634972FE65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7AB5EADF-4D4B-4834-8F1C-89121DD575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AFDF283E-2979-4985-B94E-C051FCE1EDE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8EC68A30-43AA-4672-8EE4-9F3821FC344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88C924EC-7CD7-4496-A5C1-9AF415CFCC9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CBBDEF06-52AC-43CD-9B97-1CFC2FBDCFB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F0912072-FFFA-47D9-9346-FEEC1E5C4DB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BB346554-DFA5-4608-95C6-A2021DC4BC3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Oval 709">
              <a:extLst>
                <a:ext uri="{FF2B5EF4-FFF2-40B4-BE49-F238E27FC236}">
                  <a16:creationId xmlns:a16="http://schemas.microsoft.com/office/drawing/2014/main" id="{00EADD80-62AE-4E2A-AFCA-09F463ECF94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B658B38B-7BC8-42C8-ACD2-D58C68D8B55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978A65CA-0725-4D7A-AD63-F4421F5CC02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9A6F28CD-2747-46A3-A466-42F07B04F60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D93751A1-7DC5-41A1-BC8B-B579DE7B6660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A85EC885-894C-4D1C-8E59-5786BDED706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Isosceles Triangle 715">
              <a:extLst>
                <a:ext uri="{FF2B5EF4-FFF2-40B4-BE49-F238E27FC236}">
                  <a16:creationId xmlns:a16="http://schemas.microsoft.com/office/drawing/2014/main" id="{864EC90A-6790-499E-8775-982CAAD9CEA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BA2723AD-6B88-4783-8FCC-6754622292C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3D6EFC5E-55DC-4749-B1E7-2F1EC3686D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7953CEA1-A116-49F6-829D-653A4E377C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D062AF8C-3A12-4521-8D35-35904C7B4F3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8AF54FA0-6443-4D57-BACB-C37428261E3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403B8AF9-EE98-4F10-98FC-DEF7401A6FF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AD9586A5-FEC8-4FFB-B72C-EBFB6417B17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58A6314F-F84A-44AC-943A-5BB6BA0C9B5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Oval 724">
              <a:extLst>
                <a:ext uri="{FF2B5EF4-FFF2-40B4-BE49-F238E27FC236}">
                  <a16:creationId xmlns:a16="http://schemas.microsoft.com/office/drawing/2014/main" id="{69639250-B58E-4ADE-AD53-4CB494F203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2ED5CF49-81A5-411D-B05D-E335CE7A7E3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7E0ACE68-2FA1-4D4A-A787-2A02ACBBCCD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8" name="Straight Connector 727">
              <a:extLst>
                <a:ext uri="{FF2B5EF4-FFF2-40B4-BE49-F238E27FC236}">
                  <a16:creationId xmlns:a16="http://schemas.microsoft.com/office/drawing/2014/main" id="{23D51C12-472C-443B-AF4C-12494388579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9" name="Group 728">
            <a:extLst>
              <a:ext uri="{FF2B5EF4-FFF2-40B4-BE49-F238E27FC236}">
                <a16:creationId xmlns:a16="http://schemas.microsoft.com/office/drawing/2014/main" id="{4A072CE3-3508-41EA-ADA3-041FBC31E29E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F966FD19-1508-4F09-A0AF-1AABDE3FE3B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Isosceles Triangle 730">
              <a:extLst>
                <a:ext uri="{FF2B5EF4-FFF2-40B4-BE49-F238E27FC236}">
                  <a16:creationId xmlns:a16="http://schemas.microsoft.com/office/drawing/2014/main" id="{3CF8F970-95AF-4931-A681-46C277B022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C5EC8DA2-C895-4E77-BA7A-692C1BFC14F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AC127058-EF70-4957-A412-51E0BCE86D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B6750EA3-EC80-4417-88C4-BB28D465401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B6C54230-E0F9-40DC-AF8C-6746AB99C48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7BB583F2-EF40-4811-AE50-E62AA94E57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2A2FF9D0-E828-4758-ADDA-E429E8DD9E2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E9CF98C7-80AB-4B7E-9AE3-30729A50AAB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AECECBBA-107D-4648-B66D-FEF2D30C34A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Oval 739">
              <a:extLst>
                <a:ext uri="{FF2B5EF4-FFF2-40B4-BE49-F238E27FC236}">
                  <a16:creationId xmlns:a16="http://schemas.microsoft.com/office/drawing/2014/main" id="{B626572C-1861-4875-8D33-82E3E64FAF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00742BB5-3374-40E6-8BA1-8499B6C1965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7C98A2B2-DB2F-4EA6-89CD-72958FC6193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3" name="Straight Connector 742">
              <a:extLst>
                <a:ext uri="{FF2B5EF4-FFF2-40B4-BE49-F238E27FC236}">
                  <a16:creationId xmlns:a16="http://schemas.microsoft.com/office/drawing/2014/main" id="{37FE10EC-9693-4911-B026-63A4D19F58E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4" name="Group 743">
            <a:extLst>
              <a:ext uri="{FF2B5EF4-FFF2-40B4-BE49-F238E27FC236}">
                <a16:creationId xmlns:a16="http://schemas.microsoft.com/office/drawing/2014/main" id="{3E5A2F40-0AD6-410A-B1AD-B8DC1EF1C8EA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50991527-9379-493F-AC7D-A0AF9FCD808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Isosceles Triangle 745">
              <a:extLst>
                <a:ext uri="{FF2B5EF4-FFF2-40B4-BE49-F238E27FC236}">
                  <a16:creationId xmlns:a16="http://schemas.microsoft.com/office/drawing/2014/main" id="{5AE90063-D08A-40C4-952E-EE2CDD08460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47" name="Straight Connector 746">
              <a:extLst>
                <a:ext uri="{FF2B5EF4-FFF2-40B4-BE49-F238E27FC236}">
                  <a16:creationId xmlns:a16="http://schemas.microsoft.com/office/drawing/2014/main" id="{F12EE857-BA85-4D81-928E-30A5CBBFC37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3997149D-1937-404F-B27B-E797C02A41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B2E70B50-C136-4037-A11E-AAC46090A5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DE0452B5-A8F9-4B78-946E-19748C7C243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Arc 750">
              <a:extLst>
                <a:ext uri="{FF2B5EF4-FFF2-40B4-BE49-F238E27FC236}">
                  <a16:creationId xmlns:a16="http://schemas.microsoft.com/office/drawing/2014/main" id="{29EFB74D-3F06-484E-8873-7797451AD73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DE2378FA-4E4A-4E76-95D9-68316A498C9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Arc 752">
              <a:extLst>
                <a:ext uri="{FF2B5EF4-FFF2-40B4-BE49-F238E27FC236}">
                  <a16:creationId xmlns:a16="http://schemas.microsoft.com/office/drawing/2014/main" id="{DE963E5A-1601-4DC6-85F3-CD85738471F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5F7F4F27-4B7B-4114-A36B-4EE2995F8DC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Oval 754">
              <a:extLst>
                <a:ext uri="{FF2B5EF4-FFF2-40B4-BE49-F238E27FC236}">
                  <a16:creationId xmlns:a16="http://schemas.microsoft.com/office/drawing/2014/main" id="{561660F1-B43F-429A-BE67-88546E9D487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840C3A4E-84F3-49A2-8A4E-DC439F968F8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D4AD358D-B82F-4981-8758-89E2DB0661A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8" name="Straight Connector 757">
              <a:extLst>
                <a:ext uri="{FF2B5EF4-FFF2-40B4-BE49-F238E27FC236}">
                  <a16:creationId xmlns:a16="http://schemas.microsoft.com/office/drawing/2014/main" id="{1024621F-5E91-4D91-95C0-162FF932E1C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34455BA7-8810-4B4D-A4EC-5C45E6346AD4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E99EB1AC-209E-4128-AE49-C951CF7A8B8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Isosceles Triangle 760">
              <a:extLst>
                <a:ext uri="{FF2B5EF4-FFF2-40B4-BE49-F238E27FC236}">
                  <a16:creationId xmlns:a16="http://schemas.microsoft.com/office/drawing/2014/main" id="{FA548A8E-5B91-40A1-BB4E-1026FE09603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2" name="Straight Connector 761">
              <a:extLst>
                <a:ext uri="{FF2B5EF4-FFF2-40B4-BE49-F238E27FC236}">
                  <a16:creationId xmlns:a16="http://schemas.microsoft.com/office/drawing/2014/main" id="{C16E924F-D75B-4FDD-A641-BBA05E678A6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3" name="Straight Connector 762">
              <a:extLst>
                <a:ext uri="{FF2B5EF4-FFF2-40B4-BE49-F238E27FC236}">
                  <a16:creationId xmlns:a16="http://schemas.microsoft.com/office/drawing/2014/main" id="{928203A7-C7DA-4FE1-9150-8B43636168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4E204F23-7653-485C-94BE-44B8C54B696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74365C2B-CF20-4740-B904-934520CA18F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33C24097-8C10-4C69-8FF0-EDDC43FB307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4995E0B2-0B2D-41A2-BC22-F1DA156DD3A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Arc 767">
              <a:extLst>
                <a:ext uri="{FF2B5EF4-FFF2-40B4-BE49-F238E27FC236}">
                  <a16:creationId xmlns:a16="http://schemas.microsoft.com/office/drawing/2014/main" id="{719F786E-E326-4772-8F27-B7B68026DCA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50CA9FC9-ADDD-4C74-877D-F863BB17C49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84330957-B598-4D03-8A76-F8AF401BD70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F8E7D112-C235-464B-8148-C3D08E06E6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BB159770-F38E-4473-9F81-C19692324CC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3" name="Straight Connector 772">
              <a:extLst>
                <a:ext uri="{FF2B5EF4-FFF2-40B4-BE49-F238E27FC236}">
                  <a16:creationId xmlns:a16="http://schemas.microsoft.com/office/drawing/2014/main" id="{5B51ADA0-C5CC-4BCC-8ABD-9FBB1AA013F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4" name="Group 773">
            <a:extLst>
              <a:ext uri="{FF2B5EF4-FFF2-40B4-BE49-F238E27FC236}">
                <a16:creationId xmlns:a16="http://schemas.microsoft.com/office/drawing/2014/main" id="{B37245C3-7F66-459A-8EFD-B16BC963FBF7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06510260-1303-4643-983C-5E357660700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Isosceles Triangle 775">
              <a:extLst>
                <a:ext uri="{FF2B5EF4-FFF2-40B4-BE49-F238E27FC236}">
                  <a16:creationId xmlns:a16="http://schemas.microsoft.com/office/drawing/2014/main" id="{5E260F51-656C-4A35-BBE7-9BC5E46A9B8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77" name="Straight Connector 776">
              <a:extLst>
                <a:ext uri="{FF2B5EF4-FFF2-40B4-BE49-F238E27FC236}">
                  <a16:creationId xmlns:a16="http://schemas.microsoft.com/office/drawing/2014/main" id="{58AC0A29-2575-4C63-8972-FBEC9A95AB3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Straight Connector 777">
              <a:extLst>
                <a:ext uri="{FF2B5EF4-FFF2-40B4-BE49-F238E27FC236}">
                  <a16:creationId xmlns:a16="http://schemas.microsoft.com/office/drawing/2014/main" id="{6991D112-5E6F-4765-962E-FF0134CB96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12766A16-9A81-4EEB-8FE5-D27D890D5A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599B4460-61ED-4C93-810A-756620B4017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E177A95B-6A86-4D5D-A436-11F797EBC45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562ADD21-A555-493E-9266-4DC8AB5276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E08EFC41-5064-42B6-912C-C1991F77D4B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6D830E8A-3949-4959-8BA0-4F7DD006ED3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Oval 784">
              <a:extLst>
                <a:ext uri="{FF2B5EF4-FFF2-40B4-BE49-F238E27FC236}">
                  <a16:creationId xmlns:a16="http://schemas.microsoft.com/office/drawing/2014/main" id="{37AB8AC0-B5C1-4310-8D69-E662BF97069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D1DBDD4D-F7AD-4D67-BA69-F909E6BE41F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85CB115B-A4FF-4633-ADB0-88CE5DAB73D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8" name="Straight Connector 787">
              <a:extLst>
                <a:ext uri="{FF2B5EF4-FFF2-40B4-BE49-F238E27FC236}">
                  <a16:creationId xmlns:a16="http://schemas.microsoft.com/office/drawing/2014/main" id="{A35D5416-3641-4B84-86B6-1D8AF680643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6BE954BE-6962-41E9-838C-07FD55B9432F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06101F0A-1FC2-498F-8A88-BE823274E0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Isosceles Triangle 790">
              <a:extLst>
                <a:ext uri="{FF2B5EF4-FFF2-40B4-BE49-F238E27FC236}">
                  <a16:creationId xmlns:a16="http://schemas.microsoft.com/office/drawing/2014/main" id="{B06918B1-46D2-40F0-909D-7F7056F98FF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2" name="Straight Connector 791">
              <a:extLst>
                <a:ext uri="{FF2B5EF4-FFF2-40B4-BE49-F238E27FC236}">
                  <a16:creationId xmlns:a16="http://schemas.microsoft.com/office/drawing/2014/main" id="{2DD73E6B-257E-4DDA-8831-A5909707A0B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Straight Connector 792">
              <a:extLst>
                <a:ext uri="{FF2B5EF4-FFF2-40B4-BE49-F238E27FC236}">
                  <a16:creationId xmlns:a16="http://schemas.microsoft.com/office/drawing/2014/main" id="{49EED346-3494-408D-B4FF-163770741D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8548DD5E-80D6-45FE-B479-22101334727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878FFCEC-8A96-4AAB-8884-DB819012699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393E3DD7-9772-4831-9AEC-2E27918A73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DFE80869-47BB-49D3-B8BD-46407982B57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31119BED-E8FB-419A-804D-3C89D30A31F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873DE60A-E115-4828-92BA-2DE2FC1F043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A4FB5727-59E7-4BA9-A6FC-4407FDE0A7F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580EAD80-3AC1-4990-93B4-4021AB5324D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4CBEE29E-54A1-4143-9E23-747AD2BE0DB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3" name="Straight Connector 802">
              <a:extLst>
                <a:ext uri="{FF2B5EF4-FFF2-40B4-BE49-F238E27FC236}">
                  <a16:creationId xmlns:a16="http://schemas.microsoft.com/office/drawing/2014/main" id="{F11CA280-81C2-42A3-B5A4-5C2CA4EBD7E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D981F225-FB1E-4AB8-A45C-E78E8CB8C66E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53FDBA15-0E17-49E0-939A-8150380B4FE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Isosceles Triangle 805">
              <a:extLst>
                <a:ext uri="{FF2B5EF4-FFF2-40B4-BE49-F238E27FC236}">
                  <a16:creationId xmlns:a16="http://schemas.microsoft.com/office/drawing/2014/main" id="{78B5D4BE-24CE-4142-89F7-E6696BFBCF2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7" name="Straight Connector 806">
              <a:extLst>
                <a:ext uri="{FF2B5EF4-FFF2-40B4-BE49-F238E27FC236}">
                  <a16:creationId xmlns:a16="http://schemas.microsoft.com/office/drawing/2014/main" id="{B5B50F13-8267-43BD-9810-42623654B32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E97C0D96-1685-4C77-8E23-B280D2C54E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41C49F1B-D6E1-4F04-86E2-DFFF033F2C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9492405E-0DCD-49F0-8E5F-A11A028767F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4AE3145D-2A4D-4294-B8C8-43FFDA291F4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7C02583D-7288-416D-8781-E44B8E0A53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230BF79F-76D6-4D3F-94AD-B9180D9387D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81A2A89D-F418-4C21-A441-BBECABF34AA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Oval 814">
              <a:extLst>
                <a:ext uri="{FF2B5EF4-FFF2-40B4-BE49-F238E27FC236}">
                  <a16:creationId xmlns:a16="http://schemas.microsoft.com/office/drawing/2014/main" id="{9D37DEBB-31E7-4004-830C-55E3D6BEC2E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B1F5FCB1-ED5D-408B-AEA3-B99F181DF22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7D1ED452-AC53-4028-BCEE-BEDA6A981C6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BAFAC458-83B6-45F7-93C4-2A8930351A5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F350F15B-5374-427C-B7E9-5E8F0B68BC47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7034B1C3-04CA-4CCD-A850-E536009E3A9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Isosceles Triangle 820">
              <a:extLst>
                <a:ext uri="{FF2B5EF4-FFF2-40B4-BE49-F238E27FC236}">
                  <a16:creationId xmlns:a16="http://schemas.microsoft.com/office/drawing/2014/main" id="{BB76E631-DD5F-4D3D-8A2A-C5909550458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FE61FEDF-124A-482C-AC68-CA6019AF9FA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AA2013B-B58B-4910-9083-8A2B273D38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C5D1135C-56B8-4212-ABE0-EC72D0CC1F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A706EB69-A8DB-4DE8-A467-672B65891B6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85979699-932B-4FAD-8B6E-C17E00DD86C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E2D7F985-99EB-4609-9C14-8302C352FF9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C228390B-A1D8-4D92-A503-2FC0AF5A10A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B7027938-4F78-4250-AAD8-E835ADF8176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Oval 829">
              <a:extLst>
                <a:ext uri="{FF2B5EF4-FFF2-40B4-BE49-F238E27FC236}">
                  <a16:creationId xmlns:a16="http://schemas.microsoft.com/office/drawing/2014/main" id="{5A456361-424E-428A-82C7-DB5FE4A386F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28D0F137-58AB-47FD-9B75-C053D8E18F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7E391FCA-E0D3-41C6-BE9E-76E0D4D4874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894897B5-2468-41E4-97F4-9F4D0274FD4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4" name="Group 833">
            <a:extLst>
              <a:ext uri="{FF2B5EF4-FFF2-40B4-BE49-F238E27FC236}">
                <a16:creationId xmlns:a16="http://schemas.microsoft.com/office/drawing/2014/main" id="{EE33222A-CC45-4470-AB5F-4DB11D0679E4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5BC11672-DB3B-4223-9974-59D949FC1B8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Isosceles Triangle 835">
              <a:extLst>
                <a:ext uri="{FF2B5EF4-FFF2-40B4-BE49-F238E27FC236}">
                  <a16:creationId xmlns:a16="http://schemas.microsoft.com/office/drawing/2014/main" id="{2513A8BF-65F8-4E42-9256-0BEA7B78E86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7" name="Straight Connector 836">
              <a:extLst>
                <a:ext uri="{FF2B5EF4-FFF2-40B4-BE49-F238E27FC236}">
                  <a16:creationId xmlns:a16="http://schemas.microsoft.com/office/drawing/2014/main" id="{2E4B2AEE-6E3C-43A6-B9F1-1449865BD84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1579352C-CAA1-4717-AEE1-87419C67E0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7F9887EA-5C94-43BC-985A-3F6CD656B7F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7DBA4445-5F0A-4A2B-8EB7-40C64B4E4A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F05382E8-B164-4271-9C36-A12B3055A60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22C00963-D553-4E0D-8EB6-8EAF2EDFB71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4A48ACC9-6203-4D97-A6B9-BCC63E6D63F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9D008089-AE51-4941-A159-3794BFC31F1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Oval 844">
              <a:extLst>
                <a:ext uri="{FF2B5EF4-FFF2-40B4-BE49-F238E27FC236}">
                  <a16:creationId xmlns:a16="http://schemas.microsoft.com/office/drawing/2014/main" id="{0F6BE098-8602-4976-A819-AC30A2B2CBE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42BF5919-07E3-40AD-B6E4-38CC375397A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5C61B468-3FB9-46CA-9E55-4FA7137F082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8" name="Straight Connector 847">
              <a:extLst>
                <a:ext uri="{FF2B5EF4-FFF2-40B4-BE49-F238E27FC236}">
                  <a16:creationId xmlns:a16="http://schemas.microsoft.com/office/drawing/2014/main" id="{E388F5A4-8C70-446E-B010-4DC5007CFBA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8FF2D153-5904-47A2-A11C-D435438C32B6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14C10C39-AFA0-4449-A278-496E6E87FB0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Isosceles Triangle 850">
              <a:extLst>
                <a:ext uri="{FF2B5EF4-FFF2-40B4-BE49-F238E27FC236}">
                  <a16:creationId xmlns:a16="http://schemas.microsoft.com/office/drawing/2014/main" id="{541A275C-0671-44A6-A1D1-E6295AB2F1F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2" name="Straight Connector 851">
              <a:extLst>
                <a:ext uri="{FF2B5EF4-FFF2-40B4-BE49-F238E27FC236}">
                  <a16:creationId xmlns:a16="http://schemas.microsoft.com/office/drawing/2014/main" id="{C1F3A03C-980B-45F4-8D74-7895D719985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1104C587-DD3E-4362-8B14-7CC2CBE897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A51172A1-2D58-46B1-A06C-9ABDF4FF2E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6251DFE0-1AEB-4AB5-BC98-8D5FA05528D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87412294-EDD5-4D6D-B924-EBA8602F43F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6F0BB4C0-7455-4EC2-931C-5AA1F82CA65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F5492602-832F-4071-B157-1F1E0AF89B6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07E4AF5C-4C8E-436F-B20E-6D42A83B12A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Oval 859">
              <a:extLst>
                <a:ext uri="{FF2B5EF4-FFF2-40B4-BE49-F238E27FC236}">
                  <a16:creationId xmlns:a16="http://schemas.microsoft.com/office/drawing/2014/main" id="{F0E67D6C-7E56-4E5A-A615-F74BC46DA36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EA32A1FB-DC27-4E2F-A360-4BE8F854EE2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59A5A574-531F-410B-AF9F-4706134AB7F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3" name="Straight Connector 862">
              <a:extLst>
                <a:ext uri="{FF2B5EF4-FFF2-40B4-BE49-F238E27FC236}">
                  <a16:creationId xmlns:a16="http://schemas.microsoft.com/office/drawing/2014/main" id="{5D10DCA3-A5C4-4899-9019-B6EFECB0C26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2519107D-FB64-4857-BB71-CBC93073C271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AB9CEB44-EC4E-41DF-8FF8-2104FDAFDD1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Isosceles Triangle 865">
              <a:extLst>
                <a:ext uri="{FF2B5EF4-FFF2-40B4-BE49-F238E27FC236}">
                  <a16:creationId xmlns:a16="http://schemas.microsoft.com/office/drawing/2014/main" id="{56C7CF59-22FE-4392-BCAB-68D6900EFE2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E82DE3D9-E5CD-49C6-BA9B-9523C981EF9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8" name="Straight Connector 867">
              <a:extLst>
                <a:ext uri="{FF2B5EF4-FFF2-40B4-BE49-F238E27FC236}">
                  <a16:creationId xmlns:a16="http://schemas.microsoft.com/office/drawing/2014/main" id="{F325C672-C3F0-4312-BCB7-D724CFCD8A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5B0CDC7A-6CF2-495A-BAC8-FE9576C40E4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495867F1-B575-4A64-BA27-B4642E7EDE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08AF8028-2A4B-42C4-ABCC-87347BFD156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0221A01F-D0F9-4AE4-BA4E-9D76AF71510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E48E302B-4C4D-414D-8438-43CD010A987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D142DD50-2CE0-448F-9536-CA569B11CC0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Oval 874">
              <a:extLst>
                <a:ext uri="{FF2B5EF4-FFF2-40B4-BE49-F238E27FC236}">
                  <a16:creationId xmlns:a16="http://schemas.microsoft.com/office/drawing/2014/main" id="{404CBABD-A3E5-424C-BAF8-6B788BDC5BE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37ECDBC1-03A3-4E0D-9085-740B2DE9F95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F4332860-D3CF-4852-8B82-4C36745EAEB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8" name="Straight Connector 877">
              <a:extLst>
                <a:ext uri="{FF2B5EF4-FFF2-40B4-BE49-F238E27FC236}">
                  <a16:creationId xmlns:a16="http://schemas.microsoft.com/office/drawing/2014/main" id="{271DAD5B-BDA0-46DF-96A7-B5FFC6FD53B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9" name="Group 878">
            <a:extLst>
              <a:ext uri="{FF2B5EF4-FFF2-40B4-BE49-F238E27FC236}">
                <a16:creationId xmlns:a16="http://schemas.microsoft.com/office/drawing/2014/main" id="{50410A4D-9125-4DB6-8657-CC99FE36BB71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9955D5DF-41A9-4D13-94D9-CD41D9A78D4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Isosceles Triangle 880">
              <a:extLst>
                <a:ext uri="{FF2B5EF4-FFF2-40B4-BE49-F238E27FC236}">
                  <a16:creationId xmlns:a16="http://schemas.microsoft.com/office/drawing/2014/main" id="{BF2C0E78-A1B5-4BEA-807C-C58B1C7DB1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2" name="Straight Connector 881">
              <a:extLst>
                <a:ext uri="{FF2B5EF4-FFF2-40B4-BE49-F238E27FC236}">
                  <a16:creationId xmlns:a16="http://schemas.microsoft.com/office/drawing/2014/main" id="{D1C4A4E7-7432-49CD-B924-11DF11E2D60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Straight Connector 882">
              <a:extLst>
                <a:ext uri="{FF2B5EF4-FFF2-40B4-BE49-F238E27FC236}">
                  <a16:creationId xmlns:a16="http://schemas.microsoft.com/office/drawing/2014/main" id="{0238CE3D-37B2-4CAD-B63F-F722F8899B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99EAB21C-C830-4852-AB39-4FF3F0DA12A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1B1D7E0A-94BE-4036-95BD-E9A55D88CD5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3C9BBD9E-AB36-4F48-9EAF-0E859E060E4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0045010C-216C-4A00-B974-50D6ECFA87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92A45456-C666-4501-A306-F9E3C7EDE0B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5073B907-5809-4229-B633-BF39C83B618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Oval 889">
              <a:extLst>
                <a:ext uri="{FF2B5EF4-FFF2-40B4-BE49-F238E27FC236}">
                  <a16:creationId xmlns:a16="http://schemas.microsoft.com/office/drawing/2014/main" id="{B6AC3364-BE83-439D-A437-881C8AD3549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F7DCF85D-3571-414F-8952-654B34E84A7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F23F82B9-A813-4F31-BD30-5E5B1A5FEE9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3" name="Straight Connector 892">
              <a:extLst>
                <a:ext uri="{FF2B5EF4-FFF2-40B4-BE49-F238E27FC236}">
                  <a16:creationId xmlns:a16="http://schemas.microsoft.com/office/drawing/2014/main" id="{EEAF10CD-1803-4D15-9382-3D5034EBD3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07703EE6-FA55-4EAC-8355-5355AE1964CA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E82E771B-A6BB-4077-8AA2-66037B2B3B7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Isosceles Triangle 895">
              <a:extLst>
                <a:ext uri="{FF2B5EF4-FFF2-40B4-BE49-F238E27FC236}">
                  <a16:creationId xmlns:a16="http://schemas.microsoft.com/office/drawing/2014/main" id="{78C0B3C2-5D47-43D1-A4BC-D6E6E2C1D6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7" name="Straight Connector 896">
              <a:extLst>
                <a:ext uri="{FF2B5EF4-FFF2-40B4-BE49-F238E27FC236}">
                  <a16:creationId xmlns:a16="http://schemas.microsoft.com/office/drawing/2014/main" id="{9AA5BE5A-0585-404C-9224-C9CBDD2CC55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94CE894A-41B4-4466-ACA7-B0C643F621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5FF8AA45-609E-4761-AAD5-0641992E87C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E83C37AF-DC38-4BF0-BF51-E4FECC7C68A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F41CB031-24DD-4E13-90F3-16301A4A9F9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E5FFBD95-9124-4EFB-B2B6-BD40C47115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97134013-AF88-425C-8FD3-D1BA0E1E233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8F3FB899-2153-4679-BA98-1208BFBBC93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Oval 904">
              <a:extLst>
                <a:ext uri="{FF2B5EF4-FFF2-40B4-BE49-F238E27FC236}">
                  <a16:creationId xmlns:a16="http://schemas.microsoft.com/office/drawing/2014/main" id="{1C007CC2-5F36-424D-AC41-0C3C242F3B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F44321D9-7DA3-4DAA-9B5D-5923FF99A7B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5B45AA1F-43B2-4CFD-9C3A-0BF14CFC51C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8" name="Straight Connector 907">
              <a:extLst>
                <a:ext uri="{FF2B5EF4-FFF2-40B4-BE49-F238E27FC236}">
                  <a16:creationId xmlns:a16="http://schemas.microsoft.com/office/drawing/2014/main" id="{CC640E25-1092-410F-A28A-F2303A3874A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9" name="Group 908">
            <a:extLst>
              <a:ext uri="{FF2B5EF4-FFF2-40B4-BE49-F238E27FC236}">
                <a16:creationId xmlns:a16="http://schemas.microsoft.com/office/drawing/2014/main" id="{C143BB14-EAAD-41BC-94DE-42C7E8545540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1C1B7661-0BEF-4A53-B52A-6A8B25422C8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Isosceles Triangle 910">
              <a:extLst>
                <a:ext uri="{FF2B5EF4-FFF2-40B4-BE49-F238E27FC236}">
                  <a16:creationId xmlns:a16="http://schemas.microsoft.com/office/drawing/2014/main" id="{63446ECC-CA80-46B4-9389-73CDE40D67B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2" name="Straight Connector 911">
              <a:extLst>
                <a:ext uri="{FF2B5EF4-FFF2-40B4-BE49-F238E27FC236}">
                  <a16:creationId xmlns:a16="http://schemas.microsoft.com/office/drawing/2014/main" id="{A86BB6E0-FF35-44B4-9C0E-367F862E352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C9E74442-C55A-4726-B271-CDB1C5F777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9E1E1242-9454-4EDF-91A2-9A9DE8A198B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A19D422B-90AA-4E90-805B-6E44CEA1950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D494A60F-F860-46F3-94AE-60647BE8DB4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0C688DFB-3D48-4E2E-BF16-C86EDD1BA39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8F90DF0D-5A3E-43E1-A68E-D0FCCC4D181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8DCCE2B3-B02A-4C96-B9B8-1F6CB067609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8D1CD806-BCEC-4F7E-BBE6-278B7EB39E1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Arc 920">
              <a:extLst>
                <a:ext uri="{FF2B5EF4-FFF2-40B4-BE49-F238E27FC236}">
                  <a16:creationId xmlns:a16="http://schemas.microsoft.com/office/drawing/2014/main" id="{00B60594-A69A-4664-985A-EEDE0B2CF04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E5A135BD-C3B5-4538-91BE-AE26704E2DD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F55ED8C4-25DA-4630-9E6F-302CA0EBAF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4" name="Group 923">
            <a:extLst>
              <a:ext uri="{FF2B5EF4-FFF2-40B4-BE49-F238E27FC236}">
                <a16:creationId xmlns:a16="http://schemas.microsoft.com/office/drawing/2014/main" id="{9F80232A-3914-40B4-9644-DED2607BB3B6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165722D4-9157-4BFD-8737-3D340FC2286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Isosceles Triangle 925">
              <a:extLst>
                <a:ext uri="{FF2B5EF4-FFF2-40B4-BE49-F238E27FC236}">
                  <a16:creationId xmlns:a16="http://schemas.microsoft.com/office/drawing/2014/main" id="{28E05DBE-5274-4429-BE63-5D7693BFAC5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7" name="Straight Connector 926">
              <a:extLst>
                <a:ext uri="{FF2B5EF4-FFF2-40B4-BE49-F238E27FC236}">
                  <a16:creationId xmlns:a16="http://schemas.microsoft.com/office/drawing/2014/main" id="{E4C21050-4703-4901-B002-467B6B0EF59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6332CFA0-781A-4CA5-A322-12FBAE8942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6E7333A4-EC3C-488E-8575-BB380BFEC7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8CDF895A-0F10-41E7-9DB2-3975E35C56E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FF32201C-46E8-45B1-A00F-99C2A8308F1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362E6547-890E-48C3-B905-1FB6A9E18D2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8DABBF61-FA68-4DF0-A054-565D1368929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A96958C1-97D6-41B9-84BF-92DD56390A7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Oval 934">
              <a:extLst>
                <a:ext uri="{FF2B5EF4-FFF2-40B4-BE49-F238E27FC236}">
                  <a16:creationId xmlns:a16="http://schemas.microsoft.com/office/drawing/2014/main" id="{B53E891E-E3B5-4D39-A26A-C2F0DBE1467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73780064-A3C8-4DDF-ADBA-1D27AAAD2C6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23AE470A-64C7-4804-B3B3-F679C504CA4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95F7CDF7-B233-4A0E-8C9F-AEE364A9450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6159B817-8B8C-4587-B140-08B6D8DE1EE0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92A5E464-E341-4C95-AB70-F058C819723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Isosceles Triangle 940">
              <a:extLst>
                <a:ext uri="{FF2B5EF4-FFF2-40B4-BE49-F238E27FC236}">
                  <a16:creationId xmlns:a16="http://schemas.microsoft.com/office/drawing/2014/main" id="{CE0E7559-0B42-4D3B-8EFA-3708309B07F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2" name="Straight Connector 941">
              <a:extLst>
                <a:ext uri="{FF2B5EF4-FFF2-40B4-BE49-F238E27FC236}">
                  <a16:creationId xmlns:a16="http://schemas.microsoft.com/office/drawing/2014/main" id="{B7F5C06D-6018-40F0-8A4F-3054A95567C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Straight Connector 942">
              <a:extLst>
                <a:ext uri="{FF2B5EF4-FFF2-40B4-BE49-F238E27FC236}">
                  <a16:creationId xmlns:a16="http://schemas.microsoft.com/office/drawing/2014/main" id="{51F102E1-ED44-42D1-B51B-52C2370178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893C66A8-FE92-414A-A41E-84CFBF11156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2A670A8F-B003-4130-B76B-487A56041CE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4CE3158B-17E4-4F91-82B6-7D384189408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B00F2F2F-9E23-4398-9D25-EE827B6231B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CCDCCCF9-7E54-4204-B643-D925D888E3C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7FDB963F-9976-4AA5-A4C1-8A1745DE38F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Oval 949">
              <a:extLst>
                <a:ext uri="{FF2B5EF4-FFF2-40B4-BE49-F238E27FC236}">
                  <a16:creationId xmlns:a16="http://schemas.microsoft.com/office/drawing/2014/main" id="{4DF50BA6-37FF-48D3-80DA-9EE05DB55E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B41BE359-7A2D-4C6D-89DF-25C1B39F2F7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C887B022-4652-4C4D-9B3E-6343C9ACE49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3" name="Straight Connector 952">
              <a:extLst>
                <a:ext uri="{FF2B5EF4-FFF2-40B4-BE49-F238E27FC236}">
                  <a16:creationId xmlns:a16="http://schemas.microsoft.com/office/drawing/2014/main" id="{1D222253-3DD3-430C-BDA0-18A76981731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4" name="Group 953">
            <a:extLst>
              <a:ext uri="{FF2B5EF4-FFF2-40B4-BE49-F238E27FC236}">
                <a16:creationId xmlns:a16="http://schemas.microsoft.com/office/drawing/2014/main" id="{EBB85711-AE9E-4A5E-B184-912A3B7CC99D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955" name="Arc 954">
              <a:extLst>
                <a:ext uri="{FF2B5EF4-FFF2-40B4-BE49-F238E27FC236}">
                  <a16:creationId xmlns:a16="http://schemas.microsoft.com/office/drawing/2014/main" id="{36D6ADB5-FEFE-441F-99E7-1E112F1ADA4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Isosceles Triangle 955">
              <a:extLst>
                <a:ext uri="{FF2B5EF4-FFF2-40B4-BE49-F238E27FC236}">
                  <a16:creationId xmlns:a16="http://schemas.microsoft.com/office/drawing/2014/main" id="{05B64390-B900-4377-B64A-C6C7CA56016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8C770CA5-5F21-4657-92C1-C48996B3985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137C59E2-1460-4CD9-99CF-7678670DB6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AC96B41D-396B-452A-A364-3454D327BDF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B477BFB0-A204-4EB5-BBEE-A10B788AF37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F7CF1ADC-6CF6-4B0E-9781-5CDA948E1B1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3B50EC1F-6930-49A5-BE69-3A36E0D0431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A2B765A6-A31D-48EF-926B-8EA10901A32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1A0D5075-B938-417C-8451-C4CE2F52F03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Oval 964">
              <a:extLst>
                <a:ext uri="{FF2B5EF4-FFF2-40B4-BE49-F238E27FC236}">
                  <a16:creationId xmlns:a16="http://schemas.microsoft.com/office/drawing/2014/main" id="{13C913FB-C244-4556-9391-4769E0C7B2A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91CD52C4-C911-45D4-9567-AC433EDF4FC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E969A52E-E183-4DE8-9838-E37C7E41E4E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8" name="Straight Connector 967">
              <a:extLst>
                <a:ext uri="{FF2B5EF4-FFF2-40B4-BE49-F238E27FC236}">
                  <a16:creationId xmlns:a16="http://schemas.microsoft.com/office/drawing/2014/main" id="{96A10CF5-2949-43AD-837F-513B4A6173F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9" name="Group 968">
            <a:extLst>
              <a:ext uri="{FF2B5EF4-FFF2-40B4-BE49-F238E27FC236}">
                <a16:creationId xmlns:a16="http://schemas.microsoft.com/office/drawing/2014/main" id="{02BE4D4B-136D-432B-91FB-F843D08A7CA9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0B64B22D-0BEA-4715-83AD-BD69F8EBAB3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Isosceles Triangle 970">
              <a:extLst>
                <a:ext uri="{FF2B5EF4-FFF2-40B4-BE49-F238E27FC236}">
                  <a16:creationId xmlns:a16="http://schemas.microsoft.com/office/drawing/2014/main" id="{65612915-9A4B-4E7D-B91E-FBDA4C142F7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3D8E60DE-155A-4DF9-A43D-A1B84429250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Straight Connector 972">
              <a:extLst>
                <a:ext uri="{FF2B5EF4-FFF2-40B4-BE49-F238E27FC236}">
                  <a16:creationId xmlns:a16="http://schemas.microsoft.com/office/drawing/2014/main" id="{B4C34611-81E8-4BEB-8AE8-F1319FC326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0B16118D-2382-47F3-B7FE-DCBA336DA59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B8B20110-8886-42B8-A6D9-B90BED21C61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F69EB6EE-5FA3-4DEC-84F7-9218E8BA4EA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78E8051E-4396-4336-889B-FE93DB62A4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3022632F-F265-4DA5-B12C-97F6B38F28E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AAD7B0A9-4BFC-448D-A030-EF071B14C6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Oval 979">
              <a:extLst>
                <a:ext uri="{FF2B5EF4-FFF2-40B4-BE49-F238E27FC236}">
                  <a16:creationId xmlns:a16="http://schemas.microsoft.com/office/drawing/2014/main" id="{84CA4674-A435-423C-A855-3E2D44CD4B9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D91B417D-0A98-4DFC-8840-B1AC1F3F8F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7BA39301-EAF8-4BF7-B157-F54B2329352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3" name="Straight Connector 982">
              <a:extLst>
                <a:ext uri="{FF2B5EF4-FFF2-40B4-BE49-F238E27FC236}">
                  <a16:creationId xmlns:a16="http://schemas.microsoft.com/office/drawing/2014/main" id="{04E94A22-09D4-478F-B2B7-D5816EAC96B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4" name="Group 983">
            <a:extLst>
              <a:ext uri="{FF2B5EF4-FFF2-40B4-BE49-F238E27FC236}">
                <a16:creationId xmlns:a16="http://schemas.microsoft.com/office/drawing/2014/main" id="{0B9326A9-BEB0-4EB5-8407-A16F8C6BBC55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8313D3F0-DD2A-4171-B489-524637F85D4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Isosceles Triangle 985">
              <a:extLst>
                <a:ext uri="{FF2B5EF4-FFF2-40B4-BE49-F238E27FC236}">
                  <a16:creationId xmlns:a16="http://schemas.microsoft.com/office/drawing/2014/main" id="{3C20D33B-B10F-464A-8448-D9D35AA23B5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7" name="Straight Connector 986">
              <a:extLst>
                <a:ext uri="{FF2B5EF4-FFF2-40B4-BE49-F238E27FC236}">
                  <a16:creationId xmlns:a16="http://schemas.microsoft.com/office/drawing/2014/main" id="{13094C94-FB78-44ED-9D3A-A0E7820CA74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11912C69-4185-4C0A-9882-BB8497E0E4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7A6FF680-43C2-49CF-9D7E-E10711B5DD1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9F3CEB88-27D2-44A2-B1D8-EA81A52BF88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D7F954F7-671E-4600-A446-29A92E5EA0D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DEFF34F5-7A84-4180-A321-83F5D500C6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73BBE752-0B62-4C0C-9708-923F816208A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78DF9DF1-E869-4FDF-96D1-80879BE7EDA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Oval 994">
              <a:extLst>
                <a:ext uri="{FF2B5EF4-FFF2-40B4-BE49-F238E27FC236}">
                  <a16:creationId xmlns:a16="http://schemas.microsoft.com/office/drawing/2014/main" id="{094D0B08-24DD-4AE9-B092-CAF95005148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F27EB793-E09E-47AD-BCBE-85326DAA18B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3A24E230-0BE0-4D1E-8EF0-5AA4ED471D2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8" name="Straight Connector 997">
              <a:extLst>
                <a:ext uri="{FF2B5EF4-FFF2-40B4-BE49-F238E27FC236}">
                  <a16:creationId xmlns:a16="http://schemas.microsoft.com/office/drawing/2014/main" id="{65DB229F-FC8E-4000-9A70-66414D73228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9" name="Group 998">
            <a:extLst>
              <a:ext uri="{FF2B5EF4-FFF2-40B4-BE49-F238E27FC236}">
                <a16:creationId xmlns:a16="http://schemas.microsoft.com/office/drawing/2014/main" id="{BC31C58C-D634-471A-828D-29A217587B86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C90FB060-1EAF-4AEC-9CAF-D6FB4DAF19C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Isosceles Triangle 1000">
              <a:extLst>
                <a:ext uri="{FF2B5EF4-FFF2-40B4-BE49-F238E27FC236}">
                  <a16:creationId xmlns:a16="http://schemas.microsoft.com/office/drawing/2014/main" id="{45939D2A-79FE-4D1F-91C7-6CBCA08C857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2" name="Straight Connector 1001">
              <a:extLst>
                <a:ext uri="{FF2B5EF4-FFF2-40B4-BE49-F238E27FC236}">
                  <a16:creationId xmlns:a16="http://schemas.microsoft.com/office/drawing/2014/main" id="{BBFE4290-E07A-4F17-9DB5-A289468635A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501C6791-B464-402E-9844-837978AE19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2AF3E5E2-A4DD-46A2-A058-AE34E20114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05381339-8D7B-475D-986D-04817EC2176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68905C8E-A807-4A6B-B3EE-3A1047D641D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0656BB9E-B9EC-4735-9BC0-9178072327B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1850B452-F7F2-40B8-971D-D30785633C4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EECCAB47-B965-46D9-9FFD-624ED22452A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Oval 1009">
              <a:extLst>
                <a:ext uri="{FF2B5EF4-FFF2-40B4-BE49-F238E27FC236}">
                  <a16:creationId xmlns:a16="http://schemas.microsoft.com/office/drawing/2014/main" id="{31A673FD-B65E-44C8-AC17-585CBCD1B4E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6042A2E2-61CF-4C99-9DB9-83F41D9C2B5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92854E72-885D-4999-B639-DC849F3445E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3" name="Straight Connector 1012">
              <a:extLst>
                <a:ext uri="{FF2B5EF4-FFF2-40B4-BE49-F238E27FC236}">
                  <a16:creationId xmlns:a16="http://schemas.microsoft.com/office/drawing/2014/main" id="{34E677B0-5068-4E9B-89C5-A5A7687E4DA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92EE6A62-B2F2-4F89-997A-9242D366345C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F878E4F0-39D7-443D-820D-70C5E55820F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Isosceles Triangle 1015">
              <a:extLst>
                <a:ext uri="{FF2B5EF4-FFF2-40B4-BE49-F238E27FC236}">
                  <a16:creationId xmlns:a16="http://schemas.microsoft.com/office/drawing/2014/main" id="{B3A61499-8FFB-4C12-A002-73537A7770A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7" name="Straight Connector 1016">
              <a:extLst>
                <a:ext uri="{FF2B5EF4-FFF2-40B4-BE49-F238E27FC236}">
                  <a16:creationId xmlns:a16="http://schemas.microsoft.com/office/drawing/2014/main" id="{24FBAFBA-F065-44F6-9CA0-FC024905788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Straight Connector 1017">
              <a:extLst>
                <a:ext uri="{FF2B5EF4-FFF2-40B4-BE49-F238E27FC236}">
                  <a16:creationId xmlns:a16="http://schemas.microsoft.com/office/drawing/2014/main" id="{AA5A47D8-E24E-4AFF-AA71-C60EC671DA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E5D97AD6-4D5D-4A8E-8173-821BBC93738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C40A4671-1401-4ACA-B70A-BE8B7642530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F54C1FD4-81A6-4C12-93D3-F1D24B02F1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5B726287-9A53-47D1-AB26-01E40FC93E6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Arc 1022">
              <a:extLst>
                <a:ext uri="{FF2B5EF4-FFF2-40B4-BE49-F238E27FC236}">
                  <a16:creationId xmlns:a16="http://schemas.microsoft.com/office/drawing/2014/main" id="{BBB4ABC1-736A-43EA-B94B-CE29B6664AF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4A64B988-06D8-4582-87D1-1B30380695A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18B235E1-70C7-4AAA-B479-D87A2CA1735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5C4A92D2-3F39-4DC4-B5A2-DC826184F02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93478693-A230-4C62-BCCC-5EC3C8F5F07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8" name="Straight Connector 1027">
              <a:extLst>
                <a:ext uri="{FF2B5EF4-FFF2-40B4-BE49-F238E27FC236}">
                  <a16:creationId xmlns:a16="http://schemas.microsoft.com/office/drawing/2014/main" id="{467259DF-609E-4968-BEB9-4FFC249F429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85FEB344-A673-4FEF-B8D0-03EA13E3B30E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C04634BA-B00D-4E67-BF55-E9028EA962B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Isosceles Triangle 1030">
              <a:extLst>
                <a:ext uri="{FF2B5EF4-FFF2-40B4-BE49-F238E27FC236}">
                  <a16:creationId xmlns:a16="http://schemas.microsoft.com/office/drawing/2014/main" id="{9B747BB4-36C4-4793-9C80-200E261ABB8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2" name="Straight Connector 1031">
              <a:extLst>
                <a:ext uri="{FF2B5EF4-FFF2-40B4-BE49-F238E27FC236}">
                  <a16:creationId xmlns:a16="http://schemas.microsoft.com/office/drawing/2014/main" id="{4C0ABDE8-5AA8-4861-9AE3-37A5E1E9B29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Straight Connector 1032">
              <a:extLst>
                <a:ext uri="{FF2B5EF4-FFF2-40B4-BE49-F238E27FC236}">
                  <a16:creationId xmlns:a16="http://schemas.microsoft.com/office/drawing/2014/main" id="{D3EFCFEC-099F-4B84-870F-4A3EDBFB0B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E0DF1A15-56BD-4F72-9F3D-CAFC7F5F041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C418AEF9-B45C-4642-A0B4-7CEE7A96ADF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7B9C0EF6-99B9-47A7-AC1E-69657E6501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D3DB9D63-9EAD-4C95-9827-D7C59A05D10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334E0484-15CE-4B6A-82EF-49F974D27ED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1EA1BE53-3999-4014-B260-C0779FC7C5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Oval 1039">
              <a:extLst>
                <a:ext uri="{FF2B5EF4-FFF2-40B4-BE49-F238E27FC236}">
                  <a16:creationId xmlns:a16="http://schemas.microsoft.com/office/drawing/2014/main" id="{9271E32B-538F-430A-9A1D-463B893BD3D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9A6C2D9D-DD85-485D-A6F0-015A22CB5AE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F4016410-1592-49AD-9DB5-28B80E37A73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3" name="Straight Connector 1042">
              <a:extLst>
                <a:ext uri="{FF2B5EF4-FFF2-40B4-BE49-F238E27FC236}">
                  <a16:creationId xmlns:a16="http://schemas.microsoft.com/office/drawing/2014/main" id="{74F8DB58-355A-440B-93B9-51EF066A685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4" name="Group 1043">
            <a:extLst>
              <a:ext uri="{FF2B5EF4-FFF2-40B4-BE49-F238E27FC236}">
                <a16:creationId xmlns:a16="http://schemas.microsoft.com/office/drawing/2014/main" id="{AFBEC1EA-EB9D-4F44-9C62-E23E4137C4D7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BC8F26E1-EEC7-4F7A-906C-13306DF1CA1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Isosceles Triangle 1045">
              <a:extLst>
                <a:ext uri="{FF2B5EF4-FFF2-40B4-BE49-F238E27FC236}">
                  <a16:creationId xmlns:a16="http://schemas.microsoft.com/office/drawing/2014/main" id="{CE301674-C8EC-4C29-9F0F-491DF1E1BA3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7" name="Straight Connector 1046">
              <a:extLst>
                <a:ext uri="{FF2B5EF4-FFF2-40B4-BE49-F238E27FC236}">
                  <a16:creationId xmlns:a16="http://schemas.microsoft.com/office/drawing/2014/main" id="{B5F2C49B-A67C-4EB9-838A-88A2DE0CB7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Straight Connector 1047">
              <a:extLst>
                <a:ext uri="{FF2B5EF4-FFF2-40B4-BE49-F238E27FC236}">
                  <a16:creationId xmlns:a16="http://schemas.microsoft.com/office/drawing/2014/main" id="{362A886B-31A8-4232-B561-BFD256912D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ADD4F261-4850-4D33-B3D0-0D61E6A2E34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90947B76-7B75-49BB-890F-84FD5891E5B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AEBACB73-454C-49CA-A556-E76F8D96605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8355DF88-0516-4A2E-BC9A-2F283FAB106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2418F874-EAED-4DEF-A8D6-CDDCB087413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FD34720E-B0E0-4462-9156-4E5FA993EC1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Oval 1054">
              <a:extLst>
                <a:ext uri="{FF2B5EF4-FFF2-40B4-BE49-F238E27FC236}">
                  <a16:creationId xmlns:a16="http://schemas.microsoft.com/office/drawing/2014/main" id="{F4EA1052-07AF-4903-A2A8-2EE155BA12E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AED43FC0-6CEA-43CA-B035-4C686E13B93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B1BB4941-FE8F-4FA4-90EC-5D04472FAD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8" name="Straight Connector 1057">
              <a:extLst>
                <a:ext uri="{FF2B5EF4-FFF2-40B4-BE49-F238E27FC236}">
                  <a16:creationId xmlns:a16="http://schemas.microsoft.com/office/drawing/2014/main" id="{7E23E5BC-74C3-4E88-8334-64859543971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277DBAA8-B6B7-4244-8CDA-257239E0705A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5D1F5ED0-D14C-420E-96EB-E9AAEF21666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Isosceles Triangle 1060">
              <a:extLst>
                <a:ext uri="{FF2B5EF4-FFF2-40B4-BE49-F238E27FC236}">
                  <a16:creationId xmlns:a16="http://schemas.microsoft.com/office/drawing/2014/main" id="{AE670AA9-2A05-4298-9903-AF0E947B174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2" name="Straight Connector 1061">
              <a:extLst>
                <a:ext uri="{FF2B5EF4-FFF2-40B4-BE49-F238E27FC236}">
                  <a16:creationId xmlns:a16="http://schemas.microsoft.com/office/drawing/2014/main" id="{3E8E2360-AF4C-41E4-AC2E-2108358558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2A5DB889-A5D8-4B59-B231-BBD45419B2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2CB1D36A-FF34-4B15-A26D-DD7B36B70DB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488FD5F5-0078-4F35-A126-152BFE90EE5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E14C8119-AFED-4A56-B817-0874D010610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7CEC833C-88A9-4BBF-BA31-2D3013E3F9E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0F488482-3B76-4964-980D-81A8438A87D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3A721A98-20C5-4744-9D11-105BBD2DFBD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0DAE0C69-0CF1-4DAF-94D3-FCE654E317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C792748A-F73B-438E-ABB2-CB8FC5D306F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2CDBA9B4-5258-43D3-B91D-A609516613A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3" name="Straight Connector 1072">
              <a:extLst>
                <a:ext uri="{FF2B5EF4-FFF2-40B4-BE49-F238E27FC236}">
                  <a16:creationId xmlns:a16="http://schemas.microsoft.com/office/drawing/2014/main" id="{56BAE978-888C-4DB7-AEFE-1CD79233F2A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4" name="Group 1073">
            <a:extLst>
              <a:ext uri="{FF2B5EF4-FFF2-40B4-BE49-F238E27FC236}">
                <a16:creationId xmlns:a16="http://schemas.microsoft.com/office/drawing/2014/main" id="{2A97129F-AA89-46F8-9DB0-2EF4122BD165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5DA67B2F-FB17-40E2-8A8F-5ED41C87805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Isosceles Triangle 1075">
              <a:extLst>
                <a:ext uri="{FF2B5EF4-FFF2-40B4-BE49-F238E27FC236}">
                  <a16:creationId xmlns:a16="http://schemas.microsoft.com/office/drawing/2014/main" id="{D498CE7B-0038-4AAF-B0CB-644F1AD2E5E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385C2A45-47DE-4AB7-8AED-8A7F407B996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17822649-DAB2-4E80-ADB3-48F399AB8B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9F85A8D1-05DF-4E4A-B8AD-919728B3289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C2DE2921-5D54-41B8-9AF4-8432CA29F2C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A982BC9D-D775-436F-9B4E-B2DA53553A1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DF22D3AA-46FE-4068-940E-C370B02B876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09022A50-90DA-4B35-9695-0A8B61AA820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632F91CD-90E7-4749-B448-6FA9E1F0D17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Oval 1084">
              <a:extLst>
                <a:ext uri="{FF2B5EF4-FFF2-40B4-BE49-F238E27FC236}">
                  <a16:creationId xmlns:a16="http://schemas.microsoft.com/office/drawing/2014/main" id="{0C0DEF72-6DD2-4FA0-A47C-C3376A9E995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B85D7DE1-D5DB-4E18-BFD8-A640C239326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6C893AAC-4B90-47F5-852A-24401B4D3FA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8B07689-7A17-418A-9CB5-363D328C821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9" name="Group 1088">
            <a:extLst>
              <a:ext uri="{FF2B5EF4-FFF2-40B4-BE49-F238E27FC236}">
                <a16:creationId xmlns:a16="http://schemas.microsoft.com/office/drawing/2014/main" id="{3546EAC6-7175-4C22-B0F6-452230A7D191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68BD2825-5732-488F-B019-7107D0D5A14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Isosceles Triangle 1090">
              <a:extLst>
                <a:ext uri="{FF2B5EF4-FFF2-40B4-BE49-F238E27FC236}">
                  <a16:creationId xmlns:a16="http://schemas.microsoft.com/office/drawing/2014/main" id="{77AFA325-06E4-4995-AA61-62CB0311BE8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DE675A50-9CC5-4639-9162-D77753A5FDC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3474A512-87CA-4C00-96AC-F8891457B4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5691C82D-CF7B-41E0-8AF2-0FA0EEF256A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AE66F145-45F1-4653-B799-368206D204A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427CF8F9-1292-42D2-92C0-146583445E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5DA66883-EC2E-41C6-B2B3-764C954F592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73444665-DAAE-4BE2-9E88-627BDEC669B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D3DBF1A5-84BA-4F79-BA2F-44B01A61FC8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4D6E071E-D3D5-4FBB-B693-333D2BB3C02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99036249-BA46-4885-99AA-95A81E7BE44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B71591A5-AA6E-4BC3-9DC2-127B21F892E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394729FA-B48D-4DA0-AD19-39EDF788534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4" name="Group 1103">
            <a:extLst>
              <a:ext uri="{FF2B5EF4-FFF2-40B4-BE49-F238E27FC236}">
                <a16:creationId xmlns:a16="http://schemas.microsoft.com/office/drawing/2014/main" id="{1CE95CA0-09F9-4FC2-B519-DE5ED18E9531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C49BA4B2-2841-4191-ACAA-8DED492843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Isosceles Triangle 1105">
              <a:extLst>
                <a:ext uri="{FF2B5EF4-FFF2-40B4-BE49-F238E27FC236}">
                  <a16:creationId xmlns:a16="http://schemas.microsoft.com/office/drawing/2014/main" id="{F678F83A-0680-4989-A4B7-DD24652F8F3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53EB6CF4-DF78-4B29-AE07-577B3EDFA10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F3D060BE-33DA-4078-859D-57CE700AAB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9D0C8FFF-63CD-4A15-B9CC-AE899117B7C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9D7895E3-DDFB-4339-AE0F-C96EDD8A74B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163FACF6-15CA-4852-A439-05B7D94F9FF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A307CEC7-509E-4FE3-9977-8213606E2CF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3F35456D-5BE1-42DB-B6A1-369CDA45C1E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9B412B75-B362-44D5-8C3C-61BB963DF2B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Oval 1114">
              <a:extLst>
                <a:ext uri="{FF2B5EF4-FFF2-40B4-BE49-F238E27FC236}">
                  <a16:creationId xmlns:a16="http://schemas.microsoft.com/office/drawing/2014/main" id="{52C79567-FC34-4D21-96CF-D01053A5DD9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50E8B9F6-26B7-49C7-A0AD-084A7DCECF1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38CACBF0-83E9-4AC3-A620-A26AB3B32F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8" name="Straight Connector 1117">
              <a:extLst>
                <a:ext uri="{FF2B5EF4-FFF2-40B4-BE49-F238E27FC236}">
                  <a16:creationId xmlns:a16="http://schemas.microsoft.com/office/drawing/2014/main" id="{25FC4AB0-5D7A-48E6-A132-51BA122C35B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9" name="Group 1118">
            <a:extLst>
              <a:ext uri="{FF2B5EF4-FFF2-40B4-BE49-F238E27FC236}">
                <a16:creationId xmlns:a16="http://schemas.microsoft.com/office/drawing/2014/main" id="{EEC3A7B6-1EEE-44E6-9575-98756FE724E1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583C0F20-F49D-4B86-AA34-13C853CA94E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Isosceles Triangle 1120">
              <a:extLst>
                <a:ext uri="{FF2B5EF4-FFF2-40B4-BE49-F238E27FC236}">
                  <a16:creationId xmlns:a16="http://schemas.microsoft.com/office/drawing/2014/main" id="{6870A12A-79B1-4EC4-8FB0-60D1AAE390B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BCDC95C4-8E57-4FB1-874F-D10E3455181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C5DAEB3A-221F-4A16-8550-ACAC0D85DB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F59D7D46-FD2E-4506-9701-0682AD28DF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5E5E64F6-91CE-4249-9BA0-95FAEDA5092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2531489E-FE50-4EB6-A7D4-3D71A273B60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0D587766-33F1-4700-8A75-61522D5342B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A11873D3-7733-4287-80B3-EA9CA8B884D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0B81AA10-2B76-4E60-AA30-2553C9BF9C9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Oval 1129">
              <a:extLst>
                <a:ext uri="{FF2B5EF4-FFF2-40B4-BE49-F238E27FC236}">
                  <a16:creationId xmlns:a16="http://schemas.microsoft.com/office/drawing/2014/main" id="{2AADFDA5-44B0-4085-AAF1-3DF4CA9030B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300B9186-3B08-42E3-8C44-5FE20035A40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EAC3E673-09A8-4E3D-8F02-7C89819F785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3" name="Straight Connector 1132">
              <a:extLst>
                <a:ext uri="{FF2B5EF4-FFF2-40B4-BE49-F238E27FC236}">
                  <a16:creationId xmlns:a16="http://schemas.microsoft.com/office/drawing/2014/main" id="{060E21B2-6A4E-43D9-ADCF-89303293573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23057D13-DA72-4E9E-9568-FF35E160AF83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4122F7F6-AACD-4094-81CC-CD3FFD20965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Isosceles Triangle 1135">
              <a:extLst>
                <a:ext uri="{FF2B5EF4-FFF2-40B4-BE49-F238E27FC236}">
                  <a16:creationId xmlns:a16="http://schemas.microsoft.com/office/drawing/2014/main" id="{B62AF95A-5E65-4956-A958-1F7D870C1B4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7" name="Straight Connector 1136">
              <a:extLst>
                <a:ext uri="{FF2B5EF4-FFF2-40B4-BE49-F238E27FC236}">
                  <a16:creationId xmlns:a16="http://schemas.microsoft.com/office/drawing/2014/main" id="{C37D4706-C3F4-42DE-8D2E-CDE76A1134F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Straight Connector 1137">
              <a:extLst>
                <a:ext uri="{FF2B5EF4-FFF2-40B4-BE49-F238E27FC236}">
                  <a16:creationId xmlns:a16="http://schemas.microsoft.com/office/drawing/2014/main" id="{8C4141C4-2432-416C-B844-DCB1E571B8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2DA3FBE0-B1A4-4547-A3B8-1E875842AA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407B1226-A8E1-4F05-9A66-5A479A4FBCD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56CC682F-5ADA-4919-9598-166099AC761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15069658-1FD3-4C88-A88A-E23BEE8033A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E04D42E6-A6CE-4407-A316-27CDF315961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7852DB63-FB5A-42CA-8AEE-3E9B5A0CF5A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Oval 1144">
              <a:extLst>
                <a:ext uri="{FF2B5EF4-FFF2-40B4-BE49-F238E27FC236}">
                  <a16:creationId xmlns:a16="http://schemas.microsoft.com/office/drawing/2014/main" id="{CB00480C-7E09-4735-B1A2-3D6486F8531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E49636E7-1603-4CC2-817E-C63D6BA5EFC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B0CEBC6C-43C0-42F3-A67F-FF414E20213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8" name="Straight Connector 1147">
              <a:extLst>
                <a:ext uri="{FF2B5EF4-FFF2-40B4-BE49-F238E27FC236}">
                  <a16:creationId xmlns:a16="http://schemas.microsoft.com/office/drawing/2014/main" id="{F4B123CE-A5B1-4710-AB64-94EBDFDA8B3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9" name="Group 1148">
            <a:extLst>
              <a:ext uri="{FF2B5EF4-FFF2-40B4-BE49-F238E27FC236}">
                <a16:creationId xmlns:a16="http://schemas.microsoft.com/office/drawing/2014/main" id="{E201EB57-6D7D-4197-A336-A7C6586200A9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FD53C08B-86D4-4E30-8786-EDDC929EF0A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Isosceles Triangle 1150">
              <a:extLst>
                <a:ext uri="{FF2B5EF4-FFF2-40B4-BE49-F238E27FC236}">
                  <a16:creationId xmlns:a16="http://schemas.microsoft.com/office/drawing/2014/main" id="{19B4D4E4-A2FF-4402-AA1C-8C15ACD81E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2" name="Straight Connector 1151">
              <a:extLst>
                <a:ext uri="{FF2B5EF4-FFF2-40B4-BE49-F238E27FC236}">
                  <a16:creationId xmlns:a16="http://schemas.microsoft.com/office/drawing/2014/main" id="{88DBEDA1-FB08-4AFE-BAD9-61C87C63F24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" name="Straight Connector 1152">
              <a:extLst>
                <a:ext uri="{FF2B5EF4-FFF2-40B4-BE49-F238E27FC236}">
                  <a16:creationId xmlns:a16="http://schemas.microsoft.com/office/drawing/2014/main" id="{1C29B1FD-67E0-41CB-A9AD-9923064F6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0CA069FE-008C-4881-8A90-A433A03074E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A161090C-10D8-4B9D-B8EE-31A2CFDBB38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577BEF31-6784-4DB0-AB27-D3266EB6FA1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3A41437D-2255-4523-A88A-D9761F02CA7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FEC7609D-A645-49B4-BB85-4B69693A34F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A1569F82-1ABB-43EE-AFCF-7CC33A54D58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Oval 1159">
              <a:extLst>
                <a:ext uri="{FF2B5EF4-FFF2-40B4-BE49-F238E27FC236}">
                  <a16:creationId xmlns:a16="http://schemas.microsoft.com/office/drawing/2014/main" id="{C3B36B8F-AA0F-4086-BDF1-34325364D7C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E835CB1D-BB08-454B-B029-586572BD46D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0E053DEC-D44B-4366-B615-08BAF70C9EE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3" name="Straight Connector 1162">
              <a:extLst>
                <a:ext uri="{FF2B5EF4-FFF2-40B4-BE49-F238E27FC236}">
                  <a16:creationId xmlns:a16="http://schemas.microsoft.com/office/drawing/2014/main" id="{0FD94AA8-6062-4F4A-A3D5-D67721ACED2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4" name="Group 1163">
            <a:extLst>
              <a:ext uri="{FF2B5EF4-FFF2-40B4-BE49-F238E27FC236}">
                <a16:creationId xmlns:a16="http://schemas.microsoft.com/office/drawing/2014/main" id="{4855A116-2A43-4628-8645-19747B038A7C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21D83ECA-5E11-4EF9-A958-C4D21D2E226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Isosceles Triangle 1165">
              <a:extLst>
                <a:ext uri="{FF2B5EF4-FFF2-40B4-BE49-F238E27FC236}">
                  <a16:creationId xmlns:a16="http://schemas.microsoft.com/office/drawing/2014/main" id="{093059AD-CB08-4A12-BC0C-6CA90C54BB9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7" name="Straight Connector 1166">
              <a:extLst>
                <a:ext uri="{FF2B5EF4-FFF2-40B4-BE49-F238E27FC236}">
                  <a16:creationId xmlns:a16="http://schemas.microsoft.com/office/drawing/2014/main" id="{C76B9E98-E792-4FCB-BEDB-8712157ACE9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8" name="Straight Connector 1167">
              <a:extLst>
                <a:ext uri="{FF2B5EF4-FFF2-40B4-BE49-F238E27FC236}">
                  <a16:creationId xmlns:a16="http://schemas.microsoft.com/office/drawing/2014/main" id="{0B295D81-E00D-4758-8F27-3DF26EE833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237C33CB-FEE5-46F0-9FD8-8A430B8C8D2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C93BB3B0-4A14-46BA-9F88-58320906834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42554819-AC16-4CF5-87E9-9F4A21FAD06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DE8BE910-903D-44ED-905B-374B3A39BAA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2AC5EEB2-6C31-4831-8F97-B8FBCE44C50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EE92CED6-D6AB-48FD-98EF-1F7F8A53E52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Oval 1174">
              <a:extLst>
                <a:ext uri="{FF2B5EF4-FFF2-40B4-BE49-F238E27FC236}">
                  <a16:creationId xmlns:a16="http://schemas.microsoft.com/office/drawing/2014/main" id="{EE1CB9BD-4B9C-4DBA-9305-C7069DEE2DB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Arc 1175">
              <a:extLst>
                <a:ext uri="{FF2B5EF4-FFF2-40B4-BE49-F238E27FC236}">
                  <a16:creationId xmlns:a16="http://schemas.microsoft.com/office/drawing/2014/main" id="{C1FCE69E-733B-4979-AC22-3C4AEF6560C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F9265343-2239-4E91-89C1-9714D40CD24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8" name="Straight Connector 1177">
              <a:extLst>
                <a:ext uri="{FF2B5EF4-FFF2-40B4-BE49-F238E27FC236}">
                  <a16:creationId xmlns:a16="http://schemas.microsoft.com/office/drawing/2014/main" id="{8B726AC5-AC2D-4F5C-87C7-07FCA296FE6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9" name="Group 1178">
            <a:extLst>
              <a:ext uri="{FF2B5EF4-FFF2-40B4-BE49-F238E27FC236}">
                <a16:creationId xmlns:a16="http://schemas.microsoft.com/office/drawing/2014/main" id="{EED2CBFD-7F66-4B64-9F79-9D9C98E4AB58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92C29EED-749A-4685-BA4B-F9793E3764C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Isosceles Triangle 1180">
              <a:extLst>
                <a:ext uri="{FF2B5EF4-FFF2-40B4-BE49-F238E27FC236}">
                  <a16:creationId xmlns:a16="http://schemas.microsoft.com/office/drawing/2014/main" id="{0A65F23A-D240-4A3A-8364-BC741F569E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2" name="Straight Connector 1181">
              <a:extLst>
                <a:ext uri="{FF2B5EF4-FFF2-40B4-BE49-F238E27FC236}">
                  <a16:creationId xmlns:a16="http://schemas.microsoft.com/office/drawing/2014/main" id="{654E6071-F82B-472C-A397-D38C68BEDE1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5B0F6DF8-D498-423F-A227-FFEDC7E8F8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9D2D435E-09B6-42D9-A84D-162B7BA1CD2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2F19BA15-FCA4-427A-B880-E0D7F11B28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A50E56E8-694A-4E65-9945-15A5FE01CE8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4B3D5AAE-8984-4AB6-B38D-89AB86882CD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DE557A86-2A4E-4C24-BFD0-EF076B0FE9A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E8226C2C-F6BF-4BB1-9ABE-CB5FFD85E5C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Oval 1189">
              <a:extLst>
                <a:ext uri="{FF2B5EF4-FFF2-40B4-BE49-F238E27FC236}">
                  <a16:creationId xmlns:a16="http://schemas.microsoft.com/office/drawing/2014/main" id="{D8C63482-188F-4144-9636-18D8776E8E7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ED8466A2-4D99-4100-AE72-05CAC85356C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2F7F7A25-187C-4D9E-8EE6-F5E8A9DCE1C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5D4747D9-CEE8-42DD-A8E7-B6DBEF40DD0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246EF9CA-C2C5-4D58-BD04-8D42E71B2647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95" name="Arc 1194">
              <a:extLst>
                <a:ext uri="{FF2B5EF4-FFF2-40B4-BE49-F238E27FC236}">
                  <a16:creationId xmlns:a16="http://schemas.microsoft.com/office/drawing/2014/main" id="{E03A4B4B-0E6A-47FD-A72A-8283B08D80B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Isosceles Triangle 1195">
              <a:extLst>
                <a:ext uri="{FF2B5EF4-FFF2-40B4-BE49-F238E27FC236}">
                  <a16:creationId xmlns:a16="http://schemas.microsoft.com/office/drawing/2014/main" id="{165C19B0-B9FC-472C-A2F7-22C7DE7477A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7" name="Straight Connector 1196">
              <a:extLst>
                <a:ext uri="{FF2B5EF4-FFF2-40B4-BE49-F238E27FC236}">
                  <a16:creationId xmlns:a16="http://schemas.microsoft.com/office/drawing/2014/main" id="{CE19A178-BADD-455C-AAB6-7B3E06F20E0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6D2DE628-0CAE-490E-A6AC-0756A86D42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0C5BF261-53FD-4DF2-B016-ACE928DD4E8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8F188C79-8663-479B-9381-B591C895FFA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ABA11ECF-FEDC-42D5-B66C-4CF723EF06F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22DE37B5-989D-4F84-8A69-A8ECC20C90E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C245A96E-372A-453F-8FD2-F0DD422068C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FA4A9783-5BAD-4282-8B9E-FF567F51E29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Oval 1204">
              <a:extLst>
                <a:ext uri="{FF2B5EF4-FFF2-40B4-BE49-F238E27FC236}">
                  <a16:creationId xmlns:a16="http://schemas.microsoft.com/office/drawing/2014/main" id="{ECDF1714-00AA-4B3F-9932-1AD58E42B6C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312A3024-FC3E-4026-9F30-1B5303D2B47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1C7898D1-5AC3-4EA2-8EC6-33484F749D5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8" name="Straight Connector 1207">
              <a:extLst>
                <a:ext uri="{FF2B5EF4-FFF2-40B4-BE49-F238E27FC236}">
                  <a16:creationId xmlns:a16="http://schemas.microsoft.com/office/drawing/2014/main" id="{0E5FCAF4-1B16-4965-8972-EE35A611B72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9" name="Group 1208">
            <a:extLst>
              <a:ext uri="{FF2B5EF4-FFF2-40B4-BE49-F238E27FC236}">
                <a16:creationId xmlns:a16="http://schemas.microsoft.com/office/drawing/2014/main" id="{88998704-DC6C-419E-A506-4FC0F39DFBE1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210" name="Arc 1209">
              <a:extLst>
                <a:ext uri="{FF2B5EF4-FFF2-40B4-BE49-F238E27FC236}">
                  <a16:creationId xmlns:a16="http://schemas.microsoft.com/office/drawing/2014/main" id="{1E86F29C-0E7A-42B3-8D30-366A84678B0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Isosceles Triangle 1210">
              <a:extLst>
                <a:ext uri="{FF2B5EF4-FFF2-40B4-BE49-F238E27FC236}">
                  <a16:creationId xmlns:a16="http://schemas.microsoft.com/office/drawing/2014/main" id="{B92F1392-0EDE-4E07-B85A-AB01FE0F459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2" name="Straight Connector 1211">
              <a:extLst>
                <a:ext uri="{FF2B5EF4-FFF2-40B4-BE49-F238E27FC236}">
                  <a16:creationId xmlns:a16="http://schemas.microsoft.com/office/drawing/2014/main" id="{0C950B8A-5954-446C-8678-053E529797E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D1BDE3A9-9323-4522-93D5-CE9B8C43FE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DC9CF276-B11E-494A-AA2D-5FF576BB22E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3BFDFF4F-A23F-45D3-BB28-EFEC6DAF5D5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9BFB963C-7971-46DB-9465-61556798F26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22FEE869-D869-4114-9641-F989F1FBDC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1D7042BC-C269-477F-AE47-F7CEB344055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E8E5F489-4988-404C-B8AC-079DF9E8450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Oval 1219">
              <a:extLst>
                <a:ext uri="{FF2B5EF4-FFF2-40B4-BE49-F238E27FC236}">
                  <a16:creationId xmlns:a16="http://schemas.microsoft.com/office/drawing/2014/main" id="{64D0FF95-6C9A-43DD-9821-CE1A2716FCE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D34EF803-3BB8-4793-9E07-5DFF42FB1D6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58198C60-2FEE-475C-BE83-F8701899BB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3" name="Straight Connector 1222">
              <a:extLst>
                <a:ext uri="{FF2B5EF4-FFF2-40B4-BE49-F238E27FC236}">
                  <a16:creationId xmlns:a16="http://schemas.microsoft.com/office/drawing/2014/main" id="{16D7DF69-08C6-49CA-9E68-6764A2115E0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4" name="Group 1223">
            <a:extLst>
              <a:ext uri="{FF2B5EF4-FFF2-40B4-BE49-F238E27FC236}">
                <a16:creationId xmlns:a16="http://schemas.microsoft.com/office/drawing/2014/main" id="{93A3C7CE-12DB-43E3-969A-FFE5386B74CF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C3B9D3FC-D71C-4F61-9D6E-91E3F20453D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Isosceles Triangle 1225">
              <a:extLst>
                <a:ext uri="{FF2B5EF4-FFF2-40B4-BE49-F238E27FC236}">
                  <a16:creationId xmlns:a16="http://schemas.microsoft.com/office/drawing/2014/main" id="{E054B2E5-78AD-4F71-821C-34F059FCCC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0C100181-63CB-4B1A-B482-24138FAC27D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" name="Straight Connector 1227">
              <a:extLst>
                <a:ext uri="{FF2B5EF4-FFF2-40B4-BE49-F238E27FC236}">
                  <a16:creationId xmlns:a16="http://schemas.microsoft.com/office/drawing/2014/main" id="{5D53F425-B4C5-4F51-92E0-50A1F9CB2A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0D9B5113-FFAF-45B7-965E-60CDB7BD8E3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BA920F69-0D9E-4875-930E-96D974F296A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2ACA9B08-F542-4111-96DF-3B2E2C1E36E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D39615DB-83D9-4321-88F3-89983428B51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036C7346-5AFC-4229-88D5-106EBE7D505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C54FB580-61CD-4D70-9006-4F4B0113FEE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Oval 1234">
              <a:extLst>
                <a:ext uri="{FF2B5EF4-FFF2-40B4-BE49-F238E27FC236}">
                  <a16:creationId xmlns:a16="http://schemas.microsoft.com/office/drawing/2014/main" id="{2DF04046-398E-4B15-BA8C-6A24C7AF41A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5AF68D14-6B78-48B9-ADA1-8BCF642095A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793EA018-6385-495B-A4FE-847BEFC62FE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8" name="Straight Connector 1237">
              <a:extLst>
                <a:ext uri="{FF2B5EF4-FFF2-40B4-BE49-F238E27FC236}">
                  <a16:creationId xmlns:a16="http://schemas.microsoft.com/office/drawing/2014/main" id="{98280226-82D9-41FA-8A1E-70D4577F70D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9" name="Group 1238">
            <a:extLst>
              <a:ext uri="{FF2B5EF4-FFF2-40B4-BE49-F238E27FC236}">
                <a16:creationId xmlns:a16="http://schemas.microsoft.com/office/drawing/2014/main" id="{34BEA122-0606-45AD-ACFD-439ECD4B7DB7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60A191EB-DC04-4697-B157-F91055E942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Isosceles Triangle 1240">
              <a:extLst>
                <a:ext uri="{FF2B5EF4-FFF2-40B4-BE49-F238E27FC236}">
                  <a16:creationId xmlns:a16="http://schemas.microsoft.com/office/drawing/2014/main" id="{EB015C6D-A1E6-428F-8DEE-E8406C62CAB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2" name="Straight Connector 1241">
              <a:extLst>
                <a:ext uri="{FF2B5EF4-FFF2-40B4-BE49-F238E27FC236}">
                  <a16:creationId xmlns:a16="http://schemas.microsoft.com/office/drawing/2014/main" id="{07D89299-EAB9-4E64-B6A8-2A717D0EABE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734FF392-73B8-4E60-9F87-D7A9283A7B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82F053F3-8304-45A3-9C90-CD4D541FE9A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000B2826-CAC1-4250-8FCF-167B4821B56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ADCB46FC-63C5-4082-B265-3D67AEF6A85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ED95AFF5-1ADB-4010-B567-593DF4437AA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B3549C2B-DF0F-42AC-A962-B5BEDDDE825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DB1FA175-3FD9-4ACF-ADAE-B625FBC0A79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Oval 1249">
              <a:extLst>
                <a:ext uri="{FF2B5EF4-FFF2-40B4-BE49-F238E27FC236}">
                  <a16:creationId xmlns:a16="http://schemas.microsoft.com/office/drawing/2014/main" id="{7036F818-2A29-468E-967E-EEED494A320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54EEE90A-7EB4-4015-943D-D7F5A68702E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47D369E3-3EB9-4C5E-B36B-65FA1CBAEE5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3" name="Straight Connector 1252">
              <a:extLst>
                <a:ext uri="{FF2B5EF4-FFF2-40B4-BE49-F238E27FC236}">
                  <a16:creationId xmlns:a16="http://schemas.microsoft.com/office/drawing/2014/main" id="{F6CC10DC-9A97-4002-886D-33FE587B731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4" name="Group 1253">
            <a:extLst>
              <a:ext uri="{FF2B5EF4-FFF2-40B4-BE49-F238E27FC236}">
                <a16:creationId xmlns:a16="http://schemas.microsoft.com/office/drawing/2014/main" id="{9F71711A-6602-4068-A55C-E4046833D7B0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FB77AFB4-3EC7-4391-B204-AD0B4F70551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Isosceles Triangle 1255">
              <a:extLst>
                <a:ext uri="{FF2B5EF4-FFF2-40B4-BE49-F238E27FC236}">
                  <a16:creationId xmlns:a16="http://schemas.microsoft.com/office/drawing/2014/main" id="{A0ADE63E-FAE9-427B-B1F1-46F6B5D7ECF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7" name="Straight Connector 1256">
              <a:extLst>
                <a:ext uri="{FF2B5EF4-FFF2-40B4-BE49-F238E27FC236}">
                  <a16:creationId xmlns:a16="http://schemas.microsoft.com/office/drawing/2014/main" id="{0F0FCD05-E97E-4025-A71B-55B5B17E2D4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6FB96DA9-8C27-43BB-83AA-3BCF144409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7160F3F9-B556-4BC9-A8F3-BBE4F8CE569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E6506F58-064B-433F-89F5-86D564F54AC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3D0F6FFC-792A-463B-BA22-A4B8C27E9B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59940CE1-2851-4E4C-9B2E-E52D19910F0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Arc 1262">
              <a:extLst>
                <a:ext uri="{FF2B5EF4-FFF2-40B4-BE49-F238E27FC236}">
                  <a16:creationId xmlns:a16="http://schemas.microsoft.com/office/drawing/2014/main" id="{760FE5A9-2B41-40E1-AFFE-B6E2DAFE3C5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61EA8301-DF0F-4186-AE5D-686FC9BC05D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Oval 1264">
              <a:extLst>
                <a:ext uri="{FF2B5EF4-FFF2-40B4-BE49-F238E27FC236}">
                  <a16:creationId xmlns:a16="http://schemas.microsoft.com/office/drawing/2014/main" id="{D4A45070-6FB8-4785-BEDC-F39864F0F77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610FA5EE-D6A1-4DD8-BC7C-01A23247D76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5EF8F3A2-A973-4BF8-A1D9-E414DCBA7C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8" name="Straight Connector 1267">
              <a:extLst>
                <a:ext uri="{FF2B5EF4-FFF2-40B4-BE49-F238E27FC236}">
                  <a16:creationId xmlns:a16="http://schemas.microsoft.com/office/drawing/2014/main" id="{669F4F9B-F057-449B-A3D9-97CB0162636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2B743974-C9C6-44C0-85CF-41BABEAFB386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B856D20D-1F11-4EDA-BCCF-EE1D152EBC4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Isosceles Triangle 1270">
              <a:extLst>
                <a:ext uri="{FF2B5EF4-FFF2-40B4-BE49-F238E27FC236}">
                  <a16:creationId xmlns:a16="http://schemas.microsoft.com/office/drawing/2014/main" id="{DFFB6F9A-9495-4125-9ADD-C5246D02BE5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2" name="Straight Connector 1271">
              <a:extLst>
                <a:ext uri="{FF2B5EF4-FFF2-40B4-BE49-F238E27FC236}">
                  <a16:creationId xmlns:a16="http://schemas.microsoft.com/office/drawing/2014/main" id="{592CA4F3-A8CA-43DD-AF6F-604D1493841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3" name="Straight Connector 1272">
              <a:extLst>
                <a:ext uri="{FF2B5EF4-FFF2-40B4-BE49-F238E27FC236}">
                  <a16:creationId xmlns:a16="http://schemas.microsoft.com/office/drawing/2014/main" id="{E0E89DEC-90AB-41F1-91D3-00D34E511D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73430367-B479-4184-93D4-2272E4AE878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F15D67B8-8759-4E27-A6EB-6B9B1B21A1E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0728D7B4-7AA3-49CD-9743-CC298382D4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CE773DF9-BE88-47BC-8AD6-D31A9963FE4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Arc 1277">
              <a:extLst>
                <a:ext uri="{FF2B5EF4-FFF2-40B4-BE49-F238E27FC236}">
                  <a16:creationId xmlns:a16="http://schemas.microsoft.com/office/drawing/2014/main" id="{7119FCED-3DB2-43CB-88E8-BEF2F3FFCA2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C8DCE3E0-E14B-40DD-BE5B-24D092CDA4D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Oval 1279">
              <a:extLst>
                <a:ext uri="{FF2B5EF4-FFF2-40B4-BE49-F238E27FC236}">
                  <a16:creationId xmlns:a16="http://schemas.microsoft.com/office/drawing/2014/main" id="{C3ABDB6F-1359-47BC-B03C-665E56ABDB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27952E0D-6722-4C9F-B719-9D6B768DA1E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57391C07-1088-471E-B72B-FE65E366BF4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3" name="Straight Connector 1282">
              <a:extLst>
                <a:ext uri="{FF2B5EF4-FFF2-40B4-BE49-F238E27FC236}">
                  <a16:creationId xmlns:a16="http://schemas.microsoft.com/office/drawing/2014/main" id="{DE5D969C-6A36-4DAF-A213-865AD7DAF32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4" name="Group 1283">
            <a:extLst>
              <a:ext uri="{FF2B5EF4-FFF2-40B4-BE49-F238E27FC236}">
                <a16:creationId xmlns:a16="http://schemas.microsoft.com/office/drawing/2014/main" id="{3640F439-A136-4C2E-990C-F477E56AE2C2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FCA622EE-3E8C-44A5-82EB-9523E2B546E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Isosceles Triangle 1285">
              <a:extLst>
                <a:ext uri="{FF2B5EF4-FFF2-40B4-BE49-F238E27FC236}">
                  <a16:creationId xmlns:a16="http://schemas.microsoft.com/office/drawing/2014/main" id="{4AD8359C-C510-43A1-8E0C-6520ED20B95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7" name="Straight Connector 1286">
              <a:extLst>
                <a:ext uri="{FF2B5EF4-FFF2-40B4-BE49-F238E27FC236}">
                  <a16:creationId xmlns:a16="http://schemas.microsoft.com/office/drawing/2014/main" id="{C253B25C-99C9-45DF-A8DB-FA434D8AA9A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8" name="Straight Connector 1287">
              <a:extLst>
                <a:ext uri="{FF2B5EF4-FFF2-40B4-BE49-F238E27FC236}">
                  <a16:creationId xmlns:a16="http://schemas.microsoft.com/office/drawing/2014/main" id="{C5F1167A-898A-4CA8-A731-3DDA5058A7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5F858FD8-42AA-416D-9370-2EBFB02AD16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34066F51-11D1-4A0E-AF6B-6C5D9ED27F9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CD959A98-5686-47A7-A9BF-9DC1C8430A1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9F20BC09-98DE-400B-AD1F-C596E024FB2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4FD9875C-8DFB-40E3-84ED-97CB70055B2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5106406B-CBE5-47A3-BB5F-E32E0880BB5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Oval 1294">
              <a:extLst>
                <a:ext uri="{FF2B5EF4-FFF2-40B4-BE49-F238E27FC236}">
                  <a16:creationId xmlns:a16="http://schemas.microsoft.com/office/drawing/2014/main" id="{4F61B00B-B60B-4057-9DF2-606F2B75FCE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ABA2A209-41FB-49FE-8BD0-B1A0F49F7F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3C369B66-C85C-46CB-AC69-1D617441AF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DD3A8011-A721-4B7A-A332-5CC52CA6ECB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9" name="Group 1298">
            <a:extLst>
              <a:ext uri="{FF2B5EF4-FFF2-40B4-BE49-F238E27FC236}">
                <a16:creationId xmlns:a16="http://schemas.microsoft.com/office/drawing/2014/main" id="{A2798090-8623-4E66-8D80-4D011368CA0C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365395FD-A32D-489B-BBD6-A0240819DCF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Isosceles Triangle 1300">
              <a:extLst>
                <a:ext uri="{FF2B5EF4-FFF2-40B4-BE49-F238E27FC236}">
                  <a16:creationId xmlns:a16="http://schemas.microsoft.com/office/drawing/2014/main" id="{0A3D8876-50A1-4326-A4A4-8F0E414EDC0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2" name="Straight Connector 1301">
              <a:extLst>
                <a:ext uri="{FF2B5EF4-FFF2-40B4-BE49-F238E27FC236}">
                  <a16:creationId xmlns:a16="http://schemas.microsoft.com/office/drawing/2014/main" id="{A65E2C5F-C050-4978-95F4-4C1E90D20C0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Straight Connector 1302">
              <a:extLst>
                <a:ext uri="{FF2B5EF4-FFF2-40B4-BE49-F238E27FC236}">
                  <a16:creationId xmlns:a16="http://schemas.microsoft.com/office/drawing/2014/main" id="{BE4B6B31-41F3-4373-AAE6-5C3CB30E63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02C95A80-B663-4733-AE51-C7D747E6886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CFA3823B-5506-4F07-B95E-518CB301DB7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7FD60EED-3AB4-4E35-993F-2DB8E0C295A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B0AE4477-6CCE-4554-B3DA-6F31AF65566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B2ABD39E-6527-4EAC-BF7F-D71E3459C56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EFCDA0AE-9935-4FBC-9388-717F44B9C1E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Oval 1309">
              <a:extLst>
                <a:ext uri="{FF2B5EF4-FFF2-40B4-BE49-F238E27FC236}">
                  <a16:creationId xmlns:a16="http://schemas.microsoft.com/office/drawing/2014/main" id="{897DE504-9886-41C5-8A0E-6CBF4F34AE8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758153FC-BC0F-49C3-8CEE-424168BCE30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16EFBE0C-4565-40CE-88E9-CF4C8CCD28A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3" name="Straight Connector 1312">
              <a:extLst>
                <a:ext uri="{FF2B5EF4-FFF2-40B4-BE49-F238E27FC236}">
                  <a16:creationId xmlns:a16="http://schemas.microsoft.com/office/drawing/2014/main" id="{42441CE5-28AD-4670-B342-C0FD77C2162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4" name="Group 1313">
            <a:extLst>
              <a:ext uri="{FF2B5EF4-FFF2-40B4-BE49-F238E27FC236}">
                <a16:creationId xmlns:a16="http://schemas.microsoft.com/office/drawing/2014/main" id="{A568B8EE-05D3-4E87-8889-254C5621301D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3BEF6C97-03FF-40BF-A40A-3587208B37C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Isosceles Triangle 1315">
              <a:extLst>
                <a:ext uri="{FF2B5EF4-FFF2-40B4-BE49-F238E27FC236}">
                  <a16:creationId xmlns:a16="http://schemas.microsoft.com/office/drawing/2014/main" id="{6ED04E61-DC40-4B31-BF25-AE60C05A19D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7" name="Straight Connector 1316">
              <a:extLst>
                <a:ext uri="{FF2B5EF4-FFF2-40B4-BE49-F238E27FC236}">
                  <a16:creationId xmlns:a16="http://schemas.microsoft.com/office/drawing/2014/main" id="{1B28E6B5-8B56-42F8-A5D0-F080BA16AB0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7967CCB4-7344-4649-BBF9-E1A514C2F1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627057BB-410F-4E25-81F6-6002599003B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D39D8637-F39A-4390-8A75-F3D8B0E3821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B6890F05-A05D-428C-8227-8570669B6CE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336ACD18-A2CD-4257-A7E3-41DCC957F3A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1C3A78F9-19C9-4BD5-90AB-66A03881E0C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891E2600-CFE3-48A4-9E67-45DC25A34E1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Oval 1324">
              <a:extLst>
                <a:ext uri="{FF2B5EF4-FFF2-40B4-BE49-F238E27FC236}">
                  <a16:creationId xmlns:a16="http://schemas.microsoft.com/office/drawing/2014/main" id="{8431B65A-E9B6-41E0-B0A9-349FCA5D47A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7ABB6DB2-1950-4722-95D2-A90F8A83800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C9FE47D3-BD23-4157-8A83-477807C0FF4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8" name="Straight Connector 1327">
              <a:extLst>
                <a:ext uri="{FF2B5EF4-FFF2-40B4-BE49-F238E27FC236}">
                  <a16:creationId xmlns:a16="http://schemas.microsoft.com/office/drawing/2014/main" id="{D54EFAB7-7B94-413A-A126-567C0BE0DA4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9" name="Group 1328">
            <a:extLst>
              <a:ext uri="{FF2B5EF4-FFF2-40B4-BE49-F238E27FC236}">
                <a16:creationId xmlns:a16="http://schemas.microsoft.com/office/drawing/2014/main" id="{2C760673-F7DC-452D-9D30-59BE5ECA2A44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0185A548-AA74-495A-BA9D-E89AF7B9A01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Isosceles Triangle 1330">
              <a:extLst>
                <a:ext uri="{FF2B5EF4-FFF2-40B4-BE49-F238E27FC236}">
                  <a16:creationId xmlns:a16="http://schemas.microsoft.com/office/drawing/2014/main" id="{B4C6B5A6-EF4D-44B1-94FC-C413E6A4F58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2" name="Straight Connector 1331">
              <a:extLst>
                <a:ext uri="{FF2B5EF4-FFF2-40B4-BE49-F238E27FC236}">
                  <a16:creationId xmlns:a16="http://schemas.microsoft.com/office/drawing/2014/main" id="{3FDE8A2D-274F-4146-8576-C16B90CFEB0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3" name="Straight Connector 1332">
              <a:extLst>
                <a:ext uri="{FF2B5EF4-FFF2-40B4-BE49-F238E27FC236}">
                  <a16:creationId xmlns:a16="http://schemas.microsoft.com/office/drawing/2014/main" id="{F0556897-997D-4417-A131-7183AB17B4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B2C5F6F0-FEF9-418B-86F2-5F9A6ABF51C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D10A43E7-E1C3-41CE-BFF1-301ADF4A6E2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63661F06-9856-489C-8548-3388EB6D7A5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49914B5D-FA58-41C8-8269-2C9E1916FD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E64ACFE6-6773-42FE-AE60-AA6707A71AC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BFD18A66-C150-43A0-B746-3E14DC3A70A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Oval 1339">
              <a:extLst>
                <a:ext uri="{FF2B5EF4-FFF2-40B4-BE49-F238E27FC236}">
                  <a16:creationId xmlns:a16="http://schemas.microsoft.com/office/drawing/2014/main" id="{B62E3B12-A5C8-4C9C-A1D3-49FFC94DA4F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0C968773-2A46-4F09-96FF-439F20654D3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BE4E4BC6-E90F-4444-88C0-3BFF0B7884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3" name="Straight Connector 1342">
              <a:extLst>
                <a:ext uri="{FF2B5EF4-FFF2-40B4-BE49-F238E27FC236}">
                  <a16:creationId xmlns:a16="http://schemas.microsoft.com/office/drawing/2014/main" id="{B3186D6D-9085-4731-8F32-20F23F5667E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4" name="Group 1343">
            <a:extLst>
              <a:ext uri="{FF2B5EF4-FFF2-40B4-BE49-F238E27FC236}">
                <a16:creationId xmlns:a16="http://schemas.microsoft.com/office/drawing/2014/main" id="{BF875AAF-C912-4FCC-9C74-D083BEB486A3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AEE197C0-A294-4129-8394-4DCE31FF465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Isosceles Triangle 1345">
              <a:extLst>
                <a:ext uri="{FF2B5EF4-FFF2-40B4-BE49-F238E27FC236}">
                  <a16:creationId xmlns:a16="http://schemas.microsoft.com/office/drawing/2014/main" id="{C433E43F-FE8B-4BBD-B269-5FA1D83711A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7" name="Straight Connector 1346">
              <a:extLst>
                <a:ext uri="{FF2B5EF4-FFF2-40B4-BE49-F238E27FC236}">
                  <a16:creationId xmlns:a16="http://schemas.microsoft.com/office/drawing/2014/main" id="{CD78D10A-3B2F-4994-B3C4-286DFAC4524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EB410CAA-D65B-4D57-A0FC-8B4B829BBD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D2DB7BDD-B637-40E6-9963-2B03C9B9FFB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C756DDBA-6AB6-4607-8C14-340D5A406BE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0470027E-AD5C-4622-9BC9-C45205F7547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43D800F2-7A1B-4439-9A35-43DF654663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602C817D-EBCD-47AA-8EF8-6E7632D6D11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ED30CE69-FD64-4334-BFC4-5E1C2A31336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Oval 1354">
              <a:extLst>
                <a:ext uri="{FF2B5EF4-FFF2-40B4-BE49-F238E27FC236}">
                  <a16:creationId xmlns:a16="http://schemas.microsoft.com/office/drawing/2014/main" id="{A1B74A97-1C6C-4BFE-B48E-BFD9626A530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D9447873-D24D-4859-A38E-C4F78DE7B73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C85580C3-F366-470D-95D7-A58B617665A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8" name="Straight Connector 1357">
              <a:extLst>
                <a:ext uri="{FF2B5EF4-FFF2-40B4-BE49-F238E27FC236}">
                  <a16:creationId xmlns:a16="http://schemas.microsoft.com/office/drawing/2014/main" id="{A36259B9-234E-4AA2-B6EB-6FB7A157878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A349F822-6F4C-4F8B-92F0-006EF7C18FD8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FA7C66BA-393E-4226-95FF-E16924630F2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Isosceles Triangle 1360">
              <a:extLst>
                <a:ext uri="{FF2B5EF4-FFF2-40B4-BE49-F238E27FC236}">
                  <a16:creationId xmlns:a16="http://schemas.microsoft.com/office/drawing/2014/main" id="{E4080D70-CA94-433E-90D2-3A1B650CBB8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2" name="Straight Connector 1361">
              <a:extLst>
                <a:ext uri="{FF2B5EF4-FFF2-40B4-BE49-F238E27FC236}">
                  <a16:creationId xmlns:a16="http://schemas.microsoft.com/office/drawing/2014/main" id="{5520479D-700A-4F73-BA8C-F52814EB7B9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BC5617D5-028E-4A6A-9F1C-BA372716C5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5BFC8D65-DC7A-4AD1-AC2B-DC7EADC5597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1D7D59F6-6089-4803-9760-5ABD482C956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AE741D31-AAE7-4AED-B922-34AE2005DB4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E2482054-3853-4376-873B-2E66A3B7679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5E05F325-B1FA-4B18-AE0A-F5EE55C6E78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A0123105-F2F2-4BDF-B2F7-871ECC4E958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Oval 1369">
              <a:extLst>
                <a:ext uri="{FF2B5EF4-FFF2-40B4-BE49-F238E27FC236}">
                  <a16:creationId xmlns:a16="http://schemas.microsoft.com/office/drawing/2014/main" id="{56279404-937F-4712-A22E-EE70C2CEF30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6A6DEFCC-D8AE-4C82-88AF-AA35C016089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05397319-185B-456D-BB6B-FDC3C09A132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3" name="Straight Connector 1372">
              <a:extLst>
                <a:ext uri="{FF2B5EF4-FFF2-40B4-BE49-F238E27FC236}">
                  <a16:creationId xmlns:a16="http://schemas.microsoft.com/office/drawing/2014/main" id="{558B768A-8705-4491-B4C1-9D2EB753D2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4" name="Group 1373">
            <a:extLst>
              <a:ext uri="{FF2B5EF4-FFF2-40B4-BE49-F238E27FC236}">
                <a16:creationId xmlns:a16="http://schemas.microsoft.com/office/drawing/2014/main" id="{F215FB03-03A3-4B93-95EB-E714AE9FB7C9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6A3A46C3-2253-474A-A5B0-A54C327D56D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6" name="Isosceles Triangle 1375">
              <a:extLst>
                <a:ext uri="{FF2B5EF4-FFF2-40B4-BE49-F238E27FC236}">
                  <a16:creationId xmlns:a16="http://schemas.microsoft.com/office/drawing/2014/main" id="{EF28C160-DE33-417C-929C-048682BEC92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7" name="Straight Connector 1376">
              <a:extLst>
                <a:ext uri="{FF2B5EF4-FFF2-40B4-BE49-F238E27FC236}">
                  <a16:creationId xmlns:a16="http://schemas.microsoft.com/office/drawing/2014/main" id="{3724D160-47EE-4BE6-8297-B692F4F630E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Straight Connector 1377">
              <a:extLst>
                <a:ext uri="{FF2B5EF4-FFF2-40B4-BE49-F238E27FC236}">
                  <a16:creationId xmlns:a16="http://schemas.microsoft.com/office/drawing/2014/main" id="{EFA6D8A8-53F2-4B21-99E5-D59C85850E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3A39187B-98B2-45B6-90FB-C93F82FA5B2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F24B707C-8F98-4BBE-98A4-B578B375C25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AC8CA967-C353-491D-8017-89137FB3B74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A8BB017D-F0B7-4E91-B05F-29B277E6434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8A7D74FB-D3A5-42DB-AD80-5542646E432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E598EFAC-98DC-4B6C-AB43-A1BEF115FA3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Oval 1384">
              <a:extLst>
                <a:ext uri="{FF2B5EF4-FFF2-40B4-BE49-F238E27FC236}">
                  <a16:creationId xmlns:a16="http://schemas.microsoft.com/office/drawing/2014/main" id="{A3C87309-8A89-4661-96A8-2368156FE8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845A1577-C741-4F98-BE15-878112A499C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49EED5F4-C5D3-4895-BC9B-1A2987FC272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8" name="Straight Connector 1387">
              <a:extLst>
                <a:ext uri="{FF2B5EF4-FFF2-40B4-BE49-F238E27FC236}">
                  <a16:creationId xmlns:a16="http://schemas.microsoft.com/office/drawing/2014/main" id="{1C28C926-61B0-4F96-9661-32C62FA8DBE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9" name="Group 1388">
            <a:extLst>
              <a:ext uri="{FF2B5EF4-FFF2-40B4-BE49-F238E27FC236}">
                <a16:creationId xmlns:a16="http://schemas.microsoft.com/office/drawing/2014/main" id="{38B0B592-F90C-4A6C-BC4E-19410FD67D12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EEA1EE39-B4B4-4C34-ABC6-7AE8166402F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Isosceles Triangle 1390">
              <a:extLst>
                <a:ext uri="{FF2B5EF4-FFF2-40B4-BE49-F238E27FC236}">
                  <a16:creationId xmlns:a16="http://schemas.microsoft.com/office/drawing/2014/main" id="{D16EB9A8-F7A9-4E10-86C0-FF2E4E8AEA8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2" name="Straight Connector 1391">
              <a:extLst>
                <a:ext uri="{FF2B5EF4-FFF2-40B4-BE49-F238E27FC236}">
                  <a16:creationId xmlns:a16="http://schemas.microsoft.com/office/drawing/2014/main" id="{E970FA51-D385-476D-BBC3-9CB4A879C42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3" name="Straight Connector 1392">
              <a:extLst>
                <a:ext uri="{FF2B5EF4-FFF2-40B4-BE49-F238E27FC236}">
                  <a16:creationId xmlns:a16="http://schemas.microsoft.com/office/drawing/2014/main" id="{C14E81C3-778D-43F7-9488-E5F7726B2D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A8AC3AF0-951F-4C00-85F7-10256E3D76A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91AC3378-C674-4769-833F-0C642EE23A0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BACEAE2D-46AC-42EA-A3B7-D80FDB73869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4C61356F-EF8D-4553-8BCB-CC8C0F51EE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20760379-1291-4B11-89C7-FEC4CA64786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35BEFB03-1139-49D5-AC18-C8E41D4A54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Oval 1399">
              <a:extLst>
                <a:ext uri="{FF2B5EF4-FFF2-40B4-BE49-F238E27FC236}">
                  <a16:creationId xmlns:a16="http://schemas.microsoft.com/office/drawing/2014/main" id="{7D5C638A-F6C7-4BEB-AB1A-13448F94497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2DDA56AD-AABC-4B51-9415-98B3AA54AC6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E2AFA2C6-1642-43DD-A59A-9C0A546EA0E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3" name="Straight Connector 1402">
              <a:extLst>
                <a:ext uri="{FF2B5EF4-FFF2-40B4-BE49-F238E27FC236}">
                  <a16:creationId xmlns:a16="http://schemas.microsoft.com/office/drawing/2014/main" id="{AF945089-35C2-464F-AA8D-EB47D143D18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4" name="Group 1403">
            <a:extLst>
              <a:ext uri="{FF2B5EF4-FFF2-40B4-BE49-F238E27FC236}">
                <a16:creationId xmlns:a16="http://schemas.microsoft.com/office/drawing/2014/main" id="{F7A15167-B140-48A6-9279-9AD64F6D79DE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07A02BDF-F2D1-44C9-9B83-CFB118F7ED4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Isosceles Triangle 1405">
              <a:extLst>
                <a:ext uri="{FF2B5EF4-FFF2-40B4-BE49-F238E27FC236}">
                  <a16:creationId xmlns:a16="http://schemas.microsoft.com/office/drawing/2014/main" id="{19A0757C-4057-4963-A250-319858E18E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7" name="Straight Connector 1406">
              <a:extLst>
                <a:ext uri="{FF2B5EF4-FFF2-40B4-BE49-F238E27FC236}">
                  <a16:creationId xmlns:a16="http://schemas.microsoft.com/office/drawing/2014/main" id="{829F3C9D-BBDC-4D47-A634-80E06C0E575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8" name="Straight Connector 1407">
              <a:extLst>
                <a:ext uri="{FF2B5EF4-FFF2-40B4-BE49-F238E27FC236}">
                  <a16:creationId xmlns:a16="http://schemas.microsoft.com/office/drawing/2014/main" id="{59C2CFAC-D9CA-411C-9144-E2949134B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93039EE9-495F-43EF-A4A9-78BAD3DB093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072B8CC5-1D36-4FFF-95B5-C041DFFF0DD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039D7366-DD8C-4423-9A84-E05EF177723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F6CF8937-6077-46DD-9684-D62C55F36D2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41EC9AA0-015C-4357-8ACE-A921161DBBC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C29698FE-3187-4A14-B572-4DDBD06FD91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Oval 1414">
              <a:extLst>
                <a:ext uri="{FF2B5EF4-FFF2-40B4-BE49-F238E27FC236}">
                  <a16:creationId xmlns:a16="http://schemas.microsoft.com/office/drawing/2014/main" id="{693715F6-668E-4051-81BC-A285D018C29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AED70291-E5ED-444C-BD16-5BBA01BFB49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E420DC63-F837-45BC-8E6F-EFB5E5AADD2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8" name="Straight Connector 1417">
              <a:extLst>
                <a:ext uri="{FF2B5EF4-FFF2-40B4-BE49-F238E27FC236}">
                  <a16:creationId xmlns:a16="http://schemas.microsoft.com/office/drawing/2014/main" id="{4762FF93-B9EA-4B45-9327-F3B4B2DD35F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9" name="Group 1418">
            <a:extLst>
              <a:ext uri="{FF2B5EF4-FFF2-40B4-BE49-F238E27FC236}">
                <a16:creationId xmlns:a16="http://schemas.microsoft.com/office/drawing/2014/main" id="{02C72502-8291-4724-9457-23B089128645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A286D646-D71E-4857-831F-D2E67C04CA9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Isosceles Triangle 1420">
              <a:extLst>
                <a:ext uri="{FF2B5EF4-FFF2-40B4-BE49-F238E27FC236}">
                  <a16:creationId xmlns:a16="http://schemas.microsoft.com/office/drawing/2014/main" id="{DF6B8D45-72AE-4AAE-89C2-73F3DE16BA8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2" name="Straight Connector 1421">
              <a:extLst>
                <a:ext uri="{FF2B5EF4-FFF2-40B4-BE49-F238E27FC236}">
                  <a16:creationId xmlns:a16="http://schemas.microsoft.com/office/drawing/2014/main" id="{6907806C-BF9D-440A-A53C-F63EE775752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Straight Connector 1422">
              <a:extLst>
                <a:ext uri="{FF2B5EF4-FFF2-40B4-BE49-F238E27FC236}">
                  <a16:creationId xmlns:a16="http://schemas.microsoft.com/office/drawing/2014/main" id="{0B923DC4-F9F2-4E84-9AF4-D3D70232F2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BCB31717-3932-49C3-BC68-9E0FD40FBA6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36CD9D63-57D1-45D1-B34B-66F3F26E86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F7350397-170E-4B9F-9203-AA397F67FE0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D23236D2-D521-4EED-A992-FBACABA3741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A2308CED-C911-40A8-BB0B-D0EE2A97224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F3D1700E-9B32-4D79-83D3-617BACB3636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Oval 1429">
              <a:extLst>
                <a:ext uri="{FF2B5EF4-FFF2-40B4-BE49-F238E27FC236}">
                  <a16:creationId xmlns:a16="http://schemas.microsoft.com/office/drawing/2014/main" id="{426B04B9-1C99-444F-998C-4F09AEF17EC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1" name="Arc 1430">
              <a:extLst>
                <a:ext uri="{FF2B5EF4-FFF2-40B4-BE49-F238E27FC236}">
                  <a16:creationId xmlns:a16="http://schemas.microsoft.com/office/drawing/2014/main" id="{D8B809CC-AAF9-41BE-ACF7-AE3E07E14CD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8558AEBE-3E5A-4B2C-8E01-450BEDDA7CB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501F245D-C9B0-47FA-9B6D-CE8A778FA87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4" name="Group 1433">
            <a:extLst>
              <a:ext uri="{FF2B5EF4-FFF2-40B4-BE49-F238E27FC236}">
                <a16:creationId xmlns:a16="http://schemas.microsoft.com/office/drawing/2014/main" id="{8ABDE74B-6532-4DE2-8EB4-C4CCF4F407E6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1ADEA8B8-3DB3-4435-B10C-1CE9E4FFE79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Isosceles Triangle 1435">
              <a:extLst>
                <a:ext uri="{FF2B5EF4-FFF2-40B4-BE49-F238E27FC236}">
                  <a16:creationId xmlns:a16="http://schemas.microsoft.com/office/drawing/2014/main" id="{B10A26EA-67E6-4948-B8BA-A5BA1181C5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7" name="Straight Connector 1436">
              <a:extLst>
                <a:ext uri="{FF2B5EF4-FFF2-40B4-BE49-F238E27FC236}">
                  <a16:creationId xmlns:a16="http://schemas.microsoft.com/office/drawing/2014/main" id="{C4074426-B9A6-470E-B51A-314E3918962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Straight Connector 1437">
              <a:extLst>
                <a:ext uri="{FF2B5EF4-FFF2-40B4-BE49-F238E27FC236}">
                  <a16:creationId xmlns:a16="http://schemas.microsoft.com/office/drawing/2014/main" id="{9505D7AC-598F-448E-A240-CFC4EBB348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B93F029A-B66F-4A45-80A8-A318B1A109A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480C2030-A633-4997-BFBB-443362D4A25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534DD902-FB0B-42F5-B900-BD564EA3338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03038F22-27C8-4282-A870-CBE406F21E2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AD4423FE-536F-4100-9192-0272F66CB7C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CF40F433-8916-4E26-85FC-764BEC73A1C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Oval 1444">
              <a:extLst>
                <a:ext uri="{FF2B5EF4-FFF2-40B4-BE49-F238E27FC236}">
                  <a16:creationId xmlns:a16="http://schemas.microsoft.com/office/drawing/2014/main" id="{DB7E26EF-C331-4694-B0FE-7358E7735D1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A04A3152-3433-4F0D-B431-27CE4780946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08FD094C-7F9E-4F61-A35F-18B157CF5D2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698AB21B-DB26-4057-87E8-83A5BA8EDF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9" name="Group 1448">
            <a:extLst>
              <a:ext uri="{FF2B5EF4-FFF2-40B4-BE49-F238E27FC236}">
                <a16:creationId xmlns:a16="http://schemas.microsoft.com/office/drawing/2014/main" id="{AD2BC926-AAAC-4500-8658-5F29F54D6974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450" name="Arc 1449">
              <a:extLst>
                <a:ext uri="{FF2B5EF4-FFF2-40B4-BE49-F238E27FC236}">
                  <a16:creationId xmlns:a16="http://schemas.microsoft.com/office/drawing/2014/main" id="{24284CC6-F180-4170-871C-DEDC368BE39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1" name="Isosceles Triangle 1450">
              <a:extLst>
                <a:ext uri="{FF2B5EF4-FFF2-40B4-BE49-F238E27FC236}">
                  <a16:creationId xmlns:a16="http://schemas.microsoft.com/office/drawing/2014/main" id="{F522158D-EA34-46A5-BE7A-88194A3D7A0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2" name="Straight Connector 1451">
              <a:extLst>
                <a:ext uri="{FF2B5EF4-FFF2-40B4-BE49-F238E27FC236}">
                  <a16:creationId xmlns:a16="http://schemas.microsoft.com/office/drawing/2014/main" id="{033C0951-9BA9-45CA-A6F4-606FDEAA9CD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3" name="Straight Connector 1452">
              <a:extLst>
                <a:ext uri="{FF2B5EF4-FFF2-40B4-BE49-F238E27FC236}">
                  <a16:creationId xmlns:a16="http://schemas.microsoft.com/office/drawing/2014/main" id="{79FCA32C-B299-4FA3-A137-38AFE3BF0D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408FA191-D458-473E-A8E4-F339693E152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1F1DE533-4F1F-4B8A-AC0B-770FEDF738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84FB16C5-FED7-4C62-9749-445BFC3C0E3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42A764D7-73FD-4DCA-B288-D06C0417C71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2CC0349D-768E-4BC0-8142-C46CCAE4176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8DD928C5-9DE4-4B26-BED8-6F00E3FC85B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Oval 1459">
              <a:extLst>
                <a:ext uri="{FF2B5EF4-FFF2-40B4-BE49-F238E27FC236}">
                  <a16:creationId xmlns:a16="http://schemas.microsoft.com/office/drawing/2014/main" id="{4D9FB9D6-48E9-4CDF-A137-E37C2BAAE1A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FCF55532-A9E2-41A3-A0DB-8E0C88A4C3E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A7C71D31-01C8-4DD7-AC41-288D19BB416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3" name="Straight Connector 1462">
              <a:extLst>
                <a:ext uri="{FF2B5EF4-FFF2-40B4-BE49-F238E27FC236}">
                  <a16:creationId xmlns:a16="http://schemas.microsoft.com/office/drawing/2014/main" id="{74EF6F53-EBDC-4D74-ABA6-ABA0C217F76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4" name="Group 1463">
            <a:extLst>
              <a:ext uri="{FF2B5EF4-FFF2-40B4-BE49-F238E27FC236}">
                <a16:creationId xmlns:a16="http://schemas.microsoft.com/office/drawing/2014/main" id="{91552243-444B-4522-BDAA-34DC84801876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465" name="Arc 1464">
              <a:extLst>
                <a:ext uri="{FF2B5EF4-FFF2-40B4-BE49-F238E27FC236}">
                  <a16:creationId xmlns:a16="http://schemas.microsoft.com/office/drawing/2014/main" id="{F23F5651-473A-4A8D-94E6-959E4BC6E35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6" name="Isosceles Triangle 1465">
              <a:extLst>
                <a:ext uri="{FF2B5EF4-FFF2-40B4-BE49-F238E27FC236}">
                  <a16:creationId xmlns:a16="http://schemas.microsoft.com/office/drawing/2014/main" id="{16277B30-4085-4D71-9DAF-4F8B6D5BEB9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7" name="Straight Connector 1466">
              <a:extLst>
                <a:ext uri="{FF2B5EF4-FFF2-40B4-BE49-F238E27FC236}">
                  <a16:creationId xmlns:a16="http://schemas.microsoft.com/office/drawing/2014/main" id="{FF1A6345-2A3F-4719-86F0-00F46BE4D54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190FCA64-06CE-4CB6-85DC-CD1B24C70F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E3D54A11-6056-4CB5-8EAE-EC75144EFCA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C0FA760C-E591-4815-B1D8-9E49D6485E0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3D2E561E-983C-47C5-B1A7-00B44398A4B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DD6C3EC2-0F6D-457E-BFA4-BA5A361BDC9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8A014184-E36F-442D-8FC5-D91F56685CF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9B225BF2-7B7C-4617-9BC4-33E055E3FD4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Oval 1474">
              <a:extLst>
                <a:ext uri="{FF2B5EF4-FFF2-40B4-BE49-F238E27FC236}">
                  <a16:creationId xmlns:a16="http://schemas.microsoft.com/office/drawing/2014/main" id="{AE09B653-8A2D-48F1-9E34-E42628B2D0F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189917D4-88D5-4467-9524-E7A263F06B0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C2393AF7-630E-4D57-BEFD-30ED4A8D0E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8" name="Straight Connector 1477">
              <a:extLst>
                <a:ext uri="{FF2B5EF4-FFF2-40B4-BE49-F238E27FC236}">
                  <a16:creationId xmlns:a16="http://schemas.microsoft.com/office/drawing/2014/main" id="{92C7ACA5-B399-4859-90DA-C8959A4C4F5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9" name="Group 1478">
            <a:extLst>
              <a:ext uri="{FF2B5EF4-FFF2-40B4-BE49-F238E27FC236}">
                <a16:creationId xmlns:a16="http://schemas.microsoft.com/office/drawing/2014/main" id="{16228965-3E75-4B90-B305-BAEB95FA4595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A9C679B6-D9B1-497F-AC2D-45330CD3522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Isosceles Triangle 1480">
              <a:extLst>
                <a:ext uri="{FF2B5EF4-FFF2-40B4-BE49-F238E27FC236}">
                  <a16:creationId xmlns:a16="http://schemas.microsoft.com/office/drawing/2014/main" id="{C144C8AD-0588-4243-9643-70B212F13BC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A0EDD1D4-AA5B-4C3A-9E58-6B2BC983C02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Straight Connector 1482">
              <a:extLst>
                <a:ext uri="{FF2B5EF4-FFF2-40B4-BE49-F238E27FC236}">
                  <a16:creationId xmlns:a16="http://schemas.microsoft.com/office/drawing/2014/main" id="{C8B94551-A228-4FC3-BBED-50E7A5E405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4CEF549C-BB1A-419F-9CE9-B62950606DF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A9319149-038A-4E26-AD43-562D884974F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D92AB2F0-C4F8-4F7A-992C-EDA196CE898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0D3F7000-4E99-4404-8FE0-6D3417ABBAC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5075A27F-BC48-4A49-9596-E5EDBF217F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2D44BBDB-49EE-4686-BB19-425B583B16E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Oval 1489">
              <a:extLst>
                <a:ext uri="{FF2B5EF4-FFF2-40B4-BE49-F238E27FC236}">
                  <a16:creationId xmlns:a16="http://schemas.microsoft.com/office/drawing/2014/main" id="{3BFCC44E-3E83-4910-900A-545DFA60F73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035CAB3C-1DB5-4616-A05E-704098A524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FBEBB059-7F69-4E8B-9EA5-D934D95AA54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3" name="Straight Connector 1492">
              <a:extLst>
                <a:ext uri="{FF2B5EF4-FFF2-40B4-BE49-F238E27FC236}">
                  <a16:creationId xmlns:a16="http://schemas.microsoft.com/office/drawing/2014/main" id="{34194301-1AF3-4606-BAA3-535DAF65DFE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4" name="Group 1493">
            <a:extLst>
              <a:ext uri="{FF2B5EF4-FFF2-40B4-BE49-F238E27FC236}">
                <a16:creationId xmlns:a16="http://schemas.microsoft.com/office/drawing/2014/main" id="{AD9D7AAB-2735-43F2-A407-C2702329D468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C9BC96E6-FB8F-48E8-95DE-4A02F84F0A3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6" name="Isosceles Triangle 1495">
              <a:extLst>
                <a:ext uri="{FF2B5EF4-FFF2-40B4-BE49-F238E27FC236}">
                  <a16:creationId xmlns:a16="http://schemas.microsoft.com/office/drawing/2014/main" id="{28F3AEBA-F650-4753-ADA2-C52D0D509BB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97" name="Straight Connector 1496">
              <a:extLst>
                <a:ext uri="{FF2B5EF4-FFF2-40B4-BE49-F238E27FC236}">
                  <a16:creationId xmlns:a16="http://schemas.microsoft.com/office/drawing/2014/main" id="{57069DE4-C3BB-4B0F-8A14-91B41B97CCE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08AA07EF-F5E5-476F-BD7A-D478DFE995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9" name="Arc 1498">
              <a:extLst>
                <a:ext uri="{FF2B5EF4-FFF2-40B4-BE49-F238E27FC236}">
                  <a16:creationId xmlns:a16="http://schemas.microsoft.com/office/drawing/2014/main" id="{D5C80142-150A-4287-8365-BF48B4D9331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A972D668-E64C-4F47-9AF9-53A408B4A48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4A1CC8DE-BA49-4347-8E66-9522EED5E6D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9E824C9E-CC93-404F-9228-5E9D39EFC0E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41D03A87-511B-4C99-BEC0-EDABED37591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A6BE64F4-15ED-4AF6-870B-2D107F8B68F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Oval 1504">
              <a:extLst>
                <a:ext uri="{FF2B5EF4-FFF2-40B4-BE49-F238E27FC236}">
                  <a16:creationId xmlns:a16="http://schemas.microsoft.com/office/drawing/2014/main" id="{BDD51976-B548-4F0D-B791-F1E616F4F49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437C96B6-96C9-486F-9B66-1F43B6D9EDA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EC35F9E3-134A-4D3D-80A6-FEA3EBFC719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8" name="Straight Connector 1507">
              <a:extLst>
                <a:ext uri="{FF2B5EF4-FFF2-40B4-BE49-F238E27FC236}">
                  <a16:creationId xmlns:a16="http://schemas.microsoft.com/office/drawing/2014/main" id="{22C168D7-FBC4-4E26-AD5A-A53647ECE35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9" name="Group 1508">
            <a:extLst>
              <a:ext uri="{FF2B5EF4-FFF2-40B4-BE49-F238E27FC236}">
                <a16:creationId xmlns:a16="http://schemas.microsoft.com/office/drawing/2014/main" id="{572F3FB4-7FA3-4049-8692-4950E9632251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7B81A981-BCD0-4BDC-9C8E-96586328638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Isosceles Triangle 1510">
              <a:extLst>
                <a:ext uri="{FF2B5EF4-FFF2-40B4-BE49-F238E27FC236}">
                  <a16:creationId xmlns:a16="http://schemas.microsoft.com/office/drawing/2014/main" id="{56F38CCD-ABD7-408B-9833-3FA1621B111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2" name="Straight Connector 1511">
              <a:extLst>
                <a:ext uri="{FF2B5EF4-FFF2-40B4-BE49-F238E27FC236}">
                  <a16:creationId xmlns:a16="http://schemas.microsoft.com/office/drawing/2014/main" id="{39FC8449-4069-44FF-A25F-C95F55C56E4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D7B204AF-77FC-47D5-A887-33167FA38D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EB7BE56D-A61A-4EBE-8218-2C4CF46240A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219EEC2D-18A0-4211-A33F-2C1F97A688B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Arc 1515">
              <a:extLst>
                <a:ext uri="{FF2B5EF4-FFF2-40B4-BE49-F238E27FC236}">
                  <a16:creationId xmlns:a16="http://schemas.microsoft.com/office/drawing/2014/main" id="{25A466A4-6B35-4A4E-A8D7-1596AD70C1C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89DA5BF0-7E90-4B03-9880-1071BE77F06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Arc 1517">
              <a:extLst>
                <a:ext uri="{FF2B5EF4-FFF2-40B4-BE49-F238E27FC236}">
                  <a16:creationId xmlns:a16="http://schemas.microsoft.com/office/drawing/2014/main" id="{701C1006-AB5C-4EF3-BA39-13B562C9BFA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172271A8-7C8C-4986-88E7-BB26EF721C0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Oval 1519">
              <a:extLst>
                <a:ext uri="{FF2B5EF4-FFF2-40B4-BE49-F238E27FC236}">
                  <a16:creationId xmlns:a16="http://schemas.microsoft.com/office/drawing/2014/main" id="{B0B155B4-AA66-4FB3-A475-BC1DC330490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C59A30F6-28F4-48F8-88A1-E4ACFB92E2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ECD3BDF7-4489-4DFC-AC9D-9938BAA3DCF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3" name="Straight Connector 1522">
              <a:extLst>
                <a:ext uri="{FF2B5EF4-FFF2-40B4-BE49-F238E27FC236}">
                  <a16:creationId xmlns:a16="http://schemas.microsoft.com/office/drawing/2014/main" id="{8917F3DA-0A44-46F6-ABD8-D74C5673DB5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6ED1CF31-0BF3-4853-B142-80CAA07E2886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5E7E0B28-6689-401E-880A-8ADBFC5EF42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Isosceles Triangle 1525">
              <a:extLst>
                <a:ext uri="{FF2B5EF4-FFF2-40B4-BE49-F238E27FC236}">
                  <a16:creationId xmlns:a16="http://schemas.microsoft.com/office/drawing/2014/main" id="{B2A2D9B5-6AA6-4534-BC1C-C82A5C892A1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27" name="Straight Connector 1526">
              <a:extLst>
                <a:ext uri="{FF2B5EF4-FFF2-40B4-BE49-F238E27FC236}">
                  <a16:creationId xmlns:a16="http://schemas.microsoft.com/office/drawing/2014/main" id="{F9BE0F20-6DD0-4274-B7EF-D9E47E9C098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8" name="Straight Connector 1527">
              <a:extLst>
                <a:ext uri="{FF2B5EF4-FFF2-40B4-BE49-F238E27FC236}">
                  <a16:creationId xmlns:a16="http://schemas.microsoft.com/office/drawing/2014/main" id="{1D812FE4-14E1-4A8D-8A3F-CA15FFE1FF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D9227150-0D9A-4A9F-BB72-62CAF0B7DB1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AE6843B6-ED92-4A31-AB2A-885F7B7749D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61EFEFED-CACE-4D5F-B960-6B539AC34EE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37E4B521-A00F-4105-8A4E-DB6D6A0672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Arc 1532">
              <a:extLst>
                <a:ext uri="{FF2B5EF4-FFF2-40B4-BE49-F238E27FC236}">
                  <a16:creationId xmlns:a16="http://schemas.microsoft.com/office/drawing/2014/main" id="{47084137-89C7-44D0-9982-69A3F1C0B3D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B47133E6-51FE-4000-87E5-E3FD4D82644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Oval 1534">
              <a:extLst>
                <a:ext uri="{FF2B5EF4-FFF2-40B4-BE49-F238E27FC236}">
                  <a16:creationId xmlns:a16="http://schemas.microsoft.com/office/drawing/2014/main" id="{73FD9317-03CF-43E5-A8C6-286A5555C1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E05A740D-BF5D-46E7-8D39-972E5BCB7BF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87F61192-44A4-4858-9D34-9D899D9D38A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8" name="Straight Connector 1537">
              <a:extLst>
                <a:ext uri="{FF2B5EF4-FFF2-40B4-BE49-F238E27FC236}">
                  <a16:creationId xmlns:a16="http://schemas.microsoft.com/office/drawing/2014/main" id="{FDB37878-4195-4D6D-95A9-CA9BFDD947E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9" name="Group 1538">
            <a:extLst>
              <a:ext uri="{FF2B5EF4-FFF2-40B4-BE49-F238E27FC236}">
                <a16:creationId xmlns:a16="http://schemas.microsoft.com/office/drawing/2014/main" id="{2C430E7D-CA27-4F38-92FB-4A36DF28CE25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540" name="Arc 1539">
              <a:extLst>
                <a:ext uri="{FF2B5EF4-FFF2-40B4-BE49-F238E27FC236}">
                  <a16:creationId xmlns:a16="http://schemas.microsoft.com/office/drawing/2014/main" id="{E78269B6-E019-49AE-B911-D919A4BE96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1" name="Isosceles Triangle 1540">
              <a:extLst>
                <a:ext uri="{FF2B5EF4-FFF2-40B4-BE49-F238E27FC236}">
                  <a16:creationId xmlns:a16="http://schemas.microsoft.com/office/drawing/2014/main" id="{D05BE8B8-B49F-4AB7-A345-A8FFB9A1FF1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42" name="Straight Connector 1541">
              <a:extLst>
                <a:ext uri="{FF2B5EF4-FFF2-40B4-BE49-F238E27FC236}">
                  <a16:creationId xmlns:a16="http://schemas.microsoft.com/office/drawing/2014/main" id="{B1AE09F2-DC1F-4C8A-8016-1EDDA29EA0D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Straight Connector 1542">
              <a:extLst>
                <a:ext uri="{FF2B5EF4-FFF2-40B4-BE49-F238E27FC236}">
                  <a16:creationId xmlns:a16="http://schemas.microsoft.com/office/drawing/2014/main" id="{76BE71FB-4751-4E89-9DF0-83ABFA7739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42A6DC51-710A-40E2-8629-5C3C871E755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502870AB-D55A-43C6-B960-5FAA5703F1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47949A54-D9DB-4808-9DD1-28983E494B7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6DFAC881-7100-465D-8977-A41A212465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9CCE55D3-39E0-4146-93AF-B2F0F6309DA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E02E337F-7561-4116-894B-355EF80D4CE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0" name="Oval 1549">
              <a:extLst>
                <a:ext uri="{FF2B5EF4-FFF2-40B4-BE49-F238E27FC236}">
                  <a16:creationId xmlns:a16="http://schemas.microsoft.com/office/drawing/2014/main" id="{4AD0427B-5FE9-4833-98CD-9B6FC5110C3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60E08163-D31F-4D5C-80CB-556C2D1C07B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Arc 1551">
              <a:extLst>
                <a:ext uri="{FF2B5EF4-FFF2-40B4-BE49-F238E27FC236}">
                  <a16:creationId xmlns:a16="http://schemas.microsoft.com/office/drawing/2014/main" id="{9B842A19-12B7-40AA-A66D-4891FEB6C8E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3" name="Straight Connector 1552">
              <a:extLst>
                <a:ext uri="{FF2B5EF4-FFF2-40B4-BE49-F238E27FC236}">
                  <a16:creationId xmlns:a16="http://schemas.microsoft.com/office/drawing/2014/main" id="{08ECC435-F44D-43EE-AD98-78C915BB06F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04739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59BAD77-9703-41C1-9652-5E452A571292}"/>
              </a:ext>
            </a:extLst>
          </p:cNvPr>
          <p:cNvSpPr txBox="1"/>
          <p:nvPr/>
        </p:nvSpPr>
        <p:spPr>
          <a:xfrm>
            <a:off x="2570480" y="1242906"/>
            <a:ext cx="761854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bn-IN" sz="3200" dirty="0">
                <a:latin typeface="NikoshBAN" panose="02000000000000000000" pitchFamily="2" charset="0"/>
                <a:cs typeface="NikoshBAN" panose="02000000000000000000" pitchFamily="2" charset="0"/>
              </a:rPr>
              <a:t>যে কোন বৃত্তের</a:t>
            </a:r>
            <a:r>
              <a:rPr lang="en-US" sz="3200" dirty="0">
                <a:latin typeface="NikoshBAN" panose="02000000000000000000" pitchFamily="2" charset="0"/>
                <a:cs typeface="NikoshBAN" panose="02000000000000000000" pitchFamily="2" charset="0"/>
              </a:rPr>
              <a:t> -</a:t>
            </a:r>
          </a:p>
          <a:p>
            <a:pPr>
              <a:tabLst>
                <a:tab pos="457200" algn="l"/>
              </a:tabLst>
            </a:pPr>
            <a:r>
              <a:rPr lang="bn-IN" sz="2800" dirty="0">
                <a:solidFill>
                  <a:srgbClr val="FF00FF"/>
                </a:solidFill>
                <a:latin typeface="NikoshBAN" pitchFamily="2" charset="0"/>
                <a:cs typeface="NikoshBAN" pitchFamily="2" charset="0"/>
              </a:rPr>
              <a:t>(সঠিক উত্তরটি জানতে ক্লিক করুণ।)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2C02C0F-FD80-46B0-A6BA-D7BBAD480A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990" y="1289071"/>
            <a:ext cx="1183210" cy="59923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505E2BF4-4650-4DD4-9584-91EE0AC294DC}"/>
              </a:ext>
            </a:extLst>
          </p:cNvPr>
          <p:cNvSpPr txBox="1"/>
          <p:nvPr/>
        </p:nvSpPr>
        <p:spPr>
          <a:xfrm>
            <a:off x="2570480" y="4268340"/>
            <a:ext cx="3373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ক) </a:t>
            </a:r>
            <a:r>
              <a:rPr lang="en-US" sz="2800" dirty="0" err="1">
                <a:latin typeface="NikoshBAN" panose="02000000000000000000" pitchFamily="2" charset="0"/>
                <a:cs typeface="NikoshBAN" panose="02000000000000000000" pitchFamily="2" charset="0"/>
              </a:rPr>
              <a:t>i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ও 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9559FB4-6233-42EC-B1A0-2C68CF94E355}"/>
              </a:ext>
            </a:extLst>
          </p:cNvPr>
          <p:cNvSpPr txBox="1"/>
          <p:nvPr/>
        </p:nvSpPr>
        <p:spPr>
          <a:xfrm>
            <a:off x="2570480" y="4808482"/>
            <a:ext cx="30073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খ) </a:t>
            </a:r>
            <a:r>
              <a:rPr lang="en-US" sz="2800" dirty="0" err="1">
                <a:latin typeface="NikoshBAN" panose="02000000000000000000" pitchFamily="2" charset="0"/>
                <a:cs typeface="NikoshBAN" panose="02000000000000000000" pitchFamily="2" charset="0"/>
              </a:rPr>
              <a:t>i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ও 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iii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93CFDB4-1E99-4B14-910C-35AE8CFFD46B}"/>
              </a:ext>
            </a:extLst>
          </p:cNvPr>
          <p:cNvSpPr txBox="1"/>
          <p:nvPr/>
        </p:nvSpPr>
        <p:spPr>
          <a:xfrm>
            <a:off x="2560320" y="5422634"/>
            <a:ext cx="29159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গ)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ও 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iii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2F02F4-F823-444A-9342-4B915E114D47}"/>
              </a:ext>
            </a:extLst>
          </p:cNvPr>
          <p:cNvSpPr txBox="1"/>
          <p:nvPr/>
        </p:nvSpPr>
        <p:spPr>
          <a:xfrm>
            <a:off x="2560320" y="5970965"/>
            <a:ext cx="319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ঘ) </a:t>
            </a:r>
            <a:r>
              <a:rPr lang="en-US" sz="2800" dirty="0" err="1">
                <a:latin typeface="NikoshBAN" panose="02000000000000000000" pitchFamily="2" charset="0"/>
                <a:cs typeface="NikoshBAN" panose="02000000000000000000" pitchFamily="2" charset="0"/>
              </a:rPr>
              <a:t>i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 , ii 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ও 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iii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3FDBE2D-6B07-4C49-9EF9-6E1A3F79B6E0}"/>
              </a:ext>
            </a:extLst>
          </p:cNvPr>
          <p:cNvSpPr txBox="1"/>
          <p:nvPr/>
        </p:nvSpPr>
        <p:spPr>
          <a:xfrm>
            <a:off x="6235818" y="4325777"/>
            <a:ext cx="2842028" cy="523220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28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28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D877AA3-8FFB-4040-A3F8-AB84203B7C2E}"/>
              </a:ext>
            </a:extLst>
          </p:cNvPr>
          <p:cNvSpPr txBox="1"/>
          <p:nvPr/>
        </p:nvSpPr>
        <p:spPr>
          <a:xfrm>
            <a:off x="6228150" y="4882294"/>
            <a:ext cx="2853434" cy="523220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28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28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DC02C65-072D-4BB8-94B8-43C35416C078}"/>
              </a:ext>
            </a:extLst>
          </p:cNvPr>
          <p:cNvSpPr txBox="1"/>
          <p:nvPr/>
        </p:nvSpPr>
        <p:spPr>
          <a:xfrm>
            <a:off x="6225454" y="5990143"/>
            <a:ext cx="2857379" cy="523220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28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সঠিক উত্তর</a:t>
            </a:r>
            <a:endParaRPr lang="en-US" sz="28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2093103-CD4F-443D-8823-824AF4BB90C6}"/>
              </a:ext>
            </a:extLst>
          </p:cNvPr>
          <p:cNvSpPr txBox="1"/>
          <p:nvPr/>
        </p:nvSpPr>
        <p:spPr>
          <a:xfrm>
            <a:off x="6240898" y="5435803"/>
            <a:ext cx="2835064" cy="523220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28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28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EDF1CA-CF14-4FAF-832F-15443F2B0307}"/>
              </a:ext>
            </a:extLst>
          </p:cNvPr>
          <p:cNvSpPr txBox="1"/>
          <p:nvPr/>
        </p:nvSpPr>
        <p:spPr>
          <a:xfrm>
            <a:off x="3940628" y="2235208"/>
            <a:ext cx="41147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NikoshBAN" panose="02000000000000000000" pitchFamily="2" charset="0"/>
                <a:cs typeface="NikoshBAN" panose="02000000000000000000" pitchFamily="2" charset="0"/>
              </a:rPr>
              <a:t>i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)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একটি অন্তঃবৃত্ত আঁকা যায়।</a:t>
            </a:r>
            <a:endParaRPr lang="en-US" sz="28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01A8013-5745-41B9-BAFB-3213B2F6BBB3}"/>
              </a:ext>
            </a:extLst>
          </p:cNvPr>
          <p:cNvSpPr txBox="1"/>
          <p:nvPr/>
        </p:nvSpPr>
        <p:spPr>
          <a:xfrm>
            <a:off x="3947885" y="2612575"/>
            <a:ext cx="66185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ii)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 একটি বহিঃবৃত্ত আঁকা যায়।</a:t>
            </a:r>
            <a:endParaRPr lang="en-US" sz="28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C8B3115-4366-40C9-AD39-106E79B02220}"/>
              </a:ext>
            </a:extLst>
          </p:cNvPr>
          <p:cNvSpPr txBox="1"/>
          <p:nvPr/>
        </p:nvSpPr>
        <p:spPr>
          <a:xfrm>
            <a:off x="3955143" y="2982687"/>
            <a:ext cx="79901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</a:rPr>
              <a:t>iii)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 একটি ভরকেন্দ্র থাকে ।</a:t>
            </a:r>
            <a:endParaRPr lang="en-US" sz="28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E03B6D9-DE76-44E2-AE2E-0827BE1602D6}"/>
              </a:ext>
            </a:extLst>
          </p:cNvPr>
          <p:cNvSpPr txBox="1"/>
          <p:nvPr/>
        </p:nvSpPr>
        <p:spPr>
          <a:xfrm>
            <a:off x="3396343" y="3657601"/>
            <a:ext cx="79901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</a:rPr>
              <a:t>নিচের কোণটি সঠিক?</a:t>
            </a:r>
            <a:endParaRPr lang="en-US" sz="28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2B13C16F-F475-4B04-B2A6-423030EA4AB0}"/>
              </a:ext>
            </a:extLst>
          </p:cNvPr>
          <p:cNvGrpSpPr/>
          <p:nvPr/>
        </p:nvGrpSpPr>
        <p:grpSpPr>
          <a:xfrm>
            <a:off x="4544141" y="599791"/>
            <a:ext cx="3559175" cy="648935"/>
            <a:chOff x="4544141" y="599791"/>
            <a:chExt cx="3559175" cy="648935"/>
          </a:xfrm>
        </p:grpSpPr>
        <p:sp>
          <p:nvSpPr>
            <p:cNvPr id="67" name="Rectangle: Diagonal Corners Snipped 66">
              <a:extLst>
                <a:ext uri="{FF2B5EF4-FFF2-40B4-BE49-F238E27FC236}">
                  <a16:creationId xmlns:a16="http://schemas.microsoft.com/office/drawing/2014/main" id="{CBCEC241-BD7C-440E-A9D4-FD315A86E5E2}"/>
                </a:ext>
              </a:extLst>
            </p:cNvPr>
            <p:cNvSpPr/>
            <p:nvPr/>
          </p:nvSpPr>
          <p:spPr>
            <a:xfrm>
              <a:off x="5187819" y="599791"/>
              <a:ext cx="2281467" cy="588696"/>
            </a:xfrm>
            <a:prstGeom prst="snip2DiagRect">
              <a:avLst/>
            </a:prstGeom>
            <a:noFill/>
            <a:ln w="19050">
              <a:gradFill>
                <a:gsLst>
                  <a:gs pos="0">
                    <a:srgbClr val="FF00FF"/>
                  </a:gs>
                  <a:gs pos="100000">
                    <a:srgbClr val="6660D4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মূল্যায়নঃ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0BB0FD90-0D77-45A8-9179-A00B069AC78B}"/>
                </a:ext>
              </a:extLst>
            </p:cNvPr>
            <p:cNvGrpSpPr/>
            <p:nvPr/>
          </p:nvGrpSpPr>
          <p:grpSpPr>
            <a:xfrm>
              <a:off x="4544141" y="639126"/>
              <a:ext cx="711200" cy="571500"/>
              <a:chOff x="3453384" y="914400"/>
              <a:chExt cx="6004560" cy="5337048"/>
            </a:xfrm>
          </p:grpSpPr>
          <p:sp>
            <p:nvSpPr>
              <p:cNvPr id="84" name="Arc 83">
                <a:extLst>
                  <a:ext uri="{FF2B5EF4-FFF2-40B4-BE49-F238E27FC236}">
                    <a16:creationId xmlns:a16="http://schemas.microsoft.com/office/drawing/2014/main" id="{DED3AFF5-4D0C-470F-99E3-8A45FF33E9EE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Isosceles Triangle 84">
                <a:extLst>
                  <a:ext uri="{FF2B5EF4-FFF2-40B4-BE49-F238E27FC236}">
                    <a16:creationId xmlns:a16="http://schemas.microsoft.com/office/drawing/2014/main" id="{2F36DFD1-EB1B-4CE4-B079-BCBBD1D976CD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65C7F6F1-8639-4976-8FAA-E059200825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ED588646-3786-476E-872B-B01B1D6D4D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Arc 87">
                <a:extLst>
                  <a:ext uri="{FF2B5EF4-FFF2-40B4-BE49-F238E27FC236}">
                    <a16:creationId xmlns:a16="http://schemas.microsoft.com/office/drawing/2014/main" id="{3ADC5BF5-61B5-4499-B1F2-07E21E457D3F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Arc 88">
                <a:extLst>
                  <a:ext uri="{FF2B5EF4-FFF2-40B4-BE49-F238E27FC236}">
                    <a16:creationId xmlns:a16="http://schemas.microsoft.com/office/drawing/2014/main" id="{C6ED1E60-E9F1-4FA3-9A7F-9E5939F773FD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Arc 89">
                <a:extLst>
                  <a:ext uri="{FF2B5EF4-FFF2-40B4-BE49-F238E27FC236}">
                    <a16:creationId xmlns:a16="http://schemas.microsoft.com/office/drawing/2014/main" id="{22915E3B-5ED4-48A3-A20B-52DA6E98EB3E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Arc 90">
                <a:extLst>
                  <a:ext uri="{FF2B5EF4-FFF2-40B4-BE49-F238E27FC236}">
                    <a16:creationId xmlns:a16="http://schemas.microsoft.com/office/drawing/2014/main" id="{E8A911D5-CF68-45A7-BF73-2F52993413FC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Arc 91">
                <a:extLst>
                  <a:ext uri="{FF2B5EF4-FFF2-40B4-BE49-F238E27FC236}">
                    <a16:creationId xmlns:a16="http://schemas.microsoft.com/office/drawing/2014/main" id="{D73A3664-E11F-47DE-B72F-3C41D3C3620A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Arc 92">
                <a:extLst>
                  <a:ext uri="{FF2B5EF4-FFF2-40B4-BE49-F238E27FC236}">
                    <a16:creationId xmlns:a16="http://schemas.microsoft.com/office/drawing/2014/main" id="{155362A8-ADE2-48F9-AD83-8035DDD7451A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35B486F9-43C1-4B6F-A8A6-8C827C27E6FF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Arc 94">
                <a:extLst>
                  <a:ext uri="{FF2B5EF4-FFF2-40B4-BE49-F238E27FC236}">
                    <a16:creationId xmlns:a16="http://schemas.microsoft.com/office/drawing/2014/main" id="{4D784631-7A83-45F7-88A3-82BEB1A3C3CE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Arc 95">
                <a:extLst>
                  <a:ext uri="{FF2B5EF4-FFF2-40B4-BE49-F238E27FC236}">
                    <a16:creationId xmlns:a16="http://schemas.microsoft.com/office/drawing/2014/main" id="{9F07F874-34BA-4733-9FEB-9CBAA24050DB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E9D90E33-C43F-4305-B165-ECBA8A918A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964DD026-E644-4F7F-862B-7FBB7FCC88D6}"/>
                </a:ext>
              </a:extLst>
            </p:cNvPr>
            <p:cNvGrpSpPr/>
            <p:nvPr/>
          </p:nvGrpSpPr>
          <p:grpSpPr>
            <a:xfrm>
              <a:off x="7392116" y="677226"/>
              <a:ext cx="711200" cy="571500"/>
              <a:chOff x="3453384" y="914400"/>
              <a:chExt cx="6004560" cy="5337048"/>
            </a:xfrm>
          </p:grpSpPr>
          <p:sp>
            <p:nvSpPr>
              <p:cNvPr id="70" name="Arc 69">
                <a:extLst>
                  <a:ext uri="{FF2B5EF4-FFF2-40B4-BE49-F238E27FC236}">
                    <a16:creationId xmlns:a16="http://schemas.microsoft.com/office/drawing/2014/main" id="{A686855E-5BD9-4A76-B1C8-950BCCA609F4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Isosceles Triangle 70">
                <a:extLst>
                  <a:ext uri="{FF2B5EF4-FFF2-40B4-BE49-F238E27FC236}">
                    <a16:creationId xmlns:a16="http://schemas.microsoft.com/office/drawing/2014/main" id="{35C3D694-96A4-493C-B2B7-B64A71161B8C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4427EF0-4A02-44CB-9827-E2E58A188C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A9500894-B819-43CD-8B22-4745E30615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Arc 73">
                <a:extLst>
                  <a:ext uri="{FF2B5EF4-FFF2-40B4-BE49-F238E27FC236}">
                    <a16:creationId xmlns:a16="http://schemas.microsoft.com/office/drawing/2014/main" id="{A1EE843A-8141-4CC4-8FF4-66A159C90166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Arc 74">
                <a:extLst>
                  <a:ext uri="{FF2B5EF4-FFF2-40B4-BE49-F238E27FC236}">
                    <a16:creationId xmlns:a16="http://schemas.microsoft.com/office/drawing/2014/main" id="{C47C5F8D-1596-4A52-AC81-2BB025C925EE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Arc 75">
                <a:extLst>
                  <a:ext uri="{FF2B5EF4-FFF2-40B4-BE49-F238E27FC236}">
                    <a16:creationId xmlns:a16="http://schemas.microsoft.com/office/drawing/2014/main" id="{2E6039CC-2E7C-43A2-A2E0-F88390F2463C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Arc 76">
                <a:extLst>
                  <a:ext uri="{FF2B5EF4-FFF2-40B4-BE49-F238E27FC236}">
                    <a16:creationId xmlns:a16="http://schemas.microsoft.com/office/drawing/2014/main" id="{5A7B50DB-A3AA-409C-BBA0-E384CAB5E68B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Arc 77">
                <a:extLst>
                  <a:ext uri="{FF2B5EF4-FFF2-40B4-BE49-F238E27FC236}">
                    <a16:creationId xmlns:a16="http://schemas.microsoft.com/office/drawing/2014/main" id="{E1C26501-D7C3-4CA3-BAAD-FF0261E84C97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Arc 78">
                <a:extLst>
                  <a:ext uri="{FF2B5EF4-FFF2-40B4-BE49-F238E27FC236}">
                    <a16:creationId xmlns:a16="http://schemas.microsoft.com/office/drawing/2014/main" id="{BD0731C1-E2F6-4373-A084-C490B8D32459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2AA9F59A-4022-4F97-B3CF-792420160AF2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Arc 80">
                <a:extLst>
                  <a:ext uri="{FF2B5EF4-FFF2-40B4-BE49-F238E27FC236}">
                    <a16:creationId xmlns:a16="http://schemas.microsoft.com/office/drawing/2014/main" id="{0E1EEE84-7D56-4E9B-AA8D-43787B39B761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Arc 81">
                <a:extLst>
                  <a:ext uri="{FF2B5EF4-FFF2-40B4-BE49-F238E27FC236}">
                    <a16:creationId xmlns:a16="http://schemas.microsoft.com/office/drawing/2014/main" id="{5322A645-E8E7-4F3E-BB21-E598FA897A2A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FFDCE7EE-4737-4D21-A615-43AC7AAD8A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2E374FFC-1ED0-4D08-BF22-DBFCB1FE3638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E3E8F82A-B9EC-4893-A6DC-DA739E33A1E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B53D123F-6079-4999-AE66-243A971AD65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B9A2F354-EA49-4A79-A6DB-EBCD7EBFF85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5583CD9F-CF8C-4E8E-92D2-7EB1614FFB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Arc 56">
              <a:extLst>
                <a:ext uri="{FF2B5EF4-FFF2-40B4-BE49-F238E27FC236}">
                  <a16:creationId xmlns:a16="http://schemas.microsoft.com/office/drawing/2014/main" id="{A0216E4F-87B3-4F5F-8638-F4BFC560FDF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572E4AD9-6B63-4EF8-9D04-F05DC281F2D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9CE8B477-4034-4719-A26E-80EACD308AB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0" name="Arc 59">
              <a:extLst>
                <a:ext uri="{FF2B5EF4-FFF2-40B4-BE49-F238E27FC236}">
                  <a16:creationId xmlns:a16="http://schemas.microsoft.com/office/drawing/2014/main" id="{D7BE9E5D-7667-4BE5-8636-30667A38774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" name="Arc 60">
              <a:extLst>
                <a:ext uri="{FF2B5EF4-FFF2-40B4-BE49-F238E27FC236}">
                  <a16:creationId xmlns:a16="http://schemas.microsoft.com/office/drawing/2014/main" id="{71EDCDAE-63CE-4AC6-A640-53B74D22373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2" name="Arc 61">
              <a:extLst>
                <a:ext uri="{FF2B5EF4-FFF2-40B4-BE49-F238E27FC236}">
                  <a16:creationId xmlns:a16="http://schemas.microsoft.com/office/drawing/2014/main" id="{AA56B88F-710F-4F8C-9269-FE617E138D2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70270752-4592-4E2B-A42A-C861AA647AD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C7B42682-D5A2-4399-973A-E3D097C3D2F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29A35849-0E47-49C7-9958-6D2C0384324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55D507F5-7960-4845-96B8-9F3CFE0A64B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C37C439C-27CE-4FDE-9CA4-8E3D70CB22F1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5858AEBC-7862-49FC-9DD5-79A3DBBA57D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Isosceles Triangle 100">
              <a:extLst>
                <a:ext uri="{FF2B5EF4-FFF2-40B4-BE49-F238E27FC236}">
                  <a16:creationId xmlns:a16="http://schemas.microsoft.com/office/drawing/2014/main" id="{F87A2F45-B91A-466F-8E44-08F8F1F2581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4A2AB41-A424-454E-A6D8-5C8BAB07436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43FC7F0B-07CE-432E-A0DE-220C6A1155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F2FCA091-8775-4FC0-B9D2-FB833755C63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Arc 104">
              <a:extLst>
                <a:ext uri="{FF2B5EF4-FFF2-40B4-BE49-F238E27FC236}">
                  <a16:creationId xmlns:a16="http://schemas.microsoft.com/office/drawing/2014/main" id="{2AF97080-2A32-4AAE-90DA-9111F0DD8AF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C35678FC-6054-46E7-8045-748A3C24803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Arc 106">
              <a:extLst>
                <a:ext uri="{FF2B5EF4-FFF2-40B4-BE49-F238E27FC236}">
                  <a16:creationId xmlns:a16="http://schemas.microsoft.com/office/drawing/2014/main" id="{06997612-59F1-4E45-A93C-DE75B6E0B92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Arc 107">
              <a:extLst>
                <a:ext uri="{FF2B5EF4-FFF2-40B4-BE49-F238E27FC236}">
                  <a16:creationId xmlns:a16="http://schemas.microsoft.com/office/drawing/2014/main" id="{0116E18C-4194-4D4C-9205-3C0D743B0D3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D78E3591-CDF2-459D-9B5E-E25354E2F26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98315C13-25B2-4AB8-BDD3-F69F337A71C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Arc 110">
              <a:extLst>
                <a:ext uri="{FF2B5EF4-FFF2-40B4-BE49-F238E27FC236}">
                  <a16:creationId xmlns:a16="http://schemas.microsoft.com/office/drawing/2014/main" id="{E967D4EA-7E49-403C-9AB7-D879F216F7D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612194D0-D167-4145-BE09-C52A83D0A4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9F7A0EBD-8EE9-401F-BB98-95AB054858D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803CF09D-7104-4912-9DE3-A9D6A216F400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682BA9E6-16A8-41A5-826B-D5C3BC3EBEE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Isosceles Triangle 115">
              <a:extLst>
                <a:ext uri="{FF2B5EF4-FFF2-40B4-BE49-F238E27FC236}">
                  <a16:creationId xmlns:a16="http://schemas.microsoft.com/office/drawing/2014/main" id="{B20B9B51-BB39-45DD-8D86-3E27B321AC0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D8A98870-A422-4402-835F-8B0ADC1F20B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03AF73FD-AEDD-4F48-B0A0-76C7B534F1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A9C5539C-4313-46BD-BA79-C26B83CDBF2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56504EBB-1695-4507-BF0C-5093398F4A6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DDE35AD8-7ABE-4224-AD74-75B8205316E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Arc 121">
              <a:extLst>
                <a:ext uri="{FF2B5EF4-FFF2-40B4-BE49-F238E27FC236}">
                  <a16:creationId xmlns:a16="http://schemas.microsoft.com/office/drawing/2014/main" id="{DB448058-0D8B-4419-9A28-C84D32669B9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CED3628D-4901-4714-BF53-1764654E8D1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Arc 123">
              <a:extLst>
                <a:ext uri="{FF2B5EF4-FFF2-40B4-BE49-F238E27FC236}">
                  <a16:creationId xmlns:a16="http://schemas.microsoft.com/office/drawing/2014/main" id="{2706A604-E162-46CF-904B-9E901FE7979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309F8BCF-5CD0-4AFF-8460-B83A64884A4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9AA10032-F0E9-4E0B-B405-B20D359B838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90FD2815-FAE3-4ED5-B1A2-4E91E0FA04C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CCB11B96-FB7E-423F-A452-BFD207200A6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4FC3B58-998A-49D1-84DD-4B8097161088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130" name="Arc 129">
              <a:extLst>
                <a:ext uri="{FF2B5EF4-FFF2-40B4-BE49-F238E27FC236}">
                  <a16:creationId xmlns:a16="http://schemas.microsoft.com/office/drawing/2014/main" id="{224934E6-84D5-465B-81B3-DCF73BC64D8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Isosceles Triangle 130">
              <a:extLst>
                <a:ext uri="{FF2B5EF4-FFF2-40B4-BE49-F238E27FC236}">
                  <a16:creationId xmlns:a16="http://schemas.microsoft.com/office/drawing/2014/main" id="{B9A299C8-09C2-4B69-9234-8DBBCF22438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24C04EAE-4383-4686-BAAD-D8D86507546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5BAAE387-14A2-48DB-AF75-591D8A0110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BC79D0AC-803A-4BC4-BA27-57F51FDCCA5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5366CBD3-4A02-48F4-9CE6-CABFCC05E60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04A62C06-48D7-4AE1-ACE3-6EFF8E95049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98EE1635-C4D8-4966-8FC7-A29E2C88C1E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A604E3EA-0827-4B61-95A3-739C7A6B798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8D48FC93-279D-41D0-B366-64B96E499E5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109A8579-0DCA-4E8B-BD96-F6C001E35B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Arc 140">
              <a:extLst>
                <a:ext uri="{FF2B5EF4-FFF2-40B4-BE49-F238E27FC236}">
                  <a16:creationId xmlns:a16="http://schemas.microsoft.com/office/drawing/2014/main" id="{F45834A0-7729-40CA-89E3-4E6F295DEA9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62FD5CCF-1904-4A59-B72A-B1471CB0707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C2D8F91-5705-4149-A4D6-3AD5E0B4B28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3095E8FA-AB38-48D1-98CE-E8015F924BA9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63AADCCA-6C14-4F97-AFF8-A40920C6C7B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Isosceles Triangle 145">
              <a:extLst>
                <a:ext uri="{FF2B5EF4-FFF2-40B4-BE49-F238E27FC236}">
                  <a16:creationId xmlns:a16="http://schemas.microsoft.com/office/drawing/2014/main" id="{CB122AB4-547D-4DE4-9076-51487A433CA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52997B1C-35FE-486F-9BC7-1D2C31544E6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069FE81B-380C-462C-B58E-D620765750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D6B04B4A-E205-4B8A-BF4C-72B9363D8ED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50ECF2BC-E01D-49AC-B5D5-CB618203C6F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DBE7A920-ECC0-43A1-B1BF-725E3F8C336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C2E3F3A5-BFDE-42AB-9B3F-B09DC7AE415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2E3B1DE1-C0EE-43CA-99D4-4B389701BB3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D300BC15-5C0A-4DB1-9337-82B2D65EA8F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A6BA8DE8-B549-4865-87C9-832F7E4979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Arc 155">
              <a:extLst>
                <a:ext uri="{FF2B5EF4-FFF2-40B4-BE49-F238E27FC236}">
                  <a16:creationId xmlns:a16="http://schemas.microsoft.com/office/drawing/2014/main" id="{27D3A0F0-499C-4F74-B010-5619234B07B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E282C444-DA6D-41BB-B2B7-9E90F1197E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38253D7-0FF0-4EA5-A3E9-1E826B8CD2D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7FDDEE5C-E4B8-4D7F-B9AD-D3F576D2FE8F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7D50B607-89D3-4CF5-B13A-C73F37C2423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Isosceles Triangle 160">
              <a:extLst>
                <a:ext uri="{FF2B5EF4-FFF2-40B4-BE49-F238E27FC236}">
                  <a16:creationId xmlns:a16="http://schemas.microsoft.com/office/drawing/2014/main" id="{5E0CB6F1-6F99-4003-A137-58E2BEC93C2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7F0F39E8-25E5-48BC-8827-6E463E657EC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0E0DEF75-918B-4793-9F06-82AAACD32F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BEAE171F-5EE3-43CF-A7C4-A57A729C2E6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E2B1A359-BDF8-4C8C-94D6-689CCB5D55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86527433-3FD8-4153-9450-0EC2F04E10A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B8A5AA80-E20A-4439-9DB7-9EFCD436FB7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673BB8EA-953B-42D7-B502-35BF4BA5233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58BFECF1-B713-4480-BF83-592D7E1F363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EBD9DE4E-25B2-4904-8B78-037AE4CE2FA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3B77CC5E-15DD-4D72-8AA8-18F43E524E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A42D8C4E-954C-424C-83B5-9EE4406F72D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21BD5CED-7B5A-4262-AFB7-A3CC8FD009D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ECCF8FD0-21C1-4AB7-B56D-A9F22B9B7468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75" name="Arc 174">
              <a:extLst>
                <a:ext uri="{FF2B5EF4-FFF2-40B4-BE49-F238E27FC236}">
                  <a16:creationId xmlns:a16="http://schemas.microsoft.com/office/drawing/2014/main" id="{B63092B1-47C6-4C9E-BBA5-0689D0CC562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Isosceles Triangle 175">
              <a:extLst>
                <a:ext uri="{FF2B5EF4-FFF2-40B4-BE49-F238E27FC236}">
                  <a16:creationId xmlns:a16="http://schemas.microsoft.com/office/drawing/2014/main" id="{EB5DADFA-42E5-4ADD-9C3B-1F254E93BA4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BEF1578E-4F2A-4DEE-AF78-A6BA7281A87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9FDB7F22-DCA2-4616-BCDD-505957347A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CDFAE610-0B49-4B43-928D-DE4437E0932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7971B02D-A59E-4791-ACA8-7F00A0049B6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893DFCDE-606B-42D2-8A69-6EC690C091A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CA3D3E42-965F-4940-AC89-49F2868F1A9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113E0DD4-8AC3-41BD-AA52-CDF424C05B2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129417ED-F4D1-4578-A81A-B988318EC43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100F9A83-C78E-4B93-90FC-D9C63BC4E9B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E184EE93-305F-4463-859A-6B3188509F6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BD9367B8-CC1E-47E3-8F9C-A74BE20F31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5F069B54-69DD-4B2A-B2E0-46DDF1B4974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20EE59A1-81A4-492C-8A56-940D276BBE44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F1BD8411-78F7-484C-9F24-FA556C0417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Isosceles Triangle 190">
              <a:extLst>
                <a:ext uri="{FF2B5EF4-FFF2-40B4-BE49-F238E27FC236}">
                  <a16:creationId xmlns:a16="http://schemas.microsoft.com/office/drawing/2014/main" id="{B9BED68C-3EDF-4795-9B9D-D89373C17D3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37B48919-B88C-4BAE-AC8E-9EB2EA424D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9EF2449B-D98C-4964-877E-BE5FCED105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863073D7-4618-417A-BE34-B8EDB9E89B5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7F10110C-672C-4991-B054-4737F785710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9A495277-3A37-4589-8936-7728038783E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D71C198C-5FB2-4C58-A7EA-953BEC3C883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94476383-9FD5-4C90-987C-92E148D5CAE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57F58E97-B0A8-4434-9E94-69306362C1C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0BEA2DE8-3A43-41A1-A3F8-17475C51D0D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59F0ACB3-08CC-4FF4-8331-28CA8F565E2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F93D7218-8BD8-4F9D-A72A-B6902A5E479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BDBA3F4E-6543-4157-98BB-A83586712F3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E01AB737-3BD9-4A35-850B-7B3F17B8B810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46E645A6-C877-4398-981F-3BCC5054CFB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Isosceles Triangle 205">
              <a:extLst>
                <a:ext uri="{FF2B5EF4-FFF2-40B4-BE49-F238E27FC236}">
                  <a16:creationId xmlns:a16="http://schemas.microsoft.com/office/drawing/2014/main" id="{7C003577-B8D0-4F47-85B3-61F12CC51C2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60292C25-CC2D-4143-9FEA-01988525A27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BCD9CB50-E4E9-4127-A7B9-0D49A73BDB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E570BA31-AF46-455F-B80C-140ABA3FF8E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8555737E-1620-41FF-B7CD-4B5FF4B758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647D5D22-B66F-4553-BA55-AE294B9237C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9AE6BAAE-7E91-4ADB-97B5-EA60425A7B0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Arc 212">
              <a:extLst>
                <a:ext uri="{FF2B5EF4-FFF2-40B4-BE49-F238E27FC236}">
                  <a16:creationId xmlns:a16="http://schemas.microsoft.com/office/drawing/2014/main" id="{C1C149E3-A87E-4E37-B622-D41F1F93F65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3578FB6C-2FCE-499A-B36F-CA8CEBD00B6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224E5971-0C3B-4CEE-8132-76B68974822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A2E1849A-1032-4886-BB8B-961129A13CC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D25E595C-871C-49E9-B035-68F48C95041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93F50AAF-66F9-4ECD-86BE-AA60A623BAA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6C6D8470-94EF-47CC-A72F-1879EBCA0418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567E468E-0A9D-41FF-BC81-12AC0637241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Isosceles Triangle 220">
              <a:extLst>
                <a:ext uri="{FF2B5EF4-FFF2-40B4-BE49-F238E27FC236}">
                  <a16:creationId xmlns:a16="http://schemas.microsoft.com/office/drawing/2014/main" id="{B4301C06-566D-470E-A9E3-04E9B2D8BB1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F324E4F2-54B3-4618-B1DD-85ACA2AE387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905F218F-E8C0-461E-A5D7-E5CF2358DF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46BFDA40-9B1A-47B0-990D-C8F2D6FBD02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4E94C4BE-FC31-476C-9E1F-8FF2DF54491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34B4BBE6-784F-4F88-A452-A5BCCC12723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C5692825-8556-415D-A0CD-F5EDA13C5E4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FA17F5E1-D331-4B0A-92D1-761B41B635B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0CC94826-3DA9-468E-A0B3-599F1C117CA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69DE8274-C59E-4AF9-8BFB-C611935B177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A7442E10-EBBC-4F79-8E4C-272729EC8DC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185512DA-DC90-4C55-A004-07544260E72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061989F6-2E69-49E8-8180-FE0A7EF53AD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3AC6FD38-81B5-4028-B69A-5F312B1C6111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E22D8185-D6C9-4215-8CDC-5110A293B68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Isosceles Triangle 235">
              <a:extLst>
                <a:ext uri="{FF2B5EF4-FFF2-40B4-BE49-F238E27FC236}">
                  <a16:creationId xmlns:a16="http://schemas.microsoft.com/office/drawing/2014/main" id="{EA8286C3-81AE-4E63-9085-7F79E20FCFF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BF30D40-88E1-4279-B9EB-78D57DBD02D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BA566099-8E46-489A-B9D2-3F6963E9BF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E5A6354A-7700-4F2F-84B0-6EEDE706B80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25E0969C-E58E-41C5-9FCB-D0ABF367D88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Arc 240">
              <a:extLst>
                <a:ext uri="{FF2B5EF4-FFF2-40B4-BE49-F238E27FC236}">
                  <a16:creationId xmlns:a16="http://schemas.microsoft.com/office/drawing/2014/main" id="{5026AB5D-FAE4-4DCF-B4EF-93C449A8100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914FAAA3-4A98-499E-84A3-FDC546EA068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Arc 242">
              <a:extLst>
                <a:ext uri="{FF2B5EF4-FFF2-40B4-BE49-F238E27FC236}">
                  <a16:creationId xmlns:a16="http://schemas.microsoft.com/office/drawing/2014/main" id="{EF78A6A0-FAC9-492E-BD9D-1EF61AC899D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7DB845FE-864B-4C60-AACB-230FCC95E6A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77A96E1E-8380-4A4D-B856-F0D7E29B8FA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7FCF9E73-9156-4651-A769-DA27DA229B9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9B6AE6DC-470D-4880-BA5A-DAFAF22B90A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8" name="Straight Connector 247">
              <a:extLst>
                <a:ext uri="{FF2B5EF4-FFF2-40B4-BE49-F238E27FC236}">
                  <a16:creationId xmlns:a16="http://schemas.microsoft.com/office/drawing/2014/main" id="{FCE89481-4611-4A26-912B-0B4C6565740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5660E237-8F11-4FC5-9D9E-EA5993386D2C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BCD2A431-4D5E-416F-A220-96F9C41078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Isosceles Triangle 250">
              <a:extLst>
                <a:ext uri="{FF2B5EF4-FFF2-40B4-BE49-F238E27FC236}">
                  <a16:creationId xmlns:a16="http://schemas.microsoft.com/office/drawing/2014/main" id="{380234D0-261C-4E83-AC78-1154B5A79B0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8F6A9F4B-4CC5-461A-B6F4-B3DFAEDE0CD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C03CB204-BA44-4FCF-8DE8-E3AA05C524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0246759C-AB42-4D1B-8EBD-43680C3A78E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7EAC0D52-60B2-498E-A115-64F05195C7C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49532C56-05B4-4CC6-A48F-9997BC2F97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1D8B41C1-74C7-4C43-844C-31D8172F67C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Arc 257">
              <a:extLst>
                <a:ext uri="{FF2B5EF4-FFF2-40B4-BE49-F238E27FC236}">
                  <a16:creationId xmlns:a16="http://schemas.microsoft.com/office/drawing/2014/main" id="{76770305-0D4B-4FD7-9BF9-3824E639C0F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7E247493-B819-4769-A13C-70F0558F7E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5AAEE2C7-C8B4-419D-8D9E-E9595D68709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196CAA80-BCF4-4846-858B-3983605EA7D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2B55037C-AB25-41EA-BDC1-04CD5984B57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3BD5CA98-5D08-4B6B-81FF-64264D8A794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6F7B29D3-8D13-4E2C-810F-BE804459641E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C1280344-B1E3-4186-A297-0C215038FB5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Isosceles Triangle 265">
              <a:extLst>
                <a:ext uri="{FF2B5EF4-FFF2-40B4-BE49-F238E27FC236}">
                  <a16:creationId xmlns:a16="http://schemas.microsoft.com/office/drawing/2014/main" id="{66D9E733-4085-4B39-A89F-CFD3DA36924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67" name="Straight Connector 266">
              <a:extLst>
                <a:ext uri="{FF2B5EF4-FFF2-40B4-BE49-F238E27FC236}">
                  <a16:creationId xmlns:a16="http://schemas.microsoft.com/office/drawing/2014/main" id="{24458A75-F26A-4375-BADD-F39CDD6D09A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>
              <a:extLst>
                <a:ext uri="{FF2B5EF4-FFF2-40B4-BE49-F238E27FC236}">
                  <a16:creationId xmlns:a16="http://schemas.microsoft.com/office/drawing/2014/main" id="{9D18B559-E968-4EC9-AE1C-BD9B4F28AA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76F7D3DE-BC3E-4C2C-B8C3-C06CC193481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25D631F9-9397-48E4-A1D3-90B9F120764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09FB2BD5-337C-4FE9-B611-0851DC36A79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6D6C8AFB-57FA-4150-93CF-4877E7CED19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53146BA8-3945-49CF-A307-1ADEB30C0DE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42E5E8EE-A629-4B21-A213-24DFC42C640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6C3629E4-71BC-4BE9-A662-D174AD849B8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6800647D-28AC-4D2E-8A6B-8608F85C17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964DAC48-DE31-4A91-B742-EBA0D7DAB91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8DFA5A40-B107-4D9D-BB0E-FF4450B7E17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3F978560-3347-4514-BEF4-7DF3FA88625B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965D5459-8E77-4036-BDBF-8385765A2A7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Isosceles Triangle 280">
              <a:extLst>
                <a:ext uri="{FF2B5EF4-FFF2-40B4-BE49-F238E27FC236}">
                  <a16:creationId xmlns:a16="http://schemas.microsoft.com/office/drawing/2014/main" id="{C46C4541-6CFC-4F3F-89C3-1AE768E9B09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2" name="Straight Connector 281">
              <a:extLst>
                <a:ext uri="{FF2B5EF4-FFF2-40B4-BE49-F238E27FC236}">
                  <a16:creationId xmlns:a16="http://schemas.microsoft.com/office/drawing/2014/main" id="{96BB143A-962B-433D-AF1D-1D1B51D6048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AF58F3F3-1638-4A86-B8A6-7FBDC7C486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17C54E61-FABD-4036-9262-BD286A01E48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7F779A8F-BF8B-4EB4-A85B-B0F3887F52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B3D43377-4546-4DE2-98B8-426054161E2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E46A8539-44B3-460D-B4F8-9B194FC26E4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B1C0F555-CE8F-4A1D-AB40-187B4D500F3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04CAC133-4272-4E4C-AB03-8793D2B21A0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B3401CB0-8826-48BC-BD46-3DE28A35346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050AADB3-C789-4778-872F-25563120F88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Arc 291">
              <a:extLst>
                <a:ext uri="{FF2B5EF4-FFF2-40B4-BE49-F238E27FC236}">
                  <a16:creationId xmlns:a16="http://schemas.microsoft.com/office/drawing/2014/main" id="{A59AE6F4-231F-48B7-82D5-9D9CE099D0A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D23FF6BE-AFC7-49BA-8DE9-4D826FDFCA8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6DD85BE2-B285-4C92-9649-3D22D042E2B7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A1B39D78-77FD-4939-83ED-58AC1D3E87F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Isosceles Triangle 295">
              <a:extLst>
                <a:ext uri="{FF2B5EF4-FFF2-40B4-BE49-F238E27FC236}">
                  <a16:creationId xmlns:a16="http://schemas.microsoft.com/office/drawing/2014/main" id="{FABC9E88-BA8B-412D-8161-39DF3C1035F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97" name="Straight Connector 296">
              <a:extLst>
                <a:ext uri="{FF2B5EF4-FFF2-40B4-BE49-F238E27FC236}">
                  <a16:creationId xmlns:a16="http://schemas.microsoft.com/office/drawing/2014/main" id="{DDE0136F-0DB1-4E57-BCB2-6DAD6425812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>
              <a:extLst>
                <a:ext uri="{FF2B5EF4-FFF2-40B4-BE49-F238E27FC236}">
                  <a16:creationId xmlns:a16="http://schemas.microsoft.com/office/drawing/2014/main" id="{D2ACCC05-09C4-4F24-96EA-D292D615DF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727B804A-6D59-43C2-B9E6-D563D790C6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C5E575FA-E745-4A20-B0E4-894FBC63188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292AC64D-2855-4ACB-A79F-E8AFD635F69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89D8B705-009D-444F-A8F6-4FE00449000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5A8E89D3-5957-4495-84DC-2FE64ED860B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0E93E802-D06C-4020-BC81-1651E32874F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9BA7771A-4BAF-4E4C-B016-1B7FA738F0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2D36BFE0-D8BA-497B-85A8-166A31CE905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2AB255F5-CCF5-42C6-B4EB-4BA2931A262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B5F12678-E039-45C1-9C5A-833BCB2A4E1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3C46FFAF-27E7-4D03-A8EB-74C611EFE350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B38A5DA1-6D0A-417E-9B12-B1B3F26F47A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Isosceles Triangle 310">
              <a:extLst>
                <a:ext uri="{FF2B5EF4-FFF2-40B4-BE49-F238E27FC236}">
                  <a16:creationId xmlns:a16="http://schemas.microsoft.com/office/drawing/2014/main" id="{959AF882-FAF9-49F8-BD21-54B1FD54FBE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16AC4B4F-BD28-479A-A843-31ED0983636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13F81277-5DD4-4E92-BBD0-4434ACA79E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49EF03D0-4594-4624-B3FB-EAEBA738EA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396CFADE-6B43-4699-8477-43830BE6B7B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0D79815C-6A5A-4014-A52C-FC463C161CB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5E228C3C-EC70-4DE0-9563-8901E3EFC82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B54BA852-E56B-48CC-8379-7313F1BE4E8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A2AAB14E-0679-486A-8DE3-C6BF367F3C9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D2EAB002-8F4D-4571-AA24-6D519D27A71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F2AA3275-18BE-4780-B740-5EB51A5D655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4100EB89-CE57-4163-A772-B3D4E37F820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0B224695-CACB-4343-82AA-52BBC6D6742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FA33F4C0-087C-40E2-A327-352D3C79E5F1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0FC76992-D8A4-40AB-8C2A-D1BCFF3A548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C297EE45-4C15-4281-8B40-4E6D318EE17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70668844-BA6B-42D3-A212-093A7AF433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7A5B3FC5-3EEB-4C6E-8E28-A8F1E0FA47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861689CF-DBF4-4D27-A009-1BB68245B46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05ABFC74-520F-4CA2-BFC1-FF06744370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752EFBCA-7074-4AB1-A0E4-9854350BE29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4CCAB28F-5291-4414-9CB3-A00542B5D15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63C4A9A4-FF33-4559-9BD1-DCE502ED1E4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C17A401C-9AB2-41BF-A4A9-CC67CC5FBE4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089A34ED-C9EB-4836-8079-F3A26F3D307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ACAD0EC5-49D1-48C8-89EC-F319AB0B4C7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572E2B33-A7E2-4C44-A09D-3C938A38AA2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6068F5D0-9503-41AA-AB10-1C1CA2DA1D3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9C22B3F5-618F-4416-BAC9-BC6E5B2F4928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DBEBBE8C-B05B-4FB4-A4E8-9C2292017D3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Isosceles Triangle 340">
              <a:extLst>
                <a:ext uri="{FF2B5EF4-FFF2-40B4-BE49-F238E27FC236}">
                  <a16:creationId xmlns:a16="http://schemas.microsoft.com/office/drawing/2014/main" id="{AB155B6D-5268-42DE-BB8F-838F854499D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C48D9902-DBDB-4769-8D98-5798449FBBA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D125249A-E7B3-4881-B312-1C9F1A6EF5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CFA71883-A1F3-4832-A26D-57DD05754F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F842C4F1-B181-498B-B0DA-5EC527CCDDB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2AFAFF1B-15DB-4E51-99E5-ABD4B1911B6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DAFC37D8-E0DE-4DC1-8B28-388E41C4DEF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6CFE454F-E33D-4FE5-8247-599A5670752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83A92CFA-5595-4F5F-ACE4-BFAD7B9C8AC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5759D57B-1AEC-437E-860A-B2679F83627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FC2650D2-4C8C-4741-B6D5-0A71E977923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DB1AB6D9-845A-44AF-B680-A4F6AB83266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3" name="Straight Connector 352">
              <a:extLst>
                <a:ext uri="{FF2B5EF4-FFF2-40B4-BE49-F238E27FC236}">
                  <a16:creationId xmlns:a16="http://schemas.microsoft.com/office/drawing/2014/main" id="{4AD91275-306C-4938-A06F-563C8C60BFB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C1BBC61F-FEDF-4DB4-AD25-E82528A0B6F4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94E777DD-FEB3-4B7D-B518-C3F2790AA1C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Isosceles Triangle 355">
              <a:extLst>
                <a:ext uri="{FF2B5EF4-FFF2-40B4-BE49-F238E27FC236}">
                  <a16:creationId xmlns:a16="http://schemas.microsoft.com/office/drawing/2014/main" id="{FFA6C16A-FD22-4677-92F3-8EEF3FE2FA9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D8B402ED-7591-4E7B-948C-C1870DFBA7D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14EA734A-88EF-4DC2-AD65-8682DDC3C5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A5757325-C4FF-4795-80BA-61B031FE033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EB3161D2-C651-4E90-8F52-5F408E5DF2E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F84D74DB-DDD2-4DF3-8619-975E365CBE0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704B49E9-5A2C-483C-BEBB-2F22C642163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F03C5E55-F7D0-4FD7-88E9-B28C04CB4EE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88D0788E-3C92-4F18-A72A-210B8FB5C04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FA31E2BA-9EB9-4502-A3B6-673BBD6E077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DC8AABC3-E288-4212-AE8E-3228F9CB08D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F658AC6B-1515-4EEB-B616-B5BC60AD11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216B6272-7C88-4EF5-9924-CEA3433B067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9764BB39-9820-4B7A-805B-9E2673A9E6C1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C1B19F3A-2569-425D-8A56-93B6E6D5392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Isosceles Triangle 370">
              <a:extLst>
                <a:ext uri="{FF2B5EF4-FFF2-40B4-BE49-F238E27FC236}">
                  <a16:creationId xmlns:a16="http://schemas.microsoft.com/office/drawing/2014/main" id="{E2F628A0-D88A-40BE-8E75-CB69815E201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937161AD-C16A-4986-8C0B-562D5F4EB46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43FBDA41-CB9F-49BF-A3A7-EAFFE710E9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F0A6161B-8518-489A-9451-B9A442BC270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8A616503-2B60-4A47-A8F5-56C8573DD1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BFA44A98-358C-4EF7-B400-2A2BFCEE3CF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305161CE-8426-4421-8284-FB599257A7B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4C0CB15F-62B4-419C-B31E-92987ECCF7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DEE3DE09-52AA-42EC-9763-B756EA8D246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609A5B06-8581-43A5-A39C-273619FAD3F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15FFDA3D-EAA1-442F-8ED3-54B063767C8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516AD79D-FF4A-4F6E-BD7E-F8528391261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DC155B21-BA1D-44A9-BA98-86EB843CEDC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7496238D-523F-42F3-8819-045AEAB3382B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7E68597F-2D0A-48F9-92FD-30ED779676D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Isosceles Triangle 385">
              <a:extLst>
                <a:ext uri="{FF2B5EF4-FFF2-40B4-BE49-F238E27FC236}">
                  <a16:creationId xmlns:a16="http://schemas.microsoft.com/office/drawing/2014/main" id="{5C4C33AB-B093-40CA-B0E6-5FDB6316F28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E5CA3ABD-C63E-418E-ABA9-AF626ECA416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FAD983AA-9F9D-4377-B10E-3039C8232C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30B774B9-6026-457E-9E7F-0D7B87A8DC7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A0AD0813-09AB-4311-B552-262F1B5DCCD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020C35F2-7B7D-4BCE-A313-FBCB070F596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778928F4-264D-4052-A4E6-CAF62C7B145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E7CBC877-8A61-4DF5-AC14-AA680BE569A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9E7A9843-623C-4D06-893B-AF08049BC5C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B64A8AA-5265-400B-BD95-270F8A0A1E8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Arc 395">
              <a:extLst>
                <a:ext uri="{FF2B5EF4-FFF2-40B4-BE49-F238E27FC236}">
                  <a16:creationId xmlns:a16="http://schemas.microsoft.com/office/drawing/2014/main" id="{1E139808-EED9-4642-BA0B-46CB7447231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55A3308E-3A86-47B8-980E-38D0934D4C6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B89A98F8-AB6A-45E9-B2B6-3FA5BEA4B7F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EAA5B1D8-3A06-4288-B75B-43B7E9C3884C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D5A76396-FFB5-4973-8AE4-6F7F7CE5AE5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Isosceles Triangle 400">
              <a:extLst>
                <a:ext uri="{FF2B5EF4-FFF2-40B4-BE49-F238E27FC236}">
                  <a16:creationId xmlns:a16="http://schemas.microsoft.com/office/drawing/2014/main" id="{F3BA21F1-00F5-455A-9672-67DA5ECDF62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20588DAF-AE59-4831-9930-BDBB83C0134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37A13E40-7F2C-4D2E-A27C-33E222B5FA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B8649372-106C-4A95-A203-0816FAAA7F2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0CE0E0FB-844A-4CE5-9A4E-7AF4DD4C83E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7244ED6A-78D0-476B-933C-57B9E45ED55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04E5EE96-0D04-4457-AFE9-8E666800D02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DFFF24E9-90BF-4815-9776-8C03B590605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4B49F9C2-2FD3-4F7A-833B-5AA8DA1B0F2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D359D47D-5FD2-4DD4-A73F-F869C522881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Arc 410">
              <a:extLst>
                <a:ext uri="{FF2B5EF4-FFF2-40B4-BE49-F238E27FC236}">
                  <a16:creationId xmlns:a16="http://schemas.microsoft.com/office/drawing/2014/main" id="{C4EA5647-A20E-48F9-B606-483ED81A378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6AF69A09-0302-484B-8F2F-B4C84C284ED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3" name="Straight Connector 412">
              <a:extLst>
                <a:ext uri="{FF2B5EF4-FFF2-40B4-BE49-F238E27FC236}">
                  <a16:creationId xmlns:a16="http://schemas.microsoft.com/office/drawing/2014/main" id="{3ADBCB8D-F824-416F-931C-8F6619C2B0F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85CE016E-49D4-4A86-AB28-419052C07DA7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0F7A8BCE-3E06-4ED8-ADA7-1AC1C05780D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Isosceles Triangle 415">
              <a:extLst>
                <a:ext uri="{FF2B5EF4-FFF2-40B4-BE49-F238E27FC236}">
                  <a16:creationId xmlns:a16="http://schemas.microsoft.com/office/drawing/2014/main" id="{37F8448A-1D2B-4096-B380-6AF40C7E0D0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17" name="Straight Connector 416">
              <a:extLst>
                <a:ext uri="{FF2B5EF4-FFF2-40B4-BE49-F238E27FC236}">
                  <a16:creationId xmlns:a16="http://schemas.microsoft.com/office/drawing/2014/main" id="{26D0D78A-08E3-4A79-9599-6020225CD4E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D86F813A-BD71-4A97-979C-2C170DDDBF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F86D2737-00A3-409A-9B3D-45A7B5A058C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2EBDB432-028E-4967-9170-F95A9D44319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8A8BDA03-C68F-4C7C-A1CC-F7822CDEA7E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34295C56-E7C5-4A4A-8B16-F97B36406CC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7C44A09E-DCA5-41F5-B001-12B33CD20AC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16216996-4839-464E-9140-D8BEDE4793B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Oval 424">
              <a:extLst>
                <a:ext uri="{FF2B5EF4-FFF2-40B4-BE49-F238E27FC236}">
                  <a16:creationId xmlns:a16="http://schemas.microsoft.com/office/drawing/2014/main" id="{2AB66095-621E-4BF3-A2B5-253FBA70F53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5264FB29-3E8F-4201-A5DF-6914D052A90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F0B72DB9-5C3D-4C6F-90EF-441AA5BB6B5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49FF94A3-D903-4F07-B927-42F1CDC2840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9" name="Group 428">
            <a:extLst>
              <a:ext uri="{FF2B5EF4-FFF2-40B4-BE49-F238E27FC236}">
                <a16:creationId xmlns:a16="http://schemas.microsoft.com/office/drawing/2014/main" id="{F6B62B0E-D39F-4214-9F1A-64B4F26D17FB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430" name="Arc 429">
              <a:extLst>
                <a:ext uri="{FF2B5EF4-FFF2-40B4-BE49-F238E27FC236}">
                  <a16:creationId xmlns:a16="http://schemas.microsoft.com/office/drawing/2014/main" id="{DC1FEE20-83D5-4CB7-A45A-948C66B4CB3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Isosceles Triangle 430">
              <a:extLst>
                <a:ext uri="{FF2B5EF4-FFF2-40B4-BE49-F238E27FC236}">
                  <a16:creationId xmlns:a16="http://schemas.microsoft.com/office/drawing/2014/main" id="{34FDFB3C-7E64-4B55-B908-3E1BE8A8F45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2" name="Straight Connector 431">
              <a:extLst>
                <a:ext uri="{FF2B5EF4-FFF2-40B4-BE49-F238E27FC236}">
                  <a16:creationId xmlns:a16="http://schemas.microsoft.com/office/drawing/2014/main" id="{16591EAC-AFE5-40A9-9AFB-103F2179E97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67B71022-4227-410E-865C-298AC9AFD6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4DC7326B-AC26-4711-87B2-7D25EEDB2B3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B02BB55F-AAF6-4CC1-892B-2E9E0840A5B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E94BF970-5F7B-4FD3-8F93-788335DE521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C53482D9-72D5-4F41-A323-AAB24F87176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58B65900-CD58-4280-825D-9AE5ED4A40D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729636CD-BD83-4E80-8A13-076481D2EC0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8CE73787-32F1-4E8F-896D-78411A0A539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20A4FC98-7D9E-4435-82DD-A686CAAED92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C2F3B57F-DF93-4478-8052-EB834749E70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3" name="Straight Connector 442">
              <a:extLst>
                <a:ext uri="{FF2B5EF4-FFF2-40B4-BE49-F238E27FC236}">
                  <a16:creationId xmlns:a16="http://schemas.microsoft.com/office/drawing/2014/main" id="{289DECDF-0D97-4A2C-A8C8-8CD645C9EEA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992AB249-840F-4918-BB70-74FB35E85192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445" name="Arc 444">
              <a:extLst>
                <a:ext uri="{FF2B5EF4-FFF2-40B4-BE49-F238E27FC236}">
                  <a16:creationId xmlns:a16="http://schemas.microsoft.com/office/drawing/2014/main" id="{C2B021C1-AEA3-46C0-B38C-D3D7C739468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Isosceles Triangle 445">
              <a:extLst>
                <a:ext uri="{FF2B5EF4-FFF2-40B4-BE49-F238E27FC236}">
                  <a16:creationId xmlns:a16="http://schemas.microsoft.com/office/drawing/2014/main" id="{0E9E16C1-2D97-46F5-A02F-47BFB3D1363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76FD9F59-4DC4-48E8-99D6-A4DE3830C4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1628C91C-D0DE-4492-A5A3-591FA0657D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ED9AE212-F837-4572-8B83-F4A86E3FF3C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4CB35341-4C4F-4945-9A1D-60BA9C564F3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4919539E-B005-4284-836E-128E8050943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0C458A69-3423-4B65-9059-2F750F4E536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66E6CE8A-75A0-4D41-A72A-DA67FA7E35B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6090D89C-A672-4C30-9136-3CF79F496AD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EB727994-4BC7-432F-9B11-65DA74E1C45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7B083AC5-2106-4C73-862C-25755B07A89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E24770E8-D943-40EB-B7BC-2A3D5D5D2EC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D91571CD-78F7-4739-B701-9A862F52E67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9" name="Group 458">
            <a:extLst>
              <a:ext uri="{FF2B5EF4-FFF2-40B4-BE49-F238E27FC236}">
                <a16:creationId xmlns:a16="http://schemas.microsoft.com/office/drawing/2014/main" id="{B9F29B11-9726-4465-9752-EF5AEF42E43C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8B17A221-32D4-428C-9754-090BE6F2937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Isosceles Triangle 460">
              <a:extLst>
                <a:ext uri="{FF2B5EF4-FFF2-40B4-BE49-F238E27FC236}">
                  <a16:creationId xmlns:a16="http://schemas.microsoft.com/office/drawing/2014/main" id="{7229A331-0204-4978-A728-7FEFC446049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27410E82-CCF9-483E-9600-41D2225BBA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7792158F-A335-4DAA-9CD1-CBFB2409A8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0988E8DF-545D-4751-B45E-3B996B80110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013CCD20-59E1-409D-A550-35E13886DCD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4D311E17-14B8-4008-B72D-1FCD5668D6D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2DCD9985-7D8F-4479-A447-896C6DF1524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B391A449-5149-4C57-8A89-A2AE37B869B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4F717C91-03F7-4986-A723-3D3E743EC26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Oval 469">
              <a:extLst>
                <a:ext uri="{FF2B5EF4-FFF2-40B4-BE49-F238E27FC236}">
                  <a16:creationId xmlns:a16="http://schemas.microsoft.com/office/drawing/2014/main" id="{F851927D-0A98-4B5F-BFD5-3B191AC4D34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BAB2BC2A-477B-40A9-B1FB-7978F449A1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ED53EB11-9D8B-4DFF-8E8A-305ADE34D90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A548C8F4-6C32-473C-9C67-C9985C4B81B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7347ACB0-8E55-45ED-A809-F566CD57F3FB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8304BCD7-9D02-4B45-BD8C-A1A70DFA5C1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Isosceles Triangle 475">
              <a:extLst>
                <a:ext uri="{FF2B5EF4-FFF2-40B4-BE49-F238E27FC236}">
                  <a16:creationId xmlns:a16="http://schemas.microsoft.com/office/drawing/2014/main" id="{A77F7FAE-3416-4A5E-8A4E-7C424183816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018BE46A-FB74-4C80-8351-D6D04E066E0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5AA2643F-D795-469D-8760-285BD8521C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2FD075F7-308A-4EF8-8B9A-68DF9C55ED6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39EEA689-1197-4367-93F0-FE799B7BA79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Arc 480">
              <a:extLst>
                <a:ext uri="{FF2B5EF4-FFF2-40B4-BE49-F238E27FC236}">
                  <a16:creationId xmlns:a16="http://schemas.microsoft.com/office/drawing/2014/main" id="{771DE1A8-E198-4C54-AFA7-E8BD01E141C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060827B3-2FA5-48CF-AD45-766422EA478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FECE6232-C681-40A0-90EE-57F83EEB5EC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260E546C-0962-40FE-8B5B-227F9108FBF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A1B01D57-511B-478B-8067-0E495F969AB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507A0EFC-9EFF-4FC4-AC3A-25B28375F95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960DFE73-8CF3-4A40-B9DB-065150F9B15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28F0760D-785D-4556-9929-1C2D6BBE1FC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54EFE86F-30C5-4DED-B08E-8EEB14B81E4B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DB02E7B6-ABEC-47C1-8663-C0C0DE7D25B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Isosceles Triangle 490">
              <a:extLst>
                <a:ext uri="{FF2B5EF4-FFF2-40B4-BE49-F238E27FC236}">
                  <a16:creationId xmlns:a16="http://schemas.microsoft.com/office/drawing/2014/main" id="{EFACA598-4E04-4AE5-8FEE-165F905AC3E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65D4465F-0C1C-44EF-8A62-880ED5F7AF8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823A337B-7398-4A06-967D-92CBC6087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E5A4208D-12B6-4B88-9976-5BD00B75816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90C08B6C-582A-4EB9-956F-B5C66A2E94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Arc 495">
              <a:extLst>
                <a:ext uri="{FF2B5EF4-FFF2-40B4-BE49-F238E27FC236}">
                  <a16:creationId xmlns:a16="http://schemas.microsoft.com/office/drawing/2014/main" id="{DC3C128E-BE8B-4F02-888A-1BBF896455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939B2B65-AB81-46BC-A476-B0BB5F68B9B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Arc 497">
              <a:extLst>
                <a:ext uri="{FF2B5EF4-FFF2-40B4-BE49-F238E27FC236}">
                  <a16:creationId xmlns:a16="http://schemas.microsoft.com/office/drawing/2014/main" id="{5BDB1166-CF15-463B-A008-DD92EFD46F3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BEB14CDE-C933-4600-B27C-B5311C3ADCB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F2D37942-6EBE-4318-AA8F-FE593FA4869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40B8A3EA-7474-4705-9946-78C5017B9F1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E6344BDF-FFAD-4E2E-B330-A7CBE168F97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3E7368BD-3686-49CF-B479-D919240F7A9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69C7C14F-85E3-42CD-9310-175E0B95D30A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80D182E4-C6E0-411C-8A29-477B7BD6A02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Isosceles Triangle 505">
              <a:extLst>
                <a:ext uri="{FF2B5EF4-FFF2-40B4-BE49-F238E27FC236}">
                  <a16:creationId xmlns:a16="http://schemas.microsoft.com/office/drawing/2014/main" id="{E0B604B7-CF92-4840-889F-9AAD0C4740A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E37A87F9-DFA4-4D22-9D0C-F90599F0279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719701D8-6570-4AE9-A173-0B3AB95700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079913A9-FA96-41EC-8E41-5357623A41F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81B4B505-00F5-464D-9A0A-9E79C976074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32DE233F-4D56-40B9-AC13-C0264005004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DD926F31-753E-4A40-B9C3-23C5D9B67A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Arc 512">
              <a:extLst>
                <a:ext uri="{FF2B5EF4-FFF2-40B4-BE49-F238E27FC236}">
                  <a16:creationId xmlns:a16="http://schemas.microsoft.com/office/drawing/2014/main" id="{106F020F-ECD9-4FFB-A24A-877079D20F6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C0CE0DB4-BCCF-400A-9A3E-7AFC0CADEA5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Oval 514">
              <a:extLst>
                <a:ext uri="{FF2B5EF4-FFF2-40B4-BE49-F238E27FC236}">
                  <a16:creationId xmlns:a16="http://schemas.microsoft.com/office/drawing/2014/main" id="{EB90B355-7F2B-4E04-A64F-436E3583CE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A9FA3C22-CC10-47B7-829E-AC93138D1A4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5FC2E811-3C7B-418E-9C1A-90322A5B47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8" name="Straight Connector 517">
              <a:extLst>
                <a:ext uri="{FF2B5EF4-FFF2-40B4-BE49-F238E27FC236}">
                  <a16:creationId xmlns:a16="http://schemas.microsoft.com/office/drawing/2014/main" id="{81730F58-BED3-49D0-9816-85B80D7C7CB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7F0A1A01-A69F-4C91-8866-F0700B2A47E7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FDCC9EA8-1B41-4E43-8D6F-4CD43A4E025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903F196D-5928-49CA-9F3B-506D2D147CB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550F234B-E830-4D30-8F0E-194242B6416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F6C67E5E-CAD4-420E-B9B4-928E626120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CDE41EA7-733A-4DD9-85CF-BCA40CC1593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03F0054B-833A-45D0-AC25-DBA0A128251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EC652F7C-1129-4B4B-ADFF-4F2EF961E94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0D7502BF-3AE7-4899-80AF-A93A511FD38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26FDBFAE-3EA3-42DA-B7B3-FF6D5ECE0C3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F7F104A1-41AA-4665-B1E0-C8F98B287A7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Oval 529">
              <a:extLst>
                <a:ext uri="{FF2B5EF4-FFF2-40B4-BE49-F238E27FC236}">
                  <a16:creationId xmlns:a16="http://schemas.microsoft.com/office/drawing/2014/main" id="{C33D7FA2-7841-4821-BB04-42CA59096BE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C7653F99-4E60-4414-AEBC-B73EE502FFD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BEAC0413-AB0D-4A58-A1FD-D15CBA659F4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62672F89-ADFC-4671-A651-DBCC8EDCD9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4" name="Group 533">
            <a:extLst>
              <a:ext uri="{FF2B5EF4-FFF2-40B4-BE49-F238E27FC236}">
                <a16:creationId xmlns:a16="http://schemas.microsoft.com/office/drawing/2014/main" id="{5F497DC3-5456-4DAB-A24F-A7E182EF7787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D7F69CED-0D87-4993-8B33-EA416881B6F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Isosceles Triangle 535">
              <a:extLst>
                <a:ext uri="{FF2B5EF4-FFF2-40B4-BE49-F238E27FC236}">
                  <a16:creationId xmlns:a16="http://schemas.microsoft.com/office/drawing/2014/main" id="{18C35124-3058-415B-BA49-786DF45108F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37" name="Straight Connector 536">
              <a:extLst>
                <a:ext uri="{FF2B5EF4-FFF2-40B4-BE49-F238E27FC236}">
                  <a16:creationId xmlns:a16="http://schemas.microsoft.com/office/drawing/2014/main" id="{68056DBC-6C8E-45A6-A8E0-A9572533BCF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54FE66F0-E237-4391-AEC1-294ECEF7FD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583DE1BB-81BA-4A11-9BE5-8C85102A2AE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4B8AF7A0-5836-4461-8F59-55612B77C39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CADAB0FE-D7FB-4C10-89B9-5F4FE530D45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94EF3BC7-C87F-4CA4-A065-AEE5B5C504F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B30F23B6-8490-4085-97B5-8D767D6758D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AE983A24-2682-4941-8894-8EB390D2FA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452A337C-D401-4911-9814-32E3C7170FA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83B78C47-2890-4C97-A589-4F622C75452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Arc 546">
              <a:extLst>
                <a:ext uri="{FF2B5EF4-FFF2-40B4-BE49-F238E27FC236}">
                  <a16:creationId xmlns:a16="http://schemas.microsoft.com/office/drawing/2014/main" id="{AC4D89DB-DE9E-44AD-A43D-D02F6A9A6C7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8" name="Straight Connector 547">
              <a:extLst>
                <a:ext uri="{FF2B5EF4-FFF2-40B4-BE49-F238E27FC236}">
                  <a16:creationId xmlns:a16="http://schemas.microsoft.com/office/drawing/2014/main" id="{7CF80A7D-453A-4699-97CD-4C9579D207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CC2692E6-5344-4A78-A46E-5597688A1D6A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C968E1CF-4603-4614-AB18-D346B75C67C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Isosceles Triangle 550">
              <a:extLst>
                <a:ext uri="{FF2B5EF4-FFF2-40B4-BE49-F238E27FC236}">
                  <a16:creationId xmlns:a16="http://schemas.microsoft.com/office/drawing/2014/main" id="{6F1EBEDB-6601-4C07-B840-9D3DE88463F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2" name="Straight Connector 551">
              <a:extLst>
                <a:ext uri="{FF2B5EF4-FFF2-40B4-BE49-F238E27FC236}">
                  <a16:creationId xmlns:a16="http://schemas.microsoft.com/office/drawing/2014/main" id="{87BDEE32-40C4-404B-837A-A560310524A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0E2CBF6D-81E1-4EFF-99C0-9B1C3DDABD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5E55F051-874A-4978-A553-87B8FB37F8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7A1A707E-E020-4CF5-9D7D-EF9691F9E9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3C395E4B-CA89-41A6-80C9-19BC86E4157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7B2629FC-2F75-4B99-8683-5515E5105A3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54278CD1-D981-4009-BE6D-C52B15CE10B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1E25CBF5-37D2-430B-92B9-4382126960C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Oval 559">
              <a:extLst>
                <a:ext uri="{FF2B5EF4-FFF2-40B4-BE49-F238E27FC236}">
                  <a16:creationId xmlns:a16="http://schemas.microsoft.com/office/drawing/2014/main" id="{D6ECE0B8-D52A-4724-9D63-98689EE80AC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360E3737-0D3E-4836-AE1A-39C605023AD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8D6B22D9-0F66-4A72-A99F-131DB13C782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DFD4B211-12CE-4D2D-BE3B-0FDD35CF350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89582F9F-C37D-421E-93C0-450A21EDDED6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D8859803-7D48-40C7-92A3-AEDCB0949FB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Isosceles Triangle 565">
              <a:extLst>
                <a:ext uri="{FF2B5EF4-FFF2-40B4-BE49-F238E27FC236}">
                  <a16:creationId xmlns:a16="http://schemas.microsoft.com/office/drawing/2014/main" id="{DA206BDE-66B8-4F91-B6B6-11FBB7F902F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67" name="Straight Connector 566">
              <a:extLst>
                <a:ext uri="{FF2B5EF4-FFF2-40B4-BE49-F238E27FC236}">
                  <a16:creationId xmlns:a16="http://schemas.microsoft.com/office/drawing/2014/main" id="{B1884B78-C9B6-4D33-A1F1-71C55C92BCC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F8075E97-5724-413B-A23D-A55A0E03AA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E2E66B13-A1A2-4869-80DE-577A7A388F2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7484DB2C-7132-451F-89B0-803709B1A6F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05C2C6D1-AC0A-4458-B29F-785613C649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0E388566-E33A-4B41-8802-1AB1C9FC3E4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E41E15A1-5686-4493-87AE-E346D17B968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DA68339D-A6C2-4E63-9923-03EA0422A3C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476A4FDB-D299-49A2-89DC-A6E952E0A6A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507DEA05-36E8-4A02-A86E-55507AB9175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461F93C0-0A97-4163-9D6C-B32F12A550E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8EEC45D3-838B-4728-8E71-3F520F5FC26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9" name="Group 578">
            <a:extLst>
              <a:ext uri="{FF2B5EF4-FFF2-40B4-BE49-F238E27FC236}">
                <a16:creationId xmlns:a16="http://schemas.microsoft.com/office/drawing/2014/main" id="{E5FA97CC-F599-4C95-BEDE-8E366CE69239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44858337-C183-49D5-9787-44AC0CF5362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Isosceles Triangle 580">
              <a:extLst>
                <a:ext uri="{FF2B5EF4-FFF2-40B4-BE49-F238E27FC236}">
                  <a16:creationId xmlns:a16="http://schemas.microsoft.com/office/drawing/2014/main" id="{E6752660-2F24-4735-B6BE-3DF9862BB94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2" name="Straight Connector 581">
              <a:extLst>
                <a:ext uri="{FF2B5EF4-FFF2-40B4-BE49-F238E27FC236}">
                  <a16:creationId xmlns:a16="http://schemas.microsoft.com/office/drawing/2014/main" id="{190EEA0E-1514-4D62-B696-225C5DE02F9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CA4B8137-99C1-41EE-8E13-5C00F1B38C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3AC78FBB-B332-4B04-8B1B-F4CDC46042A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769714C3-878F-4720-92ED-AC38111F56E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7DE445EC-C901-49F8-B11B-D2B3B2C8B77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6562A24E-ECB6-4E3B-81A3-2978E0AC33E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4E9AF292-67BC-445D-8E64-6AFB3CBEC93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0A2EB68E-4CBA-41B9-AFFB-0F9B67CC1EE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E37CD9C0-A3F0-4CC3-8C76-E4D659916BE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D768BD87-7885-4F39-AB96-9D5E05B2193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1727F9E1-F048-4155-A96C-70EEAEEA62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3" name="Straight Connector 592">
              <a:extLst>
                <a:ext uri="{FF2B5EF4-FFF2-40B4-BE49-F238E27FC236}">
                  <a16:creationId xmlns:a16="http://schemas.microsoft.com/office/drawing/2014/main" id="{14C08A88-EE60-465E-B3C1-28D74C9DC9A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4" name="Group 593">
            <a:extLst>
              <a:ext uri="{FF2B5EF4-FFF2-40B4-BE49-F238E27FC236}">
                <a16:creationId xmlns:a16="http://schemas.microsoft.com/office/drawing/2014/main" id="{4893060B-91CF-48B4-9CAB-145A288363ED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022F9621-93C7-4BD5-8CAA-CEA50B257A2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Isosceles Triangle 595">
              <a:extLst>
                <a:ext uri="{FF2B5EF4-FFF2-40B4-BE49-F238E27FC236}">
                  <a16:creationId xmlns:a16="http://schemas.microsoft.com/office/drawing/2014/main" id="{045F12FB-A167-4C1F-8F91-3BB0BDBC58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97" name="Straight Connector 596">
              <a:extLst>
                <a:ext uri="{FF2B5EF4-FFF2-40B4-BE49-F238E27FC236}">
                  <a16:creationId xmlns:a16="http://schemas.microsoft.com/office/drawing/2014/main" id="{6D463345-D1A2-4DEB-B375-F4EC2691312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A87E4D43-3F8C-4196-810E-713C764272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139F2418-C94E-4F6F-8386-1EBB23950BB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294A7CE8-F975-4865-A3D7-48FDA9317D4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C08A83BA-C43C-4E42-9C42-3F10F02350E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536D2597-85F0-49F7-A38A-74E825C6F51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23D8E1F0-1B00-415E-95BB-51E16B3452F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B1498669-BA86-4D16-BB38-7FE8BD239E6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Oval 604">
              <a:extLst>
                <a:ext uri="{FF2B5EF4-FFF2-40B4-BE49-F238E27FC236}">
                  <a16:creationId xmlns:a16="http://schemas.microsoft.com/office/drawing/2014/main" id="{53F8A135-4376-4254-9785-D907EB12472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5ACB54E6-6376-406A-993F-A6C6A50C079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209AA52F-FAC7-457F-8137-63393505062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8" name="Straight Connector 607">
              <a:extLst>
                <a:ext uri="{FF2B5EF4-FFF2-40B4-BE49-F238E27FC236}">
                  <a16:creationId xmlns:a16="http://schemas.microsoft.com/office/drawing/2014/main" id="{AC1ABB2F-F594-44EB-8EB1-A51C9650819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9" name="Group 608">
            <a:extLst>
              <a:ext uri="{FF2B5EF4-FFF2-40B4-BE49-F238E27FC236}">
                <a16:creationId xmlns:a16="http://schemas.microsoft.com/office/drawing/2014/main" id="{B87F4679-BBB4-4A20-A01D-6D313558F7A0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B12B08D1-09DD-4099-96C1-3AECD061504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Isosceles Triangle 610">
              <a:extLst>
                <a:ext uri="{FF2B5EF4-FFF2-40B4-BE49-F238E27FC236}">
                  <a16:creationId xmlns:a16="http://schemas.microsoft.com/office/drawing/2014/main" id="{A16DE343-DB7F-42B4-B875-0E85A1B751C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1A66FB87-5354-40F5-A9C7-0907B09B756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555BFBCA-DF28-4453-B2A6-E195C92213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4178369F-6F4E-4548-9D3D-F507B939DC6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4040BBD0-10E0-43BD-8D81-9E818607AA4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8C15FBFE-FA13-4FF1-B04C-F889180C7F7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226D8E4B-6B3F-4899-B5B5-78D7962FE71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30D21B49-989B-489A-A634-C597067239A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153BCE77-6754-49C5-80FE-91CD413D7C2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Oval 619">
              <a:extLst>
                <a:ext uri="{FF2B5EF4-FFF2-40B4-BE49-F238E27FC236}">
                  <a16:creationId xmlns:a16="http://schemas.microsoft.com/office/drawing/2014/main" id="{970AD064-3DA8-4DBF-B0DA-B43B41B65B0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0CCCBF76-3C07-42E0-ACEB-25645C141D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3D8F08A3-203B-4F34-9329-091D3585FD2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3" name="Straight Connector 622">
              <a:extLst>
                <a:ext uri="{FF2B5EF4-FFF2-40B4-BE49-F238E27FC236}">
                  <a16:creationId xmlns:a16="http://schemas.microsoft.com/office/drawing/2014/main" id="{8BBEB618-6D42-4A15-AFC6-BFAAB558F95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4" name="Group 623">
            <a:extLst>
              <a:ext uri="{FF2B5EF4-FFF2-40B4-BE49-F238E27FC236}">
                <a16:creationId xmlns:a16="http://schemas.microsoft.com/office/drawing/2014/main" id="{76546E6F-A49F-44F8-8F01-3B016EEA8824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9F123842-273E-4FEE-AE0D-3800918A885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Isosceles Triangle 625">
              <a:extLst>
                <a:ext uri="{FF2B5EF4-FFF2-40B4-BE49-F238E27FC236}">
                  <a16:creationId xmlns:a16="http://schemas.microsoft.com/office/drawing/2014/main" id="{9B266DDD-51E1-4CD3-AA2E-6CBD44CE953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27" name="Straight Connector 626">
              <a:extLst>
                <a:ext uri="{FF2B5EF4-FFF2-40B4-BE49-F238E27FC236}">
                  <a16:creationId xmlns:a16="http://schemas.microsoft.com/office/drawing/2014/main" id="{BF0B1284-062A-44B3-AC49-29FB5D095D5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8" name="Straight Connector 627">
              <a:extLst>
                <a:ext uri="{FF2B5EF4-FFF2-40B4-BE49-F238E27FC236}">
                  <a16:creationId xmlns:a16="http://schemas.microsoft.com/office/drawing/2014/main" id="{2D6B02B8-9FDE-49A2-993A-30E17E9315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0FCD3058-4962-4F5D-876A-1FCB3795A03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8C172F2A-E628-41AB-8A82-37B75A76AA6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16D6A59F-36FF-49B2-8976-3A63DDB160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D0395268-8AC5-4DB6-BE3C-E45624F432E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8C751350-0861-4AA4-BC2B-6CB224C4793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8AF27850-9648-43ED-BCC2-30092735AC9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CE2B61B6-5888-4EB2-A7B1-DF33B48255C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3B0E7570-642E-4334-A476-3E794BA88C5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5CB040E5-6BDA-439C-AB18-D7B586CE285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CA4DBBE2-2594-4D33-BF3E-BD6D39CCD14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42013C4D-EC01-43BE-A569-9065FCD04B3B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5C09CE9E-C4E9-4D95-AF84-C1664D721BB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Isosceles Triangle 640">
              <a:extLst>
                <a:ext uri="{FF2B5EF4-FFF2-40B4-BE49-F238E27FC236}">
                  <a16:creationId xmlns:a16="http://schemas.microsoft.com/office/drawing/2014/main" id="{5FB32D02-004C-47BA-B4E7-A4E5904CA51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FC9D595A-260E-48E4-8BBC-BC84D6880C0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3" name="Straight Connector 642">
              <a:extLst>
                <a:ext uri="{FF2B5EF4-FFF2-40B4-BE49-F238E27FC236}">
                  <a16:creationId xmlns:a16="http://schemas.microsoft.com/office/drawing/2014/main" id="{8A92AE5F-F4FD-4693-9338-F6F7BA81D0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FCACDB4B-A8F1-47C9-ABAC-81E33E8BA2C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78662912-A516-4262-9B02-BB9A1C2BEE0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CC995EB2-CFE6-44A0-99AE-90B277EF9D4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83A00E10-06F0-4818-A756-EC3E9A71C95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A4178EC5-0441-41EF-B084-77CC78DF1D7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2E11878C-1B0F-4A93-AB2F-43C9828A76B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Oval 649">
              <a:extLst>
                <a:ext uri="{FF2B5EF4-FFF2-40B4-BE49-F238E27FC236}">
                  <a16:creationId xmlns:a16="http://schemas.microsoft.com/office/drawing/2014/main" id="{1658DEC8-BE46-4196-8F1D-07D3928877E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AB63F392-6B8E-41D7-9E2D-7737CC945CE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C21D76A6-2E3D-45C9-BE27-2082D892CFB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3" name="Straight Connector 652">
              <a:extLst>
                <a:ext uri="{FF2B5EF4-FFF2-40B4-BE49-F238E27FC236}">
                  <a16:creationId xmlns:a16="http://schemas.microsoft.com/office/drawing/2014/main" id="{E05C7EFD-E37E-420E-ACC1-38EBDCC0DCE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30A57731-665A-4241-87F5-C55F1FA9373C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798A7BD4-EB31-4FA3-8A6E-E3A46A329FA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Isosceles Triangle 655">
              <a:extLst>
                <a:ext uri="{FF2B5EF4-FFF2-40B4-BE49-F238E27FC236}">
                  <a16:creationId xmlns:a16="http://schemas.microsoft.com/office/drawing/2014/main" id="{E382DC53-A6FD-422C-AA57-88A433AE101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57" name="Straight Connector 656">
              <a:extLst>
                <a:ext uri="{FF2B5EF4-FFF2-40B4-BE49-F238E27FC236}">
                  <a16:creationId xmlns:a16="http://schemas.microsoft.com/office/drawing/2014/main" id="{42921715-197C-485D-BE83-95D11B70314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Straight Connector 657">
              <a:extLst>
                <a:ext uri="{FF2B5EF4-FFF2-40B4-BE49-F238E27FC236}">
                  <a16:creationId xmlns:a16="http://schemas.microsoft.com/office/drawing/2014/main" id="{26922055-E7B2-4D9A-8564-DF7AED4EA8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BA7B2797-DEB6-446B-909C-DA86530DF3D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8A9022A5-4E45-4447-8365-F3B9A86C035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6FD58BA1-2669-4010-BBFB-11C232527C2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CFD5192E-6A65-435A-BF13-A697ED6CE59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9F242EB9-F123-42DC-8A49-304BD8D90BA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414863FA-1C01-49BD-8D77-0F26EBDD29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Oval 664">
              <a:extLst>
                <a:ext uri="{FF2B5EF4-FFF2-40B4-BE49-F238E27FC236}">
                  <a16:creationId xmlns:a16="http://schemas.microsoft.com/office/drawing/2014/main" id="{946CFEEB-641D-4097-8438-5247A6EC8F9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Arc 665">
              <a:extLst>
                <a:ext uri="{FF2B5EF4-FFF2-40B4-BE49-F238E27FC236}">
                  <a16:creationId xmlns:a16="http://schemas.microsoft.com/office/drawing/2014/main" id="{06E925CB-0654-492A-9DA7-FF3C7A8A92E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4DABD705-268E-4275-B3DD-F651B562FEE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F3D80F44-B1FF-4907-8034-EC1DEB50020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A14E6BE1-9F13-4554-99EF-1F0324EA1E46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E621EA91-E3D0-4BE0-815F-1F37382F802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Isosceles Triangle 670">
              <a:extLst>
                <a:ext uri="{FF2B5EF4-FFF2-40B4-BE49-F238E27FC236}">
                  <a16:creationId xmlns:a16="http://schemas.microsoft.com/office/drawing/2014/main" id="{39E00844-D74E-4121-9E12-24805375E25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4A2CD400-E66A-48FB-B462-DA4075ECE17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7F31AD7D-75AA-4136-B449-EAFF70E658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1E3B3349-8077-4DA2-A45B-75A0986A6DD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C90E5E9F-45E7-4F39-BB3E-CD1690E3BF5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5A04506D-1BC7-497A-9EC4-6E0263C9B8B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29481995-D4FA-4CF5-A0CA-9439EAAC9C0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FD0D27AA-8DB5-4C76-BC71-3BB6757417C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38FA8A06-AA8F-4732-A1B1-EB5483A7637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Oval 679">
              <a:extLst>
                <a:ext uri="{FF2B5EF4-FFF2-40B4-BE49-F238E27FC236}">
                  <a16:creationId xmlns:a16="http://schemas.microsoft.com/office/drawing/2014/main" id="{83B39513-FD6B-476E-82A1-4EFBACCA56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E23D4D33-B4E1-486E-B35D-6CA82C2FDEA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B59DF4DD-D90E-4262-A07C-59A27217377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4E810EED-66B6-4912-8D77-18B26A48CB1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97B8EF9A-CB46-42CE-B1DC-168203BCD988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C55A3468-54DB-4BA2-8292-A152680518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Isosceles Triangle 685">
              <a:extLst>
                <a:ext uri="{FF2B5EF4-FFF2-40B4-BE49-F238E27FC236}">
                  <a16:creationId xmlns:a16="http://schemas.microsoft.com/office/drawing/2014/main" id="{171F3E59-DB50-4959-927A-644A55BDA70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674515B0-F31A-47B8-B299-5D9D3ED3B9A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28D11572-1BF4-47B7-8FE2-B667AFF09A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F1626E92-61CE-4A2C-9C95-7B84F9BF4B9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2B7FEBDF-A4E3-4255-B08A-D2256F7B485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E758615D-E4D2-4577-9645-C9D1B06AB68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D46B2A7A-72E5-4E16-A64E-BC61BB83FB6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E3A9424A-8A3C-4F9D-9FD2-AF419BDAA30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C3AF5394-04AF-4206-B5EE-5E69A07D34F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Oval 694">
              <a:extLst>
                <a:ext uri="{FF2B5EF4-FFF2-40B4-BE49-F238E27FC236}">
                  <a16:creationId xmlns:a16="http://schemas.microsoft.com/office/drawing/2014/main" id="{3475C2EE-D212-4BB2-A3CA-B459C778F77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D5B32AD4-EF83-43F0-8C93-65F09D5B8CF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0D833CD4-F70F-46C1-8780-821C19E8202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8" name="Straight Connector 697">
              <a:extLst>
                <a:ext uri="{FF2B5EF4-FFF2-40B4-BE49-F238E27FC236}">
                  <a16:creationId xmlns:a16="http://schemas.microsoft.com/office/drawing/2014/main" id="{D3F1724D-6F8E-4180-9636-15A88B13780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B4F9D625-ECB9-4DE4-9404-E83E62E79D12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BCAA54FD-106C-4A7F-BFEF-299C4C156F8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Isosceles Triangle 700">
              <a:extLst>
                <a:ext uri="{FF2B5EF4-FFF2-40B4-BE49-F238E27FC236}">
                  <a16:creationId xmlns:a16="http://schemas.microsoft.com/office/drawing/2014/main" id="{D787707C-FC31-4D12-90D4-5D62440C094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2" name="Straight Connector 701">
              <a:extLst>
                <a:ext uri="{FF2B5EF4-FFF2-40B4-BE49-F238E27FC236}">
                  <a16:creationId xmlns:a16="http://schemas.microsoft.com/office/drawing/2014/main" id="{6B0DD108-1927-4E8F-8864-5BA48E68DFC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AD7EA9CB-6A00-406A-A583-765E5C0CB5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EBD53E8A-3645-437D-8943-335D4D3A90D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36CABFD1-2133-448D-9706-46F840BE860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C330B4D4-9A8D-4272-97F4-0836CE6DEEC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5C098B5F-3544-4666-BE32-1B3D6CF8EAF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F984F296-EB0A-4D0A-9852-FD172895670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41FB802F-7061-4C97-9301-51BC5824258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Oval 709">
              <a:extLst>
                <a:ext uri="{FF2B5EF4-FFF2-40B4-BE49-F238E27FC236}">
                  <a16:creationId xmlns:a16="http://schemas.microsoft.com/office/drawing/2014/main" id="{8B3DFDE8-C838-410B-87C3-7563F803DE6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0382FCB7-4F87-4B4E-937E-1327040B96F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FA817314-9C05-459E-AB19-ED4C7053690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5C0A2C7C-0988-408B-BFA5-7E3F9C6C397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B23F1AA5-9799-475D-B273-5EA9EF87B6B8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A27756A0-FA7E-4751-BC74-2257D9486EE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Isosceles Triangle 715">
              <a:extLst>
                <a:ext uri="{FF2B5EF4-FFF2-40B4-BE49-F238E27FC236}">
                  <a16:creationId xmlns:a16="http://schemas.microsoft.com/office/drawing/2014/main" id="{15A994F2-180C-41E7-8FE8-26BC0F6F4D8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B81F920B-2D85-4F94-BA9D-E55E4DAA6ED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5B880C7D-613D-4D45-8A9E-E109E97330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F77B175B-5F34-49F3-B793-193833EFE3F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B3323283-E17D-41EC-9459-134495EDEF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C7790BE8-6D24-43A1-A538-C0C215A3985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9B9B94C6-BB89-4681-AE1D-AE168C7140F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1827BEFF-82D5-4863-AE9B-2554DE52C84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88695600-5A62-4F99-80B6-98704DBF6FE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Oval 724">
              <a:extLst>
                <a:ext uri="{FF2B5EF4-FFF2-40B4-BE49-F238E27FC236}">
                  <a16:creationId xmlns:a16="http://schemas.microsoft.com/office/drawing/2014/main" id="{E43CFC06-3396-4D61-8021-E9C41352DD1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AF2968C3-0DD0-4C01-B527-58E51E85139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160DC06E-F0D3-40AC-8875-163CBC7846D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8" name="Straight Connector 727">
              <a:extLst>
                <a:ext uri="{FF2B5EF4-FFF2-40B4-BE49-F238E27FC236}">
                  <a16:creationId xmlns:a16="http://schemas.microsoft.com/office/drawing/2014/main" id="{C593FB5D-EE89-432C-AE44-8DBEEA2D6BA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9" name="Group 728">
            <a:extLst>
              <a:ext uri="{FF2B5EF4-FFF2-40B4-BE49-F238E27FC236}">
                <a16:creationId xmlns:a16="http://schemas.microsoft.com/office/drawing/2014/main" id="{B9DE2E3D-D4B5-4143-868C-620157D14CE7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FFDB274B-420C-4D2E-AF57-E3255214901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Isosceles Triangle 730">
              <a:extLst>
                <a:ext uri="{FF2B5EF4-FFF2-40B4-BE49-F238E27FC236}">
                  <a16:creationId xmlns:a16="http://schemas.microsoft.com/office/drawing/2014/main" id="{B782D24B-602B-4600-A2F8-994E7E700DA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9AE2D59-DF51-4927-A180-86985B7CA36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0B915E0E-83C7-46DC-BADD-B814CF0076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A3E18970-0309-4C78-96A0-EAFB6E96578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AA382D38-A423-4144-BEF9-41109A96FAD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1C990BD1-D2D9-4952-A70F-02BFB1DC1C7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5E42D722-5E69-4325-98CA-57993C3FA45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AAC4F035-1C53-4F66-9BDF-98768D3773E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F9EF2E2D-30F9-4F14-9658-210F58E8930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Oval 739">
              <a:extLst>
                <a:ext uri="{FF2B5EF4-FFF2-40B4-BE49-F238E27FC236}">
                  <a16:creationId xmlns:a16="http://schemas.microsoft.com/office/drawing/2014/main" id="{904C7A0C-877C-46B5-9A30-F40F0C9181B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02FB23CE-8566-4C44-9055-20E3DC27B4C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71EC2A60-5A05-4B3A-B5F8-A3336D66EC4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3" name="Straight Connector 742">
              <a:extLst>
                <a:ext uri="{FF2B5EF4-FFF2-40B4-BE49-F238E27FC236}">
                  <a16:creationId xmlns:a16="http://schemas.microsoft.com/office/drawing/2014/main" id="{A00E7966-43C1-4DB9-8265-E19C3E36FD4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4" name="Group 743">
            <a:extLst>
              <a:ext uri="{FF2B5EF4-FFF2-40B4-BE49-F238E27FC236}">
                <a16:creationId xmlns:a16="http://schemas.microsoft.com/office/drawing/2014/main" id="{E890E980-2CFD-4D46-BE7D-235C4418DFDD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07C18268-54B4-492E-9CCD-72A00428906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Isosceles Triangle 745">
              <a:extLst>
                <a:ext uri="{FF2B5EF4-FFF2-40B4-BE49-F238E27FC236}">
                  <a16:creationId xmlns:a16="http://schemas.microsoft.com/office/drawing/2014/main" id="{9460FEBD-A1BE-4C84-B104-4AEA825A04A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47" name="Straight Connector 746">
              <a:extLst>
                <a:ext uri="{FF2B5EF4-FFF2-40B4-BE49-F238E27FC236}">
                  <a16:creationId xmlns:a16="http://schemas.microsoft.com/office/drawing/2014/main" id="{683548F4-084D-4E4B-A718-68865BF35B8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0D4BDC97-06E3-4508-9191-F3A4218C6F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B0396D49-8D1C-4793-8533-71EF197B8F2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E6594980-6708-4314-AF26-945F5B53AE2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Arc 750">
              <a:extLst>
                <a:ext uri="{FF2B5EF4-FFF2-40B4-BE49-F238E27FC236}">
                  <a16:creationId xmlns:a16="http://schemas.microsoft.com/office/drawing/2014/main" id="{E15D8F9F-CC92-4F44-9080-CE48A6A381E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22EEFDB5-F62C-4DF2-BC33-F84D82FFDDE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Arc 752">
              <a:extLst>
                <a:ext uri="{FF2B5EF4-FFF2-40B4-BE49-F238E27FC236}">
                  <a16:creationId xmlns:a16="http://schemas.microsoft.com/office/drawing/2014/main" id="{8AC38118-2EBF-41B3-9068-7F9F6D06E71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7164D994-D100-479F-8E5F-C3CF751C41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Oval 754">
              <a:extLst>
                <a:ext uri="{FF2B5EF4-FFF2-40B4-BE49-F238E27FC236}">
                  <a16:creationId xmlns:a16="http://schemas.microsoft.com/office/drawing/2014/main" id="{01FDC373-3495-4A62-908E-6EDDCBDCF30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CED5A60D-F78C-4122-AAC6-52EFBE7CD8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3F70C568-A10A-4DCD-8A6D-6B2F44897AD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8" name="Straight Connector 757">
              <a:extLst>
                <a:ext uri="{FF2B5EF4-FFF2-40B4-BE49-F238E27FC236}">
                  <a16:creationId xmlns:a16="http://schemas.microsoft.com/office/drawing/2014/main" id="{A3F2FB6C-7F4B-466F-9A16-8C1C50EEF2A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3C292A20-0E64-4A14-81A4-01A7600D7B55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3F1C6968-8B60-4524-B5F1-92C3FC4E763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Isosceles Triangle 760">
              <a:extLst>
                <a:ext uri="{FF2B5EF4-FFF2-40B4-BE49-F238E27FC236}">
                  <a16:creationId xmlns:a16="http://schemas.microsoft.com/office/drawing/2014/main" id="{18FDB197-6168-42FE-A74C-7E0B1581238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2" name="Straight Connector 761">
              <a:extLst>
                <a:ext uri="{FF2B5EF4-FFF2-40B4-BE49-F238E27FC236}">
                  <a16:creationId xmlns:a16="http://schemas.microsoft.com/office/drawing/2014/main" id="{465D58FD-6392-4274-AB8A-5C72C76C09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3" name="Straight Connector 762">
              <a:extLst>
                <a:ext uri="{FF2B5EF4-FFF2-40B4-BE49-F238E27FC236}">
                  <a16:creationId xmlns:a16="http://schemas.microsoft.com/office/drawing/2014/main" id="{FB24158D-8EF2-4CEA-B5F7-DB796F549A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4B6CD145-1875-43B1-8D1A-310D8B68859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49B4CFAE-3CA5-494C-A40B-4E66FFD751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E34C5793-A3D8-4580-9EDC-4BCF164ABD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07FED0A8-5194-4578-9AE5-4581C721C99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Arc 767">
              <a:extLst>
                <a:ext uri="{FF2B5EF4-FFF2-40B4-BE49-F238E27FC236}">
                  <a16:creationId xmlns:a16="http://schemas.microsoft.com/office/drawing/2014/main" id="{36E2133E-9746-40A3-8B78-41A870285E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3DAA38A3-27B2-4994-822B-C382792AC9B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0BCDB13B-CEB9-40A6-9DC8-6DCBDBF44C3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D3DC1F34-C527-4380-B07F-5CC4FBD53DA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781E2FEA-40F7-4729-A363-5C7224C8F01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3" name="Straight Connector 772">
              <a:extLst>
                <a:ext uri="{FF2B5EF4-FFF2-40B4-BE49-F238E27FC236}">
                  <a16:creationId xmlns:a16="http://schemas.microsoft.com/office/drawing/2014/main" id="{084EEEF8-4D27-4941-9D75-ECB64B47FAB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4" name="Group 773">
            <a:extLst>
              <a:ext uri="{FF2B5EF4-FFF2-40B4-BE49-F238E27FC236}">
                <a16:creationId xmlns:a16="http://schemas.microsoft.com/office/drawing/2014/main" id="{46460870-1999-4F73-AE13-A4FE69BB0384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986AFE26-3586-498F-A13F-9BD79A0036B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Isosceles Triangle 775">
              <a:extLst>
                <a:ext uri="{FF2B5EF4-FFF2-40B4-BE49-F238E27FC236}">
                  <a16:creationId xmlns:a16="http://schemas.microsoft.com/office/drawing/2014/main" id="{F8194219-DFBB-4BD1-AF57-7F965C62E5C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77" name="Straight Connector 776">
              <a:extLst>
                <a:ext uri="{FF2B5EF4-FFF2-40B4-BE49-F238E27FC236}">
                  <a16:creationId xmlns:a16="http://schemas.microsoft.com/office/drawing/2014/main" id="{816542A4-7D80-46F2-A01E-4D8E8BFA6E2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Straight Connector 777">
              <a:extLst>
                <a:ext uri="{FF2B5EF4-FFF2-40B4-BE49-F238E27FC236}">
                  <a16:creationId xmlns:a16="http://schemas.microsoft.com/office/drawing/2014/main" id="{3CCC7BD2-3DC0-4E9A-A880-4D91872BFE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F756BEFD-84CE-4EFF-BB68-1F9C77FAA2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33197DB6-0EA8-4973-B4EF-9738D09CBF8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DAE636E4-99DA-4081-AF66-17BF771B43A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6E8BE65D-6850-47EC-AAB2-569CFFC2B73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2E17C231-69EF-49A3-8B81-830946D38E9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44284B63-FF2A-4EE0-BB1C-8E915813636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Oval 784">
              <a:extLst>
                <a:ext uri="{FF2B5EF4-FFF2-40B4-BE49-F238E27FC236}">
                  <a16:creationId xmlns:a16="http://schemas.microsoft.com/office/drawing/2014/main" id="{2C294378-5FFD-46F3-BF7F-66F5E4E83D4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0AF60D56-122D-435B-9229-A15C427A20C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5C96FF50-80EB-4745-90CA-D93F15CE119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8" name="Straight Connector 787">
              <a:extLst>
                <a:ext uri="{FF2B5EF4-FFF2-40B4-BE49-F238E27FC236}">
                  <a16:creationId xmlns:a16="http://schemas.microsoft.com/office/drawing/2014/main" id="{EA1F5DF3-D61F-4D68-B7A0-E31EA970A5D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0D52F613-D70F-4FFE-A7D3-1711747BD472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74BCEFE7-7D71-420A-AB97-80CB96C14C9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Isosceles Triangle 790">
              <a:extLst>
                <a:ext uri="{FF2B5EF4-FFF2-40B4-BE49-F238E27FC236}">
                  <a16:creationId xmlns:a16="http://schemas.microsoft.com/office/drawing/2014/main" id="{E3A74722-5361-4907-8227-4796B3BB054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2" name="Straight Connector 791">
              <a:extLst>
                <a:ext uri="{FF2B5EF4-FFF2-40B4-BE49-F238E27FC236}">
                  <a16:creationId xmlns:a16="http://schemas.microsoft.com/office/drawing/2014/main" id="{4ED7094D-41CD-4404-AA35-9A6754F96E4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Straight Connector 792">
              <a:extLst>
                <a:ext uri="{FF2B5EF4-FFF2-40B4-BE49-F238E27FC236}">
                  <a16:creationId xmlns:a16="http://schemas.microsoft.com/office/drawing/2014/main" id="{BC6B53E7-F1CF-4FAF-B64A-1E71F4E37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A1AA871C-9450-4B77-8ACA-ECC08297CA1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BD74D640-73DF-4D60-9DE5-E754EE032B9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7187C7D9-84D0-42FF-8ABD-79322C43FA3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CD5F5AF7-ACA3-4385-953D-7107B0751CE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455EFFC0-451F-4EC9-9C01-928F5102D6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666FB9FC-DBED-48E8-B9CF-A29E3F8FA37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763F8C6C-B53F-4CD1-8929-DAF24D87882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0AB9DE47-702D-44C2-8D02-6710DBA3A38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FAC130DA-CAFF-4317-B17F-982BCC81936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3" name="Straight Connector 802">
              <a:extLst>
                <a:ext uri="{FF2B5EF4-FFF2-40B4-BE49-F238E27FC236}">
                  <a16:creationId xmlns:a16="http://schemas.microsoft.com/office/drawing/2014/main" id="{F197A2BC-CAB5-4E57-A9DB-77F84B39189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DD07D296-BE72-4EE6-8664-7177418C3B31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91778102-4156-45A2-A348-996CCCF030C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Isosceles Triangle 805">
              <a:extLst>
                <a:ext uri="{FF2B5EF4-FFF2-40B4-BE49-F238E27FC236}">
                  <a16:creationId xmlns:a16="http://schemas.microsoft.com/office/drawing/2014/main" id="{1CE3DE42-AF51-4F1F-A381-CAD6DCB24FA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7" name="Straight Connector 806">
              <a:extLst>
                <a:ext uri="{FF2B5EF4-FFF2-40B4-BE49-F238E27FC236}">
                  <a16:creationId xmlns:a16="http://schemas.microsoft.com/office/drawing/2014/main" id="{F28C316F-44A3-451D-98BD-E7CFCAA1910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A79A3BC0-D6E2-49DD-BD35-DDDED2C167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AB2B7642-1925-4C32-97F2-ECD6CC1E73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3C5DEFD8-0A10-49D8-B2D9-A8EBD59FC3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6BB8FB3C-439F-4D51-A147-857DC660627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D72293CE-2EBA-46DE-A21D-3DD782A8A5D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09E1A92E-C136-4EAF-9758-8EBD1BBF102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7C520C3A-A671-464A-B5C6-CE28D3FDB61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Oval 814">
              <a:extLst>
                <a:ext uri="{FF2B5EF4-FFF2-40B4-BE49-F238E27FC236}">
                  <a16:creationId xmlns:a16="http://schemas.microsoft.com/office/drawing/2014/main" id="{D10510F7-1B9D-4431-A964-FCF384BBBDC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6061272A-A0B6-4B47-8E04-F90DBF22D9C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AB2536D0-0E4B-4A4C-BAAF-63425B91B67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50E343EC-C3A1-4CC1-B720-CDE01269C11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090C908A-4415-4736-9E96-0E1708D7FD5B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E42D8F26-7B0C-4D2D-B816-762726E1F65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Isosceles Triangle 820">
              <a:extLst>
                <a:ext uri="{FF2B5EF4-FFF2-40B4-BE49-F238E27FC236}">
                  <a16:creationId xmlns:a16="http://schemas.microsoft.com/office/drawing/2014/main" id="{E8EBA9BF-9291-4749-AB2F-F647CB3D49E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E21DCD18-3CD0-45C9-892A-82656B209FC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E3F9ABF5-22B1-4CD4-AA8F-7920C4523C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2104859F-53AD-4F09-885C-F5CEFC799E0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1F2974F3-05EA-4A19-8A68-9EDBA97E15C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4F122B68-7D72-4DA6-B06C-AEE5878EBEC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55063746-8346-4417-9189-5EFDF0616AA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4FEF58A3-5AAB-4E1B-BA5F-85797852051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9E45694B-B238-42B5-99C2-455D77580E4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Oval 829">
              <a:extLst>
                <a:ext uri="{FF2B5EF4-FFF2-40B4-BE49-F238E27FC236}">
                  <a16:creationId xmlns:a16="http://schemas.microsoft.com/office/drawing/2014/main" id="{3204A63A-8D95-4FB1-BEC1-24B9B806915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A59761B7-89E3-4A77-BFD2-68E3729ABEE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E462443F-F989-4775-AF7E-0038CB31283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8F328B2D-6410-4A16-90A5-BB9395A31EA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4" name="Group 833">
            <a:extLst>
              <a:ext uri="{FF2B5EF4-FFF2-40B4-BE49-F238E27FC236}">
                <a16:creationId xmlns:a16="http://schemas.microsoft.com/office/drawing/2014/main" id="{D15CA65C-6643-4220-B37B-1A1ADA9AC9FB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45636486-BF6A-4F92-8D62-A982F8B0D87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Isosceles Triangle 835">
              <a:extLst>
                <a:ext uri="{FF2B5EF4-FFF2-40B4-BE49-F238E27FC236}">
                  <a16:creationId xmlns:a16="http://schemas.microsoft.com/office/drawing/2014/main" id="{E2CAB9CC-9ACF-41F1-80A8-6FAA37E7C5F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7" name="Straight Connector 836">
              <a:extLst>
                <a:ext uri="{FF2B5EF4-FFF2-40B4-BE49-F238E27FC236}">
                  <a16:creationId xmlns:a16="http://schemas.microsoft.com/office/drawing/2014/main" id="{FC44036E-F38A-4B58-8613-1E7B8DAFE99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C49A7E32-CA32-4971-B297-F4BA180704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E4B3924D-4D30-4EC9-8B93-0CD4FF1A971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73EE0E0E-77AC-4805-871C-D5E4B4B65DC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515B5C4B-F1F9-4886-AEEE-1411CEFCDEE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050B80EC-4BFB-4A54-A6FF-D84F9643CA2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0EB11131-F2BA-4EF7-8AC3-66981EA9B36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5583097F-35CE-42DB-A5AC-7660DF86F34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Oval 844">
              <a:extLst>
                <a:ext uri="{FF2B5EF4-FFF2-40B4-BE49-F238E27FC236}">
                  <a16:creationId xmlns:a16="http://schemas.microsoft.com/office/drawing/2014/main" id="{BA516493-5764-4D94-9E63-1F04C736784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64C4E28D-5CD7-4380-8CEE-EAE36BFCA88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3AD2202F-A4D8-4B49-8374-A7C4F812A73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8" name="Straight Connector 847">
              <a:extLst>
                <a:ext uri="{FF2B5EF4-FFF2-40B4-BE49-F238E27FC236}">
                  <a16:creationId xmlns:a16="http://schemas.microsoft.com/office/drawing/2014/main" id="{3E4F2978-10D4-4716-9411-79EE27FE538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7200D82D-954E-4398-976C-B23E80F05323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9A8660CA-19A7-483A-ACDE-ADF9743A73F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Isosceles Triangle 850">
              <a:extLst>
                <a:ext uri="{FF2B5EF4-FFF2-40B4-BE49-F238E27FC236}">
                  <a16:creationId xmlns:a16="http://schemas.microsoft.com/office/drawing/2014/main" id="{226541FB-4570-4C72-8857-8F163DD50B6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2" name="Straight Connector 851">
              <a:extLst>
                <a:ext uri="{FF2B5EF4-FFF2-40B4-BE49-F238E27FC236}">
                  <a16:creationId xmlns:a16="http://schemas.microsoft.com/office/drawing/2014/main" id="{45F934F9-B8B7-44A0-BF19-3F50554148C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EC6E37EF-0DFF-49E7-8722-5D08BAF47E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F433DBAF-45C4-4486-9B6C-97FF8F03523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A0DC7588-26D6-464A-8A99-C5A404FF8CD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7723A8DB-E4AF-40A5-8432-2504C126EED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D92434DC-FAB5-45CF-98A8-83CFBCBB4C4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F5801A3D-41BA-4C8B-A7CF-153A9B7B349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811C7E32-6925-4FCE-843B-43931E743A6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Oval 859">
              <a:extLst>
                <a:ext uri="{FF2B5EF4-FFF2-40B4-BE49-F238E27FC236}">
                  <a16:creationId xmlns:a16="http://schemas.microsoft.com/office/drawing/2014/main" id="{1945592D-6754-4ED8-97FA-5373E0F456B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D074DA08-BA98-4849-96E9-AD67EC5928E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843B6397-E5BE-460F-B02A-A15978C032E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3" name="Straight Connector 862">
              <a:extLst>
                <a:ext uri="{FF2B5EF4-FFF2-40B4-BE49-F238E27FC236}">
                  <a16:creationId xmlns:a16="http://schemas.microsoft.com/office/drawing/2014/main" id="{0463DAA4-13BE-4EC0-B0E9-34C67FF3EB3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B2F2A7E3-F1E1-478C-93F2-D50BF2A0B345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99BE3A6D-45CB-4EE2-964A-D54E217D134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Isosceles Triangle 865">
              <a:extLst>
                <a:ext uri="{FF2B5EF4-FFF2-40B4-BE49-F238E27FC236}">
                  <a16:creationId xmlns:a16="http://schemas.microsoft.com/office/drawing/2014/main" id="{59222628-9EF7-4499-BB6B-A4E9B97A3EC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C54D8DD5-8DD0-416F-9E53-8E94571E901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8" name="Straight Connector 867">
              <a:extLst>
                <a:ext uri="{FF2B5EF4-FFF2-40B4-BE49-F238E27FC236}">
                  <a16:creationId xmlns:a16="http://schemas.microsoft.com/office/drawing/2014/main" id="{03F8A714-407F-4A23-9F79-307308E090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88BAE783-A7B1-4900-B80E-82D82A11CE6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ADF4FCA1-EC2F-4CB8-9806-755AE3E1C4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E02B7144-4725-4325-B7DF-5ACF9EA3D31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0FD929B3-11BC-4477-8E74-A3AECDAA447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7A5A25BA-BC7D-465C-864F-FE683B1E8E0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6CB1E18E-3B7C-45EE-A2E6-9DA48F2877D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Oval 874">
              <a:extLst>
                <a:ext uri="{FF2B5EF4-FFF2-40B4-BE49-F238E27FC236}">
                  <a16:creationId xmlns:a16="http://schemas.microsoft.com/office/drawing/2014/main" id="{9D968181-BD07-4CEC-909E-7C73E5F84E6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2E701BE0-7E09-4109-9879-743EA69573C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61A173E8-9C0E-448B-BF64-B30199684C1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8" name="Straight Connector 877">
              <a:extLst>
                <a:ext uri="{FF2B5EF4-FFF2-40B4-BE49-F238E27FC236}">
                  <a16:creationId xmlns:a16="http://schemas.microsoft.com/office/drawing/2014/main" id="{8A8D4114-D930-4635-8DCB-4C3A403CCEA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9" name="Group 878">
            <a:extLst>
              <a:ext uri="{FF2B5EF4-FFF2-40B4-BE49-F238E27FC236}">
                <a16:creationId xmlns:a16="http://schemas.microsoft.com/office/drawing/2014/main" id="{772673B8-AC35-40BC-9819-B00A423734B9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BBD483B4-A75C-45A6-AC76-AF0602DA4A5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Isosceles Triangle 880">
              <a:extLst>
                <a:ext uri="{FF2B5EF4-FFF2-40B4-BE49-F238E27FC236}">
                  <a16:creationId xmlns:a16="http://schemas.microsoft.com/office/drawing/2014/main" id="{7C045D87-25CE-45A5-86D7-8CC63A0158C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2" name="Straight Connector 881">
              <a:extLst>
                <a:ext uri="{FF2B5EF4-FFF2-40B4-BE49-F238E27FC236}">
                  <a16:creationId xmlns:a16="http://schemas.microsoft.com/office/drawing/2014/main" id="{E5739242-DB8C-435A-B1DE-70199B5BFD9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Straight Connector 882">
              <a:extLst>
                <a:ext uri="{FF2B5EF4-FFF2-40B4-BE49-F238E27FC236}">
                  <a16:creationId xmlns:a16="http://schemas.microsoft.com/office/drawing/2014/main" id="{77BEDF0E-41C8-45E9-A1A2-D78D1108BF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DD43636D-9CAC-4329-B7E2-465B2811D50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581EA40B-CCCD-4715-95B6-CB2C33B0A90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07909F9E-DFED-479E-8B8C-832433CC1B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DC41608F-C598-443E-AC6B-81677B140EA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231FFAD4-4B5D-4594-B568-F597EEF688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B99DAE5B-4094-41E0-A6FE-A4F1DC9B137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Oval 889">
              <a:extLst>
                <a:ext uri="{FF2B5EF4-FFF2-40B4-BE49-F238E27FC236}">
                  <a16:creationId xmlns:a16="http://schemas.microsoft.com/office/drawing/2014/main" id="{939068E9-02FB-4CFD-AE94-E7EE06F2134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09B2E8AE-021E-49C6-B589-CCBD5507A95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9A976F2F-4AB1-4858-B812-270FA2893A6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3" name="Straight Connector 892">
              <a:extLst>
                <a:ext uri="{FF2B5EF4-FFF2-40B4-BE49-F238E27FC236}">
                  <a16:creationId xmlns:a16="http://schemas.microsoft.com/office/drawing/2014/main" id="{CA04A393-4999-4B5D-B594-D41154F05DA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F40BF428-4574-4CCB-B383-A0FED5D57AFC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DA0B41A2-322D-49B5-BFED-2CC9D473401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Isosceles Triangle 895">
              <a:extLst>
                <a:ext uri="{FF2B5EF4-FFF2-40B4-BE49-F238E27FC236}">
                  <a16:creationId xmlns:a16="http://schemas.microsoft.com/office/drawing/2014/main" id="{3A52E2C9-7BBE-4CCA-8074-659E26CBA55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7" name="Straight Connector 896">
              <a:extLst>
                <a:ext uri="{FF2B5EF4-FFF2-40B4-BE49-F238E27FC236}">
                  <a16:creationId xmlns:a16="http://schemas.microsoft.com/office/drawing/2014/main" id="{D2B9A8AA-33EC-4F47-8E5F-1177CEA2973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2F98CAEB-0EC8-4DEF-83A7-303BF35104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FCEB7B3B-0B9E-4045-B5BC-60635D85DE4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1DD9358E-99C6-4C7B-9FE6-4D5B4BF6C2D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073B833B-FF0C-4C4F-9935-BD5E1F1BF6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7AB8864A-2D79-4FE7-891B-B3188F5A4D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F42EFB55-8088-4D4C-895F-9C9FAB95E47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4A984449-8F54-4D90-9E7C-A4680671D15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Oval 904">
              <a:extLst>
                <a:ext uri="{FF2B5EF4-FFF2-40B4-BE49-F238E27FC236}">
                  <a16:creationId xmlns:a16="http://schemas.microsoft.com/office/drawing/2014/main" id="{065F102C-FC9D-4BFE-924D-E8D0839ADF6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E0035953-06CF-4BDD-9857-1EAD0E8C9A8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1D8B855E-3FCF-4376-A585-0D732F45148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8" name="Straight Connector 907">
              <a:extLst>
                <a:ext uri="{FF2B5EF4-FFF2-40B4-BE49-F238E27FC236}">
                  <a16:creationId xmlns:a16="http://schemas.microsoft.com/office/drawing/2014/main" id="{FF604889-95F5-4EC9-B503-00A6F5654B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9" name="Group 908">
            <a:extLst>
              <a:ext uri="{FF2B5EF4-FFF2-40B4-BE49-F238E27FC236}">
                <a16:creationId xmlns:a16="http://schemas.microsoft.com/office/drawing/2014/main" id="{62C32693-50E6-493E-A42A-DB7DA75EC5B0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BC212EEB-9752-471C-9CB1-7420902AA38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Isosceles Triangle 910">
              <a:extLst>
                <a:ext uri="{FF2B5EF4-FFF2-40B4-BE49-F238E27FC236}">
                  <a16:creationId xmlns:a16="http://schemas.microsoft.com/office/drawing/2014/main" id="{E1ADD12E-F319-45C3-B3EB-5607E8FFCFA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2" name="Straight Connector 911">
              <a:extLst>
                <a:ext uri="{FF2B5EF4-FFF2-40B4-BE49-F238E27FC236}">
                  <a16:creationId xmlns:a16="http://schemas.microsoft.com/office/drawing/2014/main" id="{2F0B0EBD-0171-4D60-A457-E1A62E6999F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412BD5BC-FD05-438A-8BD7-3F95CD699D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F19D8332-5162-4F8B-B046-72019125FEE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B02AFE11-FB7E-4302-9047-812FF5272DE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2145E5B9-10A7-47AE-921F-61A96372278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B4DC2B9C-9C0D-4A0F-8CD6-A0A88BC99F8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09616467-AA78-4C62-A7B6-3027CEEBE45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D2536A07-5977-448C-AADA-24B8675C11D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79B48F7D-212D-43FA-B936-0600F19AB3D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Arc 920">
              <a:extLst>
                <a:ext uri="{FF2B5EF4-FFF2-40B4-BE49-F238E27FC236}">
                  <a16:creationId xmlns:a16="http://schemas.microsoft.com/office/drawing/2014/main" id="{ECCDEBFA-464E-4E55-84BB-A210694C7DE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1A7F61DF-7A1C-407A-8912-5D230C00677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A4912947-F07A-48FA-AF4D-CC6532EF40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4" name="Group 923">
            <a:extLst>
              <a:ext uri="{FF2B5EF4-FFF2-40B4-BE49-F238E27FC236}">
                <a16:creationId xmlns:a16="http://schemas.microsoft.com/office/drawing/2014/main" id="{E0D5CA60-AEF8-441F-80E4-91DFCEF9F00C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8BFE868E-5BCA-4CE1-96EB-9F455359C7F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Isosceles Triangle 925">
              <a:extLst>
                <a:ext uri="{FF2B5EF4-FFF2-40B4-BE49-F238E27FC236}">
                  <a16:creationId xmlns:a16="http://schemas.microsoft.com/office/drawing/2014/main" id="{6353A3D4-46FA-40FB-AF3C-5680A8B75CB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7" name="Straight Connector 926">
              <a:extLst>
                <a:ext uri="{FF2B5EF4-FFF2-40B4-BE49-F238E27FC236}">
                  <a16:creationId xmlns:a16="http://schemas.microsoft.com/office/drawing/2014/main" id="{98E25CCF-66CF-4D7A-8E9E-EAF5E1F5244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24BCAC42-ECF1-4942-B3F2-BDB26ABEF9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EF6FC69D-2866-49A3-B8DF-23E48C41E9C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1A7E92F0-DECF-4C20-9B50-B9AB6EA9237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2E2C049A-D885-4F27-A632-9725DBE1633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BDDF5EEE-42AD-4E76-BECE-71D1E6A91E9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8717D4E4-0C07-4755-B6CB-4C9CCDE77EE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9C5971BE-8CDA-4F7F-B010-39649F2F16A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Oval 934">
              <a:extLst>
                <a:ext uri="{FF2B5EF4-FFF2-40B4-BE49-F238E27FC236}">
                  <a16:creationId xmlns:a16="http://schemas.microsoft.com/office/drawing/2014/main" id="{860D5366-4FA7-4212-BE75-E3816B3BB4D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6382B474-E21F-4714-BAC9-39CC5425695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4EB56DB5-EB50-497F-BFE7-B33D6D58C5C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967C7178-1C1F-4266-8B59-A9A3F8C3AB4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C6959795-628E-449D-90F1-B60CA57E0572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130BBA2A-AACD-4489-B98A-6255335898D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Isosceles Triangle 940">
              <a:extLst>
                <a:ext uri="{FF2B5EF4-FFF2-40B4-BE49-F238E27FC236}">
                  <a16:creationId xmlns:a16="http://schemas.microsoft.com/office/drawing/2014/main" id="{313F4DCB-05A2-4862-9A7C-7C98D7989D5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2" name="Straight Connector 941">
              <a:extLst>
                <a:ext uri="{FF2B5EF4-FFF2-40B4-BE49-F238E27FC236}">
                  <a16:creationId xmlns:a16="http://schemas.microsoft.com/office/drawing/2014/main" id="{3740F9E3-9A7A-4B42-8379-CA657B1207C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Straight Connector 942">
              <a:extLst>
                <a:ext uri="{FF2B5EF4-FFF2-40B4-BE49-F238E27FC236}">
                  <a16:creationId xmlns:a16="http://schemas.microsoft.com/office/drawing/2014/main" id="{A47E54C5-5AD9-49CF-8878-64981E8DF4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2EBB3AE9-41C3-449D-88A0-5DCCBA34BFC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CD1849F3-5B6E-47FE-B4BE-E0BD76673FF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19A3DBCB-DF36-46F0-998A-198BC9BA904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BA2FE2DC-F41F-4F96-B229-F709BF43E0A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58B8506E-678A-4843-80E4-9FFBC4E50A9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82C0E986-BE62-4B0F-AD28-C054B3979FF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Oval 949">
              <a:extLst>
                <a:ext uri="{FF2B5EF4-FFF2-40B4-BE49-F238E27FC236}">
                  <a16:creationId xmlns:a16="http://schemas.microsoft.com/office/drawing/2014/main" id="{B81A9420-FCA6-4ECC-B7E7-4FD1E9083BF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8A25E270-5575-46CF-A3A7-01F33400CF9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E6678417-7690-41C5-95EC-4E41F9BD7AF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3" name="Straight Connector 952">
              <a:extLst>
                <a:ext uri="{FF2B5EF4-FFF2-40B4-BE49-F238E27FC236}">
                  <a16:creationId xmlns:a16="http://schemas.microsoft.com/office/drawing/2014/main" id="{B197D27B-FC09-4582-835A-C0074DD2956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4" name="Group 953">
            <a:extLst>
              <a:ext uri="{FF2B5EF4-FFF2-40B4-BE49-F238E27FC236}">
                <a16:creationId xmlns:a16="http://schemas.microsoft.com/office/drawing/2014/main" id="{49B3CC4B-AFB8-48C8-8E2B-FA44DAE9BE89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955" name="Arc 954">
              <a:extLst>
                <a:ext uri="{FF2B5EF4-FFF2-40B4-BE49-F238E27FC236}">
                  <a16:creationId xmlns:a16="http://schemas.microsoft.com/office/drawing/2014/main" id="{56678617-77DF-43D5-9D89-BECFB465A0A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Isosceles Triangle 955">
              <a:extLst>
                <a:ext uri="{FF2B5EF4-FFF2-40B4-BE49-F238E27FC236}">
                  <a16:creationId xmlns:a16="http://schemas.microsoft.com/office/drawing/2014/main" id="{A24F54D8-8189-4928-A55C-92EBDCDA2D6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EC777095-9DB8-42C6-B612-B102B9F4C47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CF42D2C0-AF04-4A0A-8C5F-160B5CA240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6D3C2A9E-3427-4DD0-876E-463359471FD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570D4C6E-11F8-4181-9F1B-8959C212015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7DD11A39-BF8D-445F-BB4B-B7F9C1BEE20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BFE4FBF0-54DE-44AB-A7BB-5DCB7D6E52B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3273F673-04E8-4A3C-99B0-ACE64306847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A6DBE8B5-2067-4DA4-B9E5-A10D44DB578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Oval 964">
              <a:extLst>
                <a:ext uri="{FF2B5EF4-FFF2-40B4-BE49-F238E27FC236}">
                  <a16:creationId xmlns:a16="http://schemas.microsoft.com/office/drawing/2014/main" id="{5752DAFA-7905-4AF1-858C-9BFB5B8177A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7F2C4CB9-BCB1-4110-B32B-72D3299F46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1391612B-FD36-40FA-96D2-2CD21921488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8" name="Straight Connector 967">
              <a:extLst>
                <a:ext uri="{FF2B5EF4-FFF2-40B4-BE49-F238E27FC236}">
                  <a16:creationId xmlns:a16="http://schemas.microsoft.com/office/drawing/2014/main" id="{AC2DBC48-DB63-46E9-8DC7-B6E6B088BAA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9" name="Group 968">
            <a:extLst>
              <a:ext uri="{FF2B5EF4-FFF2-40B4-BE49-F238E27FC236}">
                <a16:creationId xmlns:a16="http://schemas.microsoft.com/office/drawing/2014/main" id="{B1A69406-4C6D-46F8-9F26-014D47D90128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EB0CD6E9-3C7B-4008-8D22-67B83CE2627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Isosceles Triangle 970">
              <a:extLst>
                <a:ext uri="{FF2B5EF4-FFF2-40B4-BE49-F238E27FC236}">
                  <a16:creationId xmlns:a16="http://schemas.microsoft.com/office/drawing/2014/main" id="{8778BA4A-C427-4159-96B1-A9340A26CC9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908B9EE2-AE49-4350-9DF3-EEC5A7239E1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Straight Connector 972">
              <a:extLst>
                <a:ext uri="{FF2B5EF4-FFF2-40B4-BE49-F238E27FC236}">
                  <a16:creationId xmlns:a16="http://schemas.microsoft.com/office/drawing/2014/main" id="{952139E3-986D-46AC-9D50-7BCA823A13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ABC68D7B-4A32-4748-9336-D803E1600F6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D83CE283-4E48-4AB2-B696-CEE692D1BF0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41C8477C-86C9-4C6F-A0C5-0E73BF99006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0FF39F83-FD68-4819-B3D3-5FF492BBB6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056A2AD3-9D1A-4147-8097-AE7420E1234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A22A6CB1-047C-42BC-B744-C23EC91D1BD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Oval 979">
              <a:extLst>
                <a:ext uri="{FF2B5EF4-FFF2-40B4-BE49-F238E27FC236}">
                  <a16:creationId xmlns:a16="http://schemas.microsoft.com/office/drawing/2014/main" id="{D0CFECA5-E1AB-4BC4-AFED-C6A8347F658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5A402769-9AF4-4382-8BF7-B98E1467696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44C539F9-EB76-491E-9F6C-2D8C5420678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3" name="Straight Connector 982">
              <a:extLst>
                <a:ext uri="{FF2B5EF4-FFF2-40B4-BE49-F238E27FC236}">
                  <a16:creationId xmlns:a16="http://schemas.microsoft.com/office/drawing/2014/main" id="{023D2EEC-F9B5-4955-93F5-3ADDF89CEF5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4" name="Group 983">
            <a:extLst>
              <a:ext uri="{FF2B5EF4-FFF2-40B4-BE49-F238E27FC236}">
                <a16:creationId xmlns:a16="http://schemas.microsoft.com/office/drawing/2014/main" id="{F0C6E451-C4F1-4BA4-8402-5073F8F70BA1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209AD750-CFCD-42DB-BBA2-C1FB6A71F3D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Isosceles Triangle 985">
              <a:extLst>
                <a:ext uri="{FF2B5EF4-FFF2-40B4-BE49-F238E27FC236}">
                  <a16:creationId xmlns:a16="http://schemas.microsoft.com/office/drawing/2014/main" id="{48AEE941-374E-433C-8997-375EB7E90F9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7" name="Straight Connector 986">
              <a:extLst>
                <a:ext uri="{FF2B5EF4-FFF2-40B4-BE49-F238E27FC236}">
                  <a16:creationId xmlns:a16="http://schemas.microsoft.com/office/drawing/2014/main" id="{B70E4A00-C1A9-4B02-BF57-EE466D28E2C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44B583F7-33FF-4D13-962F-98655E0E38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2EEEAC1E-901C-4C54-AF5C-4CD7870DE94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10066708-5798-43D6-8E8E-6D85A3F538F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9E1A3A0C-E243-4B6C-8D09-FC73EB6F1C6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A28F078C-CCC2-42C0-896E-F96B2CE536E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AFE902FE-84A4-48C0-815E-031C4B73C77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BBE48943-73A0-4FBD-96D3-A127A0FB86E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Oval 994">
              <a:extLst>
                <a:ext uri="{FF2B5EF4-FFF2-40B4-BE49-F238E27FC236}">
                  <a16:creationId xmlns:a16="http://schemas.microsoft.com/office/drawing/2014/main" id="{5DD52BE0-3336-41F9-9A0A-CAE830DDD44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3CC1DC3C-6FC5-45F4-993E-C61DA3EB591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FE73EC7D-D655-45D1-9086-37042F0ECF0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8" name="Straight Connector 997">
              <a:extLst>
                <a:ext uri="{FF2B5EF4-FFF2-40B4-BE49-F238E27FC236}">
                  <a16:creationId xmlns:a16="http://schemas.microsoft.com/office/drawing/2014/main" id="{B4EE4471-8A17-45B3-ADE7-887A939EDCC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9" name="Group 998">
            <a:extLst>
              <a:ext uri="{FF2B5EF4-FFF2-40B4-BE49-F238E27FC236}">
                <a16:creationId xmlns:a16="http://schemas.microsoft.com/office/drawing/2014/main" id="{EB29B010-C9C9-400F-8F08-42F6E4FEB8CF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79F13032-E6F2-48FD-A3C9-55639A9E0F7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Isosceles Triangle 1000">
              <a:extLst>
                <a:ext uri="{FF2B5EF4-FFF2-40B4-BE49-F238E27FC236}">
                  <a16:creationId xmlns:a16="http://schemas.microsoft.com/office/drawing/2014/main" id="{B452EE36-D3A7-4C3B-AD36-9715D877993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2" name="Straight Connector 1001">
              <a:extLst>
                <a:ext uri="{FF2B5EF4-FFF2-40B4-BE49-F238E27FC236}">
                  <a16:creationId xmlns:a16="http://schemas.microsoft.com/office/drawing/2014/main" id="{1E962575-389D-4F04-8187-79BC3ADC6C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CBE577C1-E7E5-49CA-AD26-554A7FE46D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6472F850-604E-4491-89EE-A33CCBB4867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8FE70F4C-DD94-4190-AAAE-15E7C65467A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EB90E9A3-163E-4958-8FED-2E6408B7F90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967FCEF7-85E8-42A9-8B1B-857B9D7E9A5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926C4998-7EC6-4129-809F-C3F8BFCD99E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97A1E4DF-3757-4B98-AA3D-056C9C32364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Oval 1009">
              <a:extLst>
                <a:ext uri="{FF2B5EF4-FFF2-40B4-BE49-F238E27FC236}">
                  <a16:creationId xmlns:a16="http://schemas.microsoft.com/office/drawing/2014/main" id="{CBA96A2F-3277-49AE-803A-BF1CD8F80DC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0F74CF6B-B26B-42C2-BDBE-3489D0D0D65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4CA6C003-315B-467F-906A-5ED0A024879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3" name="Straight Connector 1012">
              <a:extLst>
                <a:ext uri="{FF2B5EF4-FFF2-40B4-BE49-F238E27FC236}">
                  <a16:creationId xmlns:a16="http://schemas.microsoft.com/office/drawing/2014/main" id="{3041AD08-9C00-467C-8AE8-B9EF9CB115E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B2DA9516-2E58-4F73-BD4B-090A006D56AA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B4C1C315-149D-46D2-9E28-45A8E6A90EA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Isosceles Triangle 1015">
              <a:extLst>
                <a:ext uri="{FF2B5EF4-FFF2-40B4-BE49-F238E27FC236}">
                  <a16:creationId xmlns:a16="http://schemas.microsoft.com/office/drawing/2014/main" id="{FA435348-42CD-4C54-B700-A9EEFC74BE5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7" name="Straight Connector 1016">
              <a:extLst>
                <a:ext uri="{FF2B5EF4-FFF2-40B4-BE49-F238E27FC236}">
                  <a16:creationId xmlns:a16="http://schemas.microsoft.com/office/drawing/2014/main" id="{01FB9DD8-3B6C-4ACE-A811-970A006221B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Straight Connector 1017">
              <a:extLst>
                <a:ext uri="{FF2B5EF4-FFF2-40B4-BE49-F238E27FC236}">
                  <a16:creationId xmlns:a16="http://schemas.microsoft.com/office/drawing/2014/main" id="{FF687D03-9057-464B-B9D8-52D0BB06E0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7C911FC6-4063-42BF-8C9B-A334DD2823A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06EC594A-442A-4EA0-AAB3-F5F497ACC4E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E39E3601-72DC-4CDB-A478-5EBF59E9B80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08A28372-2062-4BAD-BFAB-546D47A3284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Arc 1022">
              <a:extLst>
                <a:ext uri="{FF2B5EF4-FFF2-40B4-BE49-F238E27FC236}">
                  <a16:creationId xmlns:a16="http://schemas.microsoft.com/office/drawing/2014/main" id="{35D90B2E-FC46-4B29-9353-CCB0FD2E9C9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EE1EC20E-BA44-475C-8C21-45024E18B8D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B4C78BD3-C9E0-4C65-9059-A08948C328F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B329BEAF-7292-4D92-9B3F-1853140EB1B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FF87B368-D546-4D1F-9CE4-40A2A218C06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8" name="Straight Connector 1027">
              <a:extLst>
                <a:ext uri="{FF2B5EF4-FFF2-40B4-BE49-F238E27FC236}">
                  <a16:creationId xmlns:a16="http://schemas.microsoft.com/office/drawing/2014/main" id="{7B29D615-834E-4477-82A1-6C0C1CC10B7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91CBF571-2709-4E83-8D32-346FD31A1B0A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05E993E2-8D3A-4DF2-94D3-90B65F01D13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Isosceles Triangle 1030">
              <a:extLst>
                <a:ext uri="{FF2B5EF4-FFF2-40B4-BE49-F238E27FC236}">
                  <a16:creationId xmlns:a16="http://schemas.microsoft.com/office/drawing/2014/main" id="{B7EB7BD4-B6FF-46E5-9E35-4E802E51D83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2" name="Straight Connector 1031">
              <a:extLst>
                <a:ext uri="{FF2B5EF4-FFF2-40B4-BE49-F238E27FC236}">
                  <a16:creationId xmlns:a16="http://schemas.microsoft.com/office/drawing/2014/main" id="{647BC02A-11C5-4FF2-8CC8-C7EC293B6CA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Straight Connector 1032">
              <a:extLst>
                <a:ext uri="{FF2B5EF4-FFF2-40B4-BE49-F238E27FC236}">
                  <a16:creationId xmlns:a16="http://schemas.microsoft.com/office/drawing/2014/main" id="{530AAE6A-2872-4F57-A2DC-D7F5A2782C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5A8E6D07-992E-44E6-BEEA-5327A90B1D0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03317102-86B5-4A40-8828-BA153AF5549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10127E49-3707-4DFD-B681-33810F6AA56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E8400061-F9E4-4C5C-8E07-259B4045A4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2337F3A6-9228-40C4-8343-AA4E42EDEC4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9C98346D-50B4-4C83-BD0B-287B083DB37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Oval 1039">
              <a:extLst>
                <a:ext uri="{FF2B5EF4-FFF2-40B4-BE49-F238E27FC236}">
                  <a16:creationId xmlns:a16="http://schemas.microsoft.com/office/drawing/2014/main" id="{8E67D5C8-BFB6-480E-9423-108AC1E1327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6390D878-2CB6-4DA1-AA07-E8BD8BD471F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6F6118A8-28FB-4AED-A5F4-AE57791AA11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3" name="Straight Connector 1042">
              <a:extLst>
                <a:ext uri="{FF2B5EF4-FFF2-40B4-BE49-F238E27FC236}">
                  <a16:creationId xmlns:a16="http://schemas.microsoft.com/office/drawing/2014/main" id="{3AC53667-76D6-4248-87C4-44925FC03E1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4" name="Group 1043">
            <a:extLst>
              <a:ext uri="{FF2B5EF4-FFF2-40B4-BE49-F238E27FC236}">
                <a16:creationId xmlns:a16="http://schemas.microsoft.com/office/drawing/2014/main" id="{F72BCBEF-916B-41B0-BC2C-2C804111B7CE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832312FB-7E88-4C56-AEDD-5556BFD6617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Isosceles Triangle 1045">
              <a:extLst>
                <a:ext uri="{FF2B5EF4-FFF2-40B4-BE49-F238E27FC236}">
                  <a16:creationId xmlns:a16="http://schemas.microsoft.com/office/drawing/2014/main" id="{E17BB2EE-3EDC-427A-837F-020744BF6F4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7" name="Straight Connector 1046">
              <a:extLst>
                <a:ext uri="{FF2B5EF4-FFF2-40B4-BE49-F238E27FC236}">
                  <a16:creationId xmlns:a16="http://schemas.microsoft.com/office/drawing/2014/main" id="{460B2108-B882-4FFC-833F-9574EE056E4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Straight Connector 1047">
              <a:extLst>
                <a:ext uri="{FF2B5EF4-FFF2-40B4-BE49-F238E27FC236}">
                  <a16:creationId xmlns:a16="http://schemas.microsoft.com/office/drawing/2014/main" id="{09486A8D-66C2-464F-968B-BE59348BF8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ED6EA152-0D99-436C-8485-EA4DC50619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B805FA0F-C298-407C-8FC8-EB10CF63554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7709D3D7-E4E1-48DE-8211-33B2E3484ED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D1C32DC1-5E67-43BC-A805-02DF0C987A0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BFF45D17-D27A-4117-B3F5-2F2F4C05231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5941FCAE-3791-4796-AD43-09D4D4C0326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Oval 1054">
              <a:extLst>
                <a:ext uri="{FF2B5EF4-FFF2-40B4-BE49-F238E27FC236}">
                  <a16:creationId xmlns:a16="http://schemas.microsoft.com/office/drawing/2014/main" id="{BCBB4AAA-6C7A-4259-8059-A4D4AC461F3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B4888F78-227E-4E26-9227-BCD26B2AB6C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78D081F2-2C88-4B91-998A-A7D566C4B7D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8" name="Straight Connector 1057">
              <a:extLst>
                <a:ext uri="{FF2B5EF4-FFF2-40B4-BE49-F238E27FC236}">
                  <a16:creationId xmlns:a16="http://schemas.microsoft.com/office/drawing/2014/main" id="{A8B65B87-6FB6-4407-92E1-2AD3991786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9093F1CD-4257-4D62-A10B-2E3735B9BC7B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DB5A1E16-FABE-49B9-890C-D577D7BA2CA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Isosceles Triangle 1060">
              <a:extLst>
                <a:ext uri="{FF2B5EF4-FFF2-40B4-BE49-F238E27FC236}">
                  <a16:creationId xmlns:a16="http://schemas.microsoft.com/office/drawing/2014/main" id="{2101AE4E-FEF2-4CCB-BB7B-839C5E3BD58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2" name="Straight Connector 1061">
              <a:extLst>
                <a:ext uri="{FF2B5EF4-FFF2-40B4-BE49-F238E27FC236}">
                  <a16:creationId xmlns:a16="http://schemas.microsoft.com/office/drawing/2014/main" id="{6022AAFF-EEBB-4091-A7AE-C0EF2971235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F1EF30B5-5ACC-44D2-8DAF-1EDCB23B86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887D1F8C-605D-464B-8434-8737BE1BFF4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C2943147-CDE7-4659-A06A-E1E78B06498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8F455441-C147-44E6-AA16-DBE3B58E9B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A226F2EB-660B-4FA3-BBBB-1FF35BB5DE4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F831F617-D1E5-4E39-9B01-7EB07FBEF86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9EA2A9E0-6EA2-40A1-ACDE-A6AB52CDAF2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2565E9CD-67CC-4C7D-8799-C3B3FB73933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01C2E846-5776-41D0-881F-06A71499574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944C8D23-2C47-40E0-BAE3-C7273E100FE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3" name="Straight Connector 1072">
              <a:extLst>
                <a:ext uri="{FF2B5EF4-FFF2-40B4-BE49-F238E27FC236}">
                  <a16:creationId xmlns:a16="http://schemas.microsoft.com/office/drawing/2014/main" id="{989CBFCC-0F6F-4B8F-B472-364FB3E260C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4" name="Group 1073">
            <a:extLst>
              <a:ext uri="{FF2B5EF4-FFF2-40B4-BE49-F238E27FC236}">
                <a16:creationId xmlns:a16="http://schemas.microsoft.com/office/drawing/2014/main" id="{24773320-C296-4ED7-AA54-76FB01867054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0A4FD94D-DB7A-47C8-81E1-BFB75FD2674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Isosceles Triangle 1075">
              <a:extLst>
                <a:ext uri="{FF2B5EF4-FFF2-40B4-BE49-F238E27FC236}">
                  <a16:creationId xmlns:a16="http://schemas.microsoft.com/office/drawing/2014/main" id="{1C33E30D-66AF-4472-8CB6-4BCEF9821BE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34EE76E2-2862-468C-8DC9-E55EA440840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5520E011-D522-4897-B19B-6B32E393DF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CE1080A1-4C1B-45E0-A542-4BEB199410D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34241E32-DFA9-425A-A8D3-C0B8B6EC717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E726FF63-C6BA-4B80-9E5C-A2371F44F22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F3059309-2DEF-4B92-B6C5-430D45379F3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0F01F821-391B-4EFD-9F99-46D3396DFAF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EA83AA62-330F-4FD4-8903-C53DDC2632D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Oval 1084">
              <a:extLst>
                <a:ext uri="{FF2B5EF4-FFF2-40B4-BE49-F238E27FC236}">
                  <a16:creationId xmlns:a16="http://schemas.microsoft.com/office/drawing/2014/main" id="{A66FA67E-F72F-41DD-B11F-CA7AF7C67A0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20F7C7AC-E527-485E-A2F3-56D35CC5B4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EB5A4A36-A6BC-4767-87CB-6D874803409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BED12FBB-2A8A-438A-863D-685B8FCA661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9" name="Group 1088">
            <a:extLst>
              <a:ext uri="{FF2B5EF4-FFF2-40B4-BE49-F238E27FC236}">
                <a16:creationId xmlns:a16="http://schemas.microsoft.com/office/drawing/2014/main" id="{1C79497E-7FDA-4C55-806E-C2DC417366EF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7BCEB2A2-D8EA-4EB7-9267-ED8F11915D4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Isosceles Triangle 1090">
              <a:extLst>
                <a:ext uri="{FF2B5EF4-FFF2-40B4-BE49-F238E27FC236}">
                  <a16:creationId xmlns:a16="http://schemas.microsoft.com/office/drawing/2014/main" id="{25D21874-F471-4256-BCE7-5667498F908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93CA9C63-D66A-4696-922D-2008F7B0654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BE1B8259-8163-4174-A751-CDFA1E56E4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D6DA6B3B-60B8-4F6A-88F7-6DD4F8AED35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EAE1A272-AB77-46E3-AF7D-2F5649392FA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043C03CD-C3A9-434C-92AB-5A25BD0973B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A8E007B6-28CF-486B-B2C5-EB6B2A6DF84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66C0E836-BFD7-4F9B-AA75-880E45AB185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DD7AAFD1-331D-4ABA-89B2-FA72DA9B38B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233EB78D-A4DA-41FB-912A-A86963ED708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6772853A-A6F7-40D8-8F94-54B59D75041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29ADC712-7F7F-4967-9484-24920C053A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3401DF56-2F9E-4AC3-8863-5AAB906792E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4" name="Group 1103">
            <a:extLst>
              <a:ext uri="{FF2B5EF4-FFF2-40B4-BE49-F238E27FC236}">
                <a16:creationId xmlns:a16="http://schemas.microsoft.com/office/drawing/2014/main" id="{B2E04D1D-0459-49A1-B3A9-6A8E028876B7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520F78A6-52D4-472C-A235-1F432DF2220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Isosceles Triangle 1105">
              <a:extLst>
                <a:ext uri="{FF2B5EF4-FFF2-40B4-BE49-F238E27FC236}">
                  <a16:creationId xmlns:a16="http://schemas.microsoft.com/office/drawing/2014/main" id="{352F960B-C94D-4DFC-9365-E5103D8D761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D6CF224D-0BEF-44EA-BD84-8DAF380975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61DE8C67-168A-4795-8A38-A60CB8EE01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7A6D07BB-F960-44AF-AE43-4D7A5100008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596F9C59-8EA6-4CA3-A87E-9C3B36A1D2E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6051C96C-1284-4222-951B-6D5AA45693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7D24B4A4-B633-44B2-A171-4B447829616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AD04F108-39D6-441F-A706-A6A652AB895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23ABD392-4666-415D-B715-470BAA4DA30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Oval 1114">
              <a:extLst>
                <a:ext uri="{FF2B5EF4-FFF2-40B4-BE49-F238E27FC236}">
                  <a16:creationId xmlns:a16="http://schemas.microsoft.com/office/drawing/2014/main" id="{2C1B780C-D43F-401A-8451-9F020701CC1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37CC4CC4-A5F4-471C-8998-8E5DA8A91CE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49908B0C-1340-4D25-A1C9-F2767E07D65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8" name="Straight Connector 1117">
              <a:extLst>
                <a:ext uri="{FF2B5EF4-FFF2-40B4-BE49-F238E27FC236}">
                  <a16:creationId xmlns:a16="http://schemas.microsoft.com/office/drawing/2014/main" id="{FDB1011F-F6C6-4347-BE77-139A79E11B9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9" name="Group 1118">
            <a:extLst>
              <a:ext uri="{FF2B5EF4-FFF2-40B4-BE49-F238E27FC236}">
                <a16:creationId xmlns:a16="http://schemas.microsoft.com/office/drawing/2014/main" id="{403496CD-3811-4CC3-A8C1-3B983DBEF9F5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3E2CCF2B-FFE0-4895-98CE-83217D55E6D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Isosceles Triangle 1120">
              <a:extLst>
                <a:ext uri="{FF2B5EF4-FFF2-40B4-BE49-F238E27FC236}">
                  <a16:creationId xmlns:a16="http://schemas.microsoft.com/office/drawing/2014/main" id="{773CF54C-A89F-4C86-9069-1A718E59C95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CDEAA499-83BF-4BF5-A0CF-C6F1C1F7D0B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76B21AD6-F3E2-45C1-A88B-45FDC825D4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6FD27F8D-A030-4126-8812-5EAF3B4D16B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82C6A467-1548-471D-AE65-58A8B2DC374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8A7A0B0D-AA05-48BE-9CA6-ADB87C07159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DD36DEBE-E66D-488D-A572-AD320B09C09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650D7D52-C86B-48A9-A523-037E0CD7974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6038A375-2D89-4405-BA33-D4B34175E34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Oval 1129">
              <a:extLst>
                <a:ext uri="{FF2B5EF4-FFF2-40B4-BE49-F238E27FC236}">
                  <a16:creationId xmlns:a16="http://schemas.microsoft.com/office/drawing/2014/main" id="{E910484C-2814-48D3-942F-BAEA242B1D5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7BF5840D-A38A-4B2C-928E-5288B670388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E2BAB604-6BFB-4AF6-AA5E-EEB068DDB28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3" name="Straight Connector 1132">
              <a:extLst>
                <a:ext uri="{FF2B5EF4-FFF2-40B4-BE49-F238E27FC236}">
                  <a16:creationId xmlns:a16="http://schemas.microsoft.com/office/drawing/2014/main" id="{37A404AC-E8FB-41E7-BA0E-FD67DC9E6AE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7F100901-5C4E-4356-86EC-423C7341EA7A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2E325419-4B03-4A04-AB73-1DE22397E44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Isosceles Triangle 1135">
              <a:extLst>
                <a:ext uri="{FF2B5EF4-FFF2-40B4-BE49-F238E27FC236}">
                  <a16:creationId xmlns:a16="http://schemas.microsoft.com/office/drawing/2014/main" id="{F115A204-95C0-45A2-B4B7-2963CB2D310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7" name="Straight Connector 1136">
              <a:extLst>
                <a:ext uri="{FF2B5EF4-FFF2-40B4-BE49-F238E27FC236}">
                  <a16:creationId xmlns:a16="http://schemas.microsoft.com/office/drawing/2014/main" id="{9AC39A45-9370-4555-98C4-9054DEF3A9C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Straight Connector 1137">
              <a:extLst>
                <a:ext uri="{FF2B5EF4-FFF2-40B4-BE49-F238E27FC236}">
                  <a16:creationId xmlns:a16="http://schemas.microsoft.com/office/drawing/2014/main" id="{77D33FCD-C776-4567-9E4C-952AC859A4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96EC76B7-0D6D-489D-B5F5-BA5039AEDD9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5BE6E2F5-FED3-4709-9746-61B9FC580D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34995F1E-B152-433B-AA7D-334BA8F42A7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1140340D-DA7A-40D6-8458-2210899DE38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5F774B79-C57D-41DC-A677-11C39CB66A2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5CC480D7-BF1E-4F6C-B3AE-6E0A8BE7892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Oval 1144">
              <a:extLst>
                <a:ext uri="{FF2B5EF4-FFF2-40B4-BE49-F238E27FC236}">
                  <a16:creationId xmlns:a16="http://schemas.microsoft.com/office/drawing/2014/main" id="{1C421B3D-7863-41F2-9139-71B3E224DD9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2A59623D-D75D-4C25-9025-213050CA90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2AE7C7DF-BE1A-4DC0-BD08-BA7F1FBB656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8" name="Straight Connector 1147">
              <a:extLst>
                <a:ext uri="{FF2B5EF4-FFF2-40B4-BE49-F238E27FC236}">
                  <a16:creationId xmlns:a16="http://schemas.microsoft.com/office/drawing/2014/main" id="{ECF53557-AEA4-434C-8F9F-1A5BE9BAF3D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9" name="Group 1148">
            <a:extLst>
              <a:ext uri="{FF2B5EF4-FFF2-40B4-BE49-F238E27FC236}">
                <a16:creationId xmlns:a16="http://schemas.microsoft.com/office/drawing/2014/main" id="{CFA6EC1D-354F-4875-894E-0EF59311FCAF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CA0FC6F1-DB0A-4C7B-AD81-967F0BFCD2A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Isosceles Triangle 1150">
              <a:extLst>
                <a:ext uri="{FF2B5EF4-FFF2-40B4-BE49-F238E27FC236}">
                  <a16:creationId xmlns:a16="http://schemas.microsoft.com/office/drawing/2014/main" id="{D42F1778-1C33-4332-995E-5A76D3B7839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2" name="Straight Connector 1151">
              <a:extLst>
                <a:ext uri="{FF2B5EF4-FFF2-40B4-BE49-F238E27FC236}">
                  <a16:creationId xmlns:a16="http://schemas.microsoft.com/office/drawing/2014/main" id="{C7BDBE86-3608-475F-9F2E-4DD08534F37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" name="Straight Connector 1152">
              <a:extLst>
                <a:ext uri="{FF2B5EF4-FFF2-40B4-BE49-F238E27FC236}">
                  <a16:creationId xmlns:a16="http://schemas.microsoft.com/office/drawing/2014/main" id="{8C6F3EB5-A766-4D8C-8EBE-D4C50B7028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C74C1A5D-D055-466E-8F78-EC21627C331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23301B43-BC31-4E23-A1BD-E3930FC3775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F3CB544B-8357-45D5-A132-5B2BE9592B6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FFC66F5E-7E2D-4643-A22D-6A80A82D3F3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DD716551-42CD-4775-89AA-714B2871BBB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56AEEEB5-4FC8-4FEB-94E3-895AFA40137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Oval 1159">
              <a:extLst>
                <a:ext uri="{FF2B5EF4-FFF2-40B4-BE49-F238E27FC236}">
                  <a16:creationId xmlns:a16="http://schemas.microsoft.com/office/drawing/2014/main" id="{B6956097-56B9-4822-99C8-9FBC4FD2070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05E628C5-5F66-41ED-B18B-A207BAD768F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CB840EAC-F790-4C5C-9E7B-C52ACE86421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3" name="Straight Connector 1162">
              <a:extLst>
                <a:ext uri="{FF2B5EF4-FFF2-40B4-BE49-F238E27FC236}">
                  <a16:creationId xmlns:a16="http://schemas.microsoft.com/office/drawing/2014/main" id="{7A3851B0-CEE9-4A12-AB50-770E31252CA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4" name="Group 1163">
            <a:extLst>
              <a:ext uri="{FF2B5EF4-FFF2-40B4-BE49-F238E27FC236}">
                <a16:creationId xmlns:a16="http://schemas.microsoft.com/office/drawing/2014/main" id="{A7186412-6F64-4652-B3AF-DE8BECE0BEE3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A274CD7C-0E2F-4211-B56C-EFFAAE08C8E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Isosceles Triangle 1165">
              <a:extLst>
                <a:ext uri="{FF2B5EF4-FFF2-40B4-BE49-F238E27FC236}">
                  <a16:creationId xmlns:a16="http://schemas.microsoft.com/office/drawing/2014/main" id="{0CF49E58-94C4-4B3D-87A5-353D1B68467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7" name="Straight Connector 1166">
              <a:extLst>
                <a:ext uri="{FF2B5EF4-FFF2-40B4-BE49-F238E27FC236}">
                  <a16:creationId xmlns:a16="http://schemas.microsoft.com/office/drawing/2014/main" id="{A2C7DE5F-F2BA-48CF-8889-48AB622B462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8" name="Straight Connector 1167">
              <a:extLst>
                <a:ext uri="{FF2B5EF4-FFF2-40B4-BE49-F238E27FC236}">
                  <a16:creationId xmlns:a16="http://schemas.microsoft.com/office/drawing/2014/main" id="{18DAFC44-6B4A-4BEF-92FD-8C6ABFAEE7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C0E22A86-50FA-4F0F-BD94-7C17720E57E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46ED7B1D-5FCC-45C9-8440-2E2541371E4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48747ECD-4FC5-4C8B-AB36-9B1FE71567D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87794F51-6FF4-47C4-894E-69B395209DF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0912FD0D-F4FC-4778-9114-EF7894E7EC0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BCB8C05C-3AD0-4A46-8ECB-114031889EB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Oval 1174">
              <a:extLst>
                <a:ext uri="{FF2B5EF4-FFF2-40B4-BE49-F238E27FC236}">
                  <a16:creationId xmlns:a16="http://schemas.microsoft.com/office/drawing/2014/main" id="{C97193EE-3A83-4C43-94CB-48280CDE33A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Arc 1175">
              <a:extLst>
                <a:ext uri="{FF2B5EF4-FFF2-40B4-BE49-F238E27FC236}">
                  <a16:creationId xmlns:a16="http://schemas.microsoft.com/office/drawing/2014/main" id="{CADE1457-4694-4670-911A-C5D58F1F2AA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5BC6D152-5355-433B-92B5-EBC0C50ABE5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8" name="Straight Connector 1177">
              <a:extLst>
                <a:ext uri="{FF2B5EF4-FFF2-40B4-BE49-F238E27FC236}">
                  <a16:creationId xmlns:a16="http://schemas.microsoft.com/office/drawing/2014/main" id="{EA303641-8B49-499A-B1D3-9B110E51A37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9" name="Group 1178">
            <a:extLst>
              <a:ext uri="{FF2B5EF4-FFF2-40B4-BE49-F238E27FC236}">
                <a16:creationId xmlns:a16="http://schemas.microsoft.com/office/drawing/2014/main" id="{7219C671-69AD-48FF-9772-194E9F6151EE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FC1CC138-1FB8-4936-AD20-DFF010B2B58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Isosceles Triangle 1180">
              <a:extLst>
                <a:ext uri="{FF2B5EF4-FFF2-40B4-BE49-F238E27FC236}">
                  <a16:creationId xmlns:a16="http://schemas.microsoft.com/office/drawing/2014/main" id="{58175C63-4FAE-47D2-BFDD-8DB858C62BD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2" name="Straight Connector 1181">
              <a:extLst>
                <a:ext uri="{FF2B5EF4-FFF2-40B4-BE49-F238E27FC236}">
                  <a16:creationId xmlns:a16="http://schemas.microsoft.com/office/drawing/2014/main" id="{DFE5BD34-EC61-4FB8-A13E-0D0B51E840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D3B7D7D7-0CAD-4EEC-A59E-7A691E8621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A9C690F3-DCDC-457E-B341-8BEFA7BDB43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722637CC-3C9F-4546-9D46-A9F1525BE3C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B1FC3900-A32B-42F4-BBA9-2DF990E4B2D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4FD4BFC2-A88F-4CE6-B138-785BEE270A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8D3FCEB1-EA58-41FE-AD1E-893B587EF44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1C18E1C0-6101-4FF3-877B-9092F49D27E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Oval 1189">
              <a:extLst>
                <a:ext uri="{FF2B5EF4-FFF2-40B4-BE49-F238E27FC236}">
                  <a16:creationId xmlns:a16="http://schemas.microsoft.com/office/drawing/2014/main" id="{AAE63636-05A4-4448-AE61-03C36A8C368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9CFC3AE0-0C9B-4EE3-A2C8-08EA820F51F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046D3088-394E-4F89-8A3C-F5757F42D91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4CCB4307-D399-4317-AE13-DE21EECF1A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6F7B4D74-56F2-45C4-9D67-9E5A5173EB3F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95" name="Arc 1194">
              <a:extLst>
                <a:ext uri="{FF2B5EF4-FFF2-40B4-BE49-F238E27FC236}">
                  <a16:creationId xmlns:a16="http://schemas.microsoft.com/office/drawing/2014/main" id="{5F0D8C95-16C7-41DE-926D-798B0B29E99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Isosceles Triangle 1195">
              <a:extLst>
                <a:ext uri="{FF2B5EF4-FFF2-40B4-BE49-F238E27FC236}">
                  <a16:creationId xmlns:a16="http://schemas.microsoft.com/office/drawing/2014/main" id="{593504B1-3947-470A-952B-C76C9C14BB9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7" name="Straight Connector 1196">
              <a:extLst>
                <a:ext uri="{FF2B5EF4-FFF2-40B4-BE49-F238E27FC236}">
                  <a16:creationId xmlns:a16="http://schemas.microsoft.com/office/drawing/2014/main" id="{B7459EA6-72E7-4D17-B6EE-DDAEF7A06E7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742961EA-B8F7-4B4A-8D3F-1A4D5CB846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72152943-BD7B-4870-85C1-5AB24442C17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0E4AA0F9-E98C-4C12-A48E-7BC136BA7A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A1B548E0-EEC0-47C2-BD83-4E39A40EB71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EA48035D-19FB-4D45-9F77-ACEF75C0B1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E534375A-4DC4-4B15-9C13-2419DB43D8D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70B9819E-8453-4084-AB2A-7CD78783B81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Oval 1204">
              <a:extLst>
                <a:ext uri="{FF2B5EF4-FFF2-40B4-BE49-F238E27FC236}">
                  <a16:creationId xmlns:a16="http://schemas.microsoft.com/office/drawing/2014/main" id="{08DD1A7A-3B73-4F95-82C3-9FA6CE339CA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B023F19F-5E64-4E8B-9FF8-0F9A9F9B975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BA9E9A0E-E26D-4E57-B373-468E9A9DF52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8" name="Straight Connector 1207">
              <a:extLst>
                <a:ext uri="{FF2B5EF4-FFF2-40B4-BE49-F238E27FC236}">
                  <a16:creationId xmlns:a16="http://schemas.microsoft.com/office/drawing/2014/main" id="{0B9AE0ED-E6C1-4C84-AB87-AF9F4205E5F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9" name="Group 1208">
            <a:extLst>
              <a:ext uri="{FF2B5EF4-FFF2-40B4-BE49-F238E27FC236}">
                <a16:creationId xmlns:a16="http://schemas.microsoft.com/office/drawing/2014/main" id="{6BC1AA3C-BC57-4E5C-B95E-441B06749EA9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210" name="Arc 1209">
              <a:extLst>
                <a:ext uri="{FF2B5EF4-FFF2-40B4-BE49-F238E27FC236}">
                  <a16:creationId xmlns:a16="http://schemas.microsoft.com/office/drawing/2014/main" id="{F5DD4C2E-6596-4B2D-862A-509AAAABE90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Isosceles Triangle 1210">
              <a:extLst>
                <a:ext uri="{FF2B5EF4-FFF2-40B4-BE49-F238E27FC236}">
                  <a16:creationId xmlns:a16="http://schemas.microsoft.com/office/drawing/2014/main" id="{DD1CF73D-F37A-408C-91D1-AAAA33A3BD9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2" name="Straight Connector 1211">
              <a:extLst>
                <a:ext uri="{FF2B5EF4-FFF2-40B4-BE49-F238E27FC236}">
                  <a16:creationId xmlns:a16="http://schemas.microsoft.com/office/drawing/2014/main" id="{A61C28E9-0755-4A2D-9C8B-40F419BA26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3035DABF-105E-4CEB-95F8-7F31F32931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D0C7A3E7-32E3-4392-8336-1B364C7C4AD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83BFC34D-EEA8-4B32-88C9-0FE1AA2A064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80A6BF9E-F7A9-4191-A7BF-EA08F3AB7AC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EA06FBEE-450B-4A96-A707-05B11EE60C2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28DFFD69-F2F2-4F61-B84A-44D57718177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D2377D14-1758-46EF-AED6-CF8C62197E9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Oval 1219">
              <a:extLst>
                <a:ext uri="{FF2B5EF4-FFF2-40B4-BE49-F238E27FC236}">
                  <a16:creationId xmlns:a16="http://schemas.microsoft.com/office/drawing/2014/main" id="{AE94348A-C0B4-4B3E-8523-7977682BC17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73922BD9-0195-4E04-8A78-7102FD74B50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E9A0D1F7-4928-49CF-8549-B0DA31B8E5D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3" name="Straight Connector 1222">
              <a:extLst>
                <a:ext uri="{FF2B5EF4-FFF2-40B4-BE49-F238E27FC236}">
                  <a16:creationId xmlns:a16="http://schemas.microsoft.com/office/drawing/2014/main" id="{E9170CF2-BE86-4415-9C34-08F2828F2DD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4" name="Group 1223">
            <a:extLst>
              <a:ext uri="{FF2B5EF4-FFF2-40B4-BE49-F238E27FC236}">
                <a16:creationId xmlns:a16="http://schemas.microsoft.com/office/drawing/2014/main" id="{8D9116DA-CBA1-4CEC-A7D1-B0D0920C4495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3B4150C1-57E5-4053-BABE-3B9CA29305E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Isosceles Triangle 1225">
              <a:extLst>
                <a:ext uri="{FF2B5EF4-FFF2-40B4-BE49-F238E27FC236}">
                  <a16:creationId xmlns:a16="http://schemas.microsoft.com/office/drawing/2014/main" id="{7FB0798B-73A6-4AC9-9305-451879DC4EF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1EDF529C-B09F-4934-9EF6-F4BF67B8A88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" name="Straight Connector 1227">
              <a:extLst>
                <a:ext uri="{FF2B5EF4-FFF2-40B4-BE49-F238E27FC236}">
                  <a16:creationId xmlns:a16="http://schemas.microsoft.com/office/drawing/2014/main" id="{CC46ADE3-EFDC-448F-B87C-08E4FD2E31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6D0B82A3-7860-4267-931C-44DB4C61944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67D14283-07BF-4B09-AE2D-BF06254906F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DFCDB606-B005-4E55-BD81-9EFCD260E85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F55BB470-9E8C-4E52-83AB-2A6F68E900A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7FA7F660-C031-4A73-BEF4-3B60B2B4CB2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D88AD184-AB66-426E-A62F-027FADB8154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Oval 1234">
              <a:extLst>
                <a:ext uri="{FF2B5EF4-FFF2-40B4-BE49-F238E27FC236}">
                  <a16:creationId xmlns:a16="http://schemas.microsoft.com/office/drawing/2014/main" id="{0E7BECCD-4695-4A0A-A8A9-67534270F99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0C0EFA9D-B4EF-4E2E-AFB2-D89BCA067D1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66E00576-3943-4458-9216-1CA4F4989D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8" name="Straight Connector 1237">
              <a:extLst>
                <a:ext uri="{FF2B5EF4-FFF2-40B4-BE49-F238E27FC236}">
                  <a16:creationId xmlns:a16="http://schemas.microsoft.com/office/drawing/2014/main" id="{6DDFCA26-43BF-4CEE-9AD9-76DA5B82BE9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9" name="Group 1238">
            <a:extLst>
              <a:ext uri="{FF2B5EF4-FFF2-40B4-BE49-F238E27FC236}">
                <a16:creationId xmlns:a16="http://schemas.microsoft.com/office/drawing/2014/main" id="{EFE2B79E-A916-41D1-9C44-2A7AD16B25B9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CBA80912-C886-4C1E-AE22-7BA9D182793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Isosceles Triangle 1240">
              <a:extLst>
                <a:ext uri="{FF2B5EF4-FFF2-40B4-BE49-F238E27FC236}">
                  <a16:creationId xmlns:a16="http://schemas.microsoft.com/office/drawing/2014/main" id="{328F0E2C-0898-47B1-85B0-9A800C98694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2" name="Straight Connector 1241">
              <a:extLst>
                <a:ext uri="{FF2B5EF4-FFF2-40B4-BE49-F238E27FC236}">
                  <a16:creationId xmlns:a16="http://schemas.microsoft.com/office/drawing/2014/main" id="{64873087-0978-4FE5-B3A1-A1EB49A7751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CC7E1B82-B212-4712-A19C-8EDDFFDE4D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C5E3C777-EABE-4E0A-BCBC-EEB70556804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466F2C91-ECB5-4EF6-AA54-2B7E0064CAB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A74453B4-263C-44BB-B2E2-1E70F099823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8E520A0C-E7B9-45E4-B1C4-AA4955FB0A2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F40776EB-BAF9-4F3D-965F-8A15B0F08B9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8E326BB8-0BE0-4DA8-8314-37639B0D8BC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Oval 1249">
              <a:extLst>
                <a:ext uri="{FF2B5EF4-FFF2-40B4-BE49-F238E27FC236}">
                  <a16:creationId xmlns:a16="http://schemas.microsoft.com/office/drawing/2014/main" id="{DA581413-1EDD-4D64-8425-C549CC0C86E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7CCCE0B0-CCA5-4B14-AD1B-A78D81C9907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5EA5F609-6E87-4AA9-84F9-FAE92F28048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3" name="Straight Connector 1252">
              <a:extLst>
                <a:ext uri="{FF2B5EF4-FFF2-40B4-BE49-F238E27FC236}">
                  <a16:creationId xmlns:a16="http://schemas.microsoft.com/office/drawing/2014/main" id="{02D25D88-ED1F-4A51-9C45-8FE486ECA14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4" name="Group 1253">
            <a:extLst>
              <a:ext uri="{FF2B5EF4-FFF2-40B4-BE49-F238E27FC236}">
                <a16:creationId xmlns:a16="http://schemas.microsoft.com/office/drawing/2014/main" id="{D01D8A1B-01D8-4A1D-8314-01C19740479E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B6CC4B31-0645-4C7A-A2E5-E3192EAFD29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Isosceles Triangle 1255">
              <a:extLst>
                <a:ext uri="{FF2B5EF4-FFF2-40B4-BE49-F238E27FC236}">
                  <a16:creationId xmlns:a16="http://schemas.microsoft.com/office/drawing/2014/main" id="{A2136A3F-3210-4680-BCF9-F5F8B43A1A6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7" name="Straight Connector 1256">
              <a:extLst>
                <a:ext uri="{FF2B5EF4-FFF2-40B4-BE49-F238E27FC236}">
                  <a16:creationId xmlns:a16="http://schemas.microsoft.com/office/drawing/2014/main" id="{90B2E7BA-8C60-4363-89A8-9589778115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B9B58B3D-D0A5-42E5-BE03-903A8F07D0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626BAC4F-0EF5-4147-A900-83252654419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B383D5FA-A7E0-4B7B-B130-48B5BE790CA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D8FD4ECC-6F40-46D9-BE5F-E9BBCD6185A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7009978A-6F36-4B87-8802-A87CD64F445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Arc 1262">
              <a:extLst>
                <a:ext uri="{FF2B5EF4-FFF2-40B4-BE49-F238E27FC236}">
                  <a16:creationId xmlns:a16="http://schemas.microsoft.com/office/drawing/2014/main" id="{E175A4E2-3757-4F3A-B69D-461ADA5F309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4AB97F85-DB30-4725-9B28-8C684C24452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Oval 1264">
              <a:extLst>
                <a:ext uri="{FF2B5EF4-FFF2-40B4-BE49-F238E27FC236}">
                  <a16:creationId xmlns:a16="http://schemas.microsoft.com/office/drawing/2014/main" id="{49BEE8FA-3770-4044-ACCF-53BFC3FB0C8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8F89C913-6E45-4E59-BE1F-FCD82CA5C80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D0884AF6-404C-43C7-AC78-6F53F4F0E1A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8" name="Straight Connector 1267">
              <a:extLst>
                <a:ext uri="{FF2B5EF4-FFF2-40B4-BE49-F238E27FC236}">
                  <a16:creationId xmlns:a16="http://schemas.microsoft.com/office/drawing/2014/main" id="{5B983890-6089-4A6B-8EF9-843D59FD48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00A78F4D-EB12-461F-A7FB-838183276508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68C0F51C-FC0E-42A3-BC83-E7F0C78503D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Isosceles Triangle 1270">
              <a:extLst>
                <a:ext uri="{FF2B5EF4-FFF2-40B4-BE49-F238E27FC236}">
                  <a16:creationId xmlns:a16="http://schemas.microsoft.com/office/drawing/2014/main" id="{D915ACFB-614B-4559-83CA-A3BE04BF989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2" name="Straight Connector 1271">
              <a:extLst>
                <a:ext uri="{FF2B5EF4-FFF2-40B4-BE49-F238E27FC236}">
                  <a16:creationId xmlns:a16="http://schemas.microsoft.com/office/drawing/2014/main" id="{53EE87DF-3D65-4DA3-83D1-F0A07339C89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3" name="Straight Connector 1272">
              <a:extLst>
                <a:ext uri="{FF2B5EF4-FFF2-40B4-BE49-F238E27FC236}">
                  <a16:creationId xmlns:a16="http://schemas.microsoft.com/office/drawing/2014/main" id="{F6972144-92B6-452E-B7FD-C31A563696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F430CEBE-7B5B-473A-9133-6A55E3370D4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FAE26F91-03A8-4FB4-8CCC-FD5A4E362F3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ED71D934-F954-4D27-8EB2-6590320300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5EE9CD81-96BD-4144-A4FB-38C5183C46E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Arc 1277">
              <a:extLst>
                <a:ext uri="{FF2B5EF4-FFF2-40B4-BE49-F238E27FC236}">
                  <a16:creationId xmlns:a16="http://schemas.microsoft.com/office/drawing/2014/main" id="{47FFDFEC-8221-4CDA-8DF3-8D60E3D94A6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AAAF0B3E-FC0F-40D2-9BFA-BB694801CB6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Oval 1279">
              <a:extLst>
                <a:ext uri="{FF2B5EF4-FFF2-40B4-BE49-F238E27FC236}">
                  <a16:creationId xmlns:a16="http://schemas.microsoft.com/office/drawing/2014/main" id="{631305F3-759A-4168-AA7E-8506BADA52D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6B927813-BFD6-4D3F-9403-1225FE7F08C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2AD37794-CABE-49E0-970A-5977354293D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3" name="Straight Connector 1282">
              <a:extLst>
                <a:ext uri="{FF2B5EF4-FFF2-40B4-BE49-F238E27FC236}">
                  <a16:creationId xmlns:a16="http://schemas.microsoft.com/office/drawing/2014/main" id="{3D4CACD1-F5C6-4D1D-AB00-B721590EA5B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4" name="Group 1283">
            <a:extLst>
              <a:ext uri="{FF2B5EF4-FFF2-40B4-BE49-F238E27FC236}">
                <a16:creationId xmlns:a16="http://schemas.microsoft.com/office/drawing/2014/main" id="{2A1AFBC8-51EA-45C6-8220-7CE08153BD58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F8B2AD9F-88DC-41F0-BCA1-401C569D0F7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Isosceles Triangle 1285">
              <a:extLst>
                <a:ext uri="{FF2B5EF4-FFF2-40B4-BE49-F238E27FC236}">
                  <a16:creationId xmlns:a16="http://schemas.microsoft.com/office/drawing/2014/main" id="{3AF1F095-91B1-46F7-A8E6-780DC2A8315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7" name="Straight Connector 1286">
              <a:extLst>
                <a:ext uri="{FF2B5EF4-FFF2-40B4-BE49-F238E27FC236}">
                  <a16:creationId xmlns:a16="http://schemas.microsoft.com/office/drawing/2014/main" id="{64B68E0C-E21F-4AD8-802B-DBC72BCD7EE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8" name="Straight Connector 1287">
              <a:extLst>
                <a:ext uri="{FF2B5EF4-FFF2-40B4-BE49-F238E27FC236}">
                  <a16:creationId xmlns:a16="http://schemas.microsoft.com/office/drawing/2014/main" id="{7E295510-0458-4760-848D-AD52D1FCAD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49218B9D-5A20-412C-88EB-DCC0BBF4C6C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A7281C38-D3CE-4C2D-8654-B6B92DC1EC0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0D1B1969-9792-452D-AECC-97C9CD0E6F3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AF300F71-BD03-4497-A1A6-3D368B771B5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0AD76464-EDE9-4117-A264-FCF45D41189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379C8290-92C8-4A67-B836-C756E87CF80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Oval 1294">
              <a:extLst>
                <a:ext uri="{FF2B5EF4-FFF2-40B4-BE49-F238E27FC236}">
                  <a16:creationId xmlns:a16="http://schemas.microsoft.com/office/drawing/2014/main" id="{3360A897-F493-400C-A979-5F51B7F474A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1C769186-B739-4916-BA92-740335FC7D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1DCDD0C6-4400-4789-A14C-7B07E0E4484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D113699F-7E4A-4E44-A063-BA48A7F0EDC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9" name="Group 1298">
            <a:extLst>
              <a:ext uri="{FF2B5EF4-FFF2-40B4-BE49-F238E27FC236}">
                <a16:creationId xmlns:a16="http://schemas.microsoft.com/office/drawing/2014/main" id="{92C4D6B3-E6BA-41F6-B687-FAF76BE53F56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49B64C32-14EA-44B6-B4F4-9B2EE11204A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Isosceles Triangle 1300">
              <a:extLst>
                <a:ext uri="{FF2B5EF4-FFF2-40B4-BE49-F238E27FC236}">
                  <a16:creationId xmlns:a16="http://schemas.microsoft.com/office/drawing/2014/main" id="{FC6DEDA2-0E76-4468-9B8D-EDEBD229C6C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2" name="Straight Connector 1301">
              <a:extLst>
                <a:ext uri="{FF2B5EF4-FFF2-40B4-BE49-F238E27FC236}">
                  <a16:creationId xmlns:a16="http://schemas.microsoft.com/office/drawing/2014/main" id="{350D8E48-2838-42BF-A81A-65FE439C774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Straight Connector 1302">
              <a:extLst>
                <a:ext uri="{FF2B5EF4-FFF2-40B4-BE49-F238E27FC236}">
                  <a16:creationId xmlns:a16="http://schemas.microsoft.com/office/drawing/2014/main" id="{E61E9422-000D-434D-918C-2C65D0E2B4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8B2027E8-CF6D-476D-BF61-491FD78A08F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4BC01B7B-E0F4-41A1-92FA-DFB28B12A21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C1C8C190-0204-450F-A662-AFBA607CE61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E9367D9C-F557-4354-94D8-5078AB3F96C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DC51F05E-3FE9-47EF-823C-CB5DF32C419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806D5A5D-9939-4414-B14D-994650272F1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Oval 1309">
              <a:extLst>
                <a:ext uri="{FF2B5EF4-FFF2-40B4-BE49-F238E27FC236}">
                  <a16:creationId xmlns:a16="http://schemas.microsoft.com/office/drawing/2014/main" id="{56C41117-B699-4956-8254-A910EBCAC2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A8FB12B7-E358-4DE9-9DC8-515DD93469A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C24E7822-8749-4F55-82AB-D90C48F5077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3" name="Straight Connector 1312">
              <a:extLst>
                <a:ext uri="{FF2B5EF4-FFF2-40B4-BE49-F238E27FC236}">
                  <a16:creationId xmlns:a16="http://schemas.microsoft.com/office/drawing/2014/main" id="{66A0CCDC-1EE2-4D04-9BB7-40FAA1FEC81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4" name="Group 1313">
            <a:extLst>
              <a:ext uri="{FF2B5EF4-FFF2-40B4-BE49-F238E27FC236}">
                <a16:creationId xmlns:a16="http://schemas.microsoft.com/office/drawing/2014/main" id="{08C55531-F77B-4345-A58D-732F8164BC2F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F0F1847B-DC78-49C0-A270-2EF37E1B03F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Isosceles Triangle 1315">
              <a:extLst>
                <a:ext uri="{FF2B5EF4-FFF2-40B4-BE49-F238E27FC236}">
                  <a16:creationId xmlns:a16="http://schemas.microsoft.com/office/drawing/2014/main" id="{D130D64B-92AB-4896-B366-0A777C8CFA7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7" name="Straight Connector 1316">
              <a:extLst>
                <a:ext uri="{FF2B5EF4-FFF2-40B4-BE49-F238E27FC236}">
                  <a16:creationId xmlns:a16="http://schemas.microsoft.com/office/drawing/2014/main" id="{5E99243F-055B-4F05-9EC2-D4EF6A62A8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FF1E1533-7F2A-4A95-9A2C-9E328B2B9B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858872B3-3FF5-4258-A12B-45210CC74B3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32F1A39B-90DB-4B36-B511-8FB379DC79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73CC041E-1D00-43C0-ADD2-48DC2A63D8E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1BBC04A2-3B67-4FDB-A6E4-1E9D148ABA2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F47E20C8-4405-4FFB-B736-3D647DA2E7F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30FAFEEE-56CB-45A2-8959-D8ACA855E4E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Oval 1324">
              <a:extLst>
                <a:ext uri="{FF2B5EF4-FFF2-40B4-BE49-F238E27FC236}">
                  <a16:creationId xmlns:a16="http://schemas.microsoft.com/office/drawing/2014/main" id="{EB81DF8A-7DE7-4CDE-ACEB-0D575318676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F04DA7AF-245B-4809-B78F-613208FF19C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59B75663-5215-41E6-9269-6EEF76C0E0D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8" name="Straight Connector 1327">
              <a:extLst>
                <a:ext uri="{FF2B5EF4-FFF2-40B4-BE49-F238E27FC236}">
                  <a16:creationId xmlns:a16="http://schemas.microsoft.com/office/drawing/2014/main" id="{5C994BEB-E2A7-44BA-BB38-BBCB417384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9" name="Group 1328">
            <a:extLst>
              <a:ext uri="{FF2B5EF4-FFF2-40B4-BE49-F238E27FC236}">
                <a16:creationId xmlns:a16="http://schemas.microsoft.com/office/drawing/2014/main" id="{758D4399-AFC8-41CB-9B6A-FE369DFBF247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37060C17-977A-4061-89EB-6E80EDD2850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Isosceles Triangle 1330">
              <a:extLst>
                <a:ext uri="{FF2B5EF4-FFF2-40B4-BE49-F238E27FC236}">
                  <a16:creationId xmlns:a16="http://schemas.microsoft.com/office/drawing/2014/main" id="{B34BB355-5AE3-4BB9-909C-228F23303C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2" name="Straight Connector 1331">
              <a:extLst>
                <a:ext uri="{FF2B5EF4-FFF2-40B4-BE49-F238E27FC236}">
                  <a16:creationId xmlns:a16="http://schemas.microsoft.com/office/drawing/2014/main" id="{A9C27446-3757-4236-8CDD-EB3E815CD84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3" name="Straight Connector 1332">
              <a:extLst>
                <a:ext uri="{FF2B5EF4-FFF2-40B4-BE49-F238E27FC236}">
                  <a16:creationId xmlns:a16="http://schemas.microsoft.com/office/drawing/2014/main" id="{34F7C0AD-D8CE-46F8-A101-E9185ACE6D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F55DB4BB-06D7-462D-8A12-00A70BFF104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A531935A-15EE-4857-A6F2-3C51D07987B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C13BC622-D595-41B3-A824-CCDCFEBE9E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151E54CA-F54A-47B8-86FE-579AFD8C5FD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5767A4EA-07F6-4C87-935F-2384827E35E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B6864D92-82B5-4324-B0F9-100B6C004F5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Oval 1339">
              <a:extLst>
                <a:ext uri="{FF2B5EF4-FFF2-40B4-BE49-F238E27FC236}">
                  <a16:creationId xmlns:a16="http://schemas.microsoft.com/office/drawing/2014/main" id="{E957100F-BF6D-4183-956E-BB435EA0A24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5952CA01-18A4-48C8-8764-1E1BA31FE98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46746905-1C01-472C-BA06-A36A12A6A33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3" name="Straight Connector 1342">
              <a:extLst>
                <a:ext uri="{FF2B5EF4-FFF2-40B4-BE49-F238E27FC236}">
                  <a16:creationId xmlns:a16="http://schemas.microsoft.com/office/drawing/2014/main" id="{6D5AFD56-60D5-4497-8757-AC225366B4D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4" name="Group 1343">
            <a:extLst>
              <a:ext uri="{FF2B5EF4-FFF2-40B4-BE49-F238E27FC236}">
                <a16:creationId xmlns:a16="http://schemas.microsoft.com/office/drawing/2014/main" id="{74965236-6B8A-496F-A48B-0A54B2F7E231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D83FE432-9B75-4A21-B3DC-0B45DE13A59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Isosceles Triangle 1345">
              <a:extLst>
                <a:ext uri="{FF2B5EF4-FFF2-40B4-BE49-F238E27FC236}">
                  <a16:creationId xmlns:a16="http://schemas.microsoft.com/office/drawing/2014/main" id="{22639106-5CDD-470A-9D83-B205FDEBFD6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7" name="Straight Connector 1346">
              <a:extLst>
                <a:ext uri="{FF2B5EF4-FFF2-40B4-BE49-F238E27FC236}">
                  <a16:creationId xmlns:a16="http://schemas.microsoft.com/office/drawing/2014/main" id="{8EA0B097-670A-45B5-ADEA-F9294765A30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8F9D0387-EFAC-45B6-8ED3-7112C19101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70548B27-951D-4EA9-94A1-12B6DDBE4EE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ACC183DE-DA61-4B57-B1FE-B138BE5764F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308955A0-1B22-4542-A380-31FB25DA97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83D74ED8-49CF-4763-9BEE-DACC14B8E1D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C0DD31A2-5389-4614-9A60-B3C7C862162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1663737F-92B7-4472-80B7-5A1D5D25ABB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Oval 1354">
              <a:extLst>
                <a:ext uri="{FF2B5EF4-FFF2-40B4-BE49-F238E27FC236}">
                  <a16:creationId xmlns:a16="http://schemas.microsoft.com/office/drawing/2014/main" id="{E74EB0C2-1D84-4183-837F-DD66DBD259C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6BAB0C0E-F267-4E03-AA76-56B74BF1F5F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37D80B9A-BC9E-44AB-83CF-491F3427042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8" name="Straight Connector 1357">
              <a:extLst>
                <a:ext uri="{FF2B5EF4-FFF2-40B4-BE49-F238E27FC236}">
                  <a16:creationId xmlns:a16="http://schemas.microsoft.com/office/drawing/2014/main" id="{BE41533C-C594-4B71-9658-97EEF4ADFD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192B2BFC-5ED3-4D5E-9EFD-FDECDEDD8C6E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03A31728-F68E-4A29-A500-B1548557236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Isosceles Triangle 1360">
              <a:extLst>
                <a:ext uri="{FF2B5EF4-FFF2-40B4-BE49-F238E27FC236}">
                  <a16:creationId xmlns:a16="http://schemas.microsoft.com/office/drawing/2014/main" id="{51EA2B9E-2F3C-4C7C-A32B-5675D09BC3F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2" name="Straight Connector 1361">
              <a:extLst>
                <a:ext uri="{FF2B5EF4-FFF2-40B4-BE49-F238E27FC236}">
                  <a16:creationId xmlns:a16="http://schemas.microsoft.com/office/drawing/2014/main" id="{B8FEC979-BE06-4475-992E-AD3504359F8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26007AD2-0B7D-48A8-A0BD-959DCBF69E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791E7381-4B04-4968-8FBF-0D364365E16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75B2D22A-2FCF-408F-9EEA-784264F4F5A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94F3493E-7AE9-4263-8628-F80BCC0008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3C38212F-4056-4A65-83CF-F563C0494F6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514FB375-F431-4290-8C68-87FC929EDE5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6E8A4B65-A402-4C8B-B5CA-1FCE96D56CE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Oval 1369">
              <a:extLst>
                <a:ext uri="{FF2B5EF4-FFF2-40B4-BE49-F238E27FC236}">
                  <a16:creationId xmlns:a16="http://schemas.microsoft.com/office/drawing/2014/main" id="{2CA0B692-2FDF-428A-87D9-BFC7ABEB7F4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B79F838C-EF0F-484D-A2F5-A823E73B3CD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0D44D91D-8F6E-4C16-B7C2-D45A132DAE1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3" name="Straight Connector 1372">
              <a:extLst>
                <a:ext uri="{FF2B5EF4-FFF2-40B4-BE49-F238E27FC236}">
                  <a16:creationId xmlns:a16="http://schemas.microsoft.com/office/drawing/2014/main" id="{0B4FA122-AF0A-4D33-9801-12E2AD84F6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4" name="Group 1373">
            <a:extLst>
              <a:ext uri="{FF2B5EF4-FFF2-40B4-BE49-F238E27FC236}">
                <a16:creationId xmlns:a16="http://schemas.microsoft.com/office/drawing/2014/main" id="{EC49FD00-3D82-45CF-B7FB-4856C6BCF452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57E75E76-5804-4C17-B304-33CC00E8DB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6" name="Isosceles Triangle 1375">
              <a:extLst>
                <a:ext uri="{FF2B5EF4-FFF2-40B4-BE49-F238E27FC236}">
                  <a16:creationId xmlns:a16="http://schemas.microsoft.com/office/drawing/2014/main" id="{78C55D56-F995-431A-BECB-ECDD448C53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7" name="Straight Connector 1376">
              <a:extLst>
                <a:ext uri="{FF2B5EF4-FFF2-40B4-BE49-F238E27FC236}">
                  <a16:creationId xmlns:a16="http://schemas.microsoft.com/office/drawing/2014/main" id="{AA6C5390-86A8-41DB-A8B7-9670019F9A0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Straight Connector 1377">
              <a:extLst>
                <a:ext uri="{FF2B5EF4-FFF2-40B4-BE49-F238E27FC236}">
                  <a16:creationId xmlns:a16="http://schemas.microsoft.com/office/drawing/2014/main" id="{F74F9EDE-F4B9-4A11-A509-0540D09312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33E3E276-364F-4CB2-8B26-81701707C65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9D10A7BB-6F9A-42C2-993C-AAD19B45DD1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C7F3288F-8CA6-4540-B262-50160A31E60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55F45BFF-8A27-4413-B888-5944455C90C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BC7EB650-6338-4EC3-B6CC-C51D027B490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0A1DCE1C-8DCB-4219-9C47-9209E075FC8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Oval 1384">
              <a:extLst>
                <a:ext uri="{FF2B5EF4-FFF2-40B4-BE49-F238E27FC236}">
                  <a16:creationId xmlns:a16="http://schemas.microsoft.com/office/drawing/2014/main" id="{7AECF4BE-EAAD-4E96-AE42-2B905B4DDF5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9E9F8151-EA13-4EE8-BD02-9536191C929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AA2E3D3A-FF87-4867-BEB8-994D3505C55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8" name="Straight Connector 1387">
              <a:extLst>
                <a:ext uri="{FF2B5EF4-FFF2-40B4-BE49-F238E27FC236}">
                  <a16:creationId xmlns:a16="http://schemas.microsoft.com/office/drawing/2014/main" id="{21C1B056-2B42-4C34-BF6A-0B208AEA955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9" name="Group 1388">
            <a:extLst>
              <a:ext uri="{FF2B5EF4-FFF2-40B4-BE49-F238E27FC236}">
                <a16:creationId xmlns:a16="http://schemas.microsoft.com/office/drawing/2014/main" id="{72AC659D-41C0-4F0C-A640-1869DAD95D48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116E9A67-67C4-46E9-94B6-2D53A509E7E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Isosceles Triangle 1390">
              <a:extLst>
                <a:ext uri="{FF2B5EF4-FFF2-40B4-BE49-F238E27FC236}">
                  <a16:creationId xmlns:a16="http://schemas.microsoft.com/office/drawing/2014/main" id="{EA75179C-7531-4CC6-8719-7615EA59065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2" name="Straight Connector 1391">
              <a:extLst>
                <a:ext uri="{FF2B5EF4-FFF2-40B4-BE49-F238E27FC236}">
                  <a16:creationId xmlns:a16="http://schemas.microsoft.com/office/drawing/2014/main" id="{68317D75-A435-4349-9024-368C7F05018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3" name="Straight Connector 1392">
              <a:extLst>
                <a:ext uri="{FF2B5EF4-FFF2-40B4-BE49-F238E27FC236}">
                  <a16:creationId xmlns:a16="http://schemas.microsoft.com/office/drawing/2014/main" id="{C3E8469C-03FC-4A6C-8E10-370EF57E98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71609D02-B065-42D3-89EA-523C80E8329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B8EDACE1-1D87-44AF-8F60-CFB51DD9FF1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DAEE283E-E3EB-42A0-A472-9509F275D99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DF2E0F1E-349E-41C5-B94A-3365BF20895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3AA5EC47-D2F2-4635-BF6E-45161EB76F1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88280592-41DB-4040-80D8-D075621419C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Oval 1399">
              <a:extLst>
                <a:ext uri="{FF2B5EF4-FFF2-40B4-BE49-F238E27FC236}">
                  <a16:creationId xmlns:a16="http://schemas.microsoft.com/office/drawing/2014/main" id="{24C3191D-A63F-4204-809D-D6B3D6647A8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2AD9A7C4-C7A6-4A7E-9DE2-88E88E737EF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4D3A4488-0BD4-4BA2-A196-427A0898567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3" name="Straight Connector 1402">
              <a:extLst>
                <a:ext uri="{FF2B5EF4-FFF2-40B4-BE49-F238E27FC236}">
                  <a16:creationId xmlns:a16="http://schemas.microsoft.com/office/drawing/2014/main" id="{F5C1A750-8D36-4AAB-B958-274C705F36A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4" name="Group 1403">
            <a:extLst>
              <a:ext uri="{FF2B5EF4-FFF2-40B4-BE49-F238E27FC236}">
                <a16:creationId xmlns:a16="http://schemas.microsoft.com/office/drawing/2014/main" id="{1D6D58D6-7B51-430F-B772-9D1D4AF57B8D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9E93DD7A-9CB3-4BA1-B04D-F2DDAE6CD59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Isosceles Triangle 1405">
              <a:extLst>
                <a:ext uri="{FF2B5EF4-FFF2-40B4-BE49-F238E27FC236}">
                  <a16:creationId xmlns:a16="http://schemas.microsoft.com/office/drawing/2014/main" id="{DA4D9E0D-6C56-4BF8-8B9E-E6BEBFE14ED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7" name="Straight Connector 1406">
              <a:extLst>
                <a:ext uri="{FF2B5EF4-FFF2-40B4-BE49-F238E27FC236}">
                  <a16:creationId xmlns:a16="http://schemas.microsoft.com/office/drawing/2014/main" id="{90E46AE6-34B7-47EB-A37B-F5095D232D3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8" name="Straight Connector 1407">
              <a:extLst>
                <a:ext uri="{FF2B5EF4-FFF2-40B4-BE49-F238E27FC236}">
                  <a16:creationId xmlns:a16="http://schemas.microsoft.com/office/drawing/2014/main" id="{A4C32ADD-1303-4BC9-954A-72753DE3B6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14B945F4-28D4-4F65-AAE6-6A9FD1BE6CF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086C8051-D191-4074-B92F-06A7075E3A1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B9B1728D-F2D6-4A90-878B-DDF44E31A1C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FBAF4EAA-338F-49B2-9EE5-37244F42B89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ED8A8206-A149-4837-9ED0-C74CA7F3323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3AFCEDBC-1745-4649-A2A1-4BFCE388B93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Oval 1414">
              <a:extLst>
                <a:ext uri="{FF2B5EF4-FFF2-40B4-BE49-F238E27FC236}">
                  <a16:creationId xmlns:a16="http://schemas.microsoft.com/office/drawing/2014/main" id="{E69858A4-69D1-453E-9BD8-2866672E250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F9B9ACBE-895B-4A06-9037-594F444144A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8865882F-C90C-4786-ACCE-A4CB28A883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8" name="Straight Connector 1417">
              <a:extLst>
                <a:ext uri="{FF2B5EF4-FFF2-40B4-BE49-F238E27FC236}">
                  <a16:creationId xmlns:a16="http://schemas.microsoft.com/office/drawing/2014/main" id="{0E4BB95A-D66A-45B5-B3D2-43B1FE10E49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9" name="Group 1418">
            <a:extLst>
              <a:ext uri="{FF2B5EF4-FFF2-40B4-BE49-F238E27FC236}">
                <a16:creationId xmlns:a16="http://schemas.microsoft.com/office/drawing/2014/main" id="{09DD962E-D914-44CA-BDCC-75175F3AB73E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30951480-A6D5-4F22-9902-685E8C052CC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Isosceles Triangle 1420">
              <a:extLst>
                <a:ext uri="{FF2B5EF4-FFF2-40B4-BE49-F238E27FC236}">
                  <a16:creationId xmlns:a16="http://schemas.microsoft.com/office/drawing/2014/main" id="{5CCACB3D-D7DB-466D-B923-77A5D7D0F93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2" name="Straight Connector 1421">
              <a:extLst>
                <a:ext uri="{FF2B5EF4-FFF2-40B4-BE49-F238E27FC236}">
                  <a16:creationId xmlns:a16="http://schemas.microsoft.com/office/drawing/2014/main" id="{579DF7C4-A58F-4815-A8A5-46BFAAB6440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Straight Connector 1422">
              <a:extLst>
                <a:ext uri="{FF2B5EF4-FFF2-40B4-BE49-F238E27FC236}">
                  <a16:creationId xmlns:a16="http://schemas.microsoft.com/office/drawing/2014/main" id="{9140055A-2546-41EF-8BB2-A9C9B9F7DF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32221F12-E590-44A7-86A6-A3AAC71B87B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A1F9F6BC-B028-4A71-AAE6-F3480329071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44151D9C-0E24-4414-A29D-9B3DCE9CB2B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C46CB4BE-99E2-4552-8B3F-15BFF0F1815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7531FEEF-FDD2-429B-99D2-40EB4DACBB5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10A8576A-0217-4565-B448-5018434259D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Oval 1429">
              <a:extLst>
                <a:ext uri="{FF2B5EF4-FFF2-40B4-BE49-F238E27FC236}">
                  <a16:creationId xmlns:a16="http://schemas.microsoft.com/office/drawing/2014/main" id="{35F96CAE-44AD-42E2-9791-60FFF0817A7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1" name="Arc 1430">
              <a:extLst>
                <a:ext uri="{FF2B5EF4-FFF2-40B4-BE49-F238E27FC236}">
                  <a16:creationId xmlns:a16="http://schemas.microsoft.com/office/drawing/2014/main" id="{D1BF4A4F-F141-453E-9EEC-07F3C72CEE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ECB6B5A9-EB30-4835-8154-E22A6995C52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3C326675-48E2-4C25-879B-19CD1084CB9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4" name="Group 1433">
            <a:extLst>
              <a:ext uri="{FF2B5EF4-FFF2-40B4-BE49-F238E27FC236}">
                <a16:creationId xmlns:a16="http://schemas.microsoft.com/office/drawing/2014/main" id="{32612BFF-B18E-41B7-9D25-DECCC2CA1F9D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85E9937F-CBA0-4851-BEF8-7F6ED3EF617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Isosceles Triangle 1435">
              <a:extLst>
                <a:ext uri="{FF2B5EF4-FFF2-40B4-BE49-F238E27FC236}">
                  <a16:creationId xmlns:a16="http://schemas.microsoft.com/office/drawing/2014/main" id="{0B19947D-7B37-4091-8E3A-0AC66556960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7" name="Straight Connector 1436">
              <a:extLst>
                <a:ext uri="{FF2B5EF4-FFF2-40B4-BE49-F238E27FC236}">
                  <a16:creationId xmlns:a16="http://schemas.microsoft.com/office/drawing/2014/main" id="{B3C1D98F-BCC4-413E-9B16-BDC23FAE9A9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Straight Connector 1437">
              <a:extLst>
                <a:ext uri="{FF2B5EF4-FFF2-40B4-BE49-F238E27FC236}">
                  <a16:creationId xmlns:a16="http://schemas.microsoft.com/office/drawing/2014/main" id="{4917EB27-98F9-4C2B-9B9C-DF900C8C6F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1AF71FB3-8EF9-4093-B620-CEB4E9397F9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74CEAB6A-A503-415D-B1A3-307AC9F4BBB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E9D170EC-002C-4EC9-A5F3-31399FBC5F4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D0B7D426-A841-4FBF-ABEC-A75E6A83B64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442EF0E3-DB00-4F7B-B693-C6FC5E88EED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B35C0C1C-DA13-4D65-B5A9-3B7C861CDF0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Oval 1444">
              <a:extLst>
                <a:ext uri="{FF2B5EF4-FFF2-40B4-BE49-F238E27FC236}">
                  <a16:creationId xmlns:a16="http://schemas.microsoft.com/office/drawing/2014/main" id="{D41A5349-1EF7-4A14-A7EB-477C43DD29D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746C58CE-B29B-4724-9011-A5519A769A9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9713E683-2109-449E-B776-EC2622F18A7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BD166384-6019-46F0-8123-18E0999E88D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9" name="Group 1448">
            <a:extLst>
              <a:ext uri="{FF2B5EF4-FFF2-40B4-BE49-F238E27FC236}">
                <a16:creationId xmlns:a16="http://schemas.microsoft.com/office/drawing/2014/main" id="{8B3979B7-A7A8-4C01-A9EA-A2E152E58D99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450" name="Arc 1449">
              <a:extLst>
                <a:ext uri="{FF2B5EF4-FFF2-40B4-BE49-F238E27FC236}">
                  <a16:creationId xmlns:a16="http://schemas.microsoft.com/office/drawing/2014/main" id="{D7B6747C-0822-4436-9E08-D4F8A0C3052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1" name="Isosceles Triangle 1450">
              <a:extLst>
                <a:ext uri="{FF2B5EF4-FFF2-40B4-BE49-F238E27FC236}">
                  <a16:creationId xmlns:a16="http://schemas.microsoft.com/office/drawing/2014/main" id="{C85FF06B-C34A-49EE-BD51-1E29A45E012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2" name="Straight Connector 1451">
              <a:extLst>
                <a:ext uri="{FF2B5EF4-FFF2-40B4-BE49-F238E27FC236}">
                  <a16:creationId xmlns:a16="http://schemas.microsoft.com/office/drawing/2014/main" id="{40AE9E24-8BC5-4170-8220-0DADECA7F7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3" name="Straight Connector 1452">
              <a:extLst>
                <a:ext uri="{FF2B5EF4-FFF2-40B4-BE49-F238E27FC236}">
                  <a16:creationId xmlns:a16="http://schemas.microsoft.com/office/drawing/2014/main" id="{37EC9E6A-FAAD-4263-BE3A-DC6B57FF4A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FABC9D0F-BAF4-4A6E-8C64-33DA7A8FCFA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AD2D1E5B-4EE9-4557-A2D8-871E016B5EF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F1AAA42E-4853-4023-AE23-D2C991209E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66D25563-4F18-4CD7-9205-F8E2A2E617A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0A7AEF12-5DF7-417C-9E28-962426D25C5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1685D922-E731-4251-A056-A4AE32B5924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Oval 1459">
              <a:extLst>
                <a:ext uri="{FF2B5EF4-FFF2-40B4-BE49-F238E27FC236}">
                  <a16:creationId xmlns:a16="http://schemas.microsoft.com/office/drawing/2014/main" id="{BA60A99E-A8F1-4E5C-B354-5C5BFA640D2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96074BAE-630D-405F-8F3B-75CD3BA5E9D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6A9C3279-0005-43AB-91E3-5DC1DD30C6C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3" name="Straight Connector 1462">
              <a:extLst>
                <a:ext uri="{FF2B5EF4-FFF2-40B4-BE49-F238E27FC236}">
                  <a16:creationId xmlns:a16="http://schemas.microsoft.com/office/drawing/2014/main" id="{1971AEEE-F5D6-43BD-85B6-FB519A4C06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4" name="Group 1463">
            <a:extLst>
              <a:ext uri="{FF2B5EF4-FFF2-40B4-BE49-F238E27FC236}">
                <a16:creationId xmlns:a16="http://schemas.microsoft.com/office/drawing/2014/main" id="{D3C4A6BC-70D9-485A-B4DD-A0F362A3FB6F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465" name="Arc 1464">
              <a:extLst>
                <a:ext uri="{FF2B5EF4-FFF2-40B4-BE49-F238E27FC236}">
                  <a16:creationId xmlns:a16="http://schemas.microsoft.com/office/drawing/2014/main" id="{A8291291-A210-4C38-86C5-A3B7ABE174E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6" name="Isosceles Triangle 1465">
              <a:extLst>
                <a:ext uri="{FF2B5EF4-FFF2-40B4-BE49-F238E27FC236}">
                  <a16:creationId xmlns:a16="http://schemas.microsoft.com/office/drawing/2014/main" id="{0857B34D-744A-43DD-908A-4767853599F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7" name="Straight Connector 1466">
              <a:extLst>
                <a:ext uri="{FF2B5EF4-FFF2-40B4-BE49-F238E27FC236}">
                  <a16:creationId xmlns:a16="http://schemas.microsoft.com/office/drawing/2014/main" id="{11B73D98-69EE-4D91-B658-27FBA6A1C07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23688D3B-955C-43AE-B72E-68AA63FAFD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78FB4E70-8C7E-4D03-8133-E0E9FF50896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474DBA72-77A6-4389-8678-EAB91E223F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868C08CE-43FA-4FAB-9342-D458B4DD91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BB7BF239-EAF7-497F-A66E-466B6D35A77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E26FCEA4-7765-4639-91B2-314655C5005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94E86B39-076B-413D-8EF5-0362F12D9F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Oval 1474">
              <a:extLst>
                <a:ext uri="{FF2B5EF4-FFF2-40B4-BE49-F238E27FC236}">
                  <a16:creationId xmlns:a16="http://schemas.microsoft.com/office/drawing/2014/main" id="{E2923E72-1D51-4DA8-B3E5-9A964680180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AB1F127C-7EBB-4B73-9FED-A3753B64485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5B7C819E-746C-4D74-A6CB-E656060C132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8" name="Straight Connector 1477">
              <a:extLst>
                <a:ext uri="{FF2B5EF4-FFF2-40B4-BE49-F238E27FC236}">
                  <a16:creationId xmlns:a16="http://schemas.microsoft.com/office/drawing/2014/main" id="{0A0ADBA5-6C37-4E9F-8655-4625E51E05F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9" name="Group 1478">
            <a:extLst>
              <a:ext uri="{FF2B5EF4-FFF2-40B4-BE49-F238E27FC236}">
                <a16:creationId xmlns:a16="http://schemas.microsoft.com/office/drawing/2014/main" id="{9AC5BAD8-C528-41E4-A851-7BEDA26AC65D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7C36C9F2-5A61-4F14-B095-66D42744C2A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Isosceles Triangle 1480">
              <a:extLst>
                <a:ext uri="{FF2B5EF4-FFF2-40B4-BE49-F238E27FC236}">
                  <a16:creationId xmlns:a16="http://schemas.microsoft.com/office/drawing/2014/main" id="{87CB7BE4-9E1A-472B-B95C-CF10AA5D802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86579521-32D2-458F-8DC6-6CC18CDBEF2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Straight Connector 1482">
              <a:extLst>
                <a:ext uri="{FF2B5EF4-FFF2-40B4-BE49-F238E27FC236}">
                  <a16:creationId xmlns:a16="http://schemas.microsoft.com/office/drawing/2014/main" id="{9F15BD7F-3663-4E44-954C-9D997FCBD5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18AB6206-9B40-4E16-8FB3-A0EF6C78549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373C50CB-3224-476D-9DE3-863BBF018C9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4AE7500A-99DB-4201-A5C5-4821D8D79D4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0D877DD1-1CD4-446B-9829-FD36BABC9DA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A5E72042-377E-4BDB-AE13-2B5C8C99957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6DAD55E9-CD77-498A-8E0B-ABCA571C878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Oval 1489">
              <a:extLst>
                <a:ext uri="{FF2B5EF4-FFF2-40B4-BE49-F238E27FC236}">
                  <a16:creationId xmlns:a16="http://schemas.microsoft.com/office/drawing/2014/main" id="{382949C5-BC95-40D5-AD80-51CE365C078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A25E0122-F53D-4BBE-8817-66B16F44A03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F81868CC-5CFB-41D9-9C7D-8C82F6A70BC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3" name="Straight Connector 1492">
              <a:extLst>
                <a:ext uri="{FF2B5EF4-FFF2-40B4-BE49-F238E27FC236}">
                  <a16:creationId xmlns:a16="http://schemas.microsoft.com/office/drawing/2014/main" id="{D42A9C92-EA30-4582-8957-7DA6D07F73D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4" name="Group 1493">
            <a:extLst>
              <a:ext uri="{FF2B5EF4-FFF2-40B4-BE49-F238E27FC236}">
                <a16:creationId xmlns:a16="http://schemas.microsoft.com/office/drawing/2014/main" id="{08156E79-3664-4805-89D0-038D3800CE87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8ECF0CA9-B48B-414B-82C7-447AF43077F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6" name="Isosceles Triangle 1495">
              <a:extLst>
                <a:ext uri="{FF2B5EF4-FFF2-40B4-BE49-F238E27FC236}">
                  <a16:creationId xmlns:a16="http://schemas.microsoft.com/office/drawing/2014/main" id="{1E5C2B66-DF46-48DD-8073-A8DA26C9733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97" name="Straight Connector 1496">
              <a:extLst>
                <a:ext uri="{FF2B5EF4-FFF2-40B4-BE49-F238E27FC236}">
                  <a16:creationId xmlns:a16="http://schemas.microsoft.com/office/drawing/2014/main" id="{3755B3D7-77D3-4C0B-A5AB-67857D43493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F9973865-83BA-4122-B948-17ACD413B4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9" name="Arc 1498">
              <a:extLst>
                <a:ext uri="{FF2B5EF4-FFF2-40B4-BE49-F238E27FC236}">
                  <a16:creationId xmlns:a16="http://schemas.microsoft.com/office/drawing/2014/main" id="{1E3B5BD2-D1E7-4EA1-ABC3-2683DF66B9D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23F0F16F-D467-4161-9070-41C0E85234F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40689E14-48A4-4683-A195-CBBFA94FBF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01A3BDAF-9C14-4EDC-BA7A-5C47CB98A07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D49A6F61-F79F-4BA4-B7A0-2578DE43FB2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E35FB3B7-0107-43BF-BA50-D63A95AC10F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Oval 1504">
              <a:extLst>
                <a:ext uri="{FF2B5EF4-FFF2-40B4-BE49-F238E27FC236}">
                  <a16:creationId xmlns:a16="http://schemas.microsoft.com/office/drawing/2014/main" id="{091FA021-DAA2-402A-8763-BB12DCB9C61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254B7980-2035-409A-905E-700B4B373BD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D37A6295-1AB5-4A2F-AB8E-EC0BF458F38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8" name="Straight Connector 1507">
              <a:extLst>
                <a:ext uri="{FF2B5EF4-FFF2-40B4-BE49-F238E27FC236}">
                  <a16:creationId xmlns:a16="http://schemas.microsoft.com/office/drawing/2014/main" id="{DD55D8B5-FED7-43E5-92E1-87EEBBB1817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9" name="Group 1508">
            <a:extLst>
              <a:ext uri="{FF2B5EF4-FFF2-40B4-BE49-F238E27FC236}">
                <a16:creationId xmlns:a16="http://schemas.microsoft.com/office/drawing/2014/main" id="{A930867E-D6E8-4172-A78F-8040EB05B504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0E3D6488-1509-4D0E-9D3F-7EDD164CD1A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Isosceles Triangle 1510">
              <a:extLst>
                <a:ext uri="{FF2B5EF4-FFF2-40B4-BE49-F238E27FC236}">
                  <a16:creationId xmlns:a16="http://schemas.microsoft.com/office/drawing/2014/main" id="{2288D15B-DE4C-4EDC-A969-CCF513E009E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2" name="Straight Connector 1511">
              <a:extLst>
                <a:ext uri="{FF2B5EF4-FFF2-40B4-BE49-F238E27FC236}">
                  <a16:creationId xmlns:a16="http://schemas.microsoft.com/office/drawing/2014/main" id="{1D2916BA-BBDC-4F46-826E-3F74223815C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02D7767D-A30C-4316-B75A-4E8F6E216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1A75D5CA-06F4-4ADB-810C-397264782A3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EEB5F89C-E0DC-4DDC-87DB-F2344250719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Arc 1515">
              <a:extLst>
                <a:ext uri="{FF2B5EF4-FFF2-40B4-BE49-F238E27FC236}">
                  <a16:creationId xmlns:a16="http://schemas.microsoft.com/office/drawing/2014/main" id="{C88FBCAF-A640-47D0-9800-5AF680CBC6D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2DFACBAD-3CEB-4009-9461-3851C88915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Arc 1517">
              <a:extLst>
                <a:ext uri="{FF2B5EF4-FFF2-40B4-BE49-F238E27FC236}">
                  <a16:creationId xmlns:a16="http://schemas.microsoft.com/office/drawing/2014/main" id="{1A1FE2D3-386B-4F81-928E-119C355C33B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7E7F9401-7245-4FEC-94E9-78FF73EC98D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Oval 1519">
              <a:extLst>
                <a:ext uri="{FF2B5EF4-FFF2-40B4-BE49-F238E27FC236}">
                  <a16:creationId xmlns:a16="http://schemas.microsoft.com/office/drawing/2014/main" id="{4F9928A6-5843-45ED-A8EF-EDE7FCE7693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F94BE7BF-3403-49D2-97F7-3087805D829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E04DE531-152E-4893-A604-A8BB4351373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3" name="Straight Connector 1522">
              <a:extLst>
                <a:ext uri="{FF2B5EF4-FFF2-40B4-BE49-F238E27FC236}">
                  <a16:creationId xmlns:a16="http://schemas.microsoft.com/office/drawing/2014/main" id="{18C0FBCE-B780-4250-B1C7-B28CE34A2DF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FDE9701D-713E-4715-B857-B2FE179E62A8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9EA4735A-4AC9-4EAC-AC67-A3E35EA54D8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Isosceles Triangle 1525">
              <a:extLst>
                <a:ext uri="{FF2B5EF4-FFF2-40B4-BE49-F238E27FC236}">
                  <a16:creationId xmlns:a16="http://schemas.microsoft.com/office/drawing/2014/main" id="{8E226FE1-5891-48EA-90B6-48DC0500F8B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27" name="Straight Connector 1526">
              <a:extLst>
                <a:ext uri="{FF2B5EF4-FFF2-40B4-BE49-F238E27FC236}">
                  <a16:creationId xmlns:a16="http://schemas.microsoft.com/office/drawing/2014/main" id="{288534B4-4F66-47B6-8B5E-B296FF9EAC7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8" name="Straight Connector 1527">
              <a:extLst>
                <a:ext uri="{FF2B5EF4-FFF2-40B4-BE49-F238E27FC236}">
                  <a16:creationId xmlns:a16="http://schemas.microsoft.com/office/drawing/2014/main" id="{2751AD5E-DE9D-41BE-A08F-A54AEEBD82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E820FFB7-091B-47FC-89F5-368B86F5A8B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2A56CFAC-BFF8-4320-9339-3C9FDD6FA4F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AD89F4AB-C3CA-4A92-B8C4-03A3E217A0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9C97274A-BE1F-4EE6-8846-28AEBD21334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Arc 1532">
              <a:extLst>
                <a:ext uri="{FF2B5EF4-FFF2-40B4-BE49-F238E27FC236}">
                  <a16:creationId xmlns:a16="http://schemas.microsoft.com/office/drawing/2014/main" id="{6F083E7E-8452-43DD-AFA0-0ED73A2888A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38B4E89D-1139-43E3-AF2C-369FE4FD10F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Oval 1534">
              <a:extLst>
                <a:ext uri="{FF2B5EF4-FFF2-40B4-BE49-F238E27FC236}">
                  <a16:creationId xmlns:a16="http://schemas.microsoft.com/office/drawing/2014/main" id="{C7684A11-E83A-4087-8DE7-7FDF769633A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F2539A84-E089-4EB8-8D43-E402406E8E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A3EC5467-5FA0-46CA-9119-9DC4939B311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8" name="Straight Connector 1537">
              <a:extLst>
                <a:ext uri="{FF2B5EF4-FFF2-40B4-BE49-F238E27FC236}">
                  <a16:creationId xmlns:a16="http://schemas.microsoft.com/office/drawing/2014/main" id="{0CC81F80-C5FD-4AF2-B2F8-DE1AB0464A7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9" name="Group 1538">
            <a:extLst>
              <a:ext uri="{FF2B5EF4-FFF2-40B4-BE49-F238E27FC236}">
                <a16:creationId xmlns:a16="http://schemas.microsoft.com/office/drawing/2014/main" id="{80647D63-EF8C-43E9-A564-AD900A69A823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540" name="Arc 1539">
              <a:extLst>
                <a:ext uri="{FF2B5EF4-FFF2-40B4-BE49-F238E27FC236}">
                  <a16:creationId xmlns:a16="http://schemas.microsoft.com/office/drawing/2014/main" id="{55BA6A24-1069-4212-8303-24D5D561D96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1" name="Isosceles Triangle 1540">
              <a:extLst>
                <a:ext uri="{FF2B5EF4-FFF2-40B4-BE49-F238E27FC236}">
                  <a16:creationId xmlns:a16="http://schemas.microsoft.com/office/drawing/2014/main" id="{FA5DB573-AEAA-4311-856B-B6760EFCB16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42" name="Straight Connector 1541">
              <a:extLst>
                <a:ext uri="{FF2B5EF4-FFF2-40B4-BE49-F238E27FC236}">
                  <a16:creationId xmlns:a16="http://schemas.microsoft.com/office/drawing/2014/main" id="{C3C004CB-4959-4C3D-BFB8-C1F7987969B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3" name="Straight Connector 1542">
              <a:extLst>
                <a:ext uri="{FF2B5EF4-FFF2-40B4-BE49-F238E27FC236}">
                  <a16:creationId xmlns:a16="http://schemas.microsoft.com/office/drawing/2014/main" id="{4D3CA2EA-05F8-4EA6-9169-948B744E84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A2B3EFA0-8742-459E-8140-18A08EF386A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67489BEF-DD27-4B83-8C1A-33F5AACD059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2C179B53-0C31-485C-AC1A-429B2D89416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0995EEBA-0DA9-4F54-A056-4064A5227D6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901AC9A5-6980-49B0-8987-5E4D71757D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EF6F22F4-E371-49D4-B5FE-7B6665B1A6F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0" name="Oval 1549">
              <a:extLst>
                <a:ext uri="{FF2B5EF4-FFF2-40B4-BE49-F238E27FC236}">
                  <a16:creationId xmlns:a16="http://schemas.microsoft.com/office/drawing/2014/main" id="{CA95CDD9-B037-46E3-B572-A0579AEA61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F585D093-10E6-48A1-A884-5575708FA49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Arc 1551">
              <a:extLst>
                <a:ext uri="{FF2B5EF4-FFF2-40B4-BE49-F238E27FC236}">
                  <a16:creationId xmlns:a16="http://schemas.microsoft.com/office/drawing/2014/main" id="{C9DA2BD9-4B99-43ED-AF10-6CB62AEEA05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3" name="Straight Connector 1552">
              <a:extLst>
                <a:ext uri="{FF2B5EF4-FFF2-40B4-BE49-F238E27FC236}">
                  <a16:creationId xmlns:a16="http://schemas.microsoft.com/office/drawing/2014/main" id="{5889C9BC-196E-4B41-8FFE-5AD00368647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89719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A29C4518-0A1D-447F-9DC1-8D8EB2D1EC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98592" y="1793027"/>
            <a:ext cx="5805588" cy="3301487"/>
          </a:xfrm>
          <a:prstGeom prst="roundRect">
            <a:avLst>
              <a:gd name="adj" fmla="val 13763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3" name="TextBox 4">
            <a:extLst>
              <a:ext uri="{FF2B5EF4-FFF2-40B4-BE49-F238E27FC236}">
                <a16:creationId xmlns:a16="http://schemas.microsoft.com/office/drawing/2014/main" id="{59428D1C-7ECD-4E6E-AC7C-C8677180A424}"/>
              </a:ext>
            </a:extLst>
          </p:cNvPr>
          <p:cNvSpPr txBox="1"/>
          <p:nvPr/>
        </p:nvSpPr>
        <p:spPr>
          <a:xfrm>
            <a:off x="6186197" y="1887616"/>
            <a:ext cx="5290457" cy="3293209"/>
          </a:xfrm>
          <a:prstGeom prst="rect">
            <a:avLst/>
          </a:prstGeom>
          <a:noFill/>
          <a:ln w="19050">
            <a:gradFill>
              <a:gsLst>
                <a:gs pos="0">
                  <a:srgbClr val="FF00FF"/>
                </a:gs>
                <a:gs pos="100000">
                  <a:srgbClr val="0066FF"/>
                </a:gs>
              </a:gsLst>
              <a:lin ang="5400000" scaled="1"/>
            </a:gradFill>
            <a:prstDash val="sysDash"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n-IN" sz="3600" u="sng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সৃজনশীল প্রশ্নঃ</a:t>
            </a:r>
          </a:p>
          <a:p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একটি ত্রিভুজের তিনটি বাহু যথাক্রমে ৪ সে.মি. , ৫ সে.মি. ও ৬ সে.মি.</a:t>
            </a:r>
          </a:p>
          <a:p>
            <a:pPr>
              <a:tabLst>
                <a:tab pos="457200" algn="l"/>
              </a:tabLst>
            </a:pPr>
            <a:endParaRPr lang="bn-IN" sz="12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  <a:p>
            <a:pPr>
              <a:tabLst>
                <a:tab pos="457200" algn="l"/>
              </a:tabLst>
            </a:pP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ক.	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ত্রিভুজটি অঙ্কন কর।</a:t>
            </a:r>
            <a:endParaRPr lang="en-US" sz="32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  <a:p>
            <a:pPr>
              <a:tabLst>
                <a:tab pos="457200" algn="l"/>
              </a:tabLst>
            </a:pP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খ.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ত্রিভুজটির অন্তঃবৃত্ত অঙ্কন কর।</a:t>
            </a:r>
            <a:endParaRPr lang="en-US" sz="32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  <a:p>
            <a:pPr>
              <a:tabLst>
                <a:tab pos="457200" algn="l"/>
              </a:tabLst>
            </a:pP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গ.	</a:t>
            </a:r>
            <a:r>
              <a:rPr lang="bn-IN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ত্রিভুজের অন্তঃবৃত্ত ও পরিবৃত্ত আঁক।</a:t>
            </a:r>
            <a:r>
              <a:rPr lang="en-US" sz="32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DEF8EE0-4AC3-4F51-83F2-3A63DB3EAEE9}"/>
              </a:ext>
            </a:extLst>
          </p:cNvPr>
          <p:cNvGrpSpPr/>
          <p:nvPr/>
        </p:nvGrpSpPr>
        <p:grpSpPr>
          <a:xfrm>
            <a:off x="4544141" y="599791"/>
            <a:ext cx="3792640" cy="629480"/>
            <a:chOff x="4544141" y="599791"/>
            <a:chExt cx="3792640" cy="629480"/>
          </a:xfrm>
        </p:grpSpPr>
        <p:sp>
          <p:nvSpPr>
            <p:cNvPr id="46" name="Rectangle: Diagonal Corners Snipped 45">
              <a:extLst>
                <a:ext uri="{FF2B5EF4-FFF2-40B4-BE49-F238E27FC236}">
                  <a16:creationId xmlns:a16="http://schemas.microsoft.com/office/drawing/2014/main" id="{60545351-2BAD-4FE7-A200-799680FC2A3A}"/>
                </a:ext>
              </a:extLst>
            </p:cNvPr>
            <p:cNvSpPr/>
            <p:nvPr/>
          </p:nvSpPr>
          <p:spPr>
            <a:xfrm>
              <a:off x="5187819" y="599791"/>
              <a:ext cx="2516487" cy="588696"/>
            </a:xfrm>
            <a:prstGeom prst="snip2DiagRect">
              <a:avLst/>
            </a:prstGeom>
            <a:noFill/>
            <a:ln w="19050">
              <a:gradFill>
                <a:gsLst>
                  <a:gs pos="0">
                    <a:srgbClr val="FF00FF"/>
                  </a:gs>
                  <a:gs pos="100000">
                    <a:srgbClr val="00B0F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বাড়ির কাজঃ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5F5185FA-2826-4009-BCF3-E72D290BE9AE}"/>
                </a:ext>
              </a:extLst>
            </p:cNvPr>
            <p:cNvGrpSpPr/>
            <p:nvPr/>
          </p:nvGrpSpPr>
          <p:grpSpPr>
            <a:xfrm>
              <a:off x="4544141" y="639126"/>
              <a:ext cx="711200" cy="571500"/>
              <a:chOff x="3453384" y="914400"/>
              <a:chExt cx="6004560" cy="5337048"/>
            </a:xfrm>
          </p:grpSpPr>
          <p:sp>
            <p:nvSpPr>
              <p:cNvPr id="63" name="Arc 62">
                <a:extLst>
                  <a:ext uri="{FF2B5EF4-FFF2-40B4-BE49-F238E27FC236}">
                    <a16:creationId xmlns:a16="http://schemas.microsoft.com/office/drawing/2014/main" id="{79E3202A-09C8-4251-92DD-CE809DE543AC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D306123E-E9D8-4A11-94E1-03B01A0C6E03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DD47E2C7-A8A1-48EA-9E72-38A0FFD86A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B160BCC0-0199-4621-BFAC-5D68B7C06C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" name="Arc 66">
                <a:extLst>
                  <a:ext uri="{FF2B5EF4-FFF2-40B4-BE49-F238E27FC236}">
                    <a16:creationId xmlns:a16="http://schemas.microsoft.com/office/drawing/2014/main" id="{E5FCF730-2B52-44E3-A5DA-918FEFD64BD8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Arc 67">
                <a:extLst>
                  <a:ext uri="{FF2B5EF4-FFF2-40B4-BE49-F238E27FC236}">
                    <a16:creationId xmlns:a16="http://schemas.microsoft.com/office/drawing/2014/main" id="{8F6C93E2-1D0C-4127-A840-49B923B82725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Arc 68">
                <a:extLst>
                  <a:ext uri="{FF2B5EF4-FFF2-40B4-BE49-F238E27FC236}">
                    <a16:creationId xmlns:a16="http://schemas.microsoft.com/office/drawing/2014/main" id="{EF73EBCD-AC5C-45D5-B1C1-C746895714A1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Arc 69">
                <a:extLst>
                  <a:ext uri="{FF2B5EF4-FFF2-40B4-BE49-F238E27FC236}">
                    <a16:creationId xmlns:a16="http://schemas.microsoft.com/office/drawing/2014/main" id="{1941C36F-EC5D-4CE3-B877-378B0DC1FC34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Arc 70">
                <a:extLst>
                  <a:ext uri="{FF2B5EF4-FFF2-40B4-BE49-F238E27FC236}">
                    <a16:creationId xmlns:a16="http://schemas.microsoft.com/office/drawing/2014/main" id="{B15C17BA-98F0-4DB9-8683-9DC6C11EADA2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Arc 71">
                <a:extLst>
                  <a:ext uri="{FF2B5EF4-FFF2-40B4-BE49-F238E27FC236}">
                    <a16:creationId xmlns:a16="http://schemas.microsoft.com/office/drawing/2014/main" id="{0952B51B-574E-4D5C-B2A3-7CABD88250F7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615D207B-427A-4A17-81E4-2D7AD02E62A9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Arc 73">
                <a:extLst>
                  <a:ext uri="{FF2B5EF4-FFF2-40B4-BE49-F238E27FC236}">
                    <a16:creationId xmlns:a16="http://schemas.microsoft.com/office/drawing/2014/main" id="{9364FD05-81A8-4D5A-8D7A-76BB2C758502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Arc 74">
                <a:extLst>
                  <a:ext uri="{FF2B5EF4-FFF2-40B4-BE49-F238E27FC236}">
                    <a16:creationId xmlns:a16="http://schemas.microsoft.com/office/drawing/2014/main" id="{05767A6D-81A5-4F67-81E7-2A4EF87359B2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8B61A82-CD9D-49D0-98F0-DAF3B19507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34257414-4054-4EA2-9DDB-23D7A2582BD5}"/>
                </a:ext>
              </a:extLst>
            </p:cNvPr>
            <p:cNvGrpSpPr/>
            <p:nvPr/>
          </p:nvGrpSpPr>
          <p:grpSpPr>
            <a:xfrm>
              <a:off x="7625581" y="657771"/>
              <a:ext cx="711200" cy="571500"/>
              <a:chOff x="3453384" y="914400"/>
              <a:chExt cx="6004560" cy="5337048"/>
            </a:xfrm>
          </p:grpSpPr>
          <p:sp>
            <p:nvSpPr>
              <p:cNvPr id="49" name="Arc 48">
                <a:extLst>
                  <a:ext uri="{FF2B5EF4-FFF2-40B4-BE49-F238E27FC236}">
                    <a16:creationId xmlns:a16="http://schemas.microsoft.com/office/drawing/2014/main" id="{52007F88-23A5-4233-B63F-4EAA5A149717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Isosceles Triangle 49">
                <a:extLst>
                  <a:ext uri="{FF2B5EF4-FFF2-40B4-BE49-F238E27FC236}">
                    <a16:creationId xmlns:a16="http://schemas.microsoft.com/office/drawing/2014/main" id="{DB6F5ACA-142B-4901-BCF4-FA6EB71F170A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36335C10-65CD-4D49-B28F-FACFE3C1B9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ED0AE89F-7F3B-4190-85FF-4685F031B4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Arc 52">
                <a:extLst>
                  <a:ext uri="{FF2B5EF4-FFF2-40B4-BE49-F238E27FC236}">
                    <a16:creationId xmlns:a16="http://schemas.microsoft.com/office/drawing/2014/main" id="{4F90AB4D-DD4F-4588-AC6D-A5B717729E98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Arc 53">
                <a:extLst>
                  <a:ext uri="{FF2B5EF4-FFF2-40B4-BE49-F238E27FC236}">
                    <a16:creationId xmlns:a16="http://schemas.microsoft.com/office/drawing/2014/main" id="{3F6C4B55-5E42-474A-81FE-DBD7F9F4E7DD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29539B4A-446E-4456-BEE5-4AE66C3431A5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Arc 55">
                <a:extLst>
                  <a:ext uri="{FF2B5EF4-FFF2-40B4-BE49-F238E27FC236}">
                    <a16:creationId xmlns:a16="http://schemas.microsoft.com/office/drawing/2014/main" id="{6ACD4013-F9CF-4A01-9690-E1B48B267B4E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Arc 56">
                <a:extLst>
                  <a:ext uri="{FF2B5EF4-FFF2-40B4-BE49-F238E27FC236}">
                    <a16:creationId xmlns:a16="http://schemas.microsoft.com/office/drawing/2014/main" id="{7D587CAB-0285-4002-A953-21E56AFABFB7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Arc 57">
                <a:extLst>
                  <a:ext uri="{FF2B5EF4-FFF2-40B4-BE49-F238E27FC236}">
                    <a16:creationId xmlns:a16="http://schemas.microsoft.com/office/drawing/2014/main" id="{7B93A64B-177E-4980-B5FE-E13A397690DC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98B4F116-4003-4B57-9166-BE65DD1EE5D0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Arc 59">
                <a:extLst>
                  <a:ext uri="{FF2B5EF4-FFF2-40B4-BE49-F238E27FC236}">
                    <a16:creationId xmlns:a16="http://schemas.microsoft.com/office/drawing/2014/main" id="{0CE998B0-D97E-4679-A865-EB8E32324BA1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Arc 60">
                <a:extLst>
                  <a:ext uri="{FF2B5EF4-FFF2-40B4-BE49-F238E27FC236}">
                    <a16:creationId xmlns:a16="http://schemas.microsoft.com/office/drawing/2014/main" id="{5F6483CC-29CD-4AB5-A55B-D1770667AD00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BEE9E4D5-CFCE-47C1-97BE-9CB566FC71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F76F031-6FC9-469E-8D1F-FB6464F862A2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762038B9-26DD-4C88-A85B-088C9BDB918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" name="Isosceles Triangle 37">
              <a:extLst>
                <a:ext uri="{FF2B5EF4-FFF2-40B4-BE49-F238E27FC236}">
                  <a16:creationId xmlns:a16="http://schemas.microsoft.com/office/drawing/2014/main" id="{1821C51B-5F6C-4A96-9FC2-DE2259D0D85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0F77710D-5FA4-4000-8998-0A1C7887AA5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0B2C336C-6D16-481A-AF69-A85D982F41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Arc 40">
              <a:extLst>
                <a:ext uri="{FF2B5EF4-FFF2-40B4-BE49-F238E27FC236}">
                  <a16:creationId xmlns:a16="http://schemas.microsoft.com/office/drawing/2014/main" id="{2C33FCBE-1C92-47E6-8361-E58981B94C2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1B719474-DFCB-4CED-B7BF-C6B4EC555B9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3" name="Arc 42">
              <a:extLst>
                <a:ext uri="{FF2B5EF4-FFF2-40B4-BE49-F238E27FC236}">
                  <a16:creationId xmlns:a16="http://schemas.microsoft.com/office/drawing/2014/main" id="{AA1A009C-F3A4-4578-86A5-7A61985E37E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8A34B60C-4289-4AD2-B1E4-B999108DFC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5" name="Arc 44">
              <a:extLst>
                <a:ext uri="{FF2B5EF4-FFF2-40B4-BE49-F238E27FC236}">
                  <a16:creationId xmlns:a16="http://schemas.microsoft.com/office/drawing/2014/main" id="{1B9566DF-772C-4126-BB9F-16BA8930055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7" name="Arc 76">
              <a:extLst>
                <a:ext uri="{FF2B5EF4-FFF2-40B4-BE49-F238E27FC236}">
                  <a16:creationId xmlns:a16="http://schemas.microsoft.com/office/drawing/2014/main" id="{300684AD-E251-46B2-9B04-5ED6349DFE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E4D94AE6-95B4-4A25-BDD3-165B510874D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9" name="Arc 78">
              <a:extLst>
                <a:ext uri="{FF2B5EF4-FFF2-40B4-BE49-F238E27FC236}">
                  <a16:creationId xmlns:a16="http://schemas.microsoft.com/office/drawing/2014/main" id="{8FA79912-139F-4C36-91F9-D4296688574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80" name="Arc 79">
              <a:extLst>
                <a:ext uri="{FF2B5EF4-FFF2-40B4-BE49-F238E27FC236}">
                  <a16:creationId xmlns:a16="http://schemas.microsoft.com/office/drawing/2014/main" id="{859AB123-3A8A-41BA-BF53-86A47BECA43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C38206E7-C64E-4376-9B11-D082CD9A88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2F6CAEF8-B82E-42CC-B318-58A023243253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83" name="Arc 82">
              <a:extLst>
                <a:ext uri="{FF2B5EF4-FFF2-40B4-BE49-F238E27FC236}">
                  <a16:creationId xmlns:a16="http://schemas.microsoft.com/office/drawing/2014/main" id="{A3548362-D1AF-467F-9A2F-99417097A0A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Isosceles Triangle 83">
              <a:extLst>
                <a:ext uri="{FF2B5EF4-FFF2-40B4-BE49-F238E27FC236}">
                  <a16:creationId xmlns:a16="http://schemas.microsoft.com/office/drawing/2014/main" id="{F52414FC-5636-4529-B840-E2A9C09B2DE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CD23AC41-0842-42DA-86B9-E9C12568A76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8E329FB-9328-485C-9669-C5F7B36461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7152866E-4007-4571-87DD-ACFB65F3E66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Arc 87">
              <a:extLst>
                <a:ext uri="{FF2B5EF4-FFF2-40B4-BE49-F238E27FC236}">
                  <a16:creationId xmlns:a16="http://schemas.microsoft.com/office/drawing/2014/main" id="{4DE7054B-EC7D-4AB2-87EF-AFFA6941270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BDEA9AE0-AD30-44A3-AA1B-8CD69DA50CE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Arc 89">
              <a:extLst>
                <a:ext uri="{FF2B5EF4-FFF2-40B4-BE49-F238E27FC236}">
                  <a16:creationId xmlns:a16="http://schemas.microsoft.com/office/drawing/2014/main" id="{1B3074F3-4EA1-4341-8ECC-66F93B41C24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Arc 90">
              <a:extLst>
                <a:ext uri="{FF2B5EF4-FFF2-40B4-BE49-F238E27FC236}">
                  <a16:creationId xmlns:a16="http://schemas.microsoft.com/office/drawing/2014/main" id="{FAFBE7DC-6A54-4E70-9155-D0EE06249C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Arc 91">
              <a:extLst>
                <a:ext uri="{FF2B5EF4-FFF2-40B4-BE49-F238E27FC236}">
                  <a16:creationId xmlns:a16="http://schemas.microsoft.com/office/drawing/2014/main" id="{077D3932-AD62-438D-9975-450D1DC54E8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D9AFF634-41CF-42EF-A2D8-834CA8FE5B3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Arc 93">
              <a:extLst>
                <a:ext uri="{FF2B5EF4-FFF2-40B4-BE49-F238E27FC236}">
                  <a16:creationId xmlns:a16="http://schemas.microsoft.com/office/drawing/2014/main" id="{1E1D346C-429B-4A7C-A6D2-8717933D68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Arc 94">
              <a:extLst>
                <a:ext uri="{FF2B5EF4-FFF2-40B4-BE49-F238E27FC236}">
                  <a16:creationId xmlns:a16="http://schemas.microsoft.com/office/drawing/2014/main" id="{D414EB67-ED9E-480D-9900-E1A90A0508C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ECD30843-7D6A-4020-9343-DA9D942027E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407FF71D-9538-4F67-8ABC-8126CCF579FA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98" name="Arc 97">
              <a:extLst>
                <a:ext uri="{FF2B5EF4-FFF2-40B4-BE49-F238E27FC236}">
                  <a16:creationId xmlns:a16="http://schemas.microsoft.com/office/drawing/2014/main" id="{D8B231CC-5F4C-47DC-9213-C8DBA7427AD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Isosceles Triangle 98">
              <a:extLst>
                <a:ext uri="{FF2B5EF4-FFF2-40B4-BE49-F238E27FC236}">
                  <a16:creationId xmlns:a16="http://schemas.microsoft.com/office/drawing/2014/main" id="{8BE12FBA-94A5-4321-9A83-2B90B2BAF50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BE2F164C-5130-40DA-BE6D-99036223730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23A742E7-4817-470D-A88D-2C655B6CB2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Arc 101">
              <a:extLst>
                <a:ext uri="{FF2B5EF4-FFF2-40B4-BE49-F238E27FC236}">
                  <a16:creationId xmlns:a16="http://schemas.microsoft.com/office/drawing/2014/main" id="{D41887DA-35F7-4585-92C5-64A9C047112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6E36485F-E7E9-4C64-A980-57D9E58CB18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44055520-260E-47FD-A40F-985292FD0DC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Arc 104">
              <a:extLst>
                <a:ext uri="{FF2B5EF4-FFF2-40B4-BE49-F238E27FC236}">
                  <a16:creationId xmlns:a16="http://schemas.microsoft.com/office/drawing/2014/main" id="{C16C39BC-FA2D-4819-BF50-7A2C9661FE9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346A4A3B-E169-4796-8D99-19762360102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Arc 106">
              <a:extLst>
                <a:ext uri="{FF2B5EF4-FFF2-40B4-BE49-F238E27FC236}">
                  <a16:creationId xmlns:a16="http://schemas.microsoft.com/office/drawing/2014/main" id="{09DF1775-FBA7-44DF-9FF5-428A9C771D3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100C5BB0-0579-4D8D-8A0E-00E05DB972F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6EA62A05-EFDD-4EC4-8C60-5B7A862D02F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Arc 109">
              <a:extLst>
                <a:ext uri="{FF2B5EF4-FFF2-40B4-BE49-F238E27FC236}">
                  <a16:creationId xmlns:a16="http://schemas.microsoft.com/office/drawing/2014/main" id="{2FD83E51-56B7-416C-A4CB-1F72DB2186F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63A10E4F-1342-4C7D-BB39-DEB05012970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8A56A850-AA76-44D9-A27D-FC50BD8234F7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113" name="Arc 112">
              <a:extLst>
                <a:ext uri="{FF2B5EF4-FFF2-40B4-BE49-F238E27FC236}">
                  <a16:creationId xmlns:a16="http://schemas.microsoft.com/office/drawing/2014/main" id="{DAA682E1-7321-4696-A72D-8ABF69477F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>
              <a:extLst>
                <a:ext uri="{FF2B5EF4-FFF2-40B4-BE49-F238E27FC236}">
                  <a16:creationId xmlns:a16="http://schemas.microsoft.com/office/drawing/2014/main" id="{9E53C015-1776-4E12-9F73-F44AA4504E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32878297-EA8E-4D76-AEA0-3C3FEA8ED4C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A4FE99D8-68BF-404D-A223-D662E00415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A28BA6FA-226B-4D2C-BCC1-68207368A92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Arc 117">
              <a:extLst>
                <a:ext uri="{FF2B5EF4-FFF2-40B4-BE49-F238E27FC236}">
                  <a16:creationId xmlns:a16="http://schemas.microsoft.com/office/drawing/2014/main" id="{CD113267-AB5B-4338-A914-87EE2C070CB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EAD3BC95-088E-44C5-BE60-94AC28ABAE5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04340D06-FCC4-4DEA-ABAB-F8E75B1CF64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AD5CE3A6-CC67-49D6-8E58-BAA05407300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Arc 121">
              <a:extLst>
                <a:ext uri="{FF2B5EF4-FFF2-40B4-BE49-F238E27FC236}">
                  <a16:creationId xmlns:a16="http://schemas.microsoft.com/office/drawing/2014/main" id="{7F46F675-2C47-4072-912D-EBDF03E5779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07637D38-89B5-40E8-8466-1B7CCD12537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Arc 123">
              <a:extLst>
                <a:ext uri="{FF2B5EF4-FFF2-40B4-BE49-F238E27FC236}">
                  <a16:creationId xmlns:a16="http://schemas.microsoft.com/office/drawing/2014/main" id="{6F8BC1DD-4975-433B-872F-24104AA79F2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Arc 124">
              <a:extLst>
                <a:ext uri="{FF2B5EF4-FFF2-40B4-BE49-F238E27FC236}">
                  <a16:creationId xmlns:a16="http://schemas.microsoft.com/office/drawing/2014/main" id="{AB19F092-A74A-406A-93E6-ECA82AC933D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0DE758E6-308C-4E89-8B2B-68657229D82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3A39FA6B-024D-44D2-97A1-E74DAE4A5B67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128" name="Arc 127">
              <a:extLst>
                <a:ext uri="{FF2B5EF4-FFF2-40B4-BE49-F238E27FC236}">
                  <a16:creationId xmlns:a16="http://schemas.microsoft.com/office/drawing/2014/main" id="{C5BC9115-19BD-4D0D-A093-6FD98D3F66E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Isosceles Triangle 128">
              <a:extLst>
                <a:ext uri="{FF2B5EF4-FFF2-40B4-BE49-F238E27FC236}">
                  <a16:creationId xmlns:a16="http://schemas.microsoft.com/office/drawing/2014/main" id="{92670255-D6A1-455C-9D65-A8698E04F84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EBE5101-E9F9-431D-A326-D2A269F1CBC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F74F35A4-65EF-4BED-ABA0-0A0A013FA4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45DBDA4A-9BDD-4B4A-B97D-8547E92060D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205B5B6A-4330-4CA4-99E6-BFD873A71FA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2387064C-46E9-42ED-9FBD-31113FFDDFB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FD00E6ED-1497-4E81-8E8F-A38D534B32B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91B5C3D7-A5BD-4AE0-849D-6E3C1581B41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B18141A0-AE33-48D0-9CC6-F231EBD699C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E9C51A63-903A-4875-AB6B-91378FBD46B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7E78120B-CE9E-463D-8254-86DDA1A832A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B07C4EE9-C338-4B50-A160-EDECF90D408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78E4911C-8EE3-43ED-B6BE-488B0304066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D1C39D2E-5475-4267-AE80-9ABC021AA1F9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6E9946EA-C2E6-4D19-B472-8D38294AC28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Isosceles Triangle 143">
              <a:extLst>
                <a:ext uri="{FF2B5EF4-FFF2-40B4-BE49-F238E27FC236}">
                  <a16:creationId xmlns:a16="http://schemas.microsoft.com/office/drawing/2014/main" id="{3ADD651C-7DA5-4834-A79D-3B07C3C4850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775423FB-110D-4E61-917F-D6C99E08278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A92AC5A2-FB31-49C5-A7C1-98F02C91F0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D5959C4F-D74C-490F-8ACC-2B7C3930BDD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E8B8D50D-51EF-44F1-9148-0B8ABFF4E07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1F87D53A-AD5B-413C-9244-449B671A63E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940FA8E4-0623-418F-ABAB-0EECECB3FC6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B6292A56-B270-40B5-A2C0-7FE9D5EF6C5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D19D5208-9CF1-4E71-AFE9-726387BC100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E45C036C-064A-4C1D-BD50-73E57AE6516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73F9BAB7-1F6F-4943-A930-A9C798677FA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DDE417C2-987F-4E9D-AD39-E1BFC7DDD2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C164E3F1-1C0F-4A5C-A12E-C16EDFB1D52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BD310FA-E06D-44B0-ADB8-832B03083713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58" name="Arc 157">
              <a:extLst>
                <a:ext uri="{FF2B5EF4-FFF2-40B4-BE49-F238E27FC236}">
                  <a16:creationId xmlns:a16="http://schemas.microsoft.com/office/drawing/2014/main" id="{BEC09C3C-187E-4C89-93FC-FD35A970A23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Isosceles Triangle 158">
              <a:extLst>
                <a:ext uri="{FF2B5EF4-FFF2-40B4-BE49-F238E27FC236}">
                  <a16:creationId xmlns:a16="http://schemas.microsoft.com/office/drawing/2014/main" id="{C3FEA2B3-4820-46B5-B62D-8F21BEB4CB9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3BF74E32-DBC5-4738-9995-D3775C197B9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07803125-8F8E-47EA-96A7-EA88139E10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Arc 161">
              <a:extLst>
                <a:ext uri="{FF2B5EF4-FFF2-40B4-BE49-F238E27FC236}">
                  <a16:creationId xmlns:a16="http://schemas.microsoft.com/office/drawing/2014/main" id="{4AA2B18D-A0A5-4E49-A6DA-C3E2E45CF60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Arc 162">
              <a:extLst>
                <a:ext uri="{FF2B5EF4-FFF2-40B4-BE49-F238E27FC236}">
                  <a16:creationId xmlns:a16="http://schemas.microsoft.com/office/drawing/2014/main" id="{6E09A8AB-FD71-4859-8F7F-95D6857210E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87BDEF9B-B9D1-46BA-AEB5-E26C196DCAA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D11B9E3A-4541-4045-A048-3C4A0AC1D6E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3919FB4F-2323-407F-A422-1A33AC194D8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5AB99590-3090-479D-96D8-9C5DF00F587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41FA8BD1-6A09-49CB-9D9C-192E40D2394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D79C3812-9470-48F3-8A79-9DCF3498EF1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BA43BC5B-D00B-4381-9F46-A086A784AF4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B3D37114-42EF-489B-9643-4CCF408844A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8B818B1B-5071-4CD3-AABC-664B66884DE3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73" name="Arc 172">
              <a:extLst>
                <a:ext uri="{FF2B5EF4-FFF2-40B4-BE49-F238E27FC236}">
                  <a16:creationId xmlns:a16="http://schemas.microsoft.com/office/drawing/2014/main" id="{161242E5-1586-4B6D-A8EB-6635AFAC3DE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Isosceles Triangle 173">
              <a:extLst>
                <a:ext uri="{FF2B5EF4-FFF2-40B4-BE49-F238E27FC236}">
                  <a16:creationId xmlns:a16="http://schemas.microsoft.com/office/drawing/2014/main" id="{9AE4124C-0B0A-4BDE-A711-7A6732485A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E5A53B66-B3B5-4FCB-B864-7154CFFA784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8BB507F8-FBAD-4B70-AC54-2415924001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0E78B29D-3117-48B0-96D0-0750C0229D6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ACF51A72-D7FD-4085-A472-A544529E209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27075A20-5452-45C1-8484-871DB9C38B0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C218E14F-573B-42D8-A865-DAFEA37CEE6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69741801-6D26-4163-8C6D-14020B4AD63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44898CC6-4FE1-4E3A-9413-ED800F7258F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F5B779B3-93D2-4906-BC5B-69195A9281A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4AB22733-6277-4180-A080-A3DBD881673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90F3FE24-F48B-44FB-95C9-2CB851DC853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FD966373-13F9-41B1-AD48-72E6F8D4705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204914-F95F-4FBB-A4B4-177F6519543E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36603B70-7F0F-427B-BE23-1B6430B254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Isosceles Triangle 188">
              <a:extLst>
                <a:ext uri="{FF2B5EF4-FFF2-40B4-BE49-F238E27FC236}">
                  <a16:creationId xmlns:a16="http://schemas.microsoft.com/office/drawing/2014/main" id="{90529866-2745-4526-BC6D-4A74DDFAF52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104F0C00-AFB1-4B90-AEE2-C2F68B3C3C8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2A34F394-B789-455C-992E-8D61B88E5A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" name="Arc 191">
              <a:extLst>
                <a:ext uri="{FF2B5EF4-FFF2-40B4-BE49-F238E27FC236}">
                  <a16:creationId xmlns:a16="http://schemas.microsoft.com/office/drawing/2014/main" id="{D7B35A6F-7A38-4EA7-AE62-F7ED779D2E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6D2E81AA-23B8-4263-8B68-DE38FBEA287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EE316E0D-EC81-4F20-9CCE-DC00CC124C2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387AC296-E601-4E3B-B3A7-B6649655759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C645F5F6-E65A-4FBC-9363-158B191F24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B24C96C5-5C8D-4F37-9C2D-3C12E572594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294EA276-305D-46AF-856A-8B28BDAF9D9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3703B44B-B647-40B5-936F-0E1EAA5DA91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FD53F266-B321-44EB-8318-50B0C7324A9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56638045-8526-46E3-BA88-D53F1DD7E07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D34AD1B5-9915-4F3F-8324-8CF458CC3B3E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14A42878-F8A5-4EE3-AE6F-81D51AF7178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Isosceles Triangle 203">
              <a:extLst>
                <a:ext uri="{FF2B5EF4-FFF2-40B4-BE49-F238E27FC236}">
                  <a16:creationId xmlns:a16="http://schemas.microsoft.com/office/drawing/2014/main" id="{C2F1A39A-2A34-4406-92BD-20330501A7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C4DD0D64-43BF-48B6-8195-BADE13E24DA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BFC4A320-F545-4F7B-81EC-72AF2E97D8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Arc 206">
              <a:extLst>
                <a:ext uri="{FF2B5EF4-FFF2-40B4-BE49-F238E27FC236}">
                  <a16:creationId xmlns:a16="http://schemas.microsoft.com/office/drawing/2014/main" id="{3CA17315-1305-49A8-B476-91EEB3F08D2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2D3046BA-38FA-4924-BF6D-AB37C637566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9ED4AB72-E3CA-4C43-9857-F14C69C5408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33724C51-461A-4146-93A4-27CB373B3B9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ABA75A09-1019-482D-A5A7-10A3C9A248F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BF4A7180-1F4D-4B32-80D8-1DED5C418E4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EEBD386A-4F73-4883-8C33-B74CCFB4A8B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CF40FFCC-A4D8-45BA-A3E0-F8844EDBA46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6D96785E-934E-44FC-8720-BE76B75997A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ED6951F6-2623-4D58-A272-4A4720C573C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4583A693-0169-4F04-8274-4B577D3A7F17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8B610D66-9954-447E-AB86-78127099B44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Isosceles Triangle 218">
              <a:extLst>
                <a:ext uri="{FF2B5EF4-FFF2-40B4-BE49-F238E27FC236}">
                  <a16:creationId xmlns:a16="http://schemas.microsoft.com/office/drawing/2014/main" id="{5962579F-FCF1-441D-983E-BD1B47E6524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C32AA284-CCE9-4E45-BB96-ADF71A72754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FC47AA5E-9152-4877-B834-132C168E97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7D40440F-6FAD-4929-A3E1-BB2124EA13B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3DCD2B60-440E-491C-99A0-A4120B6D5D9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157F1137-E257-4BAC-84B7-4491D0D2FE3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B9C46AF3-F7E7-46B7-8F40-97D049D5CEF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6C14F6D1-2962-4B7D-8F10-E5554D3D0DE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3F28D96E-AFB2-46D3-B033-84A32800E71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C8B16FF7-EEB7-4F4C-A421-EBCFCCF0420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0CD73D38-839A-4110-9204-59ED04014F2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Arc 229">
              <a:extLst>
                <a:ext uri="{FF2B5EF4-FFF2-40B4-BE49-F238E27FC236}">
                  <a16:creationId xmlns:a16="http://schemas.microsoft.com/office/drawing/2014/main" id="{9170C130-40C2-475B-B86D-346697147E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0FE21CFC-796E-4C27-A4FF-67423CBD378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65D86D6C-C601-4E5B-A397-B4A94488D8C2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4E99B90F-383F-4A58-BB23-D62160A045C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Isosceles Triangle 233">
              <a:extLst>
                <a:ext uri="{FF2B5EF4-FFF2-40B4-BE49-F238E27FC236}">
                  <a16:creationId xmlns:a16="http://schemas.microsoft.com/office/drawing/2014/main" id="{40C170DA-332A-4743-831A-851AADD8CA2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8A0CB8EC-BCCC-4C4E-8D55-FE55F92A31F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0EAF2C4D-E659-411D-B0AB-852B336B08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FA2CEA55-E026-4BC9-BB6A-A985DD685C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929A6500-E000-48F0-A314-62D5282E21B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B7A22C54-1CFE-4C80-9E4C-AF1C97CA384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E1812ED5-5A4C-4686-898A-15E357C9963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Arc 240">
              <a:extLst>
                <a:ext uri="{FF2B5EF4-FFF2-40B4-BE49-F238E27FC236}">
                  <a16:creationId xmlns:a16="http://schemas.microsoft.com/office/drawing/2014/main" id="{870AF56E-573F-403E-BD9C-4DE11C8CA15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492F3C7E-3205-4210-BE26-BD5FB6D9981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B0C2F22E-9647-478B-8078-D63F04C5336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C93072D6-2B8B-44E5-B7F2-9ECE0E224A2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CB1B8356-A13B-405D-B61D-D9FCDC36CF5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D8EC0B33-DC4B-4975-A74A-79AA3771BE0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A592DCD8-15D9-484B-BF8D-EF26A061554C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D2F05E21-C7EF-48BF-AB4B-61037ABD1BE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Isosceles Triangle 248">
              <a:extLst>
                <a:ext uri="{FF2B5EF4-FFF2-40B4-BE49-F238E27FC236}">
                  <a16:creationId xmlns:a16="http://schemas.microsoft.com/office/drawing/2014/main" id="{60123D9D-1904-48BB-BA41-F4D0A7F30AE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0" name="Straight Connector 249">
              <a:extLst>
                <a:ext uri="{FF2B5EF4-FFF2-40B4-BE49-F238E27FC236}">
                  <a16:creationId xmlns:a16="http://schemas.microsoft.com/office/drawing/2014/main" id="{51964F1C-FA1D-4568-886F-69ABA009B28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7CD619FE-D02D-4C8F-BF32-1111360144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D7DBF934-55BD-4805-8B6D-69157CAEB79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314E7F1F-BA35-48C0-925A-B8CE8AB0418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D5518E78-5BC6-4927-90EF-09AA150412E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8DE67A00-283B-4DC7-956C-EA37BCD5389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342DE438-D3B7-49C3-B808-FF1E9C6A502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ED52638D-D4EC-425E-9004-90039DA4220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85495060-0B39-4B74-9980-3FDDE49CC28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5DF091DE-4E3F-4CE4-A5C3-12472A3108B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Arc 259">
              <a:extLst>
                <a:ext uri="{FF2B5EF4-FFF2-40B4-BE49-F238E27FC236}">
                  <a16:creationId xmlns:a16="http://schemas.microsoft.com/office/drawing/2014/main" id="{F07AEA45-5103-4832-973D-5D5FC00E9CD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5D116238-268D-4D98-B74F-1297B16745F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92E05FFF-83C0-4D67-80E2-F30EFAB4EDFF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BF8FD9DA-A83E-4705-91AB-7AFB53D69F3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Isosceles Triangle 263">
              <a:extLst>
                <a:ext uri="{FF2B5EF4-FFF2-40B4-BE49-F238E27FC236}">
                  <a16:creationId xmlns:a16="http://schemas.microsoft.com/office/drawing/2014/main" id="{DFD1478E-283C-4368-A506-3DBA3CE3D8B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63B4D492-7141-4ACE-9D46-9898D7FEB4E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2F74EC05-4C7D-4BAD-A3AD-55D21A8535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BC6FA3FE-2F56-453F-8967-0499E06E92A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EDC5B5D6-E6BD-463D-B90D-CD8A39D6B16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94D5CCA7-E8B4-4AA5-8495-1245F35488A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53BF2392-B83D-4446-9253-8E2A458A3F3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4EDDAAF3-56BA-4755-A06A-F97E5991D15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BE55ABD0-A523-4A91-BA7C-E74EE718AA4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922EA220-1376-4C83-99A6-F271E11F58C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272AEF83-9C98-4251-8ABF-5FDEFFB1E2D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Arc 274">
              <a:extLst>
                <a:ext uri="{FF2B5EF4-FFF2-40B4-BE49-F238E27FC236}">
                  <a16:creationId xmlns:a16="http://schemas.microsoft.com/office/drawing/2014/main" id="{D451224D-9A5C-4CB2-8CAA-1FF81F9BEDD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607F7A57-E834-4BF1-A7EE-0F478102567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E30D21BA-E226-44EB-82C9-1F681DA8A861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C6D38FFC-79CD-4360-9CA6-898AAFACB88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Isosceles Triangle 278">
              <a:extLst>
                <a:ext uri="{FF2B5EF4-FFF2-40B4-BE49-F238E27FC236}">
                  <a16:creationId xmlns:a16="http://schemas.microsoft.com/office/drawing/2014/main" id="{06FF0BCA-EDD6-4398-AC3A-4AFF020DA4C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0" name="Straight Connector 279">
              <a:extLst>
                <a:ext uri="{FF2B5EF4-FFF2-40B4-BE49-F238E27FC236}">
                  <a16:creationId xmlns:a16="http://schemas.microsoft.com/office/drawing/2014/main" id="{43DE7932-629D-4628-93DA-9A0296BCCC7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Straight Connector 280">
              <a:extLst>
                <a:ext uri="{FF2B5EF4-FFF2-40B4-BE49-F238E27FC236}">
                  <a16:creationId xmlns:a16="http://schemas.microsoft.com/office/drawing/2014/main" id="{ED3697F2-EF50-45B9-ABAB-A8354C1FC0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Arc 281">
              <a:extLst>
                <a:ext uri="{FF2B5EF4-FFF2-40B4-BE49-F238E27FC236}">
                  <a16:creationId xmlns:a16="http://schemas.microsoft.com/office/drawing/2014/main" id="{65C7ECAE-A287-4F00-9F2E-ACFACA071BB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Arc 282">
              <a:extLst>
                <a:ext uri="{FF2B5EF4-FFF2-40B4-BE49-F238E27FC236}">
                  <a16:creationId xmlns:a16="http://schemas.microsoft.com/office/drawing/2014/main" id="{625A3179-AD84-4A05-B09B-0C6CAC1A4D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16AE3B4D-9BC6-45EC-8B90-34B3E16D69E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C3B0EE22-62A7-406F-B352-B66186B5D43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59E09DEE-6BD3-4C22-97B8-220DD3BEDA9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C9DF279F-45DC-4144-B89A-B281A0169C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47B58EBD-DF65-4BE2-85BF-FB38006007B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7DD7DBC0-202B-4809-82D9-6265A793ED8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FC6CA680-A42D-48DE-97A4-B7079E2E48D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54C58D62-3D39-41DC-8FD2-ABE1BEC7DCF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9E89317E-C6B4-46B2-8E33-7F0A5FDC9675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72DF845C-5C99-4A0E-A574-59AC3D77D99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Isosceles Triangle 293">
              <a:extLst>
                <a:ext uri="{FF2B5EF4-FFF2-40B4-BE49-F238E27FC236}">
                  <a16:creationId xmlns:a16="http://schemas.microsoft.com/office/drawing/2014/main" id="{7DC5096A-D35B-4499-910F-4A93C4886F6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02573B11-89D0-472F-B936-D3EE5932195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>
              <a:extLst>
                <a:ext uri="{FF2B5EF4-FFF2-40B4-BE49-F238E27FC236}">
                  <a16:creationId xmlns:a16="http://schemas.microsoft.com/office/drawing/2014/main" id="{CE95DCB4-19DD-40C6-9A0B-950D8EA19B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910E4BF7-096B-4F27-AAA5-72A74F12C96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Arc 297">
              <a:extLst>
                <a:ext uri="{FF2B5EF4-FFF2-40B4-BE49-F238E27FC236}">
                  <a16:creationId xmlns:a16="http://schemas.microsoft.com/office/drawing/2014/main" id="{248E92D1-BC54-4DA9-9037-626B2FFB5A5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D2BB71AA-2E94-4C78-A8F0-CB4AED081E4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A1D45091-79D7-4BAB-A215-E9E478AE5C7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3DDBDD2F-E8B1-4C46-901B-A0FBABE083D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526D31FD-5220-4A26-8B60-78FE2FC631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DF754753-7D6B-4B77-BD67-C7EA368E195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0795AECB-0A9C-4805-A93F-EB7FB9648D5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Arc 304">
              <a:extLst>
                <a:ext uri="{FF2B5EF4-FFF2-40B4-BE49-F238E27FC236}">
                  <a16:creationId xmlns:a16="http://schemas.microsoft.com/office/drawing/2014/main" id="{FB8BB8D9-D3E7-44EA-A1AD-7AAC3782AD4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6" name="Straight Connector 305">
              <a:extLst>
                <a:ext uri="{FF2B5EF4-FFF2-40B4-BE49-F238E27FC236}">
                  <a16:creationId xmlns:a16="http://schemas.microsoft.com/office/drawing/2014/main" id="{613FC194-5CF2-44F9-AB29-145EC7C9151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76B98175-4CE4-449D-ADC5-3AF3CB78BAA4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F3CB276A-397F-4B18-AE42-D4624C97F87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Isosceles Triangle 308">
              <a:extLst>
                <a:ext uri="{FF2B5EF4-FFF2-40B4-BE49-F238E27FC236}">
                  <a16:creationId xmlns:a16="http://schemas.microsoft.com/office/drawing/2014/main" id="{B419F81F-6AF3-42DB-938D-553F392956E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0" name="Straight Connector 309">
              <a:extLst>
                <a:ext uri="{FF2B5EF4-FFF2-40B4-BE49-F238E27FC236}">
                  <a16:creationId xmlns:a16="http://schemas.microsoft.com/office/drawing/2014/main" id="{BBC5A0BC-7995-4B88-BEB9-C6ABD52586B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9F1261D9-0C19-43B9-8B25-C66DA28EE6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2" name="Arc 311">
              <a:extLst>
                <a:ext uri="{FF2B5EF4-FFF2-40B4-BE49-F238E27FC236}">
                  <a16:creationId xmlns:a16="http://schemas.microsoft.com/office/drawing/2014/main" id="{2EA1A487-4303-45DA-A99B-BCA1B81D738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33AD5C47-6474-469A-8479-EA5D8E327AB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E0237755-DCFB-4D2D-AA8F-793E075F7C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D858B2F0-4B2B-4CC2-B4EC-1272EED368E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5D912FDA-F558-4B96-8123-302C4ED41D4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FAFB5483-61C9-4A35-BC40-F37F1AB5EE1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5C4D6BD4-F89D-43A1-BB59-3737ECE5CD0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C8816A31-EAD3-4913-A675-A1ED0DEFE05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05B281E7-D37C-4359-98FF-BF0D9352C6F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658A4275-B04B-4757-9F03-500D5C4C856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2BEEDF8F-C244-4B3E-9FEF-E4EC5E4AC180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C68C9000-809D-4953-934D-5F10D6096D4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Isosceles Triangle 323">
              <a:extLst>
                <a:ext uri="{FF2B5EF4-FFF2-40B4-BE49-F238E27FC236}">
                  <a16:creationId xmlns:a16="http://schemas.microsoft.com/office/drawing/2014/main" id="{D0D251AB-586F-48A2-A9B3-65D6B448903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D3785534-A314-4C19-BB96-B12B5710C21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E96F16DE-59E7-4441-B2E1-98A2E309A3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654BDC75-A095-48D6-B4FB-8E053C7A238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Arc 327">
              <a:extLst>
                <a:ext uri="{FF2B5EF4-FFF2-40B4-BE49-F238E27FC236}">
                  <a16:creationId xmlns:a16="http://schemas.microsoft.com/office/drawing/2014/main" id="{ED1C3631-A8E7-48FB-ABC1-CB59E68D190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A356917E-B2A5-442E-AD59-F2D8A7469F1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473534E5-8919-44D1-868C-FE03E03D969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DBA2E50D-AC60-4A75-824A-F10C02608EF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B6E0EE77-CCFC-4ED8-A7C3-0A7A109D52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29411B06-78FA-4660-904A-889A4AE25EC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3AF8BB42-6AC7-4E2D-8F73-85F70062544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0274F09B-88CC-4C9D-8B0E-5D812A6DD1F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BC80912-47C3-4B74-AD41-695CD85346C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8C70FCE0-1873-4CD4-A371-8456E40305DE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EEE50E3B-0368-41EF-8CF2-6EC4F721C3F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Isosceles Triangle 338">
              <a:extLst>
                <a:ext uri="{FF2B5EF4-FFF2-40B4-BE49-F238E27FC236}">
                  <a16:creationId xmlns:a16="http://schemas.microsoft.com/office/drawing/2014/main" id="{DFAAA1B2-C6B7-4ED0-936F-0374BFDD031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910E15D8-B5BD-45BD-8E46-C81DA6F75E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0724DB0A-884E-448D-AED1-5BCFC0967E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6FC3E863-BA7B-48FF-A33D-796BFAED08F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Arc 342">
              <a:extLst>
                <a:ext uri="{FF2B5EF4-FFF2-40B4-BE49-F238E27FC236}">
                  <a16:creationId xmlns:a16="http://schemas.microsoft.com/office/drawing/2014/main" id="{6BC08087-9998-4286-93D4-714812AD06D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C532C110-4D06-4722-95D2-E40E06C0EF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BD450D08-9E0E-4E4A-8674-E6503BD7EED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47F9B73F-ED80-458F-8F31-6BF89A38A62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615F4E8A-B11E-4A45-89CA-E8C100CE59A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572EFC53-F07C-4F3F-A5A1-BE17AB2F4E1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7D30450D-38BC-4B55-B9B7-CA3B2A4CF24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Arc 349">
              <a:extLst>
                <a:ext uri="{FF2B5EF4-FFF2-40B4-BE49-F238E27FC236}">
                  <a16:creationId xmlns:a16="http://schemas.microsoft.com/office/drawing/2014/main" id="{3EC54658-E35C-4CAD-B20A-3F120E5D3DE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1" name="Straight Connector 350">
              <a:extLst>
                <a:ext uri="{FF2B5EF4-FFF2-40B4-BE49-F238E27FC236}">
                  <a16:creationId xmlns:a16="http://schemas.microsoft.com/office/drawing/2014/main" id="{45618917-4427-418B-9AA3-A8364899D4B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84A70867-9B54-452B-90E4-7DB3902EB540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07BFCADF-8302-4124-AF46-9EEFD73B32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Isosceles Triangle 353">
              <a:extLst>
                <a:ext uri="{FF2B5EF4-FFF2-40B4-BE49-F238E27FC236}">
                  <a16:creationId xmlns:a16="http://schemas.microsoft.com/office/drawing/2014/main" id="{60945CC4-13A4-418D-9A83-5144F375A87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9B4C7410-F2F0-446B-AD80-711E257FFD2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FCACA46C-7AFA-407A-9059-B5B98867A5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02472142-4CC1-4C74-A6E0-5667157FF3D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0BA3C799-422E-4456-8448-A3D7B69D529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CF8C1782-44BA-4AAD-874E-2382B4418C9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35CA9089-CC57-4030-A04D-ED3C507C55C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F0BFCAC5-7044-4D44-8F40-40A84EDE263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7A2F6020-9B9C-4FC8-9B98-CEBE801AF4C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4BD398E6-8C6A-4326-9B24-C9FFB39AC83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B0540F03-E473-414A-811C-8AF8C8EACCE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8771BFD8-602F-4E02-B11C-9ABC3BCAFFC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AAC1A43C-ACB4-4C3D-8D63-3CE53502FB6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67DC25E9-7575-4B55-8E99-794E1845796D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58D7CDEE-B0C9-465D-B959-B7DFA2723E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Isosceles Triangle 368">
              <a:extLst>
                <a:ext uri="{FF2B5EF4-FFF2-40B4-BE49-F238E27FC236}">
                  <a16:creationId xmlns:a16="http://schemas.microsoft.com/office/drawing/2014/main" id="{0928B191-86D7-4E68-A918-183FEFBD41F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5C6C9900-6E87-436B-AC85-0C7503CD95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3804D849-7F20-47B9-9493-DC724BCC65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0C7B1A32-763F-414F-85A9-3C8B6FEC525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254506EB-4393-46F0-9E8C-F07918E9E52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935ECF03-36CA-4585-83AD-49F10B5E32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0DED409F-B0E2-47B8-9C9A-C2565C677DB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588C9B82-DD1B-41B3-B83B-26EEEEE0D13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D916BB82-8B22-46A7-90EC-716B564216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8F9B1DF0-A8D4-4D11-AEBD-2CCECCA4387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C8A9DFF3-987A-4F68-A588-AA7FA4E725C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Arc 379">
              <a:extLst>
                <a:ext uri="{FF2B5EF4-FFF2-40B4-BE49-F238E27FC236}">
                  <a16:creationId xmlns:a16="http://schemas.microsoft.com/office/drawing/2014/main" id="{358B67AC-28B3-44F8-80CF-5C96D06F5B9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96E5BD04-4096-45FF-84BD-4B379827ABC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531297F5-E995-4591-BADF-0D93D7EE7545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A39E76EC-48CD-4C9D-B0F5-D3D6E14B16B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Isosceles Triangle 383">
              <a:extLst>
                <a:ext uri="{FF2B5EF4-FFF2-40B4-BE49-F238E27FC236}">
                  <a16:creationId xmlns:a16="http://schemas.microsoft.com/office/drawing/2014/main" id="{215D9A6F-0DEA-4AC2-A66A-28E5289BF5F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2749BAA3-5928-430A-813B-8E4245AEAD0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ED068300-F966-415C-8EC9-82533C538F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6990533F-561F-43D1-8D72-589A7D01F7A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D9C35BAD-E368-49DD-80A2-9BD6EC2CDDD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9573DFF5-094A-4726-93D6-7AA348E3595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DF0C5C49-9712-4F1E-86C7-EA727262313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17BD5FFD-E685-44B0-B498-65596C6E9A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FF8C9A01-66BA-4EC5-8C76-0D574337DFB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Oval 392">
              <a:extLst>
                <a:ext uri="{FF2B5EF4-FFF2-40B4-BE49-F238E27FC236}">
                  <a16:creationId xmlns:a16="http://schemas.microsoft.com/office/drawing/2014/main" id="{4B9BA540-0F60-4C73-A8B5-3FF4249AABF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DC6B4CB1-08B8-4B30-9B30-F6697C3C682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FE6FD030-80D3-4AF7-A8FD-06F4557A25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EFB59E4D-12B5-41D7-B671-46DEFBF1039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429FE2B-9844-4FB8-B7C9-29E1DE877F6A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C794E950-E56D-4F5E-A382-956983DF2A3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Isosceles Triangle 398">
              <a:extLst>
                <a:ext uri="{FF2B5EF4-FFF2-40B4-BE49-F238E27FC236}">
                  <a16:creationId xmlns:a16="http://schemas.microsoft.com/office/drawing/2014/main" id="{E96DE763-1AA6-439B-BD06-30CC8DA1C5E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DB61216E-25BD-4740-864D-A24E2C08F4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8FE6262A-2C65-4737-B4A3-BEEA6D287F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7AA0BF14-068C-4896-832E-7AAB1F09EA5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123E3E65-B83D-4AB7-A9DD-37AFD30E7DA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694618C5-864C-4CF5-B258-9500E1BF9A6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A786C066-9920-4F96-8AA9-6F0D90DB45B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CD0BE7FD-3581-48C7-849D-343E60C674C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900DFC41-4A31-46BF-8DC1-38E0EEE6ACB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61727271-B874-4E4C-860E-E6A56111F61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BD3C275A-434D-4C58-9CBA-352956D01DD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4B2748BB-8F15-420D-819C-A509CF9DE52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789080E1-E2F2-4B54-93DB-B266F65187B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A0559F14-7E1A-4D72-B6DC-61EE9B5FDBF7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413" name="Arc 412">
              <a:extLst>
                <a:ext uri="{FF2B5EF4-FFF2-40B4-BE49-F238E27FC236}">
                  <a16:creationId xmlns:a16="http://schemas.microsoft.com/office/drawing/2014/main" id="{55B536F5-24B1-48FF-AF7E-CEB3A5FF712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Isosceles Triangle 413">
              <a:extLst>
                <a:ext uri="{FF2B5EF4-FFF2-40B4-BE49-F238E27FC236}">
                  <a16:creationId xmlns:a16="http://schemas.microsoft.com/office/drawing/2014/main" id="{81B6FB0D-15F7-46D6-91CE-A1AA236E9D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15" name="Straight Connector 414">
              <a:extLst>
                <a:ext uri="{FF2B5EF4-FFF2-40B4-BE49-F238E27FC236}">
                  <a16:creationId xmlns:a16="http://schemas.microsoft.com/office/drawing/2014/main" id="{B0F7C13F-61E9-4A7B-98AD-337128CE529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Straight Connector 415">
              <a:extLst>
                <a:ext uri="{FF2B5EF4-FFF2-40B4-BE49-F238E27FC236}">
                  <a16:creationId xmlns:a16="http://schemas.microsoft.com/office/drawing/2014/main" id="{F917C601-B596-4FF4-90E1-1375C697A3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Arc 416">
              <a:extLst>
                <a:ext uri="{FF2B5EF4-FFF2-40B4-BE49-F238E27FC236}">
                  <a16:creationId xmlns:a16="http://schemas.microsoft.com/office/drawing/2014/main" id="{2D5B7096-52A2-4234-915D-2ADEDFE8544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Arc 417">
              <a:extLst>
                <a:ext uri="{FF2B5EF4-FFF2-40B4-BE49-F238E27FC236}">
                  <a16:creationId xmlns:a16="http://schemas.microsoft.com/office/drawing/2014/main" id="{79AD2C05-7643-4E08-99D3-4F1D07A074A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9D27854F-91F0-45E9-ACA8-BF97829A8E8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9F277022-E04A-4CC6-AC43-2A1910BF254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79CD171E-6E0D-4F34-A3F4-9BED0A8DFA2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B7D4DB6B-272E-4C84-AE2C-39D1A89CEAB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Oval 422">
              <a:extLst>
                <a:ext uri="{FF2B5EF4-FFF2-40B4-BE49-F238E27FC236}">
                  <a16:creationId xmlns:a16="http://schemas.microsoft.com/office/drawing/2014/main" id="{2DDA2B38-DC7E-405C-8082-1CAD08B815F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8E0AEB7E-54C8-47AE-893A-C5240D9D8E0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96BEF409-EB46-4910-B260-4F4051B58C7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6" name="Straight Connector 425">
              <a:extLst>
                <a:ext uri="{FF2B5EF4-FFF2-40B4-BE49-F238E27FC236}">
                  <a16:creationId xmlns:a16="http://schemas.microsoft.com/office/drawing/2014/main" id="{6E663A61-2930-4ADF-AA37-A2CEC0DFFD4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7E622495-D9A4-43D4-A7F0-B3B509ED2524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428" name="Arc 427">
              <a:extLst>
                <a:ext uri="{FF2B5EF4-FFF2-40B4-BE49-F238E27FC236}">
                  <a16:creationId xmlns:a16="http://schemas.microsoft.com/office/drawing/2014/main" id="{190FBE75-875F-4F7D-9ED8-8E394D0EEC1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Isosceles Triangle 428">
              <a:extLst>
                <a:ext uri="{FF2B5EF4-FFF2-40B4-BE49-F238E27FC236}">
                  <a16:creationId xmlns:a16="http://schemas.microsoft.com/office/drawing/2014/main" id="{D688729C-03D4-4363-8C33-510FE8BBBA3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1AC2FE32-FE40-462F-B595-C468EAB9524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58DE7DEC-C3A3-4420-816B-B0ADF01FAC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D4C9054E-7DDC-49E6-8646-7335FAA5B3A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FBEE90CF-7AF0-4D64-B7EB-2B19DCD96AD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E3650F0E-2389-4A05-8A2F-5C674314A0E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9DBA356E-2069-43DC-879C-F0CD3173EE4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57548230-E0C8-45C3-8F23-0B9C9D4E1C5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42352C4B-4F22-4A61-9775-F8383C71E47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Oval 437">
              <a:extLst>
                <a:ext uri="{FF2B5EF4-FFF2-40B4-BE49-F238E27FC236}">
                  <a16:creationId xmlns:a16="http://schemas.microsoft.com/office/drawing/2014/main" id="{6093D5E4-5BE6-4BD6-AA2F-50A21D1792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45493E59-91F6-4CD6-B651-51D0DF2C3D8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527D8F47-1115-4BEC-9FEC-7B9B0637768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1" name="Straight Connector 440">
              <a:extLst>
                <a:ext uri="{FF2B5EF4-FFF2-40B4-BE49-F238E27FC236}">
                  <a16:creationId xmlns:a16="http://schemas.microsoft.com/office/drawing/2014/main" id="{2F633337-16F2-41CF-88A6-F4319A022B4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C8D23D0D-DD7D-483D-99B7-86DAD0A42EA7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8E6B647C-F1FE-4B15-8837-3EECA6A7C8F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Isosceles Triangle 443">
              <a:extLst>
                <a:ext uri="{FF2B5EF4-FFF2-40B4-BE49-F238E27FC236}">
                  <a16:creationId xmlns:a16="http://schemas.microsoft.com/office/drawing/2014/main" id="{72A05671-2725-4AF8-8E3F-291951D20A6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CB97F5C4-FD8C-4938-A532-BD5DB3B685D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6" name="Straight Connector 445">
              <a:extLst>
                <a:ext uri="{FF2B5EF4-FFF2-40B4-BE49-F238E27FC236}">
                  <a16:creationId xmlns:a16="http://schemas.microsoft.com/office/drawing/2014/main" id="{1CF63004-2A61-4CBD-9274-D5DDE2967D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7" name="Arc 446">
              <a:extLst>
                <a:ext uri="{FF2B5EF4-FFF2-40B4-BE49-F238E27FC236}">
                  <a16:creationId xmlns:a16="http://schemas.microsoft.com/office/drawing/2014/main" id="{42870D36-52E5-4666-BC08-468D7A9059A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Arc 447">
              <a:extLst>
                <a:ext uri="{FF2B5EF4-FFF2-40B4-BE49-F238E27FC236}">
                  <a16:creationId xmlns:a16="http://schemas.microsoft.com/office/drawing/2014/main" id="{0745C99F-37D9-43F8-9CCF-B904E747949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88ADFC6E-D8F4-4B46-BB81-D3B962992D3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4A5585C4-F6FE-4AE8-B1F9-C430593E9D9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95C129CD-ACEB-4B63-9D84-BF420393567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CC802F5D-6425-478C-A808-5F932DAF51F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D3D15D89-4DED-46B4-A0D2-3E1E8B46409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DCD98878-8E5C-4B1E-A9FD-999E2A607B0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054A49C1-E5D6-4D9F-844F-E47B97FC150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C3B8D340-B6F4-4295-B9C8-24F1959C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2C54A921-5FB3-4E11-BFDB-419C14EABBA2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AA56CF29-16A6-4189-94D2-6C9FA0E7117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Isosceles Triangle 458">
              <a:extLst>
                <a:ext uri="{FF2B5EF4-FFF2-40B4-BE49-F238E27FC236}">
                  <a16:creationId xmlns:a16="http://schemas.microsoft.com/office/drawing/2014/main" id="{F8895AAC-A9BD-488B-A362-7910751CEDE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FF83F85E-F809-4230-9DA3-17735091266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A2CA8FA-E221-40CA-824A-87836A0E4D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Arc 461">
              <a:extLst>
                <a:ext uri="{FF2B5EF4-FFF2-40B4-BE49-F238E27FC236}">
                  <a16:creationId xmlns:a16="http://schemas.microsoft.com/office/drawing/2014/main" id="{CB574779-FA84-4E03-895C-D2501053663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318FB96D-FA8A-4CD5-83C9-A89FE262ED1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F9987AB0-DDA2-4EA9-98C8-CD50BC3DA9E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3311F5A4-0BE5-4403-AC0F-5FC06C1058C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B9704968-C82A-4F34-ACB2-51B24E35696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9FD34A19-0355-4B4A-9ACB-5BEBC2041C1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7A6E8F03-E497-4590-A5BA-9DC6505A087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4016C07B-3DA2-4013-9626-6FBABF01B4C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B51DB2A9-6EAF-4091-B75F-76D1F7F5902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8697FB44-3B14-450A-8D82-2732E4D6BE3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F00F3A28-F3C3-441D-A2C0-7A84FD99C4A8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4DB8733A-8CD0-42FB-9133-4D7FA330EE2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Isosceles Triangle 473">
              <a:extLst>
                <a:ext uri="{FF2B5EF4-FFF2-40B4-BE49-F238E27FC236}">
                  <a16:creationId xmlns:a16="http://schemas.microsoft.com/office/drawing/2014/main" id="{BD9D748E-0E5F-4608-97B5-27003FE3E14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7A6C7237-7802-44E4-8412-F464A578EB7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64F5538B-1782-4240-B4F1-A69B711255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488263C6-E400-479F-9658-AC108309C1F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6C7971BA-3EA6-409A-B87A-1D020B60708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B75137B9-5F04-4271-9384-D97FBC1BC50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A411B198-B24B-4846-B797-5455B6522A4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Arc 480">
              <a:extLst>
                <a:ext uri="{FF2B5EF4-FFF2-40B4-BE49-F238E27FC236}">
                  <a16:creationId xmlns:a16="http://schemas.microsoft.com/office/drawing/2014/main" id="{AAAC37A5-EE41-4933-89B8-8AC58515041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BEAD73B3-E42B-4114-8B3A-34728C0446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5DD8DBEA-2150-488B-920D-5453577A03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D50542F4-4EA8-4FB6-AE3C-0A558E880A0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Arc 484">
              <a:extLst>
                <a:ext uri="{FF2B5EF4-FFF2-40B4-BE49-F238E27FC236}">
                  <a16:creationId xmlns:a16="http://schemas.microsoft.com/office/drawing/2014/main" id="{57867A0F-57F4-4A38-97AF-78C590E9C7D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B5DD866B-04E4-48AC-BE59-810A1335B0D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C2F99A4C-941B-404E-A75D-63644DA6E219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32F92917-3928-4F38-9BDF-35B7BEE4631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Isosceles Triangle 488">
              <a:extLst>
                <a:ext uri="{FF2B5EF4-FFF2-40B4-BE49-F238E27FC236}">
                  <a16:creationId xmlns:a16="http://schemas.microsoft.com/office/drawing/2014/main" id="{B9880C98-952E-4746-A8D1-3B0E5267D13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5F0F218A-E77F-43C4-BA49-070A36DEA15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A0539C8F-2B9A-4C2B-A64B-5879733336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0511A17A-B215-4D79-AE75-521C902145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F9D9E645-BFAF-4906-9EB0-A0CD61B8473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37CCC618-123E-4E4C-9DD4-68AFDAFB351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49593D94-1EE6-4788-B3A6-94551996778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Arc 495">
              <a:extLst>
                <a:ext uri="{FF2B5EF4-FFF2-40B4-BE49-F238E27FC236}">
                  <a16:creationId xmlns:a16="http://schemas.microsoft.com/office/drawing/2014/main" id="{57BD9034-0A73-4029-B6E9-73B20A718EB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48107F8D-5F11-4DA1-AA90-C6E933ADA74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A2509AB2-923F-43A1-A75D-3FECFC38A28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A4F4E69A-7A30-4792-B6BB-61E6FF3D64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B9DFFFFE-CABC-44E3-8B37-ABBFF33570B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A6AE8756-D52F-4D5C-94F4-4D1B81F9A07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79AB57FD-BCB8-4443-ADEC-ACAEB96BA209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2CCBC63C-5837-4E63-8A0B-8A8AAE49696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Isosceles Triangle 503">
              <a:extLst>
                <a:ext uri="{FF2B5EF4-FFF2-40B4-BE49-F238E27FC236}">
                  <a16:creationId xmlns:a16="http://schemas.microsoft.com/office/drawing/2014/main" id="{E0C5779E-2772-49D7-98E8-9DECEC8A78F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B0136E46-63E8-482E-B745-4A38722EDD5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49C24832-56DB-4FBA-BC1B-4398B16BC7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3A767881-A307-4BCB-BDF1-AE408AB2250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768F4178-457B-4FBC-B767-8591F99C82C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7565C5B6-C3BB-4992-B455-EF65D8A600C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818EE7DB-0F53-46D3-B1A5-B10816E8F80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1B0F3850-5264-4F7A-AD75-C8F667F9E68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2802C8E0-7785-4173-80AC-4D87B475D22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FBA4A29D-9CAC-4135-A5E2-673ECACD73D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95E9091C-0233-43B9-A664-FDAEFB122A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Arc 514">
              <a:extLst>
                <a:ext uri="{FF2B5EF4-FFF2-40B4-BE49-F238E27FC236}">
                  <a16:creationId xmlns:a16="http://schemas.microsoft.com/office/drawing/2014/main" id="{F97323FE-0DED-41C2-BD52-A89D85580C1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5D324F25-F0B4-440D-BFC2-14824308D3A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727DD05E-B3DA-41DA-824A-18BB95145C14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F3A39DBC-C781-43CF-92C3-248AE74102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Isosceles Triangle 518">
              <a:extLst>
                <a:ext uri="{FF2B5EF4-FFF2-40B4-BE49-F238E27FC236}">
                  <a16:creationId xmlns:a16="http://schemas.microsoft.com/office/drawing/2014/main" id="{6A94E2FA-7E6D-4DB2-89DD-519DE71D9CA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DABFA5B5-48CB-4B68-AE09-1EBD934ADFB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56765A6A-81C4-40A1-AB58-3E03BBA18C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2D35AC85-1F8F-4DCC-82C2-E69F42A86C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1A0C8E29-66B8-4461-A749-623A909B2E0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D076928B-7122-4A9E-8F7B-E90AA8DEC9C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84C9E78D-C7A1-424B-B30B-BCB6BABD844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F49CE392-3FF7-4E8D-BAF0-9E8F982295A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A36C8F38-21DB-4B4C-970C-E5CB23C0D23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Oval 527">
              <a:extLst>
                <a:ext uri="{FF2B5EF4-FFF2-40B4-BE49-F238E27FC236}">
                  <a16:creationId xmlns:a16="http://schemas.microsoft.com/office/drawing/2014/main" id="{DD787BF1-2BFD-4C86-AA91-8C08F243F25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25C5CA86-0AC5-45ED-8CE2-10216AC96BA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Arc 529">
              <a:extLst>
                <a:ext uri="{FF2B5EF4-FFF2-40B4-BE49-F238E27FC236}">
                  <a16:creationId xmlns:a16="http://schemas.microsoft.com/office/drawing/2014/main" id="{A5CFF43E-192A-46F3-A78C-3FC6E18AE0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1" name="Straight Connector 530">
              <a:extLst>
                <a:ext uri="{FF2B5EF4-FFF2-40B4-BE49-F238E27FC236}">
                  <a16:creationId xmlns:a16="http://schemas.microsoft.com/office/drawing/2014/main" id="{140CF9CD-9B30-48FC-AA94-7D38FF6FC12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72028C4C-AE8B-4E67-8D02-BBEDD39E514D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1A38510C-672C-4496-B071-554181237E4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Isosceles Triangle 533">
              <a:extLst>
                <a:ext uri="{FF2B5EF4-FFF2-40B4-BE49-F238E27FC236}">
                  <a16:creationId xmlns:a16="http://schemas.microsoft.com/office/drawing/2014/main" id="{755D3088-D7BF-48C5-A2F1-59EDC1826D3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35" name="Straight Connector 534">
              <a:extLst>
                <a:ext uri="{FF2B5EF4-FFF2-40B4-BE49-F238E27FC236}">
                  <a16:creationId xmlns:a16="http://schemas.microsoft.com/office/drawing/2014/main" id="{E350B560-3386-4927-AD0A-AB756B60A8A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053879AB-BBFD-4FD5-87D2-B186683985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7" name="Arc 536">
              <a:extLst>
                <a:ext uri="{FF2B5EF4-FFF2-40B4-BE49-F238E27FC236}">
                  <a16:creationId xmlns:a16="http://schemas.microsoft.com/office/drawing/2014/main" id="{C6AC3053-F1C7-4F01-BE1B-B8C4297EC1E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FCAF126F-F842-4D55-AD29-44317E24B2F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780E70D1-042F-41C2-9DA9-7127E682EB4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6A725228-B258-4969-BD2C-BD236ED165D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FD879816-CF50-402E-AE2A-309BE08F362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BC6F674C-B9B6-4A41-83FF-8BACB351E37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0B17B3B6-F604-44EC-BF28-42EC7A72CFF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EBCEBEB0-8BC3-4130-A7F2-3C55B27DF29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415B36EA-EDAD-45FA-90A8-50EFB995DD1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B8CFF888-FEA4-4428-B3FC-9005E6712D0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800D7EF5-5B7E-47B4-8361-1BCDFB1EFF91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B8AA8ABB-3077-48DA-86C6-F823A571432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Isosceles Triangle 548">
              <a:extLst>
                <a:ext uri="{FF2B5EF4-FFF2-40B4-BE49-F238E27FC236}">
                  <a16:creationId xmlns:a16="http://schemas.microsoft.com/office/drawing/2014/main" id="{E51F0B0C-A499-4C81-A584-A4650142F4B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CD7EEA82-E8E7-43A6-94B6-826BBE212E3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395E9A4F-86CA-4D7D-900C-5E59C5144D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D2CB197E-2871-4381-8D60-22473D0805B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Arc 552">
              <a:extLst>
                <a:ext uri="{FF2B5EF4-FFF2-40B4-BE49-F238E27FC236}">
                  <a16:creationId xmlns:a16="http://schemas.microsoft.com/office/drawing/2014/main" id="{C319BB14-41AA-4F07-B031-1BE83E5DBFB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E135278A-8FD7-490C-BE66-C86F80F18D4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B2BEB6D1-28D7-4A9C-B1D3-116D25E3F46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A13F88C8-27E3-4837-AB8A-128890FEAA7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F380B347-9F50-4BE2-9BE0-68C1FAB72D4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Oval 557">
              <a:extLst>
                <a:ext uri="{FF2B5EF4-FFF2-40B4-BE49-F238E27FC236}">
                  <a16:creationId xmlns:a16="http://schemas.microsoft.com/office/drawing/2014/main" id="{6B425070-BE5D-4DA0-A5D9-ECC2857826C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EA0969D0-8521-4339-9244-B5845375C1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4934F68B-0363-42E3-8199-500F85FFDE4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57C64708-7E94-4F16-8A4A-3099351AA27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571072C7-8A68-4AE9-A162-5A40DE3CEB5B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58AF3D84-8D83-44B5-9624-3BCBE40F098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Isosceles Triangle 563">
              <a:extLst>
                <a:ext uri="{FF2B5EF4-FFF2-40B4-BE49-F238E27FC236}">
                  <a16:creationId xmlns:a16="http://schemas.microsoft.com/office/drawing/2014/main" id="{7014976A-D618-482F-B099-361965AF7CA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972A436F-BB63-4D6F-99A0-80C31203BE0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6" name="Straight Connector 565">
              <a:extLst>
                <a:ext uri="{FF2B5EF4-FFF2-40B4-BE49-F238E27FC236}">
                  <a16:creationId xmlns:a16="http://schemas.microsoft.com/office/drawing/2014/main" id="{10C59634-918B-492D-9BC3-3ED57F5B3B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7" name="Arc 566">
              <a:extLst>
                <a:ext uri="{FF2B5EF4-FFF2-40B4-BE49-F238E27FC236}">
                  <a16:creationId xmlns:a16="http://schemas.microsoft.com/office/drawing/2014/main" id="{53B2F907-89E1-44C9-B751-410860116DC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4B4708E4-B695-47E7-858A-A9A68C48C45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59BCAF80-B590-4FCC-A868-0F262BCB247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5CA8F91D-F6DC-4BCE-B194-2C2F847A88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58506481-AF78-4323-9DC1-2086EB1A76B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24D9CB80-4477-406E-B743-6951AEAFE25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Oval 572">
              <a:extLst>
                <a:ext uri="{FF2B5EF4-FFF2-40B4-BE49-F238E27FC236}">
                  <a16:creationId xmlns:a16="http://schemas.microsoft.com/office/drawing/2014/main" id="{4C3F6299-F186-4BA6-B82A-F04CE1F0C57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0B82C22E-3FCD-4D8F-BCC1-FD9B79D2C3D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C6DAE0FA-EB86-4A51-8119-752592192A5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81207647-37A8-48CF-B9D2-B6AC3092A43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6F490A87-C2C3-4039-BC8E-4927784AAFD5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CB319938-7101-4470-80A7-B3A34EFC894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Isosceles Triangle 578">
              <a:extLst>
                <a:ext uri="{FF2B5EF4-FFF2-40B4-BE49-F238E27FC236}">
                  <a16:creationId xmlns:a16="http://schemas.microsoft.com/office/drawing/2014/main" id="{1925C94C-A27A-4F5E-8011-B362911F12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0" name="Straight Connector 579">
              <a:extLst>
                <a:ext uri="{FF2B5EF4-FFF2-40B4-BE49-F238E27FC236}">
                  <a16:creationId xmlns:a16="http://schemas.microsoft.com/office/drawing/2014/main" id="{1409B71B-994E-4A1C-8EC3-D7CE55800EA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CD3CEFF8-0E82-4A35-8272-624DCEF58C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142A97D4-2250-4E87-AF75-2D9D0070018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Arc 582">
              <a:extLst>
                <a:ext uri="{FF2B5EF4-FFF2-40B4-BE49-F238E27FC236}">
                  <a16:creationId xmlns:a16="http://schemas.microsoft.com/office/drawing/2014/main" id="{CA834421-4430-4A3C-B1B3-30E2114CA7B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CC9EDDEA-E160-48BF-962B-080D01D795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04E87715-B55B-4CF2-BC2E-C711BE9713D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04D481B3-CB4D-4211-8F71-54229838985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CC9C92DF-2372-4656-9E64-2F5A360B22E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A09CF25B-F9AC-4707-9198-D184209EF5E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F04D0021-5DF8-4FA6-BD60-308A8A70B0C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A2DEECAC-C458-455B-897A-B23ED142AA1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1" name="Straight Connector 590">
              <a:extLst>
                <a:ext uri="{FF2B5EF4-FFF2-40B4-BE49-F238E27FC236}">
                  <a16:creationId xmlns:a16="http://schemas.microsoft.com/office/drawing/2014/main" id="{6DDDDD4D-3594-4F8B-BCE4-0D3D2071CD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F70AEA64-5D05-4E93-ACBA-7502C4FD88CB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974570AB-335B-4E64-AFC1-07727258D5B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" name="Isosceles Triangle 593">
              <a:extLst>
                <a:ext uri="{FF2B5EF4-FFF2-40B4-BE49-F238E27FC236}">
                  <a16:creationId xmlns:a16="http://schemas.microsoft.com/office/drawing/2014/main" id="{D3C56465-01A0-48D2-B0A6-198919000CA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35FF4C5F-1F87-417C-B5AF-5AEFDEC140E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12A8255D-1481-42CF-976F-4A94EA32DD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658108AA-D1FE-4CCC-B30B-6221B78C1C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Arc 597">
              <a:extLst>
                <a:ext uri="{FF2B5EF4-FFF2-40B4-BE49-F238E27FC236}">
                  <a16:creationId xmlns:a16="http://schemas.microsoft.com/office/drawing/2014/main" id="{CD03EFA6-9E80-412C-B0DF-60DC4FDA7FD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FB687AC3-3DCB-4021-8F0F-190EE140029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E174A24E-1A7B-41C0-AE1C-0B1719C3A30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CB0BC53B-76FC-4D19-9DFE-8E9CF9366FB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0EC24644-D088-44BF-A684-F2A4E03096D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C42F4053-5D61-4601-97D6-7C4F2EF2735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4B7FD93B-B677-4B61-9F87-26A2D8DD70B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B0AC6957-C13C-4D09-84FA-E67669EC9BF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6" name="Straight Connector 605">
              <a:extLst>
                <a:ext uri="{FF2B5EF4-FFF2-40B4-BE49-F238E27FC236}">
                  <a16:creationId xmlns:a16="http://schemas.microsoft.com/office/drawing/2014/main" id="{F8C1B270-E8C7-4E37-8CA3-6803D98ED85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FFD81308-1DE6-42B6-9C7E-ED937337E4DB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D1B85401-105D-4927-95B4-4C69305F18F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Isosceles Triangle 608">
              <a:extLst>
                <a:ext uri="{FF2B5EF4-FFF2-40B4-BE49-F238E27FC236}">
                  <a16:creationId xmlns:a16="http://schemas.microsoft.com/office/drawing/2014/main" id="{99D0D147-D097-43E7-9888-280D7865660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0" name="Straight Connector 609">
              <a:extLst>
                <a:ext uri="{FF2B5EF4-FFF2-40B4-BE49-F238E27FC236}">
                  <a16:creationId xmlns:a16="http://schemas.microsoft.com/office/drawing/2014/main" id="{765849DE-88A9-4D86-B444-2E206B9129F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1" name="Straight Connector 610">
              <a:extLst>
                <a:ext uri="{FF2B5EF4-FFF2-40B4-BE49-F238E27FC236}">
                  <a16:creationId xmlns:a16="http://schemas.microsoft.com/office/drawing/2014/main" id="{0B9FF3A6-2C03-4CED-8243-52A46C279F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0E8B0A24-431F-4FC5-89BC-26C03F01CD3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3DD08EB5-3F5B-46F1-805E-93B21C8085F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3F578E85-1EE5-4141-86CD-F001CD53DB4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F0B8C722-B242-4EBE-9030-82DA68DF3C5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F86645D6-8BE4-412B-8D28-705BB6C4E87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0D67C3CC-0E83-4F86-8E16-73E4D829538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Oval 617">
              <a:extLst>
                <a:ext uri="{FF2B5EF4-FFF2-40B4-BE49-F238E27FC236}">
                  <a16:creationId xmlns:a16="http://schemas.microsoft.com/office/drawing/2014/main" id="{CA9B92C9-9666-453E-8DE1-A89EEC4E094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E1FF8886-AD80-4E2D-B75A-A1C17F50297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3506FA54-641C-439E-91A3-FCA18014C32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1" name="Straight Connector 620">
              <a:extLst>
                <a:ext uri="{FF2B5EF4-FFF2-40B4-BE49-F238E27FC236}">
                  <a16:creationId xmlns:a16="http://schemas.microsoft.com/office/drawing/2014/main" id="{93B1D2BA-4D34-4A4D-8485-B6E4FEE0CB3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2" name="Group 621">
            <a:extLst>
              <a:ext uri="{FF2B5EF4-FFF2-40B4-BE49-F238E27FC236}">
                <a16:creationId xmlns:a16="http://schemas.microsoft.com/office/drawing/2014/main" id="{BF8E576F-0F24-4E64-9753-6389BB4DB2B7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8DF71D10-D622-4371-9FF6-0E72CECC3E8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Isosceles Triangle 623">
              <a:extLst>
                <a:ext uri="{FF2B5EF4-FFF2-40B4-BE49-F238E27FC236}">
                  <a16:creationId xmlns:a16="http://schemas.microsoft.com/office/drawing/2014/main" id="{3E59B523-7BAB-4103-93CD-1D08E4C4DD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25" name="Straight Connector 624">
              <a:extLst>
                <a:ext uri="{FF2B5EF4-FFF2-40B4-BE49-F238E27FC236}">
                  <a16:creationId xmlns:a16="http://schemas.microsoft.com/office/drawing/2014/main" id="{92FBAF03-866A-438F-BC28-C023A563A4C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6" name="Straight Connector 625">
              <a:extLst>
                <a:ext uri="{FF2B5EF4-FFF2-40B4-BE49-F238E27FC236}">
                  <a16:creationId xmlns:a16="http://schemas.microsoft.com/office/drawing/2014/main" id="{CE1DC4F6-E833-407E-81C8-E84FCFD35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C6D89EC1-A2BB-416E-87E0-7C696015E03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529214D3-601B-4B9E-B64F-EF2C505B11A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4A79D556-FDF7-4B29-B533-A3CD8D8B958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3887269A-C31F-423F-B213-6D2EBCE9664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DCC6DA84-CE05-4441-88FE-50E5155ECAD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A361961A-4D5D-4DA8-A723-96F6EC2F5DE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DDD69CDC-3B8B-4FFC-8FEA-2440899B56B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713FB927-6C5C-4CBE-B45A-8D5924BBCD8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Arc 634">
              <a:extLst>
                <a:ext uri="{FF2B5EF4-FFF2-40B4-BE49-F238E27FC236}">
                  <a16:creationId xmlns:a16="http://schemas.microsoft.com/office/drawing/2014/main" id="{4B7F59CD-E30C-473C-9EF3-47B7925571F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2B423380-391C-44EB-8AC9-9D6EDD02CEA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275E2CF4-4EEA-4380-824F-7E568820FFCA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F072628A-569C-4749-A0EE-0BC0B276337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Isosceles Triangle 638">
              <a:extLst>
                <a:ext uri="{FF2B5EF4-FFF2-40B4-BE49-F238E27FC236}">
                  <a16:creationId xmlns:a16="http://schemas.microsoft.com/office/drawing/2014/main" id="{5552F89F-B1B9-487A-88CF-F864B50BB15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43D8FB34-D646-4573-BC71-84F35EBBB3E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Straight Connector 640">
              <a:extLst>
                <a:ext uri="{FF2B5EF4-FFF2-40B4-BE49-F238E27FC236}">
                  <a16:creationId xmlns:a16="http://schemas.microsoft.com/office/drawing/2014/main" id="{4B86BCC6-9885-4327-B01C-4F2095B217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EB706A73-3551-4DDF-9166-B0CE91AFABF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AE69E0CD-2DDA-423B-A71C-1AB6DA3FA7C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FC5F1FBE-1F19-44ED-94C6-D563743CBCB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ED2C0B7B-1BE1-45A9-ABB6-BEB85A9E008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A7038394-2C5F-4326-B6BF-8A7B441BE38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83E2350E-4178-4D1A-8635-0EB2C9B8BB3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Oval 647">
              <a:extLst>
                <a:ext uri="{FF2B5EF4-FFF2-40B4-BE49-F238E27FC236}">
                  <a16:creationId xmlns:a16="http://schemas.microsoft.com/office/drawing/2014/main" id="{9E231ADE-8974-49FB-B83C-078F4B633CF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3DDDEF7F-68A9-481B-9185-E3CDDC138A4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B1DA49DE-D19D-4016-A32C-930F236ECBD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E0F63F30-99BF-47E3-9024-9625EE80A10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4019C003-5AF4-4BD9-B5E6-1CB710EC9D95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D8B5D09C-AA74-489F-9DC3-B8129A70807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Isosceles Triangle 653">
              <a:extLst>
                <a:ext uri="{FF2B5EF4-FFF2-40B4-BE49-F238E27FC236}">
                  <a16:creationId xmlns:a16="http://schemas.microsoft.com/office/drawing/2014/main" id="{EC7C5B66-0223-4D71-9434-380F6002D6C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55" name="Straight Connector 654">
              <a:extLst>
                <a:ext uri="{FF2B5EF4-FFF2-40B4-BE49-F238E27FC236}">
                  <a16:creationId xmlns:a16="http://schemas.microsoft.com/office/drawing/2014/main" id="{AF51DA79-6366-46A5-964D-0DCB7D408C9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3132D979-4297-4568-BD65-ADEFC5F09F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FC6DF7C6-75D8-497F-B547-3D55BA0EDEC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9D302B0D-FDA2-43D3-9478-CB8BB541942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4D186190-EB22-4E0A-AB26-B08648A513A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12516935-36D8-45FE-ABA2-F3FC516E9A2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B405964E-5400-4AC3-BEC5-86469ECED64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39ACEF8E-30E9-49E1-B939-87C981C0FCA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Oval 662">
              <a:extLst>
                <a:ext uri="{FF2B5EF4-FFF2-40B4-BE49-F238E27FC236}">
                  <a16:creationId xmlns:a16="http://schemas.microsoft.com/office/drawing/2014/main" id="{CB8518E4-25D8-463A-80A8-67DC0E7B12B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37037B6A-A3C3-42C1-81AD-BC414C8A960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BE8592DA-6246-4538-BC51-26464D6D56B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9FD72746-2D07-412F-BDFA-59BC0F1C8BB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BD728A52-F61C-487D-BB6E-7A648A0F3165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A7F5655E-3A78-4AC2-920D-6E15370865E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Isosceles Triangle 668">
              <a:extLst>
                <a:ext uri="{FF2B5EF4-FFF2-40B4-BE49-F238E27FC236}">
                  <a16:creationId xmlns:a16="http://schemas.microsoft.com/office/drawing/2014/main" id="{C041EC39-5728-41F2-96F2-74F0866564A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8DBC1D94-AA10-49CF-9B26-357F4C4679E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06230F2C-0D1C-497B-B80A-092A1837BA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0D3B8688-1B23-4FB5-879E-8BB88F887A4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D87AB4D4-CAEB-4016-AAAD-78ED13B0C90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111A315B-E5CD-49CE-9A10-3FD7FAB33AE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6378F8A1-AEA3-4B2A-9B91-B69700511B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66D4BD58-FC66-48D8-9CD5-F2F5CE665CB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019A8F0A-8B57-457A-9B61-F70CE0A6BF2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Oval 677">
              <a:extLst>
                <a:ext uri="{FF2B5EF4-FFF2-40B4-BE49-F238E27FC236}">
                  <a16:creationId xmlns:a16="http://schemas.microsoft.com/office/drawing/2014/main" id="{620B6A3F-F7B7-4A4E-AB97-3C56F0A438D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0D36A261-CBC2-4099-BAAB-2B14131807A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10CC9069-0FD3-49C6-B183-C54B93C37A6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8B3413ED-E625-4990-BEE1-85BC067B64D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4A7ACDA5-348A-4CBC-B285-E9F2E57F461D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74FCE942-13D7-45BD-9029-9F45FE1BD34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Isosceles Triangle 683">
              <a:extLst>
                <a:ext uri="{FF2B5EF4-FFF2-40B4-BE49-F238E27FC236}">
                  <a16:creationId xmlns:a16="http://schemas.microsoft.com/office/drawing/2014/main" id="{9BC61B6B-A496-42E3-86F0-6F6956CFCE5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72F61FCC-1387-4DB7-B7B3-A237F2630D9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A889C5DD-2F76-4AB0-9ED9-54322B05EA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4CE7BEFC-612A-4D53-8D39-B3213CFF6AC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ED408F3F-8EB5-4664-97C7-95A84CEE5E2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C8365870-B11E-4DBF-A800-7AE6EC64506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6878E41E-F46E-42FD-B6B5-AD5E02C4979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9654987D-AD2B-4131-950D-F2006121696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8FCAE66E-50F8-4A23-B192-5490FA5DBC8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Oval 692">
              <a:extLst>
                <a:ext uri="{FF2B5EF4-FFF2-40B4-BE49-F238E27FC236}">
                  <a16:creationId xmlns:a16="http://schemas.microsoft.com/office/drawing/2014/main" id="{F67B1B13-537F-44B8-A530-B0496AAEC4D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EA715B2B-89DA-47C1-87D9-9549DE5A6E6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8BCD9D10-6CE6-4EB7-BA2E-4D6EB4B558C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6" name="Straight Connector 695">
              <a:extLst>
                <a:ext uri="{FF2B5EF4-FFF2-40B4-BE49-F238E27FC236}">
                  <a16:creationId xmlns:a16="http://schemas.microsoft.com/office/drawing/2014/main" id="{71818C31-688F-448D-A1D1-4B975D2BB36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8C09985-5538-4F6E-8B05-2F75BA26DE8D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7A7A2297-2CE0-4D2D-9EAD-A196BCD7B20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Isosceles Triangle 698">
              <a:extLst>
                <a:ext uri="{FF2B5EF4-FFF2-40B4-BE49-F238E27FC236}">
                  <a16:creationId xmlns:a16="http://schemas.microsoft.com/office/drawing/2014/main" id="{5A1DE200-1AE4-4D2C-B1DE-C4DDD24BD90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A1E3CDCF-4AEA-4759-B628-0457D97E05B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Straight Connector 700">
              <a:extLst>
                <a:ext uri="{FF2B5EF4-FFF2-40B4-BE49-F238E27FC236}">
                  <a16:creationId xmlns:a16="http://schemas.microsoft.com/office/drawing/2014/main" id="{6BF63688-820D-45A3-B65B-19AB39FC35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DEDBE73C-7B89-4804-A4F2-C00F6AD3E96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F4CF7CD6-22FD-4257-848D-8945DB3177E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F83A60C9-040C-46B7-AE3D-B1D7DFC8C4F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4914D58E-BCC5-4A79-9BAF-73E4736634A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0FBDCF51-A449-41F2-B4AD-B8655827531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FEC33363-AC63-49DB-B01B-F824C59EAF7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9972D87B-87EC-4057-9CC5-CE9AF3A6804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F08E0535-EC46-4108-BC47-7A7EC26248C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34652CD8-8095-4439-9DB7-3FA3A90F7A7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1FAF10B0-FAD3-4614-8063-A46DF64A6AF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BBA1F6D7-DEA1-4999-AE43-7180088BE1B7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D16A5A53-6AFE-423D-8738-E6A61769FEE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Isosceles Triangle 713">
              <a:extLst>
                <a:ext uri="{FF2B5EF4-FFF2-40B4-BE49-F238E27FC236}">
                  <a16:creationId xmlns:a16="http://schemas.microsoft.com/office/drawing/2014/main" id="{BCC09589-69DC-4B40-8574-B1F579EA739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B29754FC-4681-4045-A4FD-487FD97A6D6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091B2B9B-9EB4-440B-AA25-FB7EF4CF5E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Arc 716">
              <a:extLst>
                <a:ext uri="{FF2B5EF4-FFF2-40B4-BE49-F238E27FC236}">
                  <a16:creationId xmlns:a16="http://schemas.microsoft.com/office/drawing/2014/main" id="{448481D0-ACC9-4955-8061-1DD0FD87838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82419640-B214-4734-9E9A-EC5F94D0783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7E1D6FAA-972C-4373-B8F6-EBCCB951BB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12D5F09A-6C33-49B7-8C6A-5DBFE13DFFA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06FD42AF-4223-4B9D-824B-5B8FA5208A5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8F0F9054-B52A-455B-BA91-30AE161E1BA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Oval 722">
              <a:extLst>
                <a:ext uri="{FF2B5EF4-FFF2-40B4-BE49-F238E27FC236}">
                  <a16:creationId xmlns:a16="http://schemas.microsoft.com/office/drawing/2014/main" id="{5461F5DA-D453-4F49-BED0-794E66F798C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7BF15C85-E4C5-45D5-96C0-356191A1F63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3B7F3D1D-7616-4E2B-AB4D-C1EA5C34FA7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6" name="Straight Connector 725">
              <a:extLst>
                <a:ext uri="{FF2B5EF4-FFF2-40B4-BE49-F238E27FC236}">
                  <a16:creationId xmlns:a16="http://schemas.microsoft.com/office/drawing/2014/main" id="{44D9FA13-42BA-4336-B9D2-8AB0542843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BC84C098-F3EB-4232-A044-55D01DAD7E3F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8867DD92-7EA4-4AA8-9A00-E22AD94B1B0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Isosceles Triangle 728">
              <a:extLst>
                <a:ext uri="{FF2B5EF4-FFF2-40B4-BE49-F238E27FC236}">
                  <a16:creationId xmlns:a16="http://schemas.microsoft.com/office/drawing/2014/main" id="{ABEF7C7C-FAC4-492E-9DA8-93006DFFB4A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0" name="Straight Connector 729">
              <a:extLst>
                <a:ext uri="{FF2B5EF4-FFF2-40B4-BE49-F238E27FC236}">
                  <a16:creationId xmlns:a16="http://schemas.microsoft.com/office/drawing/2014/main" id="{710653C3-203F-4940-B391-95CE073B009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1BE91C64-D1AD-4327-A4E7-5278844063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86B2CBB4-5CF9-4248-885F-1E55941B2FB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DCCE6C68-EC47-48D5-97D5-6FD56E74560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27800BEB-EE27-4B11-B18B-E49A043BB3E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469B1489-4BB1-4954-B4CC-2EA11F5A32D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7194D218-5459-455D-BBBC-1E894C2F862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C6896ED1-322B-401B-8295-E8AFA3A26EB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Oval 737">
              <a:extLst>
                <a:ext uri="{FF2B5EF4-FFF2-40B4-BE49-F238E27FC236}">
                  <a16:creationId xmlns:a16="http://schemas.microsoft.com/office/drawing/2014/main" id="{3EEE21F1-2842-49AE-B353-2095437EF25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F0DD0C3F-088B-49F2-84BC-99BB2A7049C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2FBDE676-58E5-42B1-926C-B3CCE051DBD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1" name="Straight Connector 740">
              <a:extLst>
                <a:ext uri="{FF2B5EF4-FFF2-40B4-BE49-F238E27FC236}">
                  <a16:creationId xmlns:a16="http://schemas.microsoft.com/office/drawing/2014/main" id="{CF317AAE-46F2-4FEA-B393-66A2D03AB0D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295788C0-5498-4615-9824-00B5B354E504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FBEFE523-F6A6-4CDF-B4D0-DE82A6CCC41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Isosceles Triangle 743">
              <a:extLst>
                <a:ext uri="{FF2B5EF4-FFF2-40B4-BE49-F238E27FC236}">
                  <a16:creationId xmlns:a16="http://schemas.microsoft.com/office/drawing/2014/main" id="{BFF42C66-588F-4219-B874-3470DECA117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45" name="Straight Connector 744">
              <a:extLst>
                <a:ext uri="{FF2B5EF4-FFF2-40B4-BE49-F238E27FC236}">
                  <a16:creationId xmlns:a16="http://schemas.microsoft.com/office/drawing/2014/main" id="{77394973-11EF-4E08-AF47-EE968944464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Straight Connector 745">
              <a:extLst>
                <a:ext uri="{FF2B5EF4-FFF2-40B4-BE49-F238E27FC236}">
                  <a16:creationId xmlns:a16="http://schemas.microsoft.com/office/drawing/2014/main" id="{70457187-9FC7-4D76-86EC-D0BF9DD261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B884C9F3-87CE-4819-98AA-A44D234ED0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DE4A6E14-7137-43CD-A688-F5479094437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46035B56-E982-4653-B7D5-BC72BF75083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9228D45B-FB80-4895-97E2-A624E165F5F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Arc 750">
              <a:extLst>
                <a:ext uri="{FF2B5EF4-FFF2-40B4-BE49-F238E27FC236}">
                  <a16:creationId xmlns:a16="http://schemas.microsoft.com/office/drawing/2014/main" id="{8F14054E-BD33-475C-B2FC-1F9538FF84D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A34BE089-3A6F-4E6F-A173-31AED307D9F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66614130-0700-4F40-A214-06C7728BF8C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F1C6F47D-418C-49DA-B6B3-5EF579B0950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4F52C409-ADDB-4198-8113-D21B960E9FF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6" name="Straight Connector 755">
              <a:extLst>
                <a:ext uri="{FF2B5EF4-FFF2-40B4-BE49-F238E27FC236}">
                  <a16:creationId xmlns:a16="http://schemas.microsoft.com/office/drawing/2014/main" id="{020D5FCF-B255-41EB-9116-A926E3B7946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" name="Group 756">
            <a:extLst>
              <a:ext uri="{FF2B5EF4-FFF2-40B4-BE49-F238E27FC236}">
                <a16:creationId xmlns:a16="http://schemas.microsoft.com/office/drawing/2014/main" id="{FD1E4CD0-EF74-4892-A049-2B941B61DC47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46096FC1-FA07-4E4A-8132-FD926A1C66A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Isosceles Triangle 758">
              <a:extLst>
                <a:ext uri="{FF2B5EF4-FFF2-40B4-BE49-F238E27FC236}">
                  <a16:creationId xmlns:a16="http://schemas.microsoft.com/office/drawing/2014/main" id="{F2FCC5DB-94D6-47C8-A8E5-7BEAE1C6966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0" name="Straight Connector 759">
              <a:extLst>
                <a:ext uri="{FF2B5EF4-FFF2-40B4-BE49-F238E27FC236}">
                  <a16:creationId xmlns:a16="http://schemas.microsoft.com/office/drawing/2014/main" id="{C0A1168D-6E25-42A7-90FF-750E69C44E5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1" name="Straight Connector 760">
              <a:extLst>
                <a:ext uri="{FF2B5EF4-FFF2-40B4-BE49-F238E27FC236}">
                  <a16:creationId xmlns:a16="http://schemas.microsoft.com/office/drawing/2014/main" id="{5E2AA220-B218-4310-A7B4-E530280DB5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85367975-07AC-46C6-B11B-3DE6FA98A83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60113322-DC68-4F27-9588-440B52CC414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46AF7C51-10E0-4996-9B82-B42535F5C44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8394EFC2-334C-4511-BDE9-F59A87AE494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F0D08590-B65E-4837-BBC3-2F445491608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2A907579-D527-4F60-8B61-1751CEA4F55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Oval 767">
              <a:extLst>
                <a:ext uri="{FF2B5EF4-FFF2-40B4-BE49-F238E27FC236}">
                  <a16:creationId xmlns:a16="http://schemas.microsoft.com/office/drawing/2014/main" id="{7E03E552-BA93-4D68-A068-3D8CAE1C7E4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FC0A0086-4B84-41CC-92B4-64C4A4C08E3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Arc 769">
              <a:extLst>
                <a:ext uri="{FF2B5EF4-FFF2-40B4-BE49-F238E27FC236}">
                  <a16:creationId xmlns:a16="http://schemas.microsoft.com/office/drawing/2014/main" id="{EB4F57E7-1CE8-4044-904D-897F7D32BE4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1" name="Straight Connector 770">
              <a:extLst>
                <a:ext uri="{FF2B5EF4-FFF2-40B4-BE49-F238E27FC236}">
                  <a16:creationId xmlns:a16="http://schemas.microsoft.com/office/drawing/2014/main" id="{26DB73B5-C71E-4CE6-8427-5B2C8BB055B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2" name="Group 771">
            <a:extLst>
              <a:ext uri="{FF2B5EF4-FFF2-40B4-BE49-F238E27FC236}">
                <a16:creationId xmlns:a16="http://schemas.microsoft.com/office/drawing/2014/main" id="{19840A7F-473D-4549-8D86-46FE5E41B91F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400DBAE8-4482-4C54-A6DE-20975E04E63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Isosceles Triangle 773">
              <a:extLst>
                <a:ext uri="{FF2B5EF4-FFF2-40B4-BE49-F238E27FC236}">
                  <a16:creationId xmlns:a16="http://schemas.microsoft.com/office/drawing/2014/main" id="{57D69470-66B7-4F13-B875-3550A65F23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75" name="Straight Connector 774">
              <a:extLst>
                <a:ext uri="{FF2B5EF4-FFF2-40B4-BE49-F238E27FC236}">
                  <a16:creationId xmlns:a16="http://schemas.microsoft.com/office/drawing/2014/main" id="{153AAFBF-7F85-44E1-A793-1900CAD3EA0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Straight Connector 775">
              <a:extLst>
                <a:ext uri="{FF2B5EF4-FFF2-40B4-BE49-F238E27FC236}">
                  <a16:creationId xmlns:a16="http://schemas.microsoft.com/office/drawing/2014/main" id="{B7027CE4-1833-4282-BAB5-D61C947E6E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2E151233-70B0-4E71-A82C-89FBC2759EB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09957F7C-CC56-4AA8-A7DD-A9047A52A9A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5B2AA3E1-ED74-4CAE-AE90-8C90FFFA4D9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3F4DE615-5AF3-4FAF-AA02-9CAFAFAEDE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4F3B586D-5133-4DE0-907F-EA8ED1B9124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19DB94F3-F8C9-4D66-9CC2-995346311C3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Oval 782">
              <a:extLst>
                <a:ext uri="{FF2B5EF4-FFF2-40B4-BE49-F238E27FC236}">
                  <a16:creationId xmlns:a16="http://schemas.microsoft.com/office/drawing/2014/main" id="{CDEA26FC-4178-4D83-8BF0-851B09416A2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7A433FBF-1C36-4D19-9BB4-5DEB4B3DA6F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Arc 784">
              <a:extLst>
                <a:ext uri="{FF2B5EF4-FFF2-40B4-BE49-F238E27FC236}">
                  <a16:creationId xmlns:a16="http://schemas.microsoft.com/office/drawing/2014/main" id="{5098F2DD-D733-42E2-9904-927BCC94E6E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6" name="Straight Connector 785">
              <a:extLst>
                <a:ext uri="{FF2B5EF4-FFF2-40B4-BE49-F238E27FC236}">
                  <a16:creationId xmlns:a16="http://schemas.microsoft.com/office/drawing/2014/main" id="{C383B9AC-6780-4CCB-93C5-BD0B40A8B2D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B6A2AD5D-D43D-4F2B-91D6-931D1113667D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223A98BC-B929-47AF-80EB-40C418369CC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Isosceles Triangle 788">
              <a:extLst>
                <a:ext uri="{FF2B5EF4-FFF2-40B4-BE49-F238E27FC236}">
                  <a16:creationId xmlns:a16="http://schemas.microsoft.com/office/drawing/2014/main" id="{18AC7A6D-1CA7-4BA1-BECA-4D48C1E0C30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0" name="Straight Connector 789">
              <a:extLst>
                <a:ext uri="{FF2B5EF4-FFF2-40B4-BE49-F238E27FC236}">
                  <a16:creationId xmlns:a16="http://schemas.microsoft.com/office/drawing/2014/main" id="{A4A99383-B206-4F96-9E63-E3F6A729D1A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Straight Connector 790">
              <a:extLst>
                <a:ext uri="{FF2B5EF4-FFF2-40B4-BE49-F238E27FC236}">
                  <a16:creationId xmlns:a16="http://schemas.microsoft.com/office/drawing/2014/main" id="{4F8A141E-C25B-4D77-9065-E9580AC484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A30123BA-3C76-4E5D-8037-60E429D0D6D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0AD96A32-DD5E-4D30-B1C9-DF1EE892CB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7490C729-AECE-4604-B840-8EC368FF34D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BD625F8C-D65E-40F8-BD33-EE064D40F89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41687326-3DC9-49E9-A3C1-4CA77D26E7C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F2C47E9D-D6B6-4500-938F-9A7289D0BD6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Oval 797">
              <a:extLst>
                <a:ext uri="{FF2B5EF4-FFF2-40B4-BE49-F238E27FC236}">
                  <a16:creationId xmlns:a16="http://schemas.microsoft.com/office/drawing/2014/main" id="{5A1534DD-1F5A-4FCC-B942-173C0665DD8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BB26586A-6CE4-45AB-8B78-18A132D5BD7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89682AF5-A4E4-4023-B148-EAC5CB580D8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1" name="Straight Connector 800">
              <a:extLst>
                <a:ext uri="{FF2B5EF4-FFF2-40B4-BE49-F238E27FC236}">
                  <a16:creationId xmlns:a16="http://schemas.microsoft.com/office/drawing/2014/main" id="{C3C2CEEC-D969-402D-90B8-ED00167AE7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2" name="Group 801">
            <a:extLst>
              <a:ext uri="{FF2B5EF4-FFF2-40B4-BE49-F238E27FC236}">
                <a16:creationId xmlns:a16="http://schemas.microsoft.com/office/drawing/2014/main" id="{0DDCDD3C-1920-4E46-9466-3D5F085B037D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81C0F26B-DF40-4531-B9C1-74020F75863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Isosceles Triangle 803">
              <a:extLst>
                <a:ext uri="{FF2B5EF4-FFF2-40B4-BE49-F238E27FC236}">
                  <a16:creationId xmlns:a16="http://schemas.microsoft.com/office/drawing/2014/main" id="{268795B5-BE2D-430C-AF9B-6026B146A45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5" name="Straight Connector 804">
              <a:extLst>
                <a:ext uri="{FF2B5EF4-FFF2-40B4-BE49-F238E27FC236}">
                  <a16:creationId xmlns:a16="http://schemas.microsoft.com/office/drawing/2014/main" id="{09C4CBD3-C0E0-442A-A02B-BD04154BE9D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Straight Connector 805">
              <a:extLst>
                <a:ext uri="{FF2B5EF4-FFF2-40B4-BE49-F238E27FC236}">
                  <a16:creationId xmlns:a16="http://schemas.microsoft.com/office/drawing/2014/main" id="{78188B69-A595-4E18-BFFC-4F16E2100D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A4EB36BB-B621-4C74-9B04-BE7476D7D4A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5FC62850-E394-482E-AC95-412536F03CA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8DA9C358-FCB0-402D-9335-58BF3A7EEE4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7141F706-113F-4234-AA61-14C06815C34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6D635659-AD08-4891-84D5-6B7E73E1D19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F21B2D4B-BF83-40DD-A42B-EC87EB7C381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Oval 812">
              <a:extLst>
                <a:ext uri="{FF2B5EF4-FFF2-40B4-BE49-F238E27FC236}">
                  <a16:creationId xmlns:a16="http://schemas.microsoft.com/office/drawing/2014/main" id="{56BAE4FA-1E9D-4175-9983-80B27071914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1AFD24D0-54DC-4B1F-9D95-499648DF47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92A18EFB-2AF8-4E29-A691-9058BBB2168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30C29E4D-B9C0-4871-9EDD-A74EC7EE95F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E869997A-A7AC-47C4-91EF-D116A6D784C0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F5E56867-746A-4CEF-B131-3B41DC1B168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Isosceles Triangle 818">
              <a:extLst>
                <a:ext uri="{FF2B5EF4-FFF2-40B4-BE49-F238E27FC236}">
                  <a16:creationId xmlns:a16="http://schemas.microsoft.com/office/drawing/2014/main" id="{EC7E9490-6520-47D3-9B56-377045D47A1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0" name="Straight Connector 819">
              <a:extLst>
                <a:ext uri="{FF2B5EF4-FFF2-40B4-BE49-F238E27FC236}">
                  <a16:creationId xmlns:a16="http://schemas.microsoft.com/office/drawing/2014/main" id="{33255BC7-3F60-45DD-BCC7-7CFF504592C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D0AB5195-45BA-4362-810E-C6D6D1ABC1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D2CEBC05-80BE-4E18-B1AB-23303B296F9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36BCC5A5-1451-4A88-B66A-10EEA09C743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FCFB1E49-6171-4244-94CF-B747C66EE2E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F0601422-B633-45DF-B3CE-256218FBB0B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2B879F2F-D670-432F-AD5A-F8DC13336DC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9826B66A-FB58-4C9C-AEA4-A50E6959062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Oval 827">
              <a:extLst>
                <a:ext uri="{FF2B5EF4-FFF2-40B4-BE49-F238E27FC236}">
                  <a16:creationId xmlns:a16="http://schemas.microsoft.com/office/drawing/2014/main" id="{76F22690-3EFC-4FDF-BD7A-CF6BB14F2CD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8D430565-D54B-4340-9BAF-A1FFC006DD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AA47842C-7C2A-4459-A263-3F5BA7BBAAD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1" name="Straight Connector 830">
              <a:extLst>
                <a:ext uri="{FF2B5EF4-FFF2-40B4-BE49-F238E27FC236}">
                  <a16:creationId xmlns:a16="http://schemas.microsoft.com/office/drawing/2014/main" id="{AD7E9456-1000-4B1D-ABAB-F809FB24B99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2" name="Group 831">
            <a:extLst>
              <a:ext uri="{FF2B5EF4-FFF2-40B4-BE49-F238E27FC236}">
                <a16:creationId xmlns:a16="http://schemas.microsoft.com/office/drawing/2014/main" id="{80345E35-6C7A-45D9-8055-ACC5769765A4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F15D35F1-A737-477F-8F6F-AC6D5C60D7B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Isosceles Triangle 833">
              <a:extLst>
                <a:ext uri="{FF2B5EF4-FFF2-40B4-BE49-F238E27FC236}">
                  <a16:creationId xmlns:a16="http://schemas.microsoft.com/office/drawing/2014/main" id="{4A7CB7DB-C709-4772-B5EF-FD4779795E2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8FAC1BA4-EB3F-4510-831C-A23D4698CB7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BEEF410C-9DAF-4FDE-AEF9-12D8DA3F00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74CDA153-F868-4F1E-86C1-4D39B407A95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Arc 837">
              <a:extLst>
                <a:ext uri="{FF2B5EF4-FFF2-40B4-BE49-F238E27FC236}">
                  <a16:creationId xmlns:a16="http://schemas.microsoft.com/office/drawing/2014/main" id="{C2F83CE5-34A9-4D76-A85F-456E1CBDE31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A287ACD5-00D9-40A2-A863-147A8D58985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6C24217E-28B3-45F7-BE04-59C78064EFA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0292A2F9-2452-42FD-BBF5-78C2CC25C9D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D8A8573E-F71E-4B8E-AAD2-8EC43D7844F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94A46F46-3027-4E5B-9EFA-D774173CF6F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98D9E040-8021-4A8C-BE40-D0772A33A0D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14D38D5D-2854-4D89-87F8-61F3C08FF77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6" name="Straight Connector 845">
              <a:extLst>
                <a:ext uri="{FF2B5EF4-FFF2-40B4-BE49-F238E27FC236}">
                  <a16:creationId xmlns:a16="http://schemas.microsoft.com/office/drawing/2014/main" id="{2E696875-A459-4B64-9F53-77AFD5FBA5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7" name="Group 846">
            <a:extLst>
              <a:ext uri="{FF2B5EF4-FFF2-40B4-BE49-F238E27FC236}">
                <a16:creationId xmlns:a16="http://schemas.microsoft.com/office/drawing/2014/main" id="{2463195F-385E-433D-8B21-A01CC6702FB6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D55BFC3A-5A39-42CE-9E99-E6A553E864E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Isosceles Triangle 848">
              <a:extLst>
                <a:ext uri="{FF2B5EF4-FFF2-40B4-BE49-F238E27FC236}">
                  <a16:creationId xmlns:a16="http://schemas.microsoft.com/office/drawing/2014/main" id="{62A633FC-928E-47B9-8D8F-BC114101FC5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C1DC6F79-F34B-43E8-9765-C72E712A432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Straight Connector 850">
              <a:extLst>
                <a:ext uri="{FF2B5EF4-FFF2-40B4-BE49-F238E27FC236}">
                  <a16:creationId xmlns:a16="http://schemas.microsoft.com/office/drawing/2014/main" id="{BD4D2A44-9DA8-48C4-8B5E-5E7B0E5858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CDC394D2-B390-46B5-B633-F5CAF86ADBC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Arc 852">
              <a:extLst>
                <a:ext uri="{FF2B5EF4-FFF2-40B4-BE49-F238E27FC236}">
                  <a16:creationId xmlns:a16="http://schemas.microsoft.com/office/drawing/2014/main" id="{D1ADD74E-BC5A-4FF3-87CD-1585A16D7D7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678AFA9E-3F4D-4C6E-AA0E-007417FB7A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F284CC60-8E6C-49E2-8550-4E8D59CB3B8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47AB8B11-52BD-4C3B-88D7-10282649336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151C2456-6CF4-4729-884F-BA2B7ED3A02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Oval 857">
              <a:extLst>
                <a:ext uri="{FF2B5EF4-FFF2-40B4-BE49-F238E27FC236}">
                  <a16:creationId xmlns:a16="http://schemas.microsoft.com/office/drawing/2014/main" id="{AF4CA6BD-6DCF-4943-BD91-730E5702E47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02D4FB66-0B6D-4100-8FF0-A9A3B508353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759BA554-DDA7-44F9-B3E8-EED1210B577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1" name="Straight Connector 860">
              <a:extLst>
                <a:ext uri="{FF2B5EF4-FFF2-40B4-BE49-F238E27FC236}">
                  <a16:creationId xmlns:a16="http://schemas.microsoft.com/office/drawing/2014/main" id="{CCB84175-7B94-41DF-81DC-BC9666CCAEB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9767CADF-7E4C-48CB-A3C8-5A49FAB0F1E5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26A2C436-90EE-4B07-9502-413F0BE765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Isosceles Triangle 863">
              <a:extLst>
                <a:ext uri="{FF2B5EF4-FFF2-40B4-BE49-F238E27FC236}">
                  <a16:creationId xmlns:a16="http://schemas.microsoft.com/office/drawing/2014/main" id="{4FDD4F91-7DC5-44AD-B51C-8068D423FB0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5" name="Straight Connector 864">
              <a:extLst>
                <a:ext uri="{FF2B5EF4-FFF2-40B4-BE49-F238E27FC236}">
                  <a16:creationId xmlns:a16="http://schemas.microsoft.com/office/drawing/2014/main" id="{C7387497-99ED-4DA1-BE19-048A44BF098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Straight Connector 865">
              <a:extLst>
                <a:ext uri="{FF2B5EF4-FFF2-40B4-BE49-F238E27FC236}">
                  <a16:creationId xmlns:a16="http://schemas.microsoft.com/office/drawing/2014/main" id="{748209E3-3667-4733-BA8A-5831ED7FD7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5B6D5850-C877-49C3-B643-ED7C70530E9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BED40071-75E7-4C10-B1AA-AA8CB7268D0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C7C3F7FA-7E84-4313-BDE3-6C325AD4BCD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FC625573-022A-4880-A15A-396416EAE7B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C4EB07C1-1CD1-4BE0-8D8D-7E10189C2D6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D28BE68D-D5AA-45BC-A777-15A4ED62DE7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Oval 872">
              <a:extLst>
                <a:ext uri="{FF2B5EF4-FFF2-40B4-BE49-F238E27FC236}">
                  <a16:creationId xmlns:a16="http://schemas.microsoft.com/office/drawing/2014/main" id="{79AABA6F-FA50-46EE-99F8-601784C41C1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04C55375-10CD-4B9E-8757-11C5092A176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0E22077F-B4DD-4B71-96C5-FB529CCE8E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6" name="Straight Connector 875">
              <a:extLst>
                <a:ext uri="{FF2B5EF4-FFF2-40B4-BE49-F238E27FC236}">
                  <a16:creationId xmlns:a16="http://schemas.microsoft.com/office/drawing/2014/main" id="{6B32D6B7-AD92-4C1B-A37A-5CC0D04027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7" name="Group 876">
            <a:extLst>
              <a:ext uri="{FF2B5EF4-FFF2-40B4-BE49-F238E27FC236}">
                <a16:creationId xmlns:a16="http://schemas.microsoft.com/office/drawing/2014/main" id="{70B1BC9E-2679-4B16-B1DF-B2BC912541C5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9DD95CC7-1CF9-439D-B702-955CBB83763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Isosceles Triangle 878">
              <a:extLst>
                <a:ext uri="{FF2B5EF4-FFF2-40B4-BE49-F238E27FC236}">
                  <a16:creationId xmlns:a16="http://schemas.microsoft.com/office/drawing/2014/main" id="{145DDA21-5FF5-42BD-96E2-49D76D1D0BB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0" name="Straight Connector 879">
              <a:extLst>
                <a:ext uri="{FF2B5EF4-FFF2-40B4-BE49-F238E27FC236}">
                  <a16:creationId xmlns:a16="http://schemas.microsoft.com/office/drawing/2014/main" id="{6C225AB4-0350-432C-A3D3-557917B41D8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Straight Connector 880">
              <a:extLst>
                <a:ext uri="{FF2B5EF4-FFF2-40B4-BE49-F238E27FC236}">
                  <a16:creationId xmlns:a16="http://schemas.microsoft.com/office/drawing/2014/main" id="{8D4ED9D5-C8F6-4F74-BD1F-2B1686FF30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349E4DAA-666C-4726-BB75-7FA19E5DFD5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104CAD96-E3B8-4C5A-8544-035B275D38A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E2D5DBC5-491A-4D38-91A7-47A75196392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23DE19D6-A769-48D6-8703-9DDAFFAAEF9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C6B5139A-1CD6-4850-BF6F-68CF5897B5D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3D63BD49-1CF0-4C5A-97E0-8E065363F9B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Oval 887">
              <a:extLst>
                <a:ext uri="{FF2B5EF4-FFF2-40B4-BE49-F238E27FC236}">
                  <a16:creationId xmlns:a16="http://schemas.microsoft.com/office/drawing/2014/main" id="{C6DF3BDD-970B-41EC-999A-107322A5B1B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BFE2BBAF-4419-40B1-BFE1-4E2E328687E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D02C7BAD-CA3B-43FB-A5E0-8432A8A1002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1" name="Straight Connector 890">
              <a:extLst>
                <a:ext uri="{FF2B5EF4-FFF2-40B4-BE49-F238E27FC236}">
                  <a16:creationId xmlns:a16="http://schemas.microsoft.com/office/drawing/2014/main" id="{FDDB68B2-BF0F-45F5-BC2D-A177BFB3179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41E64A64-88FE-4790-BC8E-57832DD7C31D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C287FD0D-FD8E-4561-A4D5-8DC74688E16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Isosceles Triangle 893">
              <a:extLst>
                <a:ext uri="{FF2B5EF4-FFF2-40B4-BE49-F238E27FC236}">
                  <a16:creationId xmlns:a16="http://schemas.microsoft.com/office/drawing/2014/main" id="{B86A1FE5-F04B-48BB-88EA-34B5B662521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5" name="Straight Connector 894">
              <a:extLst>
                <a:ext uri="{FF2B5EF4-FFF2-40B4-BE49-F238E27FC236}">
                  <a16:creationId xmlns:a16="http://schemas.microsoft.com/office/drawing/2014/main" id="{3BFE57CA-E9CB-4AD9-84B7-2F6EE49DB28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Straight Connector 895">
              <a:extLst>
                <a:ext uri="{FF2B5EF4-FFF2-40B4-BE49-F238E27FC236}">
                  <a16:creationId xmlns:a16="http://schemas.microsoft.com/office/drawing/2014/main" id="{738EA68E-3721-49D8-9183-F3E5E4E95C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39376325-435D-40BE-A7BF-20B888EBC34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B3EE5135-6B43-4C00-8563-C0CE3D2A953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E96CCE50-D6BD-45B1-AB85-CD7369CF117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0B2CDAD2-9294-4AAF-802B-70E1C2689FD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9BED2BBE-0960-4144-9AF4-8B4C61D6DB5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9A71388B-4D73-4E81-A559-FBB92F2FAD7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Oval 902">
              <a:extLst>
                <a:ext uri="{FF2B5EF4-FFF2-40B4-BE49-F238E27FC236}">
                  <a16:creationId xmlns:a16="http://schemas.microsoft.com/office/drawing/2014/main" id="{878ED812-7E3A-4532-8D7A-3ABC924AA9B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B0F19D75-DFB3-4ACA-A318-E1FE4C75678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34FB80E4-E4A8-4F83-81BA-91F96A4F482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1101983D-A14E-4EED-8895-30F08989AC1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99135A97-FC19-46B9-A660-84A55F12DEEB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569CA4CD-F2C8-44A4-B77B-F25FF2E2DBC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Isosceles Triangle 908">
              <a:extLst>
                <a:ext uri="{FF2B5EF4-FFF2-40B4-BE49-F238E27FC236}">
                  <a16:creationId xmlns:a16="http://schemas.microsoft.com/office/drawing/2014/main" id="{13A5EFA5-FC6E-4770-AAC2-9ECB292BA5A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0" name="Straight Connector 909">
              <a:extLst>
                <a:ext uri="{FF2B5EF4-FFF2-40B4-BE49-F238E27FC236}">
                  <a16:creationId xmlns:a16="http://schemas.microsoft.com/office/drawing/2014/main" id="{7CEB9401-E07F-4F6F-BB29-9C8F6088BA2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Straight Connector 910">
              <a:extLst>
                <a:ext uri="{FF2B5EF4-FFF2-40B4-BE49-F238E27FC236}">
                  <a16:creationId xmlns:a16="http://schemas.microsoft.com/office/drawing/2014/main" id="{85545ADF-41BB-4AF0-8AF9-FDF249A88D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9529715D-F5B6-4A11-BC06-4E099965B0A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EB89DEF6-C8E0-42EB-AF47-77F8D5C6B8A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C6E7A54B-CE65-4026-9FC3-806209E23EE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283546F3-6501-4F89-A1AB-38A9701B175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19C3BC06-02A4-45FF-A12D-C4605E98516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A9C7D418-B3E1-4DF1-BC04-6E8485E7DC4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Oval 917">
              <a:extLst>
                <a:ext uri="{FF2B5EF4-FFF2-40B4-BE49-F238E27FC236}">
                  <a16:creationId xmlns:a16="http://schemas.microsoft.com/office/drawing/2014/main" id="{69C1F247-3FB2-48B4-AEC7-0A01CB58FFE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DE1BEB6A-5E43-4902-A6C6-3F8DE4E852E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F4008D03-9AB8-4C17-93E6-1E61BD34738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7B217CF3-C975-4455-949C-964376FB256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2" name="Group 921">
            <a:extLst>
              <a:ext uri="{FF2B5EF4-FFF2-40B4-BE49-F238E27FC236}">
                <a16:creationId xmlns:a16="http://schemas.microsoft.com/office/drawing/2014/main" id="{7DD13FC5-83A1-4451-A911-B451D741F5D2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EE59FC92-F065-41B5-B7F1-984D838B80F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Isosceles Triangle 923">
              <a:extLst>
                <a:ext uri="{FF2B5EF4-FFF2-40B4-BE49-F238E27FC236}">
                  <a16:creationId xmlns:a16="http://schemas.microsoft.com/office/drawing/2014/main" id="{9D96DA2A-ABD2-45AD-97D4-6C237E380E7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5" name="Straight Connector 924">
              <a:extLst>
                <a:ext uri="{FF2B5EF4-FFF2-40B4-BE49-F238E27FC236}">
                  <a16:creationId xmlns:a16="http://schemas.microsoft.com/office/drawing/2014/main" id="{7DAD0869-04DB-40C8-BC73-7BBF023E5E9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Straight Connector 925">
              <a:extLst>
                <a:ext uri="{FF2B5EF4-FFF2-40B4-BE49-F238E27FC236}">
                  <a16:creationId xmlns:a16="http://schemas.microsoft.com/office/drawing/2014/main" id="{281A318E-23B6-4035-8EF4-467771DF56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E92101AE-E36C-4BF4-929F-1865A60934D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80A697EF-23CC-4FCF-8821-33DF5C1BDFE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5CEE00E0-2F69-46FF-9B01-4E5040CBF93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05B73662-07A3-4D69-997D-24BF102EFB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8D8D46E6-8032-42A1-B0BA-88D32ACEC21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EA6166D2-CB79-4CF3-923B-D58897F048E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Oval 932">
              <a:extLst>
                <a:ext uri="{FF2B5EF4-FFF2-40B4-BE49-F238E27FC236}">
                  <a16:creationId xmlns:a16="http://schemas.microsoft.com/office/drawing/2014/main" id="{379C8BFD-CD51-44CB-8E60-E22FEFD9C07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08077F4B-75E6-431A-8B02-E5B8D4BA4B1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138E2916-B5F9-4D2C-9F70-4E059642B09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6" name="Straight Connector 935">
              <a:extLst>
                <a:ext uri="{FF2B5EF4-FFF2-40B4-BE49-F238E27FC236}">
                  <a16:creationId xmlns:a16="http://schemas.microsoft.com/office/drawing/2014/main" id="{150B7291-7DC5-484E-8777-F058AA6FE41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7" name="Group 936">
            <a:extLst>
              <a:ext uri="{FF2B5EF4-FFF2-40B4-BE49-F238E27FC236}">
                <a16:creationId xmlns:a16="http://schemas.microsoft.com/office/drawing/2014/main" id="{81AE1092-D53B-484B-BF77-B50E54F412A3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17C7333F-E2E3-4246-B055-707A5AA2AD9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Isosceles Triangle 938">
              <a:extLst>
                <a:ext uri="{FF2B5EF4-FFF2-40B4-BE49-F238E27FC236}">
                  <a16:creationId xmlns:a16="http://schemas.microsoft.com/office/drawing/2014/main" id="{156624C4-0A05-4D2A-9B58-379FDE62AF5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0" name="Straight Connector 939">
              <a:extLst>
                <a:ext uri="{FF2B5EF4-FFF2-40B4-BE49-F238E27FC236}">
                  <a16:creationId xmlns:a16="http://schemas.microsoft.com/office/drawing/2014/main" id="{2836F740-4B8C-416B-9415-04B51C7EFDA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E9F3A194-075A-4231-9312-FC5873BF47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4A2614DA-5EB6-4664-A491-6D1CD2141F0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F9E1607A-6F13-46EE-851A-5579C36CAEE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B7EFC92A-D67A-4765-B6D8-D934DF8FAAE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76339474-8C69-4EA6-9CB2-B93D9CF55D2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50EEE88B-9824-4325-AABD-EEB9BA16AE4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1C43C220-95F0-4C4F-BC70-406B65DA157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AA596559-BFFB-459B-B6B6-58F7E7D1CAF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7B1D85BB-3770-44A4-ACCB-C9AD71732AF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BEF6114F-4D9A-40A3-95A4-5CE97E62C3F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1" name="Straight Connector 950">
              <a:extLst>
                <a:ext uri="{FF2B5EF4-FFF2-40B4-BE49-F238E27FC236}">
                  <a16:creationId xmlns:a16="http://schemas.microsoft.com/office/drawing/2014/main" id="{56A0C7DF-2538-44B3-9DEF-2C6858DF7FD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2" name="Group 951">
            <a:extLst>
              <a:ext uri="{FF2B5EF4-FFF2-40B4-BE49-F238E27FC236}">
                <a16:creationId xmlns:a16="http://schemas.microsoft.com/office/drawing/2014/main" id="{F416EC07-1314-4008-A192-D84C41202B3B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CB135AE8-169E-45CC-91B2-975373BC240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Isosceles Triangle 953">
              <a:extLst>
                <a:ext uri="{FF2B5EF4-FFF2-40B4-BE49-F238E27FC236}">
                  <a16:creationId xmlns:a16="http://schemas.microsoft.com/office/drawing/2014/main" id="{54E4E45E-E783-4E1B-876C-415DDCD376D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944D2986-5926-4298-ACEA-BFB5661D387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Straight Connector 955">
              <a:extLst>
                <a:ext uri="{FF2B5EF4-FFF2-40B4-BE49-F238E27FC236}">
                  <a16:creationId xmlns:a16="http://schemas.microsoft.com/office/drawing/2014/main" id="{2022AA83-8FCF-4D36-AADA-1A533EB3C3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20E2BE34-CD02-4B5B-9048-AFE7A0F02ED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8F3AFF75-B633-48EF-8AC3-DBE67F1D121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2B708179-676F-43A4-A363-DE6FA9BF619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89C66ECE-CCAF-4CFE-B59F-33307A60D83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CA17F980-4D6C-4C0B-B285-B1BC37E1C60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49E10529-A5C7-4DC6-BA9C-134462094F1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Oval 962">
              <a:extLst>
                <a:ext uri="{FF2B5EF4-FFF2-40B4-BE49-F238E27FC236}">
                  <a16:creationId xmlns:a16="http://schemas.microsoft.com/office/drawing/2014/main" id="{21F9B84A-A973-429A-9644-A41D5EC0625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E494DD86-AADE-4729-AC8B-D7FBE5321B6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43B9632F-90FB-4042-970E-74127709B63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6" name="Straight Connector 965">
              <a:extLst>
                <a:ext uri="{FF2B5EF4-FFF2-40B4-BE49-F238E27FC236}">
                  <a16:creationId xmlns:a16="http://schemas.microsoft.com/office/drawing/2014/main" id="{BB701AA1-99E9-4D8A-A965-E1BD9946CC9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B2CEBE19-367B-4F8D-83DE-52AAFE168B28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62DFCFD5-F76A-431F-A4A4-769A27153A1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Isosceles Triangle 968">
              <a:extLst>
                <a:ext uri="{FF2B5EF4-FFF2-40B4-BE49-F238E27FC236}">
                  <a16:creationId xmlns:a16="http://schemas.microsoft.com/office/drawing/2014/main" id="{ACB34890-D608-4843-8C06-972761D47E4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0" name="Straight Connector 969">
              <a:extLst>
                <a:ext uri="{FF2B5EF4-FFF2-40B4-BE49-F238E27FC236}">
                  <a16:creationId xmlns:a16="http://schemas.microsoft.com/office/drawing/2014/main" id="{4400A0B4-D80E-438B-A094-54C4F713311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Straight Connector 970">
              <a:extLst>
                <a:ext uri="{FF2B5EF4-FFF2-40B4-BE49-F238E27FC236}">
                  <a16:creationId xmlns:a16="http://schemas.microsoft.com/office/drawing/2014/main" id="{5F2343F4-6231-43DF-B89A-450DDC3343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2" name="Arc 971">
              <a:extLst>
                <a:ext uri="{FF2B5EF4-FFF2-40B4-BE49-F238E27FC236}">
                  <a16:creationId xmlns:a16="http://schemas.microsoft.com/office/drawing/2014/main" id="{BC74D53B-B9CA-4624-9ED7-37BBBFF57C4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21FA5030-16CA-4F57-A33E-034A650FB1A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AE511929-A943-48AE-9CA0-F8142EC87A2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DEF20F5C-855E-4773-BA8A-5911513B182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9793DAE5-7EAA-4C37-8A7D-B900D0B77CB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5C60EFD8-C884-4F7A-91EA-D57E0D0FEAB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Oval 977">
              <a:extLst>
                <a:ext uri="{FF2B5EF4-FFF2-40B4-BE49-F238E27FC236}">
                  <a16:creationId xmlns:a16="http://schemas.microsoft.com/office/drawing/2014/main" id="{514385C2-65C3-4BAC-9AA1-EF47E604A88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3B64E221-35D0-45F4-B85C-2E5A323DA30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20B46E9F-CAA6-4062-94A8-5AD00BBAAA7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1" name="Straight Connector 980">
              <a:extLst>
                <a:ext uri="{FF2B5EF4-FFF2-40B4-BE49-F238E27FC236}">
                  <a16:creationId xmlns:a16="http://schemas.microsoft.com/office/drawing/2014/main" id="{DD0F7243-AB74-4DBA-83F8-9E40EB7AA88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2" name="Group 981">
            <a:extLst>
              <a:ext uri="{FF2B5EF4-FFF2-40B4-BE49-F238E27FC236}">
                <a16:creationId xmlns:a16="http://schemas.microsoft.com/office/drawing/2014/main" id="{1F431C23-BA02-4533-B45E-9C6EE04658F2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EE210548-93D2-495B-9387-1D36436AF9F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Isosceles Triangle 983">
              <a:extLst>
                <a:ext uri="{FF2B5EF4-FFF2-40B4-BE49-F238E27FC236}">
                  <a16:creationId xmlns:a16="http://schemas.microsoft.com/office/drawing/2014/main" id="{3EBF8E3D-8AC7-4950-971C-630757DAF49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5" name="Straight Connector 984">
              <a:extLst>
                <a:ext uri="{FF2B5EF4-FFF2-40B4-BE49-F238E27FC236}">
                  <a16:creationId xmlns:a16="http://schemas.microsoft.com/office/drawing/2014/main" id="{612E1313-3D19-48D5-84D1-8EA47657987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762FB0B3-B882-464C-BF5C-93F8CFCF74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016B044A-72F5-44C4-928F-7FA3E216232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828C272C-41F6-42D4-87A6-3E467A768AF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8F78BA77-7522-4C85-8181-C9C7B79CC14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908E58D4-557C-4277-8FAB-03EFE1532CC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7D4542D0-3F26-4FE4-BB14-0D57F2610A0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CB6FD6BF-CF6C-429C-A797-C39F457AF5B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Oval 992">
              <a:extLst>
                <a:ext uri="{FF2B5EF4-FFF2-40B4-BE49-F238E27FC236}">
                  <a16:creationId xmlns:a16="http://schemas.microsoft.com/office/drawing/2014/main" id="{7B7D0537-4A24-486B-94F7-DCC4F21EB26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2E69F100-8193-44BB-8450-94BAFE4689C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53734120-AD8C-4B85-84A2-7211B57C7EA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6" name="Straight Connector 995">
              <a:extLst>
                <a:ext uri="{FF2B5EF4-FFF2-40B4-BE49-F238E27FC236}">
                  <a16:creationId xmlns:a16="http://schemas.microsoft.com/office/drawing/2014/main" id="{926B6E99-C580-4A17-9E30-D119B70E265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B21966F1-8911-4EBC-B75A-960D82321653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D4CC8135-C06A-4856-9C2C-9BDA70BF3CB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Isosceles Triangle 998">
              <a:extLst>
                <a:ext uri="{FF2B5EF4-FFF2-40B4-BE49-F238E27FC236}">
                  <a16:creationId xmlns:a16="http://schemas.microsoft.com/office/drawing/2014/main" id="{53E16AB6-01BD-4C46-9243-FB44627C888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0" name="Straight Connector 999">
              <a:extLst>
                <a:ext uri="{FF2B5EF4-FFF2-40B4-BE49-F238E27FC236}">
                  <a16:creationId xmlns:a16="http://schemas.microsoft.com/office/drawing/2014/main" id="{B1C5E50E-516C-4F9A-8D17-A49AFBD2D2C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1" name="Straight Connector 1000">
              <a:extLst>
                <a:ext uri="{FF2B5EF4-FFF2-40B4-BE49-F238E27FC236}">
                  <a16:creationId xmlns:a16="http://schemas.microsoft.com/office/drawing/2014/main" id="{BF1137FA-AB3A-4F5C-B9EF-572C00174D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DE328CCE-4903-4BD1-A184-BB6E0ADC8B6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BF0F517C-06D2-44AC-9C94-2C106AB1824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0AC0A437-266C-402B-B7E4-4DDA967304C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2CA6385B-489F-4EFB-B1D2-9F31B83785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7B13E2EA-058D-48DF-9334-3C3C2183CBE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6491F043-3994-40A6-955E-D5EBB70BB82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Oval 1007">
              <a:extLst>
                <a:ext uri="{FF2B5EF4-FFF2-40B4-BE49-F238E27FC236}">
                  <a16:creationId xmlns:a16="http://schemas.microsoft.com/office/drawing/2014/main" id="{3F1FE353-AC55-4AB2-8794-CA1AE4DBDF7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DE28E1A5-F6DD-404B-B08E-894152DB372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BDEB6CF6-507B-427E-85E4-FB2083D74F8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1" name="Straight Connector 1010">
              <a:extLst>
                <a:ext uri="{FF2B5EF4-FFF2-40B4-BE49-F238E27FC236}">
                  <a16:creationId xmlns:a16="http://schemas.microsoft.com/office/drawing/2014/main" id="{DD9DD42B-6DE3-4E8D-A4F4-507B8075493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2" name="Group 1011">
            <a:extLst>
              <a:ext uri="{FF2B5EF4-FFF2-40B4-BE49-F238E27FC236}">
                <a16:creationId xmlns:a16="http://schemas.microsoft.com/office/drawing/2014/main" id="{7E31D669-C289-4425-B738-4E95F369E867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D8AAE626-A44C-470F-BD6D-11B851A5DB6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Isosceles Triangle 1013">
              <a:extLst>
                <a:ext uri="{FF2B5EF4-FFF2-40B4-BE49-F238E27FC236}">
                  <a16:creationId xmlns:a16="http://schemas.microsoft.com/office/drawing/2014/main" id="{9494BA03-44C4-4D7A-A86D-4AA3ED84D83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5" name="Straight Connector 1014">
              <a:extLst>
                <a:ext uri="{FF2B5EF4-FFF2-40B4-BE49-F238E27FC236}">
                  <a16:creationId xmlns:a16="http://schemas.microsoft.com/office/drawing/2014/main" id="{7B87873B-3841-4599-93FB-361D19D639C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6" name="Straight Connector 1015">
              <a:extLst>
                <a:ext uri="{FF2B5EF4-FFF2-40B4-BE49-F238E27FC236}">
                  <a16:creationId xmlns:a16="http://schemas.microsoft.com/office/drawing/2014/main" id="{3174C843-A4A1-4722-BFAB-8C24454F77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4B220145-24ED-4C88-BBBD-049BCBA30D5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933F54EB-CD30-4B47-A20C-6192D876D4E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05150B5E-6329-4ADB-8C9A-7C8C1786960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83FBE863-82B8-4ECB-93CA-4C3CF11B04F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401629DE-D91C-49A3-81D3-8A621DC7C38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1AD6D4AD-E824-44D5-9503-48951E7B62A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Oval 1022">
              <a:extLst>
                <a:ext uri="{FF2B5EF4-FFF2-40B4-BE49-F238E27FC236}">
                  <a16:creationId xmlns:a16="http://schemas.microsoft.com/office/drawing/2014/main" id="{CE6676F3-202B-4618-B401-881F2F6CB03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ED02A08F-5F0A-455E-8D39-777EBAD9A39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48B18A68-F76E-442E-8F47-F4B1C9A664B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DF6A5B81-586D-4E3B-908D-FE0DF2327A8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929D18FF-384D-4246-B640-C79A1C7CBA6D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79C53FB2-A478-482A-9580-ED11EF1748A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Isosceles Triangle 1028">
              <a:extLst>
                <a:ext uri="{FF2B5EF4-FFF2-40B4-BE49-F238E27FC236}">
                  <a16:creationId xmlns:a16="http://schemas.microsoft.com/office/drawing/2014/main" id="{C7266335-8EC1-418A-926E-056542E193A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0" name="Straight Connector 1029">
              <a:extLst>
                <a:ext uri="{FF2B5EF4-FFF2-40B4-BE49-F238E27FC236}">
                  <a16:creationId xmlns:a16="http://schemas.microsoft.com/office/drawing/2014/main" id="{D07AD0B9-8E76-4CDF-8F53-53E5DF9BE90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Straight Connector 1030">
              <a:extLst>
                <a:ext uri="{FF2B5EF4-FFF2-40B4-BE49-F238E27FC236}">
                  <a16:creationId xmlns:a16="http://schemas.microsoft.com/office/drawing/2014/main" id="{B3BAB19D-17B9-4F3A-8459-AB0978C581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5C7A6EA8-224C-4141-B94F-B0CBBF16D9F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C9B679B2-3872-4DEE-ADF1-567E3435790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74A7221B-DC96-4824-9F41-855DA2888D9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506773FF-6FB6-413F-883F-7282BB468AC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9612B0E3-B349-49BD-8194-801F19EE488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57BD60A8-C89C-468D-A7AF-49F50BC4BEF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Oval 1037">
              <a:extLst>
                <a:ext uri="{FF2B5EF4-FFF2-40B4-BE49-F238E27FC236}">
                  <a16:creationId xmlns:a16="http://schemas.microsoft.com/office/drawing/2014/main" id="{01F6E3CA-2622-4B8A-9340-28A72211560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0BCD906A-B65F-47B2-82F0-0C0178027C7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Arc 1039">
              <a:extLst>
                <a:ext uri="{FF2B5EF4-FFF2-40B4-BE49-F238E27FC236}">
                  <a16:creationId xmlns:a16="http://schemas.microsoft.com/office/drawing/2014/main" id="{898FCDDD-DB13-4244-9C73-95A8A745066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1" name="Straight Connector 1040">
              <a:extLst>
                <a:ext uri="{FF2B5EF4-FFF2-40B4-BE49-F238E27FC236}">
                  <a16:creationId xmlns:a16="http://schemas.microsoft.com/office/drawing/2014/main" id="{1C0FFB8F-591E-4785-8EE7-551C95061B7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2" name="Group 1041">
            <a:extLst>
              <a:ext uri="{FF2B5EF4-FFF2-40B4-BE49-F238E27FC236}">
                <a16:creationId xmlns:a16="http://schemas.microsoft.com/office/drawing/2014/main" id="{A58B2AF5-803B-45A8-A9C0-95AEEB2D5CC0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2A1022CE-B8B2-4FCC-BD37-F8D39104DE5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Isosceles Triangle 1043">
              <a:extLst>
                <a:ext uri="{FF2B5EF4-FFF2-40B4-BE49-F238E27FC236}">
                  <a16:creationId xmlns:a16="http://schemas.microsoft.com/office/drawing/2014/main" id="{AFDE211D-0750-421D-9D63-7FBE9AAA7B8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5" name="Straight Connector 1044">
              <a:extLst>
                <a:ext uri="{FF2B5EF4-FFF2-40B4-BE49-F238E27FC236}">
                  <a16:creationId xmlns:a16="http://schemas.microsoft.com/office/drawing/2014/main" id="{9DDD0928-38D2-4EFE-BC45-994AEF0A7B1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Straight Connector 1045">
              <a:extLst>
                <a:ext uri="{FF2B5EF4-FFF2-40B4-BE49-F238E27FC236}">
                  <a16:creationId xmlns:a16="http://schemas.microsoft.com/office/drawing/2014/main" id="{85623D30-9A49-445B-A83C-65BEF5B198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A5504993-5262-4C1E-A1FA-5E6481CEC88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B409BE2E-F9E5-4A09-84A0-8E989FB1B39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4C37B27D-A193-47D3-9B87-94A37147716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BD7FFDD4-FB97-4CCC-8193-247A7B72BCA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23CF0703-C6B3-46CA-886E-9E44C8DD891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AF8632D7-939E-4E54-86D4-03207D70C50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Oval 1052">
              <a:extLst>
                <a:ext uri="{FF2B5EF4-FFF2-40B4-BE49-F238E27FC236}">
                  <a16:creationId xmlns:a16="http://schemas.microsoft.com/office/drawing/2014/main" id="{CD989876-739D-4067-A9A9-5A6A89E4C4F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F1857466-006B-4814-B7C4-4C17372F154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64944D41-38B7-44F3-B131-D70025F67C5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6" name="Straight Connector 1055">
              <a:extLst>
                <a:ext uri="{FF2B5EF4-FFF2-40B4-BE49-F238E27FC236}">
                  <a16:creationId xmlns:a16="http://schemas.microsoft.com/office/drawing/2014/main" id="{7D2D8B19-1138-47CF-B4AE-CF3C6C36185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7" name="Group 1056">
            <a:extLst>
              <a:ext uri="{FF2B5EF4-FFF2-40B4-BE49-F238E27FC236}">
                <a16:creationId xmlns:a16="http://schemas.microsoft.com/office/drawing/2014/main" id="{CECF2C71-EF7A-48D8-89A0-3B1FDDE2A5D0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6F31EAFD-4A95-42CA-98D6-420C974219F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Isosceles Triangle 1058">
              <a:extLst>
                <a:ext uri="{FF2B5EF4-FFF2-40B4-BE49-F238E27FC236}">
                  <a16:creationId xmlns:a16="http://schemas.microsoft.com/office/drawing/2014/main" id="{30B24F8F-6F93-4709-970D-2823964D3D0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F97D7F66-7EEB-4F16-8D1B-AFA9A0F8152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1" name="Straight Connector 1060">
              <a:extLst>
                <a:ext uri="{FF2B5EF4-FFF2-40B4-BE49-F238E27FC236}">
                  <a16:creationId xmlns:a16="http://schemas.microsoft.com/office/drawing/2014/main" id="{BEBE3CF4-1E4D-42DB-B841-B8876575C4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1567C0E0-9951-471A-9F6A-6303EAD70AC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81E8125E-763C-405F-9A2A-263ABDEF39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5471C3E3-ACE5-43ED-A7BA-8FA9C7372B0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DDB68C0F-F491-4C2B-8155-DC4F4D03D0C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979E5117-8A1B-41E1-A0F0-E4D8AB745B2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ACDB44AB-2FBD-4BD6-A86D-804F0441A7D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Oval 1067">
              <a:extLst>
                <a:ext uri="{FF2B5EF4-FFF2-40B4-BE49-F238E27FC236}">
                  <a16:creationId xmlns:a16="http://schemas.microsoft.com/office/drawing/2014/main" id="{16CD6F8B-C6E4-4E96-AA2A-7AD27B71CE6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99050019-03B7-4217-B9F7-458187B8163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31316BD1-C911-4AF2-95E4-57FB66DC446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E61A168D-92E9-402B-827F-F48C72EE14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2" name="Group 1071">
            <a:extLst>
              <a:ext uri="{FF2B5EF4-FFF2-40B4-BE49-F238E27FC236}">
                <a16:creationId xmlns:a16="http://schemas.microsoft.com/office/drawing/2014/main" id="{CFA4E4C8-8A5B-4D21-B199-ACD67022E55D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04F94337-AC40-4583-9ACA-D13DED8AE5E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Isosceles Triangle 1073">
              <a:extLst>
                <a:ext uri="{FF2B5EF4-FFF2-40B4-BE49-F238E27FC236}">
                  <a16:creationId xmlns:a16="http://schemas.microsoft.com/office/drawing/2014/main" id="{F47BCBB5-ED4D-4324-813E-DEAACD931CB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5" name="Straight Connector 1074">
              <a:extLst>
                <a:ext uri="{FF2B5EF4-FFF2-40B4-BE49-F238E27FC236}">
                  <a16:creationId xmlns:a16="http://schemas.microsoft.com/office/drawing/2014/main" id="{075314E7-62E2-4E85-93D0-E69C6BFCE8A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0B40F3B2-2DDB-4687-A35A-01707734EB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E42A4FA8-0FBE-4818-AD81-37A4306962D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7FFD42DE-A84D-4F22-914A-0C29A116688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CCF7BEEA-E98B-4076-81FE-5F1E5B732AF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81FF9039-ABAE-442D-A4CE-F51B97067D9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5023B0AC-F29D-4477-87A5-6D81775CE7D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77800138-7F85-4196-BD15-1B7A5E33A22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Oval 1082">
              <a:extLst>
                <a:ext uri="{FF2B5EF4-FFF2-40B4-BE49-F238E27FC236}">
                  <a16:creationId xmlns:a16="http://schemas.microsoft.com/office/drawing/2014/main" id="{62BCECE6-D035-401C-BF7A-285E880948F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79CE2BD0-1E92-4F08-98E5-AACE75A3FBF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EE8DE3EC-4C7F-43D2-85F4-560978CA80D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6" name="Straight Connector 1085">
              <a:extLst>
                <a:ext uri="{FF2B5EF4-FFF2-40B4-BE49-F238E27FC236}">
                  <a16:creationId xmlns:a16="http://schemas.microsoft.com/office/drawing/2014/main" id="{BB77B6CB-B630-4065-8E16-F6713BA95E7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7" name="Group 1086">
            <a:extLst>
              <a:ext uri="{FF2B5EF4-FFF2-40B4-BE49-F238E27FC236}">
                <a16:creationId xmlns:a16="http://schemas.microsoft.com/office/drawing/2014/main" id="{A53DE6BF-8639-47FA-A0BA-292C58D699E1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8C9BCE0D-4012-4129-829E-75D033D665B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Isosceles Triangle 1088">
              <a:extLst>
                <a:ext uri="{FF2B5EF4-FFF2-40B4-BE49-F238E27FC236}">
                  <a16:creationId xmlns:a16="http://schemas.microsoft.com/office/drawing/2014/main" id="{6919EFAD-4838-4D07-AF82-4E66B7AF215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2E08B4E0-6BD2-450A-8DB1-79FC4E7851B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5CD17EFB-5874-4B9B-B893-B4F82607AD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ACF89EC4-B95E-4BD8-ABBE-13DD862A41F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Arc 1092">
              <a:extLst>
                <a:ext uri="{FF2B5EF4-FFF2-40B4-BE49-F238E27FC236}">
                  <a16:creationId xmlns:a16="http://schemas.microsoft.com/office/drawing/2014/main" id="{D8414061-A0D6-4843-8904-C0994989F9C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BF49C6FE-D370-40E8-A09F-6D0F083DDAC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A8FE5E8A-F525-4D87-B989-16B5533D216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8D3ADF77-7BEE-467E-A99E-66CC216D884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34131683-46A8-4E3A-B781-5A1FB4D6B02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Oval 1097">
              <a:extLst>
                <a:ext uri="{FF2B5EF4-FFF2-40B4-BE49-F238E27FC236}">
                  <a16:creationId xmlns:a16="http://schemas.microsoft.com/office/drawing/2014/main" id="{14C9624C-EC8A-4120-A3CA-DEDA31D92A3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6D0482B1-0EB5-4475-813B-BCDAD269AF3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40EB2D40-9EA4-4A6C-A531-60211272C6E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034AC0C2-1EBC-4A40-B7CD-595674E12DC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2" name="Group 1101">
            <a:extLst>
              <a:ext uri="{FF2B5EF4-FFF2-40B4-BE49-F238E27FC236}">
                <a16:creationId xmlns:a16="http://schemas.microsoft.com/office/drawing/2014/main" id="{79FE2ECD-4936-43E1-BFB0-698F08D6352F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E0D08141-1B12-4723-B64A-0962108EFB9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Isosceles Triangle 1103">
              <a:extLst>
                <a:ext uri="{FF2B5EF4-FFF2-40B4-BE49-F238E27FC236}">
                  <a16:creationId xmlns:a16="http://schemas.microsoft.com/office/drawing/2014/main" id="{FAF55C92-2EEC-41A7-9CE7-A4FFBE070D1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5F353DF8-A004-40DF-ABE2-5D842DE092E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Straight Connector 1105">
              <a:extLst>
                <a:ext uri="{FF2B5EF4-FFF2-40B4-BE49-F238E27FC236}">
                  <a16:creationId xmlns:a16="http://schemas.microsoft.com/office/drawing/2014/main" id="{6A82BC35-62C7-4371-90A5-0B39200537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4D507771-48B5-4DE7-949F-D4EF209C7D9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8" name="Arc 1107">
              <a:extLst>
                <a:ext uri="{FF2B5EF4-FFF2-40B4-BE49-F238E27FC236}">
                  <a16:creationId xmlns:a16="http://schemas.microsoft.com/office/drawing/2014/main" id="{C8D1F9D4-AAC1-4274-B507-5A89BAF6F1B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2DAF9526-0D08-411E-89C0-AC09BA06A9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814568F4-7F57-4105-9FC3-55BF3285356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8746BC05-4D3B-4744-A132-F5562C0E5BC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4A4CE6D1-F2D6-4365-B08F-ECD72F04097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Oval 1112">
              <a:extLst>
                <a:ext uri="{FF2B5EF4-FFF2-40B4-BE49-F238E27FC236}">
                  <a16:creationId xmlns:a16="http://schemas.microsoft.com/office/drawing/2014/main" id="{5E9DF760-E4D6-404B-ABD2-4B9B405FAF9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01B84A78-CA29-497C-880E-305085DE307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AC7CBA80-516C-4E80-B03A-C69D905D957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6" name="Straight Connector 1115">
              <a:extLst>
                <a:ext uri="{FF2B5EF4-FFF2-40B4-BE49-F238E27FC236}">
                  <a16:creationId xmlns:a16="http://schemas.microsoft.com/office/drawing/2014/main" id="{AF6D8E6B-2126-4E33-9A76-9B68F305B39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7" name="Group 1116">
            <a:extLst>
              <a:ext uri="{FF2B5EF4-FFF2-40B4-BE49-F238E27FC236}">
                <a16:creationId xmlns:a16="http://schemas.microsoft.com/office/drawing/2014/main" id="{8C492153-2F7E-4A55-BCE1-5A0A295768F6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53249D61-1723-4421-BFBF-F85A8B33798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Isosceles Triangle 1118">
              <a:extLst>
                <a:ext uri="{FF2B5EF4-FFF2-40B4-BE49-F238E27FC236}">
                  <a16:creationId xmlns:a16="http://schemas.microsoft.com/office/drawing/2014/main" id="{BFFEE884-7432-4FC5-87DC-A28384C0AF3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0" name="Straight Connector 1119">
              <a:extLst>
                <a:ext uri="{FF2B5EF4-FFF2-40B4-BE49-F238E27FC236}">
                  <a16:creationId xmlns:a16="http://schemas.microsoft.com/office/drawing/2014/main" id="{B87E2237-787C-48EA-9B14-8917289416C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" name="Straight Connector 1120">
              <a:extLst>
                <a:ext uri="{FF2B5EF4-FFF2-40B4-BE49-F238E27FC236}">
                  <a16:creationId xmlns:a16="http://schemas.microsoft.com/office/drawing/2014/main" id="{AE2C3C82-34FB-4EFA-B125-F45B1DF0D2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476D6F36-11CA-454D-A70C-7A5E4F0C362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25098FF8-CAC5-4435-807C-23A3174ECB4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768488F7-DAA9-46AB-89C7-062E1DAE7E6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A34AEFA7-7BA0-40B3-8D83-6FF280E5A5E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D4340735-57C1-4A99-8675-B109B86B120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74CDCC79-F2D1-4031-B830-3C8B02EA364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Oval 1127">
              <a:extLst>
                <a:ext uri="{FF2B5EF4-FFF2-40B4-BE49-F238E27FC236}">
                  <a16:creationId xmlns:a16="http://schemas.microsoft.com/office/drawing/2014/main" id="{10B0EBB4-B8D9-4498-9E48-B948CF178F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C5C4F6AE-2F4C-4F51-B9F4-C3860727C69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B6DF74E4-C4E8-4EB5-9A41-0BA9096454A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1" name="Straight Connector 1130">
              <a:extLst>
                <a:ext uri="{FF2B5EF4-FFF2-40B4-BE49-F238E27FC236}">
                  <a16:creationId xmlns:a16="http://schemas.microsoft.com/office/drawing/2014/main" id="{9659545A-22C3-428D-A5AB-878310BA6D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2" name="Group 1131">
            <a:extLst>
              <a:ext uri="{FF2B5EF4-FFF2-40B4-BE49-F238E27FC236}">
                <a16:creationId xmlns:a16="http://schemas.microsoft.com/office/drawing/2014/main" id="{F62EF9AA-139C-4460-8B18-A600123ADE45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5043F3F3-BB78-436F-9303-13DB6035050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Isosceles Triangle 1133">
              <a:extLst>
                <a:ext uri="{FF2B5EF4-FFF2-40B4-BE49-F238E27FC236}">
                  <a16:creationId xmlns:a16="http://schemas.microsoft.com/office/drawing/2014/main" id="{9C660894-FCA2-428A-9DA9-686316B7EDA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5" name="Straight Connector 1134">
              <a:extLst>
                <a:ext uri="{FF2B5EF4-FFF2-40B4-BE49-F238E27FC236}">
                  <a16:creationId xmlns:a16="http://schemas.microsoft.com/office/drawing/2014/main" id="{301196E9-9E9F-485B-AFDA-300E86EC88A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Straight Connector 1135">
              <a:extLst>
                <a:ext uri="{FF2B5EF4-FFF2-40B4-BE49-F238E27FC236}">
                  <a16:creationId xmlns:a16="http://schemas.microsoft.com/office/drawing/2014/main" id="{E667B0F0-32F4-4B07-94E7-79DBE64568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611D8771-E76C-4AE2-A785-9D6680575BD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D7A959D5-BB6F-4024-B4A5-77F6BB4744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A093BFFD-A76E-45B1-948E-DDD2227E267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EFADF59E-9F54-43C1-B07B-DF000608C0F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F9EDAA2D-5B1A-4B1A-8CFA-83F5A3081C1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9C8D50D6-00B7-4A07-A91A-B448AD7EC08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Oval 1142">
              <a:extLst>
                <a:ext uri="{FF2B5EF4-FFF2-40B4-BE49-F238E27FC236}">
                  <a16:creationId xmlns:a16="http://schemas.microsoft.com/office/drawing/2014/main" id="{1433B3AB-3DBE-4FDE-AD7C-521BA8F46B3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6F299F3C-B582-4993-BA2C-92104FB8EBD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11FA51BD-926A-4615-B024-0BA39184E1A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6" name="Straight Connector 1145">
              <a:extLst>
                <a:ext uri="{FF2B5EF4-FFF2-40B4-BE49-F238E27FC236}">
                  <a16:creationId xmlns:a16="http://schemas.microsoft.com/office/drawing/2014/main" id="{3416001A-5E32-4C48-B25B-6CB97E1C8D7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7" name="Group 1146">
            <a:extLst>
              <a:ext uri="{FF2B5EF4-FFF2-40B4-BE49-F238E27FC236}">
                <a16:creationId xmlns:a16="http://schemas.microsoft.com/office/drawing/2014/main" id="{E4F167B7-207D-4BBE-BD53-61FA06F7184B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89C27661-B70B-4541-94E2-B73AC40D85E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Isosceles Triangle 1148">
              <a:extLst>
                <a:ext uri="{FF2B5EF4-FFF2-40B4-BE49-F238E27FC236}">
                  <a16:creationId xmlns:a16="http://schemas.microsoft.com/office/drawing/2014/main" id="{7721EE65-E71D-41E0-96A0-2482BC799ED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0" name="Straight Connector 1149">
              <a:extLst>
                <a:ext uri="{FF2B5EF4-FFF2-40B4-BE49-F238E27FC236}">
                  <a16:creationId xmlns:a16="http://schemas.microsoft.com/office/drawing/2014/main" id="{2D899E41-28C1-4267-8D4C-C39DB62FA5E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Straight Connector 1150">
              <a:extLst>
                <a:ext uri="{FF2B5EF4-FFF2-40B4-BE49-F238E27FC236}">
                  <a16:creationId xmlns:a16="http://schemas.microsoft.com/office/drawing/2014/main" id="{987859AE-AF8A-4D42-8CDD-8AFD0B61F6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A18A2684-AFC0-4F96-8CD3-0EF7D0C1EC7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CEBC49AA-BDCE-4CB9-94FA-EDF0A50395C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C746D4A8-9B0C-41BE-9EF7-24E5A331745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2FAEDF7E-AFB2-40ED-AECF-F10C9AB2BDF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EDCD18AF-5805-4751-94DB-AF67A37782A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42E5E56E-C263-425B-9A2A-F1C442222DB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Oval 1157">
              <a:extLst>
                <a:ext uri="{FF2B5EF4-FFF2-40B4-BE49-F238E27FC236}">
                  <a16:creationId xmlns:a16="http://schemas.microsoft.com/office/drawing/2014/main" id="{32638EA4-3543-45F8-8B75-B1F15B9971E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C367F033-8EF3-4375-80B9-EA70C9D39FA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0387DC04-FECE-4125-A9DA-15C039699C4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CBF9B297-287B-4EF6-904C-25906F226D7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9B1A14EE-ACB7-449F-80CF-5735DB195B84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AFBC8661-136C-4223-8A61-6D604E9C0DC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Isosceles Triangle 1163">
              <a:extLst>
                <a:ext uri="{FF2B5EF4-FFF2-40B4-BE49-F238E27FC236}">
                  <a16:creationId xmlns:a16="http://schemas.microsoft.com/office/drawing/2014/main" id="{5AED8153-480C-4D92-B32F-AD5F3FE8505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5" name="Straight Connector 1164">
              <a:extLst>
                <a:ext uri="{FF2B5EF4-FFF2-40B4-BE49-F238E27FC236}">
                  <a16:creationId xmlns:a16="http://schemas.microsoft.com/office/drawing/2014/main" id="{BA6725F7-2CE8-4C74-A528-B61F8AE16D7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6" name="Straight Connector 1165">
              <a:extLst>
                <a:ext uri="{FF2B5EF4-FFF2-40B4-BE49-F238E27FC236}">
                  <a16:creationId xmlns:a16="http://schemas.microsoft.com/office/drawing/2014/main" id="{0B1FA3FD-CE0C-4E97-8D7E-3611810CD7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466CD531-4F37-4799-930B-A406D813E43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975EE0C7-168E-4122-A622-3BE168AC0F0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7DFB02B6-3079-4A5C-B791-5420589F6A9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CA54E425-7FBB-4296-8ECA-BF2EC4D21F5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3FC72964-BECB-48C7-9FFA-6BF4FD63FD6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0ED95FA3-BC4E-4E2B-A49E-9F10FC6B8DC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Oval 1172">
              <a:extLst>
                <a:ext uri="{FF2B5EF4-FFF2-40B4-BE49-F238E27FC236}">
                  <a16:creationId xmlns:a16="http://schemas.microsoft.com/office/drawing/2014/main" id="{1E23F7C4-0DC1-43BB-B62E-BCFDC87357E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DB2204A7-FF5E-4251-8652-C1192FEE101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B44D076F-F1F4-4DEE-A955-C7D8BB7D4FF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CE6A13C4-7770-48E8-BA19-EB5DAF7ACCE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7" name="Group 1176">
            <a:extLst>
              <a:ext uri="{FF2B5EF4-FFF2-40B4-BE49-F238E27FC236}">
                <a16:creationId xmlns:a16="http://schemas.microsoft.com/office/drawing/2014/main" id="{803789AD-F15D-4552-B52F-3B7CF71327D9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9AC6A7E0-0258-43F8-ADD4-8B6F00725DA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Isosceles Triangle 1178">
              <a:extLst>
                <a:ext uri="{FF2B5EF4-FFF2-40B4-BE49-F238E27FC236}">
                  <a16:creationId xmlns:a16="http://schemas.microsoft.com/office/drawing/2014/main" id="{5A7209C9-1B7A-4603-8EC5-3E1F1499EE8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0" name="Straight Connector 1179">
              <a:extLst>
                <a:ext uri="{FF2B5EF4-FFF2-40B4-BE49-F238E27FC236}">
                  <a16:creationId xmlns:a16="http://schemas.microsoft.com/office/drawing/2014/main" id="{15971C68-DAE2-4840-99D5-ED62C2CCFC1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1" name="Straight Connector 1180">
              <a:extLst>
                <a:ext uri="{FF2B5EF4-FFF2-40B4-BE49-F238E27FC236}">
                  <a16:creationId xmlns:a16="http://schemas.microsoft.com/office/drawing/2014/main" id="{ABDB87AF-C91B-427E-8B3A-C54F908D37A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417D031F-B9B1-4A73-8648-13C8FD784D7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BEDFC116-7FE0-4736-8D2C-1C947D1AF81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25BBDF13-50DD-47B3-B6BD-17F84B1B30E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50A5A89D-7A2F-4E5A-AD34-E89EB1B7F73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4C9DC997-380F-47C6-9F40-E252DBBF199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B6EA8B11-6E8B-4267-BB51-27135E20CF2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Oval 1187">
              <a:extLst>
                <a:ext uri="{FF2B5EF4-FFF2-40B4-BE49-F238E27FC236}">
                  <a16:creationId xmlns:a16="http://schemas.microsoft.com/office/drawing/2014/main" id="{2FD22E1D-30BC-428A-BF15-C212925D1F4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EA24EE13-9E6C-4D3B-8BD2-AF4DF933082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050A2686-D6C6-4590-8B3A-1BACBFDAB2D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1" name="Straight Connector 1190">
              <a:extLst>
                <a:ext uri="{FF2B5EF4-FFF2-40B4-BE49-F238E27FC236}">
                  <a16:creationId xmlns:a16="http://schemas.microsoft.com/office/drawing/2014/main" id="{A735300D-98E8-4BCB-A0C6-DA2A26FC422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2" name="Group 1191">
            <a:extLst>
              <a:ext uri="{FF2B5EF4-FFF2-40B4-BE49-F238E27FC236}">
                <a16:creationId xmlns:a16="http://schemas.microsoft.com/office/drawing/2014/main" id="{5B4323EC-7AF3-41AA-8608-6088817667F8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F0F05530-5015-4F62-AB24-89362DD9D20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Isosceles Triangle 1193">
              <a:extLst>
                <a:ext uri="{FF2B5EF4-FFF2-40B4-BE49-F238E27FC236}">
                  <a16:creationId xmlns:a16="http://schemas.microsoft.com/office/drawing/2014/main" id="{2E0111F5-0951-4CFD-8AC2-0E9B0EFC91E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5" name="Straight Connector 1194">
              <a:extLst>
                <a:ext uri="{FF2B5EF4-FFF2-40B4-BE49-F238E27FC236}">
                  <a16:creationId xmlns:a16="http://schemas.microsoft.com/office/drawing/2014/main" id="{7AD4357C-AE89-4BE9-94D8-EDCBFCC6CBE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30BE9290-4616-419A-BF11-3DEAA8E70F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C882203B-5C02-4B16-A8A7-779F595452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1396A925-45D0-4811-9287-9127A96A2D2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9FE62BC5-B731-401E-A991-CB209E7F70D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3FFC118A-CEF2-4539-91B3-0E32D10A5B8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2151BAEA-73C3-452F-8209-74BB289CCF5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9D9D62EF-F1EC-4BA8-B70F-C69AAA58BA2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Oval 1202">
              <a:extLst>
                <a:ext uri="{FF2B5EF4-FFF2-40B4-BE49-F238E27FC236}">
                  <a16:creationId xmlns:a16="http://schemas.microsoft.com/office/drawing/2014/main" id="{FECF9E22-C41A-4FE1-9A14-E3A6896ACD9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5E316650-BBD0-4A4D-895C-A961CC0F7D9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72113FA9-AF07-4CF3-A322-31F1E32C82E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6" name="Straight Connector 1205">
              <a:extLst>
                <a:ext uri="{FF2B5EF4-FFF2-40B4-BE49-F238E27FC236}">
                  <a16:creationId xmlns:a16="http://schemas.microsoft.com/office/drawing/2014/main" id="{C457A660-C80E-4A7A-AE68-E004AC91818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7" name="Group 1206">
            <a:extLst>
              <a:ext uri="{FF2B5EF4-FFF2-40B4-BE49-F238E27FC236}">
                <a16:creationId xmlns:a16="http://schemas.microsoft.com/office/drawing/2014/main" id="{4C80E691-3388-4C4C-83A7-0EC43E3C3409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82C5AA3E-DE38-4407-81D0-2661083626E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Isosceles Triangle 1208">
              <a:extLst>
                <a:ext uri="{FF2B5EF4-FFF2-40B4-BE49-F238E27FC236}">
                  <a16:creationId xmlns:a16="http://schemas.microsoft.com/office/drawing/2014/main" id="{67C43089-1B3D-46EF-AAAF-C4F1C268B1E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1A3F2282-0A56-4B49-AF18-85AF53A4083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Straight Connector 1210">
              <a:extLst>
                <a:ext uri="{FF2B5EF4-FFF2-40B4-BE49-F238E27FC236}">
                  <a16:creationId xmlns:a16="http://schemas.microsoft.com/office/drawing/2014/main" id="{D286AE41-6900-4FC7-8610-EAAE3FE98A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2" name="Arc 1211">
              <a:extLst>
                <a:ext uri="{FF2B5EF4-FFF2-40B4-BE49-F238E27FC236}">
                  <a16:creationId xmlns:a16="http://schemas.microsoft.com/office/drawing/2014/main" id="{260083D1-556A-4E30-8384-612CADF2276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A2951037-6120-4F6B-A42B-FDC372CB465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A3A9B371-DC9A-497D-B76A-DD9638E3956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05EFE032-6439-4CB3-88C9-477C28C5EBB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D67F7EA0-3371-4553-9F86-E62753A40C2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065D7B60-B7CA-4F5D-9640-F93B51B0A05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Oval 1217">
              <a:extLst>
                <a:ext uri="{FF2B5EF4-FFF2-40B4-BE49-F238E27FC236}">
                  <a16:creationId xmlns:a16="http://schemas.microsoft.com/office/drawing/2014/main" id="{21754E14-B768-4C39-8DB0-59CB57EB33C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B28F0D98-A0AD-42C3-AC9D-DD2DCA1D0FE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804F6624-F91B-462F-862E-CE0D6D5924A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1" name="Straight Connector 1220">
              <a:extLst>
                <a:ext uri="{FF2B5EF4-FFF2-40B4-BE49-F238E27FC236}">
                  <a16:creationId xmlns:a16="http://schemas.microsoft.com/office/drawing/2014/main" id="{745E9587-DB31-4993-8F51-15E0F884E1C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2" name="Group 1221">
            <a:extLst>
              <a:ext uri="{FF2B5EF4-FFF2-40B4-BE49-F238E27FC236}">
                <a16:creationId xmlns:a16="http://schemas.microsoft.com/office/drawing/2014/main" id="{175DE14D-2075-4B82-92D2-BA9294D8808D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B9F3EE0D-B3BA-4556-AF8E-1765DEDA15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Isosceles Triangle 1223">
              <a:extLst>
                <a:ext uri="{FF2B5EF4-FFF2-40B4-BE49-F238E27FC236}">
                  <a16:creationId xmlns:a16="http://schemas.microsoft.com/office/drawing/2014/main" id="{D2D0CAAF-5C64-41C3-9F9A-39C9B68C1A1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5" name="Straight Connector 1224">
              <a:extLst>
                <a:ext uri="{FF2B5EF4-FFF2-40B4-BE49-F238E27FC236}">
                  <a16:creationId xmlns:a16="http://schemas.microsoft.com/office/drawing/2014/main" id="{B9BD1335-53DB-4598-ADF0-00B8A29CAE5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325B06AD-E822-4E40-BC0B-BDB2D920E9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7" name="Arc 1226">
              <a:extLst>
                <a:ext uri="{FF2B5EF4-FFF2-40B4-BE49-F238E27FC236}">
                  <a16:creationId xmlns:a16="http://schemas.microsoft.com/office/drawing/2014/main" id="{E3BA89A9-B0D7-4F12-A719-2C63EC829D0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2D254DC7-33AF-48D5-9C6E-82197B9DD2B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E721D345-5F07-4CDE-88AA-6C7A3783CC1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B3174C0F-DDDE-4D9D-AAB4-795BF3F25AB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8C7A2068-220A-4E76-8888-9413C3667B1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CB8D29FF-274E-4CC2-A41D-056953746EA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Oval 1232">
              <a:extLst>
                <a:ext uri="{FF2B5EF4-FFF2-40B4-BE49-F238E27FC236}">
                  <a16:creationId xmlns:a16="http://schemas.microsoft.com/office/drawing/2014/main" id="{0921F948-70FF-4000-A315-5443743B99F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0E0FB53B-969C-4B13-BCD5-B4566BD5B08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ABB14B3F-FB98-4624-92B5-2BD9BF027C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6" name="Straight Connector 1235">
              <a:extLst>
                <a:ext uri="{FF2B5EF4-FFF2-40B4-BE49-F238E27FC236}">
                  <a16:creationId xmlns:a16="http://schemas.microsoft.com/office/drawing/2014/main" id="{7A031C38-0833-4077-BA71-C399A049C5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7" name="Group 1236">
            <a:extLst>
              <a:ext uri="{FF2B5EF4-FFF2-40B4-BE49-F238E27FC236}">
                <a16:creationId xmlns:a16="http://schemas.microsoft.com/office/drawing/2014/main" id="{5CDB8C80-6546-4898-8F82-27E62F901028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03D1811B-05E2-4C64-9F4C-1B3BBC966EC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Isosceles Triangle 1238">
              <a:extLst>
                <a:ext uri="{FF2B5EF4-FFF2-40B4-BE49-F238E27FC236}">
                  <a16:creationId xmlns:a16="http://schemas.microsoft.com/office/drawing/2014/main" id="{18D720BA-219A-4CD8-B636-022C2D666D9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0" name="Straight Connector 1239">
              <a:extLst>
                <a:ext uri="{FF2B5EF4-FFF2-40B4-BE49-F238E27FC236}">
                  <a16:creationId xmlns:a16="http://schemas.microsoft.com/office/drawing/2014/main" id="{2B6D9A63-4976-487D-88D3-3A7B12B8B3B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3F453AF7-45D0-4885-8CA6-6335462C51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B4B7547E-938F-495B-BB2D-0C8C29FC910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59C9394D-C666-45DC-B7A4-758FFD72E7E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9076E33C-14BE-4BE8-B777-8E970A87A78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3913AB63-A94F-44C0-8F4E-5754E257B85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8F319C2E-D4A4-44C8-89E2-8C4FC7511ED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D84E4577-9E63-446E-BFBD-3EC74FD5306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Oval 1247">
              <a:extLst>
                <a:ext uri="{FF2B5EF4-FFF2-40B4-BE49-F238E27FC236}">
                  <a16:creationId xmlns:a16="http://schemas.microsoft.com/office/drawing/2014/main" id="{8AACA11C-12D4-4E13-9DFC-F5394F36D3B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F6415023-5E7D-4309-A44D-3A4E7217924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5D94960C-7A8E-4F98-9FF5-29D0BEA8BDA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1" name="Straight Connector 1250">
              <a:extLst>
                <a:ext uri="{FF2B5EF4-FFF2-40B4-BE49-F238E27FC236}">
                  <a16:creationId xmlns:a16="http://schemas.microsoft.com/office/drawing/2014/main" id="{B6490C29-AA2B-48E4-99F1-5BBED5C04BD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1C567AC8-C5A0-40E7-B46A-C6853F5C1764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E6D3DB8A-AB33-4817-A4CE-AF25550AAC8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Isosceles Triangle 1253">
              <a:extLst>
                <a:ext uri="{FF2B5EF4-FFF2-40B4-BE49-F238E27FC236}">
                  <a16:creationId xmlns:a16="http://schemas.microsoft.com/office/drawing/2014/main" id="{6DFC351E-CDC9-40E6-9C0C-C9C6A2DB48F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5" name="Straight Connector 1254">
              <a:extLst>
                <a:ext uri="{FF2B5EF4-FFF2-40B4-BE49-F238E27FC236}">
                  <a16:creationId xmlns:a16="http://schemas.microsoft.com/office/drawing/2014/main" id="{162400F3-8882-47A2-B94E-87E21696427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Straight Connector 1255">
              <a:extLst>
                <a:ext uri="{FF2B5EF4-FFF2-40B4-BE49-F238E27FC236}">
                  <a16:creationId xmlns:a16="http://schemas.microsoft.com/office/drawing/2014/main" id="{96EC93BF-7BCB-4665-B3E4-A418AC5968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8810ED68-7E73-43F4-B31D-2293F9A0FE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45DA8F01-612F-4352-B07F-CDAAADCB80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C8A462C0-60D4-4293-AF09-632BDA1E7D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30B29C2A-AF89-4AE5-A9DA-A44514571D9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F24DFE27-8482-48D3-98AA-DE221DF36FF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BCD530B2-D594-4224-89E9-4A563930000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Oval 1262">
              <a:extLst>
                <a:ext uri="{FF2B5EF4-FFF2-40B4-BE49-F238E27FC236}">
                  <a16:creationId xmlns:a16="http://schemas.microsoft.com/office/drawing/2014/main" id="{4F657E18-BC91-4149-AC74-2476DF60D9C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05917BB3-57EF-41A9-81B9-42B97E324DC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B7475118-8D7A-4626-9D2F-29234AD74A9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6" name="Straight Connector 1265">
              <a:extLst>
                <a:ext uri="{FF2B5EF4-FFF2-40B4-BE49-F238E27FC236}">
                  <a16:creationId xmlns:a16="http://schemas.microsoft.com/office/drawing/2014/main" id="{60EF7025-0340-405E-B78D-654672854B8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7" name="Group 1266">
            <a:extLst>
              <a:ext uri="{FF2B5EF4-FFF2-40B4-BE49-F238E27FC236}">
                <a16:creationId xmlns:a16="http://schemas.microsoft.com/office/drawing/2014/main" id="{3501FF6B-06E6-49C3-8C43-2CC06312242F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75025B22-2412-478A-A5AE-2A754C5E5B4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Isosceles Triangle 1268">
              <a:extLst>
                <a:ext uri="{FF2B5EF4-FFF2-40B4-BE49-F238E27FC236}">
                  <a16:creationId xmlns:a16="http://schemas.microsoft.com/office/drawing/2014/main" id="{E661679F-91D1-44B3-8071-399FB45897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0" name="Straight Connector 1269">
              <a:extLst>
                <a:ext uri="{FF2B5EF4-FFF2-40B4-BE49-F238E27FC236}">
                  <a16:creationId xmlns:a16="http://schemas.microsoft.com/office/drawing/2014/main" id="{698863A4-9C09-4606-B542-BD4D47F3977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Straight Connector 1270">
              <a:extLst>
                <a:ext uri="{FF2B5EF4-FFF2-40B4-BE49-F238E27FC236}">
                  <a16:creationId xmlns:a16="http://schemas.microsoft.com/office/drawing/2014/main" id="{F44C68D3-BCD8-411C-B6F9-ADE69E2014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A44B65A3-17F9-43D7-8531-907182101F8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DABD097B-C423-4EB6-A66F-3E0B12C45FA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E2D2C2CE-CCBF-4312-BEA0-7D04D3389E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C80EDDD2-AAD6-46A4-9DD8-14CAB0586D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D3BF83C9-E0B4-4F7C-9DF9-0643CA5927E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0A14AFC2-1245-46D9-810D-4BE946DB33E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Oval 1277">
              <a:extLst>
                <a:ext uri="{FF2B5EF4-FFF2-40B4-BE49-F238E27FC236}">
                  <a16:creationId xmlns:a16="http://schemas.microsoft.com/office/drawing/2014/main" id="{897A854F-01C0-481E-B4EE-CF4B8D525EE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36093F1C-9E4E-4DEF-B55D-688C67F85D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BF50E716-8B09-40BF-A8C9-B9BADA62526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E193B265-DECC-4B95-BCB6-2171BFF5B52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2" name="Group 1281">
            <a:extLst>
              <a:ext uri="{FF2B5EF4-FFF2-40B4-BE49-F238E27FC236}">
                <a16:creationId xmlns:a16="http://schemas.microsoft.com/office/drawing/2014/main" id="{F89C11EB-E7D9-4836-96D4-BC504127E8D8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E70A8FC3-A613-4D25-B2D1-16BF9F5F13C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Isosceles Triangle 1283">
              <a:extLst>
                <a:ext uri="{FF2B5EF4-FFF2-40B4-BE49-F238E27FC236}">
                  <a16:creationId xmlns:a16="http://schemas.microsoft.com/office/drawing/2014/main" id="{B706DCBF-4963-484C-986B-E0CA18815E6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5" name="Straight Connector 1284">
              <a:extLst>
                <a:ext uri="{FF2B5EF4-FFF2-40B4-BE49-F238E27FC236}">
                  <a16:creationId xmlns:a16="http://schemas.microsoft.com/office/drawing/2014/main" id="{491987E0-6DC9-4345-8813-913428DE3FB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6" name="Straight Connector 1285">
              <a:extLst>
                <a:ext uri="{FF2B5EF4-FFF2-40B4-BE49-F238E27FC236}">
                  <a16:creationId xmlns:a16="http://schemas.microsoft.com/office/drawing/2014/main" id="{FF6262C4-8864-4F69-BE92-703FAA2178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A8970A40-EC2C-46F9-BFD8-F2299A527AD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4EE24E45-D1AF-46B0-8B4D-0E1EF708E66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E1B791E1-9510-4EE2-9822-8870A2A62A8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F2CA9E11-4543-4895-984F-429FC421FFA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D66A7C53-4A09-455D-B453-0558F88A6EE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B893CD3F-490A-43B9-B547-B3C85C9B34A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Oval 1292">
              <a:extLst>
                <a:ext uri="{FF2B5EF4-FFF2-40B4-BE49-F238E27FC236}">
                  <a16:creationId xmlns:a16="http://schemas.microsoft.com/office/drawing/2014/main" id="{D7DBB953-8549-41B5-BD93-A38A35FF8B0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0B0C67D6-7752-4D95-BB50-90048FB55BB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Arc 1294">
              <a:extLst>
                <a:ext uri="{FF2B5EF4-FFF2-40B4-BE49-F238E27FC236}">
                  <a16:creationId xmlns:a16="http://schemas.microsoft.com/office/drawing/2014/main" id="{4D0F0ABD-5E98-451E-945A-9FAD03A4CBF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6" name="Straight Connector 1295">
              <a:extLst>
                <a:ext uri="{FF2B5EF4-FFF2-40B4-BE49-F238E27FC236}">
                  <a16:creationId xmlns:a16="http://schemas.microsoft.com/office/drawing/2014/main" id="{E35B8655-3263-4836-A375-96941D4D615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7" name="Group 1296">
            <a:extLst>
              <a:ext uri="{FF2B5EF4-FFF2-40B4-BE49-F238E27FC236}">
                <a16:creationId xmlns:a16="http://schemas.microsoft.com/office/drawing/2014/main" id="{7B388CB9-FB44-4FB5-8EAB-DBF7D22F01CE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2CED114E-8321-4F33-95AF-E9694BE3B6B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Isosceles Triangle 1298">
              <a:extLst>
                <a:ext uri="{FF2B5EF4-FFF2-40B4-BE49-F238E27FC236}">
                  <a16:creationId xmlns:a16="http://schemas.microsoft.com/office/drawing/2014/main" id="{A15F2E45-A646-474E-B9BD-DF1CB357987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0" name="Straight Connector 1299">
              <a:extLst>
                <a:ext uri="{FF2B5EF4-FFF2-40B4-BE49-F238E27FC236}">
                  <a16:creationId xmlns:a16="http://schemas.microsoft.com/office/drawing/2014/main" id="{B042ADFB-6120-4FE0-B9D7-8778CA5C327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1" name="Straight Connector 1300">
              <a:extLst>
                <a:ext uri="{FF2B5EF4-FFF2-40B4-BE49-F238E27FC236}">
                  <a16:creationId xmlns:a16="http://schemas.microsoft.com/office/drawing/2014/main" id="{597E35AF-0488-40D3-A18B-CBB0D7378E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115FF145-2727-4BA5-B101-63A7497236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9729D663-5714-4061-9FDE-2BA2FD408E0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BC351DCC-22E4-4BC2-B09B-AAB81795D10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06C19881-4129-4701-BE11-9EF9A0F4A26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2923F311-B1CC-4C75-B53E-2F676A9BA99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49271C8B-D79E-469C-8B55-453DBB9EA58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Oval 1307">
              <a:extLst>
                <a:ext uri="{FF2B5EF4-FFF2-40B4-BE49-F238E27FC236}">
                  <a16:creationId xmlns:a16="http://schemas.microsoft.com/office/drawing/2014/main" id="{AC134B77-1868-4B2D-A73E-1C6DDCBED9F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612E75B6-B6EE-4609-A0F3-F0A93EE9040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3D107E45-1D85-41F3-B185-9A5A3120097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1" name="Straight Connector 1310">
              <a:extLst>
                <a:ext uri="{FF2B5EF4-FFF2-40B4-BE49-F238E27FC236}">
                  <a16:creationId xmlns:a16="http://schemas.microsoft.com/office/drawing/2014/main" id="{3FBABC10-EF6F-43A4-BBF9-2DC7E2831F2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2" name="Group 1311">
            <a:extLst>
              <a:ext uri="{FF2B5EF4-FFF2-40B4-BE49-F238E27FC236}">
                <a16:creationId xmlns:a16="http://schemas.microsoft.com/office/drawing/2014/main" id="{1CEEB7AC-D82F-4763-9E32-CE455468EF40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56F26174-820F-4CCA-A1F9-1439FC35FEE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Isosceles Triangle 1313">
              <a:extLst>
                <a:ext uri="{FF2B5EF4-FFF2-40B4-BE49-F238E27FC236}">
                  <a16:creationId xmlns:a16="http://schemas.microsoft.com/office/drawing/2014/main" id="{E99771E0-70B1-405F-BD0C-55B5DE2FDC7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5" name="Straight Connector 1314">
              <a:extLst>
                <a:ext uri="{FF2B5EF4-FFF2-40B4-BE49-F238E27FC236}">
                  <a16:creationId xmlns:a16="http://schemas.microsoft.com/office/drawing/2014/main" id="{B80614A1-6E31-4C14-A74D-186DC07E604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Straight Connector 1315">
              <a:extLst>
                <a:ext uri="{FF2B5EF4-FFF2-40B4-BE49-F238E27FC236}">
                  <a16:creationId xmlns:a16="http://schemas.microsoft.com/office/drawing/2014/main" id="{967B1B63-E60B-4919-A932-82FD1ADCE7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B47C9DFC-A723-43C3-9128-196BE2FF5B6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0C4A6D60-7056-4625-BE4E-C6F8FE1D227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66C8C6B8-9905-45D3-8C17-75619E7FC0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73EBF319-B2ED-4049-84C9-45E3292ACA6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FCA8A03D-2F4A-40DF-B8D9-C6F6AF03691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87C1DA27-85A7-4921-A9C7-6C1CE6DA8D4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Oval 1322">
              <a:extLst>
                <a:ext uri="{FF2B5EF4-FFF2-40B4-BE49-F238E27FC236}">
                  <a16:creationId xmlns:a16="http://schemas.microsoft.com/office/drawing/2014/main" id="{434B1845-C619-4642-9FAD-BFF1544E0A1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1BCD6C54-2D94-4E2C-B062-39B216170D9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D47B75AB-2C63-41C5-B301-A7744257C31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B9FD7550-37DB-4784-B88B-53DF6E14EB0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C849BC92-1170-4C55-B4D0-35BD44001830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AE00D177-0E3B-47E3-AECA-77D887C5FC3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Isosceles Triangle 1328">
              <a:extLst>
                <a:ext uri="{FF2B5EF4-FFF2-40B4-BE49-F238E27FC236}">
                  <a16:creationId xmlns:a16="http://schemas.microsoft.com/office/drawing/2014/main" id="{3E687C54-E604-4F98-A327-EED98B20FD0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0" name="Straight Connector 1329">
              <a:extLst>
                <a:ext uri="{FF2B5EF4-FFF2-40B4-BE49-F238E27FC236}">
                  <a16:creationId xmlns:a16="http://schemas.microsoft.com/office/drawing/2014/main" id="{CE3C862F-507D-4936-BDCF-6D9DFC827D8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FCD43F17-E9B6-4A97-8D39-A44FD7D5A1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60C2AD1D-1B2B-422D-AB44-4A3FD004EC7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3A7AEFC3-DB25-4A15-BA59-AA6DC17F4EC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363F44FF-EF27-4C52-869F-9293850450A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2E931EDA-1A0A-49D6-9B11-7FD422A4B2A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5C9E44C8-70BD-47BC-A13C-3260463C379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FB4EC507-8A33-43FB-A6FE-68BA443C9D1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Oval 1337">
              <a:extLst>
                <a:ext uri="{FF2B5EF4-FFF2-40B4-BE49-F238E27FC236}">
                  <a16:creationId xmlns:a16="http://schemas.microsoft.com/office/drawing/2014/main" id="{6DEF2401-7CC6-400B-8946-8FB19D89C97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AF94096C-3DA4-48A4-8F31-43A2BA88108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1E182DBC-72D6-4CBF-8AA6-06F00FA7CDE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1" name="Straight Connector 1340">
              <a:extLst>
                <a:ext uri="{FF2B5EF4-FFF2-40B4-BE49-F238E27FC236}">
                  <a16:creationId xmlns:a16="http://schemas.microsoft.com/office/drawing/2014/main" id="{B2763DEB-F6AF-45DF-89DA-A4D10EF48F7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2" name="Group 1341">
            <a:extLst>
              <a:ext uri="{FF2B5EF4-FFF2-40B4-BE49-F238E27FC236}">
                <a16:creationId xmlns:a16="http://schemas.microsoft.com/office/drawing/2014/main" id="{38E3F330-E785-4755-9B28-5A697D951FDA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E852CD40-21F9-44E4-8C02-C0EAE45A367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Isosceles Triangle 1343">
              <a:extLst>
                <a:ext uri="{FF2B5EF4-FFF2-40B4-BE49-F238E27FC236}">
                  <a16:creationId xmlns:a16="http://schemas.microsoft.com/office/drawing/2014/main" id="{6CCB9290-1102-448B-9EC7-053727BD603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5" name="Straight Connector 1344">
              <a:extLst>
                <a:ext uri="{FF2B5EF4-FFF2-40B4-BE49-F238E27FC236}">
                  <a16:creationId xmlns:a16="http://schemas.microsoft.com/office/drawing/2014/main" id="{FF2BFE3A-1DB7-48C3-B4B5-AC5FD79ED84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E04C6924-60E0-4530-9BB3-1ED402A249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3EEDE29D-141B-442D-B2D8-5B41E4CF6C8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8" name="Arc 1347">
              <a:extLst>
                <a:ext uri="{FF2B5EF4-FFF2-40B4-BE49-F238E27FC236}">
                  <a16:creationId xmlns:a16="http://schemas.microsoft.com/office/drawing/2014/main" id="{B14512DB-6564-4DB5-84F8-7A8EFCEB745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74499C7F-B46F-4DFA-93A0-2B3778C632F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3C90888A-A79A-495F-9BB8-A379F369DEB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12A9BCF1-C406-4288-8B5C-3FB627F5576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FE0472AE-E0BF-4A0D-9AAB-A1D5B85BB3F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Oval 1352">
              <a:extLst>
                <a:ext uri="{FF2B5EF4-FFF2-40B4-BE49-F238E27FC236}">
                  <a16:creationId xmlns:a16="http://schemas.microsoft.com/office/drawing/2014/main" id="{E6D3610F-F7C3-4045-B65D-3CA0800138B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F0AE6223-8700-4CDB-8DC9-B4265F758A6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D1CA0134-8F16-453A-B65E-6F40FC945E3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6" name="Straight Connector 1355">
              <a:extLst>
                <a:ext uri="{FF2B5EF4-FFF2-40B4-BE49-F238E27FC236}">
                  <a16:creationId xmlns:a16="http://schemas.microsoft.com/office/drawing/2014/main" id="{1D886308-348F-4FE5-9800-DCC701F3AF0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7" name="Group 1356">
            <a:extLst>
              <a:ext uri="{FF2B5EF4-FFF2-40B4-BE49-F238E27FC236}">
                <a16:creationId xmlns:a16="http://schemas.microsoft.com/office/drawing/2014/main" id="{D7321F14-44A4-4B49-926B-F88E862E11AC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CD2E9E0B-AEF5-4B31-81CA-B837DA98755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Isosceles Triangle 1358">
              <a:extLst>
                <a:ext uri="{FF2B5EF4-FFF2-40B4-BE49-F238E27FC236}">
                  <a16:creationId xmlns:a16="http://schemas.microsoft.com/office/drawing/2014/main" id="{3BA3FEFE-9E44-4AF4-BE90-D395FD5C9D3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8996D86D-C079-4012-85DF-7B05C2A283B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1" name="Straight Connector 1360">
              <a:extLst>
                <a:ext uri="{FF2B5EF4-FFF2-40B4-BE49-F238E27FC236}">
                  <a16:creationId xmlns:a16="http://schemas.microsoft.com/office/drawing/2014/main" id="{CBCBE985-FDF8-4719-9345-9C7AF049B6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16B19CDB-563E-4E75-9C6E-F0AA4B7E298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3" name="Arc 1362">
              <a:extLst>
                <a:ext uri="{FF2B5EF4-FFF2-40B4-BE49-F238E27FC236}">
                  <a16:creationId xmlns:a16="http://schemas.microsoft.com/office/drawing/2014/main" id="{2B62FD93-4840-4707-A2A4-E7D456A119C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DBD05812-8237-402F-B018-5200EF3DC30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ABE0ACAA-E909-4886-8D97-7888EC6247B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85EE5609-97C8-494F-8DCB-D9E64F20786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B5F47A60-5743-47E7-8439-E90E2442963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Oval 1367">
              <a:extLst>
                <a:ext uri="{FF2B5EF4-FFF2-40B4-BE49-F238E27FC236}">
                  <a16:creationId xmlns:a16="http://schemas.microsoft.com/office/drawing/2014/main" id="{370311B2-780E-4DAC-950E-11A3E3A1F25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637EEA46-222D-4C01-A975-56234876C7C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FACF3A80-2A2B-414C-976A-823A45F77F6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1" name="Straight Connector 1370">
              <a:extLst>
                <a:ext uri="{FF2B5EF4-FFF2-40B4-BE49-F238E27FC236}">
                  <a16:creationId xmlns:a16="http://schemas.microsoft.com/office/drawing/2014/main" id="{1B2E67D7-DD19-4171-A0F3-0668B271684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2" name="Group 1371">
            <a:extLst>
              <a:ext uri="{FF2B5EF4-FFF2-40B4-BE49-F238E27FC236}">
                <a16:creationId xmlns:a16="http://schemas.microsoft.com/office/drawing/2014/main" id="{4345F684-1D78-4D83-B6E9-DF3F259CA1A4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DD47A573-6D03-4AED-A58A-687789D8C31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Isosceles Triangle 1373">
              <a:extLst>
                <a:ext uri="{FF2B5EF4-FFF2-40B4-BE49-F238E27FC236}">
                  <a16:creationId xmlns:a16="http://schemas.microsoft.com/office/drawing/2014/main" id="{49B73D6F-24D1-4E7C-8586-C9C64A39E55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5" name="Straight Connector 1374">
              <a:extLst>
                <a:ext uri="{FF2B5EF4-FFF2-40B4-BE49-F238E27FC236}">
                  <a16:creationId xmlns:a16="http://schemas.microsoft.com/office/drawing/2014/main" id="{00130D5A-4698-4A6F-B5A7-ECFA8CEE018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Straight Connector 1375">
              <a:extLst>
                <a:ext uri="{FF2B5EF4-FFF2-40B4-BE49-F238E27FC236}">
                  <a16:creationId xmlns:a16="http://schemas.microsoft.com/office/drawing/2014/main" id="{8367CBCD-5F09-4285-94F9-615101F53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E05C8AB5-5062-4715-B120-CA3B5F70D1B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5C78B142-82F5-4D28-997D-54537F18ACE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FB34A48B-EC00-42F4-9A3D-C2308B991AB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9CE13394-9376-4482-B595-48B0BB56934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0B94A998-F06A-4715-832F-F3A8FBFDFBC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47022994-D34D-4FF1-9AF1-B3FC5F0C9A1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Oval 1382">
              <a:extLst>
                <a:ext uri="{FF2B5EF4-FFF2-40B4-BE49-F238E27FC236}">
                  <a16:creationId xmlns:a16="http://schemas.microsoft.com/office/drawing/2014/main" id="{24010D49-CBB8-430C-9544-E71556223FE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4829B37A-095B-479E-BC06-C82860C3CF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9AF191B3-EDFD-4B86-A287-7E88AAF94D6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6" name="Straight Connector 1385">
              <a:extLst>
                <a:ext uri="{FF2B5EF4-FFF2-40B4-BE49-F238E27FC236}">
                  <a16:creationId xmlns:a16="http://schemas.microsoft.com/office/drawing/2014/main" id="{2C302DF1-91CA-46E0-9EC0-5E5A72B816C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7" name="Group 1386">
            <a:extLst>
              <a:ext uri="{FF2B5EF4-FFF2-40B4-BE49-F238E27FC236}">
                <a16:creationId xmlns:a16="http://schemas.microsoft.com/office/drawing/2014/main" id="{E4D00069-70CF-4E7F-AEC8-E3B4652B0A7A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443672AF-C36C-436B-A9F8-987E262D9E0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Isosceles Triangle 1388">
              <a:extLst>
                <a:ext uri="{FF2B5EF4-FFF2-40B4-BE49-F238E27FC236}">
                  <a16:creationId xmlns:a16="http://schemas.microsoft.com/office/drawing/2014/main" id="{F26066AD-91D4-4FC8-ABBB-E9AA3D6E53B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0" name="Straight Connector 1389">
              <a:extLst>
                <a:ext uri="{FF2B5EF4-FFF2-40B4-BE49-F238E27FC236}">
                  <a16:creationId xmlns:a16="http://schemas.microsoft.com/office/drawing/2014/main" id="{5A0FF838-2297-498E-A7B4-3FCB99DB020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Straight Connector 1390">
              <a:extLst>
                <a:ext uri="{FF2B5EF4-FFF2-40B4-BE49-F238E27FC236}">
                  <a16:creationId xmlns:a16="http://schemas.microsoft.com/office/drawing/2014/main" id="{90467E29-61F3-4F42-B183-BE8FD94A93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862D09F2-AB21-4299-B5CD-27EB6363271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1C3D0261-61C4-47F0-AE7B-8BAE29DD7CC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687CE820-C392-4608-AFB9-31EBFEEA33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D24AEDD5-8717-48A1-9454-0770C7C33F6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3E279BB4-11F2-43FE-8511-6587A2D0AAA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856BA9EE-314F-44FA-9C4F-7A6D9BEBA8A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Oval 1397">
              <a:extLst>
                <a:ext uri="{FF2B5EF4-FFF2-40B4-BE49-F238E27FC236}">
                  <a16:creationId xmlns:a16="http://schemas.microsoft.com/office/drawing/2014/main" id="{A77AF37A-B33A-4A5C-BA75-8A2E28496D3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FEC2D495-CD51-45D2-A9B1-F7A7A2D00EA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F379DEBE-8D62-4D80-ABAE-924C192064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1" name="Straight Connector 1400">
              <a:extLst>
                <a:ext uri="{FF2B5EF4-FFF2-40B4-BE49-F238E27FC236}">
                  <a16:creationId xmlns:a16="http://schemas.microsoft.com/office/drawing/2014/main" id="{620AE853-3EF9-4AAC-97D9-DFBD75F1B94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2" name="Group 1401">
            <a:extLst>
              <a:ext uri="{FF2B5EF4-FFF2-40B4-BE49-F238E27FC236}">
                <a16:creationId xmlns:a16="http://schemas.microsoft.com/office/drawing/2014/main" id="{BC73B6A2-C4B6-4B56-B76B-98FC78144002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4466D021-3A73-4BEC-8F6E-1A3C65CF81B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Isosceles Triangle 1403">
              <a:extLst>
                <a:ext uri="{FF2B5EF4-FFF2-40B4-BE49-F238E27FC236}">
                  <a16:creationId xmlns:a16="http://schemas.microsoft.com/office/drawing/2014/main" id="{68C78464-2597-44A9-B9C8-F7FEBAE80C1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5" name="Straight Connector 1404">
              <a:extLst>
                <a:ext uri="{FF2B5EF4-FFF2-40B4-BE49-F238E27FC236}">
                  <a16:creationId xmlns:a16="http://schemas.microsoft.com/office/drawing/2014/main" id="{1921B25C-BB5A-4DF7-8576-09BD09AD95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6" name="Straight Connector 1405">
              <a:extLst>
                <a:ext uri="{FF2B5EF4-FFF2-40B4-BE49-F238E27FC236}">
                  <a16:creationId xmlns:a16="http://schemas.microsoft.com/office/drawing/2014/main" id="{E1528517-DB80-4E38-9EEB-0648D9BEC1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1ED0B0A2-566E-416C-8CB1-E1F01DB0075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19E2765A-5312-4DFB-954B-4297404DA43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E28CC50F-8573-4647-9531-750B069E1D2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0430B317-2152-48AD-85A0-CEE91497B48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D251F9D0-9542-4CE7-A866-65584BDBBE2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FF0DEF40-57A6-4FDB-AD0D-A909C82B51F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Oval 1412">
              <a:extLst>
                <a:ext uri="{FF2B5EF4-FFF2-40B4-BE49-F238E27FC236}">
                  <a16:creationId xmlns:a16="http://schemas.microsoft.com/office/drawing/2014/main" id="{F8F96F55-6E48-49DB-9A2F-5DF138B2FF1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486315D4-357E-4B1B-9ECB-7AFBE8F2281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C43A40CA-1463-45EB-8724-F16860E3D6C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0353184C-740F-4379-B7D7-337624537A2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7" name="Group 1416">
            <a:extLst>
              <a:ext uri="{FF2B5EF4-FFF2-40B4-BE49-F238E27FC236}">
                <a16:creationId xmlns:a16="http://schemas.microsoft.com/office/drawing/2014/main" id="{593A5F8A-44C6-403F-A334-38326AE95E01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A5986BF0-35F0-4C64-8E69-5CE1D8C2D66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Isosceles Triangle 1418">
              <a:extLst>
                <a:ext uri="{FF2B5EF4-FFF2-40B4-BE49-F238E27FC236}">
                  <a16:creationId xmlns:a16="http://schemas.microsoft.com/office/drawing/2014/main" id="{560ECB17-3619-4E04-B5F9-5D23ED358A9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0" name="Straight Connector 1419">
              <a:extLst>
                <a:ext uri="{FF2B5EF4-FFF2-40B4-BE49-F238E27FC236}">
                  <a16:creationId xmlns:a16="http://schemas.microsoft.com/office/drawing/2014/main" id="{BBBA2856-E79B-4DDD-A4F9-13047E73B3F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1" name="Straight Connector 1420">
              <a:extLst>
                <a:ext uri="{FF2B5EF4-FFF2-40B4-BE49-F238E27FC236}">
                  <a16:creationId xmlns:a16="http://schemas.microsoft.com/office/drawing/2014/main" id="{3FD84FEA-AFF6-49B0-B8D8-444E3064F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C9245C6C-8945-4CEE-9FB6-324614B872E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A64A2654-BC72-4CCA-94E2-3F63E25D2E8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4BB0F762-318B-40A4-B0CE-679A2CAF94D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92E311F3-3597-4AB7-8C27-0E1F3D8AEC7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19713597-4FEB-4B8E-8F72-24A818C722A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F27993C1-9CEC-4FF0-B15A-06B32F128E1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Oval 1427">
              <a:extLst>
                <a:ext uri="{FF2B5EF4-FFF2-40B4-BE49-F238E27FC236}">
                  <a16:creationId xmlns:a16="http://schemas.microsoft.com/office/drawing/2014/main" id="{9759F890-8121-4C06-A880-3AD76209DFD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015D1E92-29BE-410E-82C6-438311BEA61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18E39C58-4853-4497-8A71-1D755E91117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368380D3-FD08-4435-9D59-C1324D71A02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2" name="Group 1431">
            <a:extLst>
              <a:ext uri="{FF2B5EF4-FFF2-40B4-BE49-F238E27FC236}">
                <a16:creationId xmlns:a16="http://schemas.microsoft.com/office/drawing/2014/main" id="{69CA62ED-483C-426E-A274-61DA3B471931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044F64CE-905A-4C46-81A6-C57E0EE3328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4" name="Isosceles Triangle 1433">
              <a:extLst>
                <a:ext uri="{FF2B5EF4-FFF2-40B4-BE49-F238E27FC236}">
                  <a16:creationId xmlns:a16="http://schemas.microsoft.com/office/drawing/2014/main" id="{5E091A1C-4CE1-4C80-8AB6-F2A5762F134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5" name="Straight Connector 1434">
              <a:extLst>
                <a:ext uri="{FF2B5EF4-FFF2-40B4-BE49-F238E27FC236}">
                  <a16:creationId xmlns:a16="http://schemas.microsoft.com/office/drawing/2014/main" id="{79A0F60F-412A-49F8-A8EF-980E71D0BB8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Straight Connector 1435">
              <a:extLst>
                <a:ext uri="{FF2B5EF4-FFF2-40B4-BE49-F238E27FC236}">
                  <a16:creationId xmlns:a16="http://schemas.microsoft.com/office/drawing/2014/main" id="{D4FAF309-1107-48DA-943A-C0E95603A8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48CBC0BA-B5CB-4913-AFF7-2E254846FE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2506788D-D08C-4916-BE2A-C140C329DAC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3B8A3911-8D54-489B-910C-DC30DA960F7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3E5661BC-8EF5-455A-A577-800626AFA8C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B03826E7-2CCA-4259-A3F5-1E2774B0893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20982680-51B9-40CE-9E4F-1A55B1FA90E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Oval 1442">
              <a:extLst>
                <a:ext uri="{FF2B5EF4-FFF2-40B4-BE49-F238E27FC236}">
                  <a16:creationId xmlns:a16="http://schemas.microsoft.com/office/drawing/2014/main" id="{A5A459F1-DEA4-4C40-AB05-A323C989D10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0EDA2C85-515E-4082-8D77-60153699EFA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28CD91D3-501C-4235-9387-C27F4528075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6" name="Straight Connector 1445">
              <a:extLst>
                <a:ext uri="{FF2B5EF4-FFF2-40B4-BE49-F238E27FC236}">
                  <a16:creationId xmlns:a16="http://schemas.microsoft.com/office/drawing/2014/main" id="{9028FD2D-1880-4037-9A20-90E5132E824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7" name="Group 1446">
            <a:extLst>
              <a:ext uri="{FF2B5EF4-FFF2-40B4-BE49-F238E27FC236}">
                <a16:creationId xmlns:a16="http://schemas.microsoft.com/office/drawing/2014/main" id="{7EDF0743-D5F7-41A7-9E8C-AC7B0FC41B81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7336CFED-F2ED-4EA6-ACA0-E430F4BBC8A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Isosceles Triangle 1448">
              <a:extLst>
                <a:ext uri="{FF2B5EF4-FFF2-40B4-BE49-F238E27FC236}">
                  <a16:creationId xmlns:a16="http://schemas.microsoft.com/office/drawing/2014/main" id="{D49B89C5-568A-491E-850F-38EA6C2760A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0" name="Straight Connector 1449">
              <a:extLst>
                <a:ext uri="{FF2B5EF4-FFF2-40B4-BE49-F238E27FC236}">
                  <a16:creationId xmlns:a16="http://schemas.microsoft.com/office/drawing/2014/main" id="{815C2F02-ED35-4417-B5E1-C2795A2C7C6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E412C52C-8D6E-409E-9FBA-9C69E35AD4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2BE7DEB1-0762-428F-A351-A051258B619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0A4524BE-5787-4A6A-8C1D-018933754BF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CC910848-2B6F-4254-A0DF-EE5E7C7FDA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68D71201-4F39-4DCB-BF4F-35A4C266A09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D154993F-3C76-4AE8-B370-03BE772C5C5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C5A7F1DA-9F4E-49EA-817B-9FE50FC2A3A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Oval 1457">
              <a:extLst>
                <a:ext uri="{FF2B5EF4-FFF2-40B4-BE49-F238E27FC236}">
                  <a16:creationId xmlns:a16="http://schemas.microsoft.com/office/drawing/2014/main" id="{173679E6-F74A-4D97-808C-610B0EEE114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11A2B95E-6E3E-45CE-BB18-A3BD5054A9B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3D7BA1A3-25E5-42CA-A792-0A6983BBD44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1" name="Straight Connector 1460">
              <a:extLst>
                <a:ext uri="{FF2B5EF4-FFF2-40B4-BE49-F238E27FC236}">
                  <a16:creationId xmlns:a16="http://schemas.microsoft.com/office/drawing/2014/main" id="{08734676-9600-4CF4-A831-59FFD28B7DA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2" name="Group 1461">
            <a:extLst>
              <a:ext uri="{FF2B5EF4-FFF2-40B4-BE49-F238E27FC236}">
                <a16:creationId xmlns:a16="http://schemas.microsoft.com/office/drawing/2014/main" id="{51E256A5-78F9-43D4-BD4B-F721981FFA90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3E07087E-93E9-4801-957D-C52D428B3A9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Isosceles Triangle 1463">
              <a:extLst>
                <a:ext uri="{FF2B5EF4-FFF2-40B4-BE49-F238E27FC236}">
                  <a16:creationId xmlns:a16="http://schemas.microsoft.com/office/drawing/2014/main" id="{9120E8E0-8298-4CAC-B778-106936ECCB5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8C49D884-2423-4FC4-BAF3-07D9B994D56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6" name="Straight Connector 1465">
              <a:extLst>
                <a:ext uri="{FF2B5EF4-FFF2-40B4-BE49-F238E27FC236}">
                  <a16:creationId xmlns:a16="http://schemas.microsoft.com/office/drawing/2014/main" id="{FDA02AEA-705B-4D91-A1D9-BD461C508E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7" name="Arc 1466">
              <a:extLst>
                <a:ext uri="{FF2B5EF4-FFF2-40B4-BE49-F238E27FC236}">
                  <a16:creationId xmlns:a16="http://schemas.microsoft.com/office/drawing/2014/main" id="{9227B788-18D3-4658-9D90-23F058B5B27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D829474E-F885-4FA0-BFAE-0E13382C1ED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123F4982-DA1B-4658-8037-FA5EA170C15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34A8D0F8-D340-4EA5-AE7E-29B1B8EF92B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832EEB92-5CB5-4446-8E89-11603C15487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DC4904C2-CAA1-4B74-AF0A-8BB49F8F7DF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Oval 1472">
              <a:extLst>
                <a:ext uri="{FF2B5EF4-FFF2-40B4-BE49-F238E27FC236}">
                  <a16:creationId xmlns:a16="http://schemas.microsoft.com/office/drawing/2014/main" id="{E57BED3E-D76B-47B4-8580-C382A8C9A0D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2D3C832F-F55B-4C15-8228-10FAEE32AA8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5DEBFDDE-F7C3-466C-882C-19854BADF0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6" name="Straight Connector 1475">
              <a:extLst>
                <a:ext uri="{FF2B5EF4-FFF2-40B4-BE49-F238E27FC236}">
                  <a16:creationId xmlns:a16="http://schemas.microsoft.com/office/drawing/2014/main" id="{6ADB748D-837A-4D55-B47C-517E4D3F309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7" name="Group 1476">
            <a:extLst>
              <a:ext uri="{FF2B5EF4-FFF2-40B4-BE49-F238E27FC236}">
                <a16:creationId xmlns:a16="http://schemas.microsoft.com/office/drawing/2014/main" id="{5CCEFAE0-855C-4159-BB66-EFBF7CAF6916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61B87C81-1516-483E-B369-7DEE031183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Isosceles Triangle 1478">
              <a:extLst>
                <a:ext uri="{FF2B5EF4-FFF2-40B4-BE49-F238E27FC236}">
                  <a16:creationId xmlns:a16="http://schemas.microsoft.com/office/drawing/2014/main" id="{6C28F372-5976-46E0-BC60-B39D6BBCD46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0" name="Straight Connector 1479">
              <a:extLst>
                <a:ext uri="{FF2B5EF4-FFF2-40B4-BE49-F238E27FC236}">
                  <a16:creationId xmlns:a16="http://schemas.microsoft.com/office/drawing/2014/main" id="{9E5D9A44-135A-46B2-8E22-35674942265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1" name="Straight Connector 1480">
              <a:extLst>
                <a:ext uri="{FF2B5EF4-FFF2-40B4-BE49-F238E27FC236}">
                  <a16:creationId xmlns:a16="http://schemas.microsoft.com/office/drawing/2014/main" id="{CBF14955-0A9C-4B72-A195-5A4C5EF113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2" name="Arc 1481">
              <a:extLst>
                <a:ext uri="{FF2B5EF4-FFF2-40B4-BE49-F238E27FC236}">
                  <a16:creationId xmlns:a16="http://schemas.microsoft.com/office/drawing/2014/main" id="{3D379DDA-6A48-43F3-AC19-CE505C05101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19B2EB97-B8DE-4077-9D57-DFB143B383C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59F113CD-379F-4D1D-9D50-A107CC6B421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17440991-D9F2-4886-BAEC-E175383AC2F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B44086B6-FE82-45A6-896C-9D30B28DF2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13513B7A-7992-4E02-9BA8-32CE8286AE7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Oval 1487">
              <a:extLst>
                <a:ext uri="{FF2B5EF4-FFF2-40B4-BE49-F238E27FC236}">
                  <a16:creationId xmlns:a16="http://schemas.microsoft.com/office/drawing/2014/main" id="{D7E7A230-3806-4C4D-8C8E-3A9E5989BD1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60CF2435-09EF-49A2-AFA7-C6A185F4CEF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D0966641-EB7D-4212-8B99-C56A63F3D67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1" name="Straight Connector 1490">
              <a:extLst>
                <a:ext uri="{FF2B5EF4-FFF2-40B4-BE49-F238E27FC236}">
                  <a16:creationId xmlns:a16="http://schemas.microsoft.com/office/drawing/2014/main" id="{71BBA97F-AA00-464A-973A-906AC2D1D3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2" name="Group 1491">
            <a:extLst>
              <a:ext uri="{FF2B5EF4-FFF2-40B4-BE49-F238E27FC236}">
                <a16:creationId xmlns:a16="http://schemas.microsoft.com/office/drawing/2014/main" id="{9CEB8F46-7B2F-4185-B16F-D045774E3BED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681383E8-274F-4DD9-8EFA-BE946715385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Isosceles Triangle 1493">
              <a:extLst>
                <a:ext uri="{FF2B5EF4-FFF2-40B4-BE49-F238E27FC236}">
                  <a16:creationId xmlns:a16="http://schemas.microsoft.com/office/drawing/2014/main" id="{E9E05969-8646-4C92-B821-3BAE96DD720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95" name="Straight Connector 1494">
              <a:extLst>
                <a:ext uri="{FF2B5EF4-FFF2-40B4-BE49-F238E27FC236}">
                  <a16:creationId xmlns:a16="http://schemas.microsoft.com/office/drawing/2014/main" id="{D386733E-9909-4FDA-8161-269BAC51AF1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Straight Connector 1495">
              <a:extLst>
                <a:ext uri="{FF2B5EF4-FFF2-40B4-BE49-F238E27FC236}">
                  <a16:creationId xmlns:a16="http://schemas.microsoft.com/office/drawing/2014/main" id="{EC5A3BD7-5392-4AF9-8FEB-A5DED2A87F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63DAB078-523E-4FD3-B508-B28E43B4DDB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DBCF8510-A673-4E4B-AEBC-2171FC4D91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9" name="Arc 1498">
              <a:extLst>
                <a:ext uri="{FF2B5EF4-FFF2-40B4-BE49-F238E27FC236}">
                  <a16:creationId xmlns:a16="http://schemas.microsoft.com/office/drawing/2014/main" id="{8089585E-B6C5-4129-975C-90FCF1CDD90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8E2B624E-018E-4692-B23B-691D49B0FC8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474DB163-1F93-4A7A-9908-77DB4BF07A2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1DADC744-87ED-43B5-981E-D93FAB714F7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Oval 1502">
              <a:extLst>
                <a:ext uri="{FF2B5EF4-FFF2-40B4-BE49-F238E27FC236}">
                  <a16:creationId xmlns:a16="http://schemas.microsoft.com/office/drawing/2014/main" id="{F2576614-D69F-4433-8D9E-596933B7962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7277C5A7-D208-433C-AA9D-D74EA8B446C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C8391DAF-44B3-4B71-ABB8-848059C9827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6" name="Straight Connector 1505">
              <a:extLst>
                <a:ext uri="{FF2B5EF4-FFF2-40B4-BE49-F238E27FC236}">
                  <a16:creationId xmlns:a16="http://schemas.microsoft.com/office/drawing/2014/main" id="{DF09FFD6-C9C4-451F-8DEF-223DE5AC66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7" name="Group 1506">
            <a:extLst>
              <a:ext uri="{FF2B5EF4-FFF2-40B4-BE49-F238E27FC236}">
                <a16:creationId xmlns:a16="http://schemas.microsoft.com/office/drawing/2014/main" id="{D61E8102-A0FA-4CB9-9465-0A05DB6BC16D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719F7AC2-9267-485F-A14B-44ED13DDB1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Isosceles Triangle 1508">
              <a:extLst>
                <a:ext uri="{FF2B5EF4-FFF2-40B4-BE49-F238E27FC236}">
                  <a16:creationId xmlns:a16="http://schemas.microsoft.com/office/drawing/2014/main" id="{9777EF15-08BF-43B1-B920-5F4C5835411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0" name="Straight Connector 1509">
              <a:extLst>
                <a:ext uri="{FF2B5EF4-FFF2-40B4-BE49-F238E27FC236}">
                  <a16:creationId xmlns:a16="http://schemas.microsoft.com/office/drawing/2014/main" id="{14407868-0B08-4949-B650-8C5E5229D4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Straight Connector 1510">
              <a:extLst>
                <a:ext uri="{FF2B5EF4-FFF2-40B4-BE49-F238E27FC236}">
                  <a16:creationId xmlns:a16="http://schemas.microsoft.com/office/drawing/2014/main" id="{8917DA7D-0A0A-428C-BDEF-CD3E02E62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329062B4-69B4-46AE-AA1F-C96862F10C7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0826B81D-3130-476D-BFD8-82243EB0835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13C0624E-F127-452B-99D3-4A2ADA418C6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C306703C-41C0-47EF-9C0C-0951F75C483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Arc 1515">
              <a:extLst>
                <a:ext uri="{FF2B5EF4-FFF2-40B4-BE49-F238E27FC236}">
                  <a16:creationId xmlns:a16="http://schemas.microsoft.com/office/drawing/2014/main" id="{CC280D48-0D9A-4E17-9EFD-D09F1D30E14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52ABF2B2-8AAA-40AA-B43E-A37732FC5B2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Oval 1517">
              <a:extLst>
                <a:ext uri="{FF2B5EF4-FFF2-40B4-BE49-F238E27FC236}">
                  <a16:creationId xmlns:a16="http://schemas.microsoft.com/office/drawing/2014/main" id="{03AC52E2-B10F-4AB0-AC1E-5AF3997B148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52C7B265-D4DC-442D-A6C5-CD06CB4B9BA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B4B59AC5-289E-4C31-B6EF-2EC3FE4789A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1" name="Straight Connector 1520">
              <a:extLst>
                <a:ext uri="{FF2B5EF4-FFF2-40B4-BE49-F238E27FC236}">
                  <a16:creationId xmlns:a16="http://schemas.microsoft.com/office/drawing/2014/main" id="{4EEAB780-AA61-4D3A-A653-6070F0B7FC7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2" name="Group 1521">
            <a:extLst>
              <a:ext uri="{FF2B5EF4-FFF2-40B4-BE49-F238E27FC236}">
                <a16:creationId xmlns:a16="http://schemas.microsoft.com/office/drawing/2014/main" id="{AF7358E0-ABA6-4D31-B90F-62CE65703395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81D873D8-2417-4EB0-A202-CCD4794C8F2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4" name="Isosceles Triangle 1523">
              <a:extLst>
                <a:ext uri="{FF2B5EF4-FFF2-40B4-BE49-F238E27FC236}">
                  <a16:creationId xmlns:a16="http://schemas.microsoft.com/office/drawing/2014/main" id="{10D20F4B-FC6C-4ACD-A47F-B2CF0FA1804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25" name="Straight Connector 1524">
              <a:extLst>
                <a:ext uri="{FF2B5EF4-FFF2-40B4-BE49-F238E27FC236}">
                  <a16:creationId xmlns:a16="http://schemas.microsoft.com/office/drawing/2014/main" id="{CFECCE21-B675-45CC-B3AB-4284071A7A2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6" name="Straight Connector 1525">
              <a:extLst>
                <a:ext uri="{FF2B5EF4-FFF2-40B4-BE49-F238E27FC236}">
                  <a16:creationId xmlns:a16="http://schemas.microsoft.com/office/drawing/2014/main" id="{8C9C06D5-FA22-4229-8525-660CBFD890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AC70AC8B-D3BE-45F4-8855-D5D7710B549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C9008E95-3CB3-4D54-BD88-988F1BC04F5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39F9D790-D56E-4AB4-8A6C-6E6684BAB05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B049618C-7113-4E25-BCA1-6BDBA2CA879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1CC0315F-AE72-4825-957D-749B685D60F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C799F83B-EEB6-41CD-A208-74756DC98F5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Oval 1532">
              <a:extLst>
                <a:ext uri="{FF2B5EF4-FFF2-40B4-BE49-F238E27FC236}">
                  <a16:creationId xmlns:a16="http://schemas.microsoft.com/office/drawing/2014/main" id="{A18E1B50-958D-4074-A7C2-F6187289140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E02B1D02-7001-4501-B0C7-81748F868A2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Arc 1534">
              <a:extLst>
                <a:ext uri="{FF2B5EF4-FFF2-40B4-BE49-F238E27FC236}">
                  <a16:creationId xmlns:a16="http://schemas.microsoft.com/office/drawing/2014/main" id="{611835A7-9C0B-4806-9D62-A7A4F2DA4C8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6" name="Straight Connector 1535">
              <a:extLst>
                <a:ext uri="{FF2B5EF4-FFF2-40B4-BE49-F238E27FC236}">
                  <a16:creationId xmlns:a16="http://schemas.microsoft.com/office/drawing/2014/main" id="{3C3CEBBF-2805-4547-A756-3BC8A8C3E3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40174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6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" name="Group 688">
            <a:extLst>
              <a:ext uri="{FF2B5EF4-FFF2-40B4-BE49-F238E27FC236}">
                <a16:creationId xmlns:a16="http://schemas.microsoft.com/office/drawing/2014/main" id="{8DDDBCA3-7F31-45F3-8322-1F315FA3233B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0B23513C-0BE8-43F2-BEA5-01D24EE3224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1" name="Isosceles Triangle 690">
              <a:extLst>
                <a:ext uri="{FF2B5EF4-FFF2-40B4-BE49-F238E27FC236}">
                  <a16:creationId xmlns:a16="http://schemas.microsoft.com/office/drawing/2014/main" id="{CB1C93EB-9BCE-4DE7-95E3-FE22F73D96B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425CE683-12FA-4307-B943-A84E87CDD35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835242B6-EE90-40D6-B9D5-86BAAB0AD3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3B700EAF-E358-46FA-BC75-F449DC15843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31498291-E44C-4D0B-881C-7B47D8A38C9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297439C3-3A4D-4B9B-8D0E-B762E1B2BA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634F6E12-C90D-44D7-ACEC-883DB479798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15C7BEB6-2A33-47A7-99AD-59025AA5AFF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58FB49A4-229B-4187-AB5C-082A0336962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97D15413-A54D-4076-B8AB-511AB23A9E1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4BC286E2-742B-41B6-AC1D-5D469209DFA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65890E5D-6F2A-40EB-ABDC-470B83CFF2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DFA24F84-1DE6-4C23-9E37-914881CC405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4" name="Group 703">
            <a:extLst>
              <a:ext uri="{FF2B5EF4-FFF2-40B4-BE49-F238E27FC236}">
                <a16:creationId xmlns:a16="http://schemas.microsoft.com/office/drawing/2014/main" id="{66681D4B-812C-4A5C-BB88-F641581AE290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F7B85FCD-B5D1-486E-AF93-E2BCE279699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Isosceles Triangle 705">
              <a:extLst>
                <a:ext uri="{FF2B5EF4-FFF2-40B4-BE49-F238E27FC236}">
                  <a16:creationId xmlns:a16="http://schemas.microsoft.com/office/drawing/2014/main" id="{2568FCAB-A721-4126-9344-DF544C1364A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7" name="Straight Connector 706">
              <a:extLst>
                <a:ext uri="{FF2B5EF4-FFF2-40B4-BE49-F238E27FC236}">
                  <a16:creationId xmlns:a16="http://schemas.microsoft.com/office/drawing/2014/main" id="{34D4FF1F-3233-465F-8388-6132233D4C2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Straight Connector 707">
              <a:extLst>
                <a:ext uri="{FF2B5EF4-FFF2-40B4-BE49-F238E27FC236}">
                  <a16:creationId xmlns:a16="http://schemas.microsoft.com/office/drawing/2014/main" id="{9B7E522F-A43D-4A7F-AB64-ADDBEE2CFC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3AC616D9-33FC-4837-A8DA-408C0665B8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864A74D3-F9E0-412E-95D5-EE0865E3198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583AA7ED-F928-459F-9ACF-8472028A4F8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6C8A0E35-2C15-4582-B7A6-6A28E5CF698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2975B128-3E4D-4A38-9491-5E309AB9C8A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06C47334-84CA-434A-BBFE-1D8354F8686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Oval 714">
              <a:extLst>
                <a:ext uri="{FF2B5EF4-FFF2-40B4-BE49-F238E27FC236}">
                  <a16:creationId xmlns:a16="http://schemas.microsoft.com/office/drawing/2014/main" id="{2BE66BF7-3E1D-4B50-8AC1-F90EC6D717C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30AAC804-CF54-46C5-8B30-831EBC7560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Arc 716">
              <a:extLst>
                <a:ext uri="{FF2B5EF4-FFF2-40B4-BE49-F238E27FC236}">
                  <a16:creationId xmlns:a16="http://schemas.microsoft.com/office/drawing/2014/main" id="{37C31A6F-9354-4FBC-BDF9-6A4C50E47EB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DD1B5B4F-116C-4C65-9FAB-BF7FA78FB21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F7B22AE1-4F2C-48C5-8191-EF68A547124F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DA0B7981-C7B0-42C3-A615-683E6CB3782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Isosceles Triangle 720">
              <a:extLst>
                <a:ext uri="{FF2B5EF4-FFF2-40B4-BE49-F238E27FC236}">
                  <a16:creationId xmlns:a16="http://schemas.microsoft.com/office/drawing/2014/main" id="{495ED9C9-57FD-4F2B-A52B-81BD96A555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22" name="Straight Connector 721">
              <a:extLst>
                <a:ext uri="{FF2B5EF4-FFF2-40B4-BE49-F238E27FC236}">
                  <a16:creationId xmlns:a16="http://schemas.microsoft.com/office/drawing/2014/main" id="{CC0186E6-EC56-4F79-85C6-65F836833A6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B8F36040-6460-4776-BDBB-563B056DA6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1175D9EA-1E55-449D-AE83-EE03F9C39C3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40DBF543-414A-4743-A3D7-A3641913669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E32769AC-C4DD-4D6B-9753-3E2D60BDD22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448A877F-22D1-4778-A45D-6C81C0FF5E5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25EB5C53-4FEC-4E33-93B3-7B3DF364543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EFE07219-ABC8-4BE9-879B-CF9E5175C63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0" name="Oval 729">
              <a:extLst>
                <a:ext uri="{FF2B5EF4-FFF2-40B4-BE49-F238E27FC236}">
                  <a16:creationId xmlns:a16="http://schemas.microsoft.com/office/drawing/2014/main" id="{105CCB95-50E8-42A8-8D78-A58CA5A7534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E9B2D252-DC1D-4B80-B823-14B035E2AFD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2C4F307E-F19F-4DA3-A716-65EB286AB44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852C1160-2107-434A-B182-0FF4CC47117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29E61CB6-D289-4B1A-BA72-927D9D77CC95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28EE0685-949A-4E30-86D6-1E0A5BE7CB1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Isosceles Triangle 735">
              <a:extLst>
                <a:ext uri="{FF2B5EF4-FFF2-40B4-BE49-F238E27FC236}">
                  <a16:creationId xmlns:a16="http://schemas.microsoft.com/office/drawing/2014/main" id="{9A428B74-907E-4983-A4A6-BB9FC95D545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7" name="Straight Connector 736">
              <a:extLst>
                <a:ext uri="{FF2B5EF4-FFF2-40B4-BE49-F238E27FC236}">
                  <a16:creationId xmlns:a16="http://schemas.microsoft.com/office/drawing/2014/main" id="{6721471B-3F1A-4266-83AB-638B15FDD35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8" name="Straight Connector 737">
              <a:extLst>
                <a:ext uri="{FF2B5EF4-FFF2-40B4-BE49-F238E27FC236}">
                  <a16:creationId xmlns:a16="http://schemas.microsoft.com/office/drawing/2014/main" id="{B65B7F2D-067D-4189-AE36-0568B14F0B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BE35EBDB-F57C-45F3-8590-6BD0B0F37EC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F38705D5-D407-42A5-98FF-137183455BC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AC6EE24E-42AB-4B07-8B34-157A8AA9271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548290B7-1EC4-4FB9-9DDC-B9938974EF3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941037C4-FD97-4892-BE9E-26E9D5D253A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834AB0D8-78CE-464B-80C3-CE29EBC4FAE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00A08BE1-E47C-47CC-B2A3-1F30F3B84CF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5418568D-C145-4B11-A6BD-7497DD34116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49D6459A-6828-49DA-820C-3DC436CAFA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7F8FF321-29CB-4F1F-8EF9-BAA6A5A0482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0F5CE7FD-41E0-4C46-B371-92F2C52A24B7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6766867E-877C-4465-A5DB-B32187E35A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Isosceles Triangle 750">
              <a:extLst>
                <a:ext uri="{FF2B5EF4-FFF2-40B4-BE49-F238E27FC236}">
                  <a16:creationId xmlns:a16="http://schemas.microsoft.com/office/drawing/2014/main" id="{BD0EB548-7C91-4BF4-8A1C-28FD6016B17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52" name="Straight Connector 751">
              <a:extLst>
                <a:ext uri="{FF2B5EF4-FFF2-40B4-BE49-F238E27FC236}">
                  <a16:creationId xmlns:a16="http://schemas.microsoft.com/office/drawing/2014/main" id="{71EBC9A0-6BEC-4DA9-BAD5-F4BB588B108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Straight Connector 752">
              <a:extLst>
                <a:ext uri="{FF2B5EF4-FFF2-40B4-BE49-F238E27FC236}">
                  <a16:creationId xmlns:a16="http://schemas.microsoft.com/office/drawing/2014/main" id="{DD63FAC8-1EF7-4747-BFAC-5F7F338653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9B7DEC42-D40C-4970-88E0-2FC4ABC1383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AE5F5060-D89A-4E97-B37E-D24D6DB8F57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29B12D03-5DA2-448F-B8BF-07151B3616F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26673D45-A94D-4DF7-9107-48B07F5CDED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2C7C3FE6-6D38-4CFD-9C6E-08AB7687FD7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A5AFA43F-D514-49A8-87E1-7F095BB46F8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Oval 759">
              <a:extLst>
                <a:ext uri="{FF2B5EF4-FFF2-40B4-BE49-F238E27FC236}">
                  <a16:creationId xmlns:a16="http://schemas.microsoft.com/office/drawing/2014/main" id="{84B265E4-CDE5-445B-A0E3-70F8F02B638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2AD193CF-6D9C-4317-BF1D-CBA992EAB7C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15C8C89D-B865-4B24-A0F7-68F14A63648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3" name="Straight Connector 762">
              <a:extLst>
                <a:ext uri="{FF2B5EF4-FFF2-40B4-BE49-F238E27FC236}">
                  <a16:creationId xmlns:a16="http://schemas.microsoft.com/office/drawing/2014/main" id="{94FC4645-E16A-4C15-A03D-52F97EE68EE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A4FDC49C-71C5-4ADB-9580-C715B61B78D4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CBC9312A-F05C-4D5B-9E3E-CC263C4BCA0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Isosceles Triangle 765">
              <a:extLst>
                <a:ext uri="{FF2B5EF4-FFF2-40B4-BE49-F238E27FC236}">
                  <a16:creationId xmlns:a16="http://schemas.microsoft.com/office/drawing/2014/main" id="{44FBDF90-876E-4C9D-BFAB-593C00E22B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7" name="Straight Connector 766">
              <a:extLst>
                <a:ext uri="{FF2B5EF4-FFF2-40B4-BE49-F238E27FC236}">
                  <a16:creationId xmlns:a16="http://schemas.microsoft.com/office/drawing/2014/main" id="{F381A4FE-E495-4AE9-BA7C-5E64934C002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Straight Connector 767">
              <a:extLst>
                <a:ext uri="{FF2B5EF4-FFF2-40B4-BE49-F238E27FC236}">
                  <a16:creationId xmlns:a16="http://schemas.microsoft.com/office/drawing/2014/main" id="{AFDD77F7-1D1E-47FB-A2C5-B4936797DB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47A53107-8C63-4979-949F-F5B9E2322F9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Arc 769">
              <a:extLst>
                <a:ext uri="{FF2B5EF4-FFF2-40B4-BE49-F238E27FC236}">
                  <a16:creationId xmlns:a16="http://schemas.microsoft.com/office/drawing/2014/main" id="{F031C068-58E8-483A-8A4A-821D32CE054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647D55EE-FA7D-4863-A0CB-30B8B6CCEC4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677A3219-0FB2-4415-9B29-EC293782B92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AEB2EA53-8E8C-410F-9489-4F78E7C9689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88C1C828-0177-4035-89B9-D7F232667A7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Oval 774">
              <a:extLst>
                <a:ext uri="{FF2B5EF4-FFF2-40B4-BE49-F238E27FC236}">
                  <a16:creationId xmlns:a16="http://schemas.microsoft.com/office/drawing/2014/main" id="{1B85C3ED-1C5F-452E-9290-489DE518048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9A7DAD96-FB64-4F21-8F4B-DF946DCBF18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DC169336-9B62-4F6B-9AE4-48451A7CBB8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8" name="Straight Connector 777">
              <a:extLst>
                <a:ext uri="{FF2B5EF4-FFF2-40B4-BE49-F238E27FC236}">
                  <a16:creationId xmlns:a16="http://schemas.microsoft.com/office/drawing/2014/main" id="{BA4EB17E-D4AF-4395-9C2A-BACAB2CE43E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9" name="Group 778">
            <a:extLst>
              <a:ext uri="{FF2B5EF4-FFF2-40B4-BE49-F238E27FC236}">
                <a16:creationId xmlns:a16="http://schemas.microsoft.com/office/drawing/2014/main" id="{39B082A5-6A8F-426B-B4ED-A27A513CD380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2DA0E1A8-D778-4659-891F-9E85533E96B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Isosceles Triangle 780">
              <a:extLst>
                <a:ext uri="{FF2B5EF4-FFF2-40B4-BE49-F238E27FC236}">
                  <a16:creationId xmlns:a16="http://schemas.microsoft.com/office/drawing/2014/main" id="{710CED0B-6AF2-4D5B-A22A-063FAC3D949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82" name="Straight Connector 781">
              <a:extLst>
                <a:ext uri="{FF2B5EF4-FFF2-40B4-BE49-F238E27FC236}">
                  <a16:creationId xmlns:a16="http://schemas.microsoft.com/office/drawing/2014/main" id="{EE8C9B5C-7619-4206-9E36-2A8BA734FAC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3" name="Straight Connector 782">
              <a:extLst>
                <a:ext uri="{FF2B5EF4-FFF2-40B4-BE49-F238E27FC236}">
                  <a16:creationId xmlns:a16="http://schemas.microsoft.com/office/drawing/2014/main" id="{D64A07A3-163D-4B77-80D9-52B9FFC90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C8A3B049-E1ED-43D3-AC82-967DB9DC4B0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Arc 784">
              <a:extLst>
                <a:ext uri="{FF2B5EF4-FFF2-40B4-BE49-F238E27FC236}">
                  <a16:creationId xmlns:a16="http://schemas.microsoft.com/office/drawing/2014/main" id="{EE501154-D745-4E04-8892-3967D9D7044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278C7A10-B286-4E10-8C91-43278B45209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4972CDA5-10CD-4B7F-BCFF-DA9B2C61CE4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0B4BFDD4-AD33-44E0-9EB0-45B541996C6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1D2776A4-3888-4219-BD89-05041A3AB25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Oval 789">
              <a:extLst>
                <a:ext uri="{FF2B5EF4-FFF2-40B4-BE49-F238E27FC236}">
                  <a16:creationId xmlns:a16="http://schemas.microsoft.com/office/drawing/2014/main" id="{16F7C063-9479-4A42-9CFA-D936DCC97C5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8559E852-E500-4817-B075-A0E362B8409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00067C65-E221-4191-A08A-5678F53954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3" name="Straight Connector 792">
              <a:extLst>
                <a:ext uri="{FF2B5EF4-FFF2-40B4-BE49-F238E27FC236}">
                  <a16:creationId xmlns:a16="http://schemas.microsoft.com/office/drawing/2014/main" id="{30CF7794-9437-41D7-8EBA-75CBC5A0F59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4" name="Group 793">
            <a:extLst>
              <a:ext uri="{FF2B5EF4-FFF2-40B4-BE49-F238E27FC236}">
                <a16:creationId xmlns:a16="http://schemas.microsoft.com/office/drawing/2014/main" id="{2F457DE8-9CA6-40DA-BF11-9776DD82C06E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48584A7F-FBAB-4BDD-8D2F-D1A2E12B385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Isosceles Triangle 795">
              <a:extLst>
                <a:ext uri="{FF2B5EF4-FFF2-40B4-BE49-F238E27FC236}">
                  <a16:creationId xmlns:a16="http://schemas.microsoft.com/office/drawing/2014/main" id="{8D6ADEE0-90D2-4200-BB94-E4A2E36307F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7" name="Straight Connector 796">
              <a:extLst>
                <a:ext uri="{FF2B5EF4-FFF2-40B4-BE49-F238E27FC236}">
                  <a16:creationId xmlns:a16="http://schemas.microsoft.com/office/drawing/2014/main" id="{0FFE2A08-4174-4F5A-A951-2AE4514DD63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8" name="Straight Connector 797">
              <a:extLst>
                <a:ext uri="{FF2B5EF4-FFF2-40B4-BE49-F238E27FC236}">
                  <a16:creationId xmlns:a16="http://schemas.microsoft.com/office/drawing/2014/main" id="{99A600FD-C253-4666-9C15-0BE5F205C1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AA01E35F-6072-4C2E-88E8-589894AE105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E6B42718-D32B-4194-A571-6FFD0A87694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77838A69-6042-45CF-85EA-1E6E87EFBC0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0E5A9FEF-9347-4E87-9AB7-E07420A8AD6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83949C53-3B70-4758-BD04-3077197243E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Arc 803">
              <a:extLst>
                <a:ext uri="{FF2B5EF4-FFF2-40B4-BE49-F238E27FC236}">
                  <a16:creationId xmlns:a16="http://schemas.microsoft.com/office/drawing/2014/main" id="{AB2E09C5-EE95-44E5-AA40-EAD99328467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Oval 804">
              <a:extLst>
                <a:ext uri="{FF2B5EF4-FFF2-40B4-BE49-F238E27FC236}">
                  <a16:creationId xmlns:a16="http://schemas.microsoft.com/office/drawing/2014/main" id="{C3C24884-ED94-4F58-BDFE-F49E8BE534C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62D6E6CF-3AB8-4D49-97F2-646FCB83772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65C56D7D-D1FE-4C11-8535-6F35DFF0F28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813D30D4-F960-41EF-BB53-23A2F78FBCF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" name="Group 808">
            <a:extLst>
              <a:ext uri="{FF2B5EF4-FFF2-40B4-BE49-F238E27FC236}">
                <a16:creationId xmlns:a16="http://schemas.microsoft.com/office/drawing/2014/main" id="{FD4E8033-66AE-42B7-9F5C-42285E080CA5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867ACCD6-B2B7-437E-96CC-AC28226463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Isosceles Triangle 810">
              <a:extLst>
                <a:ext uri="{FF2B5EF4-FFF2-40B4-BE49-F238E27FC236}">
                  <a16:creationId xmlns:a16="http://schemas.microsoft.com/office/drawing/2014/main" id="{B8B32317-FDB8-4958-9DD1-D55D2A60356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12" name="Straight Connector 811">
              <a:extLst>
                <a:ext uri="{FF2B5EF4-FFF2-40B4-BE49-F238E27FC236}">
                  <a16:creationId xmlns:a16="http://schemas.microsoft.com/office/drawing/2014/main" id="{4AC1112A-8494-4EB9-9B62-A8E63CE3A50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12DC19AF-BAA3-4ECE-BE9C-C0F8A0F3D5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1B949001-12E1-4FF8-B06E-74C81DAF7FC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E1E40CEB-E133-40C5-919D-DE997E714AE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65F2E130-5079-48C6-A343-03170E0820D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F6654B46-9E44-4EB4-A28E-7F1FDC883D3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69485157-7D95-48F4-B094-77FD40DFC60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Arc 818">
              <a:extLst>
                <a:ext uri="{FF2B5EF4-FFF2-40B4-BE49-F238E27FC236}">
                  <a16:creationId xmlns:a16="http://schemas.microsoft.com/office/drawing/2014/main" id="{1AE2B08C-432B-4AA1-A911-81645976621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0" name="Oval 819">
              <a:extLst>
                <a:ext uri="{FF2B5EF4-FFF2-40B4-BE49-F238E27FC236}">
                  <a16:creationId xmlns:a16="http://schemas.microsoft.com/office/drawing/2014/main" id="{EBCE7ACD-5E4E-454D-828A-127EA05F6A9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Arc 820">
              <a:extLst>
                <a:ext uri="{FF2B5EF4-FFF2-40B4-BE49-F238E27FC236}">
                  <a16:creationId xmlns:a16="http://schemas.microsoft.com/office/drawing/2014/main" id="{9625C2DF-473A-4B67-B659-3DDFAEA5228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D68CF80D-3C9D-4542-AC04-D640BB369EF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9781FD4E-5F4A-4735-8795-C6D996DE8BC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4" name="Group 823">
            <a:extLst>
              <a:ext uri="{FF2B5EF4-FFF2-40B4-BE49-F238E27FC236}">
                <a16:creationId xmlns:a16="http://schemas.microsoft.com/office/drawing/2014/main" id="{90F66163-C4FA-4CD4-8977-C43AB5D9F9D6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EE667DAE-A031-4CA0-88ED-3388C3239E9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Isosceles Triangle 825">
              <a:extLst>
                <a:ext uri="{FF2B5EF4-FFF2-40B4-BE49-F238E27FC236}">
                  <a16:creationId xmlns:a16="http://schemas.microsoft.com/office/drawing/2014/main" id="{C4B98EA8-BAA8-4E8B-A2AC-88BAA94C891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70AED8BC-8E1E-485D-AE2D-B7DE07EC3C1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Straight Connector 827">
              <a:extLst>
                <a:ext uri="{FF2B5EF4-FFF2-40B4-BE49-F238E27FC236}">
                  <a16:creationId xmlns:a16="http://schemas.microsoft.com/office/drawing/2014/main" id="{CFBBC44A-2157-4E50-8952-CA3749CE4E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A2D0827F-D114-4593-987B-5C094925CE9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C40A190C-3B04-46A4-B878-BE4ABA82419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B5D28989-1892-4A10-81AC-D31FC20EFD4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5387A76C-6ACB-49BA-AD27-1441229047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2E4A82CF-D08C-4DB3-8D7D-A636C0352FC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4E2EF456-06AE-4D90-A23A-8BE2F8EF6C2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Oval 834">
              <a:extLst>
                <a:ext uri="{FF2B5EF4-FFF2-40B4-BE49-F238E27FC236}">
                  <a16:creationId xmlns:a16="http://schemas.microsoft.com/office/drawing/2014/main" id="{B3BA0164-59AD-4406-B3E1-9E07B610988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Arc 835">
              <a:extLst>
                <a:ext uri="{FF2B5EF4-FFF2-40B4-BE49-F238E27FC236}">
                  <a16:creationId xmlns:a16="http://schemas.microsoft.com/office/drawing/2014/main" id="{CA0965E7-F4F6-4F27-A185-143F76633CB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68E4542C-03C8-4A3E-A6A2-9BBEEA4434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0A9D1EFD-9E56-47EC-BE5A-0CC967FBD22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9" name="Group 838">
            <a:extLst>
              <a:ext uri="{FF2B5EF4-FFF2-40B4-BE49-F238E27FC236}">
                <a16:creationId xmlns:a16="http://schemas.microsoft.com/office/drawing/2014/main" id="{46A8330D-297E-4E89-88D3-CAACBDEE3D7B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DEE1CD9E-CAD4-4B6C-8A11-8F5D6596429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Isosceles Triangle 840">
              <a:extLst>
                <a:ext uri="{FF2B5EF4-FFF2-40B4-BE49-F238E27FC236}">
                  <a16:creationId xmlns:a16="http://schemas.microsoft.com/office/drawing/2014/main" id="{C4A7676C-4043-4C5A-9824-4807BED2423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42" name="Straight Connector 841">
              <a:extLst>
                <a:ext uri="{FF2B5EF4-FFF2-40B4-BE49-F238E27FC236}">
                  <a16:creationId xmlns:a16="http://schemas.microsoft.com/office/drawing/2014/main" id="{17B1DC7B-B2AE-43BC-8914-F9EAB6D702D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" name="Straight Connector 842">
              <a:extLst>
                <a:ext uri="{FF2B5EF4-FFF2-40B4-BE49-F238E27FC236}">
                  <a16:creationId xmlns:a16="http://schemas.microsoft.com/office/drawing/2014/main" id="{9C8C6E0C-68D9-49D0-9782-CE9E6594EC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92D55A1D-4BD5-48F6-BAE9-0171AEEFE3F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4380261B-A60B-4596-AE76-3F595FC002D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990B4D3F-4569-4362-993E-423D4390B97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143223B9-69D2-4047-8BD5-CFD154729A0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5264A268-BF15-4715-B0F0-D2FB91D04A9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DE61CE13-3B7E-4851-96A5-9C0BE866CA3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Oval 849">
              <a:extLst>
                <a:ext uri="{FF2B5EF4-FFF2-40B4-BE49-F238E27FC236}">
                  <a16:creationId xmlns:a16="http://schemas.microsoft.com/office/drawing/2014/main" id="{E6640541-1599-4A12-ABF9-6D605F8326D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242FEA94-5A95-4F97-BF51-0533E1C8D20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58362A47-F401-416C-92E1-8DC0B9FBCE3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826F3A00-FB3D-453F-85E4-5ACB60B4470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4" name="Group 853">
            <a:extLst>
              <a:ext uri="{FF2B5EF4-FFF2-40B4-BE49-F238E27FC236}">
                <a16:creationId xmlns:a16="http://schemas.microsoft.com/office/drawing/2014/main" id="{50FBE532-FA03-4289-A0E4-4223ADA6390B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CACE127B-7240-4A8A-8ECF-361504277EC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Isosceles Triangle 855">
              <a:extLst>
                <a:ext uri="{FF2B5EF4-FFF2-40B4-BE49-F238E27FC236}">
                  <a16:creationId xmlns:a16="http://schemas.microsoft.com/office/drawing/2014/main" id="{18D70EAA-EDAB-4CDE-8EEB-4F32D0E0EF8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7" name="Straight Connector 856">
              <a:extLst>
                <a:ext uri="{FF2B5EF4-FFF2-40B4-BE49-F238E27FC236}">
                  <a16:creationId xmlns:a16="http://schemas.microsoft.com/office/drawing/2014/main" id="{5A640E8A-F1C2-46D9-8197-E0506697645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8" name="Straight Connector 857">
              <a:extLst>
                <a:ext uri="{FF2B5EF4-FFF2-40B4-BE49-F238E27FC236}">
                  <a16:creationId xmlns:a16="http://schemas.microsoft.com/office/drawing/2014/main" id="{E8CE6E1F-C34E-4D06-85A8-59E7D349C2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5AA3F2E8-F95B-483D-821C-B4F56193281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F5B140D8-6EB3-48C6-AA5A-2DA70C57E4A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0C58B275-7DA9-4348-8485-53755E8DDD1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B26310D9-A0B4-470C-9ED2-921B440E346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48B35DA2-73DD-4B2E-A062-B1C1990B833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FD920AED-BE4E-4951-807D-4EB0CB159D7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Oval 864">
              <a:extLst>
                <a:ext uri="{FF2B5EF4-FFF2-40B4-BE49-F238E27FC236}">
                  <a16:creationId xmlns:a16="http://schemas.microsoft.com/office/drawing/2014/main" id="{F8556446-1A44-4CE6-9224-62FDACFF23C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9870A87D-EDE0-4871-9519-F99FE74834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2A618511-6FB8-4F3F-A1E5-DB690C144A6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8" name="Straight Connector 867">
              <a:extLst>
                <a:ext uri="{FF2B5EF4-FFF2-40B4-BE49-F238E27FC236}">
                  <a16:creationId xmlns:a16="http://schemas.microsoft.com/office/drawing/2014/main" id="{4CC97E3A-D8D5-4F22-AC19-61C3DC4A3F6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92C178B6-BC44-4691-B72E-F92E1C3FD871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865E9AEE-863F-4C94-B7C7-8DAA9BF41AA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Isosceles Triangle 870">
              <a:extLst>
                <a:ext uri="{FF2B5EF4-FFF2-40B4-BE49-F238E27FC236}">
                  <a16:creationId xmlns:a16="http://schemas.microsoft.com/office/drawing/2014/main" id="{C88DADE7-A3FB-4BBB-862E-700744068CC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72" name="Straight Connector 871">
              <a:extLst>
                <a:ext uri="{FF2B5EF4-FFF2-40B4-BE49-F238E27FC236}">
                  <a16:creationId xmlns:a16="http://schemas.microsoft.com/office/drawing/2014/main" id="{D649AEFD-CE13-453C-98CD-84B77E6490E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Straight Connector 872">
              <a:extLst>
                <a:ext uri="{FF2B5EF4-FFF2-40B4-BE49-F238E27FC236}">
                  <a16:creationId xmlns:a16="http://schemas.microsoft.com/office/drawing/2014/main" id="{D69F0D05-A708-4157-82E7-908B58339D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AAF525E6-AE63-4A38-B928-47B2CFCD78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3DAD869D-83F6-4C79-B0E5-CBAFFF650FA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80A6B566-2176-48BB-9A02-47715F686F4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FA81ACB3-D32C-43FA-8FFE-F8AB7C1D5B3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587E05D1-BCF7-43BD-8D76-2896E05C294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F88DCCAF-12AB-49D3-9D0C-A516700940B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Oval 879">
              <a:extLst>
                <a:ext uri="{FF2B5EF4-FFF2-40B4-BE49-F238E27FC236}">
                  <a16:creationId xmlns:a16="http://schemas.microsoft.com/office/drawing/2014/main" id="{E07B1309-9FE4-4984-8A87-E2F656DF4E6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229E351A-CA05-419C-BE94-4D74D620ACC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6D918F34-42C8-4992-90C6-29C44856E24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3" name="Straight Connector 882">
              <a:extLst>
                <a:ext uri="{FF2B5EF4-FFF2-40B4-BE49-F238E27FC236}">
                  <a16:creationId xmlns:a16="http://schemas.microsoft.com/office/drawing/2014/main" id="{C8E3752A-9F01-4182-BAD4-6B84CC4E496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4" name="Group 883">
            <a:extLst>
              <a:ext uri="{FF2B5EF4-FFF2-40B4-BE49-F238E27FC236}">
                <a16:creationId xmlns:a16="http://schemas.microsoft.com/office/drawing/2014/main" id="{114C0A10-6DDE-4D06-B9D6-EBBEDEAFF94D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46894DFD-6DD7-4563-BD3A-DA9FEFC750A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Isosceles Triangle 885">
              <a:extLst>
                <a:ext uri="{FF2B5EF4-FFF2-40B4-BE49-F238E27FC236}">
                  <a16:creationId xmlns:a16="http://schemas.microsoft.com/office/drawing/2014/main" id="{F88AC533-17B7-4295-B32D-02D11C87344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C816FFEA-CCA8-4519-8051-052C3DE709A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Straight Connector 887">
              <a:extLst>
                <a:ext uri="{FF2B5EF4-FFF2-40B4-BE49-F238E27FC236}">
                  <a16:creationId xmlns:a16="http://schemas.microsoft.com/office/drawing/2014/main" id="{1C9C73BA-2DE5-4630-885D-671371F04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D9CBDF83-917C-4908-84FC-7DFF90631E5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5D5A675E-5912-4C11-8F77-E95203C03A4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138366FD-5447-4ABA-9026-4A6B1556393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DF33CF2D-0596-44EE-9948-27C29A1428F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053DC5BD-AF99-4D1E-8F6F-3E31223CF2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1EFDFE73-5FA9-412B-9CB6-48834BA06D6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Oval 894">
              <a:extLst>
                <a:ext uri="{FF2B5EF4-FFF2-40B4-BE49-F238E27FC236}">
                  <a16:creationId xmlns:a16="http://schemas.microsoft.com/office/drawing/2014/main" id="{566CDB5C-9465-4EC6-AFF6-300C90176EF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E2D23F00-5A4B-4698-A667-EDDB62E857A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19DE29AA-C4DC-44B8-B750-26F050E4D0D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F3308BAA-1D04-42EF-B2CB-9E86E24C633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A31F6AA2-7525-4D4D-A987-A137CD06D7F6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6B2E7EEF-C680-43FD-8576-918E79844C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Isosceles Triangle 900">
              <a:extLst>
                <a:ext uri="{FF2B5EF4-FFF2-40B4-BE49-F238E27FC236}">
                  <a16:creationId xmlns:a16="http://schemas.microsoft.com/office/drawing/2014/main" id="{8C12BE40-F6ED-4211-8D2F-72B0876364D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02" name="Straight Connector 901">
              <a:extLst>
                <a:ext uri="{FF2B5EF4-FFF2-40B4-BE49-F238E27FC236}">
                  <a16:creationId xmlns:a16="http://schemas.microsoft.com/office/drawing/2014/main" id="{C1FCEA61-9E82-4225-AB8B-78437EC819D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3" name="Straight Connector 902">
              <a:extLst>
                <a:ext uri="{FF2B5EF4-FFF2-40B4-BE49-F238E27FC236}">
                  <a16:creationId xmlns:a16="http://schemas.microsoft.com/office/drawing/2014/main" id="{A9F29C33-1BC7-4C32-874A-BFE2A0353A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62F034FB-B910-4BBC-8011-4B7F0CB0C90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044473C6-F811-40C3-92E7-25A5A6BC50B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D58F975E-E319-4EF9-87CC-F3F72D50AE9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DF86E565-D297-49B7-A47B-A18213C58B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1F80478D-F600-49BC-98EA-79B40070C38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473A309C-8799-4860-BF89-B16D82BFD6D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Oval 909">
              <a:extLst>
                <a:ext uri="{FF2B5EF4-FFF2-40B4-BE49-F238E27FC236}">
                  <a16:creationId xmlns:a16="http://schemas.microsoft.com/office/drawing/2014/main" id="{B7FF1FBB-0B4C-40F6-812C-839E2271F2B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D749F669-030B-41E8-A3BD-9C5EA88415A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96981BE9-378C-4532-A796-902EF73B80D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1F182329-C4CD-4670-A5B5-A81D2ACC296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4" name="Group 913">
            <a:extLst>
              <a:ext uri="{FF2B5EF4-FFF2-40B4-BE49-F238E27FC236}">
                <a16:creationId xmlns:a16="http://schemas.microsoft.com/office/drawing/2014/main" id="{91BD2DF5-F1BD-4BCC-A43F-366992B1BB8A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788AB78F-EA1C-4DF1-93A0-736B14995F8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Isosceles Triangle 915">
              <a:extLst>
                <a:ext uri="{FF2B5EF4-FFF2-40B4-BE49-F238E27FC236}">
                  <a16:creationId xmlns:a16="http://schemas.microsoft.com/office/drawing/2014/main" id="{920530B3-4040-49EB-9251-EB2D1B550D7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7" name="Straight Connector 916">
              <a:extLst>
                <a:ext uri="{FF2B5EF4-FFF2-40B4-BE49-F238E27FC236}">
                  <a16:creationId xmlns:a16="http://schemas.microsoft.com/office/drawing/2014/main" id="{BB341800-D101-45B0-857D-7ECE11426F6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8" name="Straight Connector 917">
              <a:extLst>
                <a:ext uri="{FF2B5EF4-FFF2-40B4-BE49-F238E27FC236}">
                  <a16:creationId xmlns:a16="http://schemas.microsoft.com/office/drawing/2014/main" id="{EF3F30E2-1CC2-4388-8661-ABB948DDCA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DA5DE834-9045-4A5E-8435-ADD8FD70D5B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AB7EBE8B-E45F-4E3C-AE0E-0B5FE74C57B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Arc 920">
              <a:extLst>
                <a:ext uri="{FF2B5EF4-FFF2-40B4-BE49-F238E27FC236}">
                  <a16:creationId xmlns:a16="http://schemas.microsoft.com/office/drawing/2014/main" id="{213FAEA9-99D4-45A4-8840-60B56AD390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C712D86D-779D-4C06-AC44-2D728FA2D05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0886B3AD-22A6-4E55-A841-DB78CBE8133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B55E8C7F-0036-4E18-AEFD-1B0578AA66E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Oval 924">
              <a:extLst>
                <a:ext uri="{FF2B5EF4-FFF2-40B4-BE49-F238E27FC236}">
                  <a16:creationId xmlns:a16="http://schemas.microsoft.com/office/drawing/2014/main" id="{864C36FB-9433-4F7C-A3B4-B6AD81BB1E2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4DE0A5BF-B173-4810-8A59-C3719BF9021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52E4E27B-0731-4869-B521-50456657E3D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05A279AA-0B2A-431A-89BD-C76A14B0238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9" name="Group 928">
            <a:extLst>
              <a:ext uri="{FF2B5EF4-FFF2-40B4-BE49-F238E27FC236}">
                <a16:creationId xmlns:a16="http://schemas.microsoft.com/office/drawing/2014/main" id="{356B292E-6004-4C2E-96FF-21F67000F12E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8308D199-923B-4723-AB12-8293FDAAAAA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Isosceles Triangle 930">
              <a:extLst>
                <a:ext uri="{FF2B5EF4-FFF2-40B4-BE49-F238E27FC236}">
                  <a16:creationId xmlns:a16="http://schemas.microsoft.com/office/drawing/2014/main" id="{B79EC8B2-950F-433D-81F0-F38393336B0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32" name="Straight Connector 931">
              <a:extLst>
                <a:ext uri="{FF2B5EF4-FFF2-40B4-BE49-F238E27FC236}">
                  <a16:creationId xmlns:a16="http://schemas.microsoft.com/office/drawing/2014/main" id="{863A50EF-B59B-44F7-9208-BBC6468B0DB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Straight Connector 932">
              <a:extLst>
                <a:ext uri="{FF2B5EF4-FFF2-40B4-BE49-F238E27FC236}">
                  <a16:creationId xmlns:a16="http://schemas.microsoft.com/office/drawing/2014/main" id="{F0211C35-7890-42A0-B92D-CD4DC35CA4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CB959192-5132-441C-B176-CFF0FC4F1A5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867DADBA-8214-4CED-992F-604C92B060F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FE9B16F9-E68D-4E78-B375-C6DC907A099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B3AE39E9-CF68-4B91-B298-FE15C632BD1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B2358088-BBD5-42F3-83E8-76510D90B71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26098499-2C19-48CE-A7C1-491758ED05B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Oval 939">
              <a:extLst>
                <a:ext uri="{FF2B5EF4-FFF2-40B4-BE49-F238E27FC236}">
                  <a16:creationId xmlns:a16="http://schemas.microsoft.com/office/drawing/2014/main" id="{BF4EABF5-FBEE-44F5-9F1F-4A9C962AA1C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1B9E2D75-DB36-4E4F-97B5-078E3CD09D6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066B78FA-B058-44BD-BCF5-C6D7F7DCD5C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3" name="Straight Connector 942">
              <a:extLst>
                <a:ext uri="{FF2B5EF4-FFF2-40B4-BE49-F238E27FC236}">
                  <a16:creationId xmlns:a16="http://schemas.microsoft.com/office/drawing/2014/main" id="{9B8B98E1-B709-4F32-98B3-08E13076F85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4" name="Group 943">
            <a:extLst>
              <a:ext uri="{FF2B5EF4-FFF2-40B4-BE49-F238E27FC236}">
                <a16:creationId xmlns:a16="http://schemas.microsoft.com/office/drawing/2014/main" id="{48CEB7DC-E1FD-40A6-9517-EFC117EEF536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B110B685-3A21-41E4-82BA-A1624E0142D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Isosceles Triangle 945">
              <a:extLst>
                <a:ext uri="{FF2B5EF4-FFF2-40B4-BE49-F238E27FC236}">
                  <a16:creationId xmlns:a16="http://schemas.microsoft.com/office/drawing/2014/main" id="{D28DAB05-2346-4BBD-8E89-F94702C17D9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7" name="Straight Connector 946">
              <a:extLst>
                <a:ext uri="{FF2B5EF4-FFF2-40B4-BE49-F238E27FC236}">
                  <a16:creationId xmlns:a16="http://schemas.microsoft.com/office/drawing/2014/main" id="{68553DFE-3A5B-4F92-A961-280ECC3BB98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Straight Connector 947">
              <a:extLst>
                <a:ext uri="{FF2B5EF4-FFF2-40B4-BE49-F238E27FC236}">
                  <a16:creationId xmlns:a16="http://schemas.microsoft.com/office/drawing/2014/main" id="{95A57D89-FBCB-4386-952F-29AD74F96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B3EFEA81-53AF-4052-B313-36FE9BC8B21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2491639B-C2A1-4DEC-9CC7-80C619A2B86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202700C9-7F51-41E3-BBBB-010CFB8A819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328CB296-680C-4CD4-A904-09CD0B8F22D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C42658E9-38A6-41AB-A557-AC831BEB097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D1C64743-877A-4AAB-9F79-8D62C52FC3E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0B5CB1B7-5F31-448E-8AB1-F8D1C259C39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4675703B-07B4-4262-9205-75C563CABD6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F7E90D51-333F-44AE-8608-5B9D4B7BE79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3D74B803-1018-4AC1-B354-50AC5DBB06F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9" name="Group 958">
            <a:extLst>
              <a:ext uri="{FF2B5EF4-FFF2-40B4-BE49-F238E27FC236}">
                <a16:creationId xmlns:a16="http://schemas.microsoft.com/office/drawing/2014/main" id="{F0E074B2-E146-48B3-AEC3-0D371E42768A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43483A8D-1987-4DC6-9B0F-49BC40C7D05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Isosceles Triangle 960">
              <a:extLst>
                <a:ext uri="{FF2B5EF4-FFF2-40B4-BE49-F238E27FC236}">
                  <a16:creationId xmlns:a16="http://schemas.microsoft.com/office/drawing/2014/main" id="{39C5C5BF-93EE-447C-A906-DF1138C7B1C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62" name="Straight Connector 961">
              <a:extLst>
                <a:ext uri="{FF2B5EF4-FFF2-40B4-BE49-F238E27FC236}">
                  <a16:creationId xmlns:a16="http://schemas.microsoft.com/office/drawing/2014/main" id="{32ED9178-4F62-475A-A810-1E3A88C7CC5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3" name="Straight Connector 962">
              <a:extLst>
                <a:ext uri="{FF2B5EF4-FFF2-40B4-BE49-F238E27FC236}">
                  <a16:creationId xmlns:a16="http://schemas.microsoft.com/office/drawing/2014/main" id="{1BBBC8FC-E775-419C-8831-00A2B10E9A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FBDB2BBB-0566-4AE6-BDEA-54AC15BCFC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7C76C319-605C-4422-8051-45C811AE973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9E46FE33-D48B-4AC7-880F-6B41AD4F10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992EC50F-D8DC-45E5-8514-29A368A4AE7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C0A3B872-417A-4C11-B89E-12D9BF0F0E7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C6455A0B-970F-420D-BB89-09BABC4D234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Oval 969">
              <a:extLst>
                <a:ext uri="{FF2B5EF4-FFF2-40B4-BE49-F238E27FC236}">
                  <a16:creationId xmlns:a16="http://schemas.microsoft.com/office/drawing/2014/main" id="{A0C39B7F-62E4-4B50-A418-FC89500984C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C25A69DC-B7D1-424D-9584-D52473B39C4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Arc 971">
              <a:extLst>
                <a:ext uri="{FF2B5EF4-FFF2-40B4-BE49-F238E27FC236}">
                  <a16:creationId xmlns:a16="http://schemas.microsoft.com/office/drawing/2014/main" id="{02F28977-3CFB-425B-A198-7E60D1F4E09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3" name="Straight Connector 972">
              <a:extLst>
                <a:ext uri="{FF2B5EF4-FFF2-40B4-BE49-F238E27FC236}">
                  <a16:creationId xmlns:a16="http://schemas.microsoft.com/office/drawing/2014/main" id="{CAA7284C-010A-4515-9C94-68CE14C7D06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4" name="Group 973">
            <a:extLst>
              <a:ext uri="{FF2B5EF4-FFF2-40B4-BE49-F238E27FC236}">
                <a16:creationId xmlns:a16="http://schemas.microsoft.com/office/drawing/2014/main" id="{6B5E46F7-ED47-4269-A9D9-C5886C29C54B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808FC273-188B-495B-8BBF-02420A4345A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Isosceles Triangle 975">
              <a:extLst>
                <a:ext uri="{FF2B5EF4-FFF2-40B4-BE49-F238E27FC236}">
                  <a16:creationId xmlns:a16="http://schemas.microsoft.com/office/drawing/2014/main" id="{2CE7AB88-F5A2-45F6-B0CA-9476020F798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7" name="Straight Connector 976">
              <a:extLst>
                <a:ext uri="{FF2B5EF4-FFF2-40B4-BE49-F238E27FC236}">
                  <a16:creationId xmlns:a16="http://schemas.microsoft.com/office/drawing/2014/main" id="{750FF703-3C6B-41BB-BEDE-5B36FEA626C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8" name="Straight Connector 977">
              <a:extLst>
                <a:ext uri="{FF2B5EF4-FFF2-40B4-BE49-F238E27FC236}">
                  <a16:creationId xmlns:a16="http://schemas.microsoft.com/office/drawing/2014/main" id="{08DC3DAA-C7F3-4501-B22F-542D51386A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963D6A75-91B9-4D7E-AFE0-21D99942F7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B3A730C9-26FF-42A9-8B78-00DF644F21B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3A43FF7F-72BD-4AAD-AF68-6CC76973E03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3C2E9A5F-98DA-4789-91A2-E8F6C8A4AA9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0181F4D8-F97E-4BBD-B6DC-0C2F4A6116F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4F995383-F791-45A2-82BB-536ECB14CE0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Oval 984">
              <a:extLst>
                <a:ext uri="{FF2B5EF4-FFF2-40B4-BE49-F238E27FC236}">
                  <a16:creationId xmlns:a16="http://schemas.microsoft.com/office/drawing/2014/main" id="{2F0A77A4-724B-43D3-842B-EC268512119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16590EA0-2DA8-4D65-A40A-C7CEE2B48D0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E59304B6-6E14-4085-BD85-2AF121E2163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E1FEB159-3813-4DF4-A9D3-9B4D07B44C7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9" name="Group 988">
            <a:extLst>
              <a:ext uri="{FF2B5EF4-FFF2-40B4-BE49-F238E27FC236}">
                <a16:creationId xmlns:a16="http://schemas.microsoft.com/office/drawing/2014/main" id="{16BDD004-C9E7-47FA-B7EA-08BD9CE097CC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680B11BE-1292-4E71-80AE-F235228B4C0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Isosceles Triangle 990">
              <a:extLst>
                <a:ext uri="{FF2B5EF4-FFF2-40B4-BE49-F238E27FC236}">
                  <a16:creationId xmlns:a16="http://schemas.microsoft.com/office/drawing/2014/main" id="{9C90B155-17C2-4E9C-96D5-90F47927A75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92" name="Straight Connector 991">
              <a:extLst>
                <a:ext uri="{FF2B5EF4-FFF2-40B4-BE49-F238E27FC236}">
                  <a16:creationId xmlns:a16="http://schemas.microsoft.com/office/drawing/2014/main" id="{BF877120-6594-40A6-88C7-5113DC3EFFB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Straight Connector 992">
              <a:extLst>
                <a:ext uri="{FF2B5EF4-FFF2-40B4-BE49-F238E27FC236}">
                  <a16:creationId xmlns:a16="http://schemas.microsoft.com/office/drawing/2014/main" id="{8253E014-BAF0-4F1C-8514-32DB9B92F8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0E3211C1-07AF-4559-B014-E57F4B92D26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0E1C33D4-3917-4651-A32A-23795CCD9C8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ADC5C1B5-E7F0-4708-A5D8-23E9B064F91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F8D67E29-7ED7-4D8A-8A84-3D179D00236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0C6DFE15-D343-4B25-ACEA-3AB185B0511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C2A278D5-BEB9-49E4-A345-ACCBB6D9B80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Oval 999">
              <a:extLst>
                <a:ext uri="{FF2B5EF4-FFF2-40B4-BE49-F238E27FC236}">
                  <a16:creationId xmlns:a16="http://schemas.microsoft.com/office/drawing/2014/main" id="{70575C3F-D586-4ED1-93AA-6BDDBC00E0E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DB034336-49EA-4A38-A940-161ED63F4D2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D64EAB9B-6976-4B29-949F-091980AE263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20DBD470-A92A-4F53-A663-1B61D41E39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4" name="Group 1003">
            <a:extLst>
              <a:ext uri="{FF2B5EF4-FFF2-40B4-BE49-F238E27FC236}">
                <a16:creationId xmlns:a16="http://schemas.microsoft.com/office/drawing/2014/main" id="{4A1DBBBB-F2B9-4A68-AB9E-A4B0D9F88985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38454593-E05E-420C-BADF-81F55A56229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Isosceles Triangle 1005">
              <a:extLst>
                <a:ext uri="{FF2B5EF4-FFF2-40B4-BE49-F238E27FC236}">
                  <a16:creationId xmlns:a16="http://schemas.microsoft.com/office/drawing/2014/main" id="{8EA7C236-5680-402D-8EFE-EE291A42D90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7" name="Straight Connector 1006">
              <a:extLst>
                <a:ext uri="{FF2B5EF4-FFF2-40B4-BE49-F238E27FC236}">
                  <a16:creationId xmlns:a16="http://schemas.microsoft.com/office/drawing/2014/main" id="{C637EFBF-1476-4362-B2E2-3313A8A2E66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Straight Connector 1007">
              <a:extLst>
                <a:ext uri="{FF2B5EF4-FFF2-40B4-BE49-F238E27FC236}">
                  <a16:creationId xmlns:a16="http://schemas.microsoft.com/office/drawing/2014/main" id="{66B40A35-2C0E-4521-A357-D002BF9DDF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C630634B-33E0-4731-8A12-AC3C79C7054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380F599C-B94C-4D08-A689-5A10590972F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7E4E3555-32FA-4AF0-8CE2-34D398E0BEC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A091A949-E1B4-4B6E-85F4-2F792597AAF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B0D8E2D7-DA87-4D68-995E-00952CF74EC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AEE73440-4630-49A4-B8F3-B60C432B9DC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Oval 1014">
              <a:extLst>
                <a:ext uri="{FF2B5EF4-FFF2-40B4-BE49-F238E27FC236}">
                  <a16:creationId xmlns:a16="http://schemas.microsoft.com/office/drawing/2014/main" id="{69A6F66F-4E15-4B9A-962B-72E64DCB2BD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4C32DBA3-FC9D-422C-8983-164048CDFB9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F15ED000-1173-4D82-AD96-6C2EFC0ADEE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8" name="Straight Connector 1017">
              <a:extLst>
                <a:ext uri="{FF2B5EF4-FFF2-40B4-BE49-F238E27FC236}">
                  <a16:creationId xmlns:a16="http://schemas.microsoft.com/office/drawing/2014/main" id="{F2648670-18E1-4A34-86FF-B8FADD067CB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9" name="Group 1018">
            <a:extLst>
              <a:ext uri="{FF2B5EF4-FFF2-40B4-BE49-F238E27FC236}">
                <a16:creationId xmlns:a16="http://schemas.microsoft.com/office/drawing/2014/main" id="{80048AC3-9B56-4ED1-98C4-F0873575DDF2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207C08FF-7B0C-448F-80C9-5029F0F45AD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Isosceles Triangle 1020">
              <a:extLst>
                <a:ext uri="{FF2B5EF4-FFF2-40B4-BE49-F238E27FC236}">
                  <a16:creationId xmlns:a16="http://schemas.microsoft.com/office/drawing/2014/main" id="{EFC0CE71-1D50-43D4-8B8D-D643415DDF9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22" name="Straight Connector 1021">
              <a:extLst>
                <a:ext uri="{FF2B5EF4-FFF2-40B4-BE49-F238E27FC236}">
                  <a16:creationId xmlns:a16="http://schemas.microsoft.com/office/drawing/2014/main" id="{1FD74645-1046-4122-BD16-1CF6FB24B2C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BC7C2C4B-78E4-4FD2-8495-B40A85F5D1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B0943724-5C46-4CB9-B4FF-EC5504C56DC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31DE86FB-A908-422C-8051-081A59F6155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0EFB9155-9DD9-4B3C-AD7B-AF57C79E66E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B0100F7F-130C-4920-8C3E-418C8FFF865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5E49A3A4-E921-406E-B8E6-76FF3D99397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47815584-CDD4-42AD-95D3-75FD0900004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Oval 1029">
              <a:extLst>
                <a:ext uri="{FF2B5EF4-FFF2-40B4-BE49-F238E27FC236}">
                  <a16:creationId xmlns:a16="http://schemas.microsoft.com/office/drawing/2014/main" id="{E77C2DC9-9E1C-43A8-93DB-3CD2D8ADB15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EDC222F9-F115-49FD-B489-367617DEA66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950CAF98-B968-4EB4-8201-A24A93FEC2C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3" name="Straight Connector 1032">
              <a:extLst>
                <a:ext uri="{FF2B5EF4-FFF2-40B4-BE49-F238E27FC236}">
                  <a16:creationId xmlns:a16="http://schemas.microsoft.com/office/drawing/2014/main" id="{CEA6CBBE-13BD-49ED-B791-377EFE80DBC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77918B1F-C8E5-4CD0-9E5B-4D133F856740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9FB6233E-1581-4C11-BD84-A5CD10E04A5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Isosceles Triangle 1035">
              <a:extLst>
                <a:ext uri="{FF2B5EF4-FFF2-40B4-BE49-F238E27FC236}">
                  <a16:creationId xmlns:a16="http://schemas.microsoft.com/office/drawing/2014/main" id="{F9D3027C-E552-40CC-B788-6E6E7ED62AA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411813DE-4869-4077-8AFA-546BEB4E94C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Straight Connector 1037">
              <a:extLst>
                <a:ext uri="{FF2B5EF4-FFF2-40B4-BE49-F238E27FC236}">
                  <a16:creationId xmlns:a16="http://schemas.microsoft.com/office/drawing/2014/main" id="{FC488135-F88D-4CEF-B7A6-03BA9CC6BE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C38840D9-1366-4CEB-8A4C-58DF3A80E6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Arc 1039">
              <a:extLst>
                <a:ext uri="{FF2B5EF4-FFF2-40B4-BE49-F238E27FC236}">
                  <a16:creationId xmlns:a16="http://schemas.microsoft.com/office/drawing/2014/main" id="{61D02242-34AF-4AD0-BC8A-9936665A65A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88019FB6-7806-4B88-A0A0-11856ECEAF2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A4A0F337-C98C-4570-95D0-43D4AEB40C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65B1CCB9-3806-4E37-AE4F-4732FB73C31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36BB5833-E990-478D-BA19-6BA63A1EEF1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Oval 1044">
              <a:extLst>
                <a:ext uri="{FF2B5EF4-FFF2-40B4-BE49-F238E27FC236}">
                  <a16:creationId xmlns:a16="http://schemas.microsoft.com/office/drawing/2014/main" id="{7FCC8AC8-7B2F-4DB1-A319-B2DDA27131B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B7F140E8-8D48-45A3-861B-D9E11121DAA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B9E5A54F-622D-4A9C-BB39-F1A061590DE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8" name="Straight Connector 1047">
              <a:extLst>
                <a:ext uri="{FF2B5EF4-FFF2-40B4-BE49-F238E27FC236}">
                  <a16:creationId xmlns:a16="http://schemas.microsoft.com/office/drawing/2014/main" id="{47F9A71A-944D-436E-82E1-DB3A8CD7D5F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9" name="Group 1048">
            <a:extLst>
              <a:ext uri="{FF2B5EF4-FFF2-40B4-BE49-F238E27FC236}">
                <a16:creationId xmlns:a16="http://schemas.microsoft.com/office/drawing/2014/main" id="{E6A6C4FA-14D6-4706-ADB5-E1A3E228C036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837CA954-1E72-4B93-AF99-B65B67F0864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Isosceles Triangle 1050">
              <a:extLst>
                <a:ext uri="{FF2B5EF4-FFF2-40B4-BE49-F238E27FC236}">
                  <a16:creationId xmlns:a16="http://schemas.microsoft.com/office/drawing/2014/main" id="{EA04828C-A011-4CB8-AB9B-F658DE94219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52" name="Straight Connector 1051">
              <a:extLst>
                <a:ext uri="{FF2B5EF4-FFF2-40B4-BE49-F238E27FC236}">
                  <a16:creationId xmlns:a16="http://schemas.microsoft.com/office/drawing/2014/main" id="{DA0BD0ED-D434-45F1-8440-C2919587A41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Straight Connector 1052">
              <a:extLst>
                <a:ext uri="{FF2B5EF4-FFF2-40B4-BE49-F238E27FC236}">
                  <a16:creationId xmlns:a16="http://schemas.microsoft.com/office/drawing/2014/main" id="{12763302-8683-4EB8-9E3A-2F07CCA83E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70096D84-316B-43B1-9BAA-C11900ACA1E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ACADD0E5-D0BB-4F28-8D44-84F763DC72D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BEC5A1F2-179D-4787-A3D0-72DEFE0FB97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A38230E3-6EA0-4D8B-A34B-93A9C10D47E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99754500-CED2-4AD7-85F9-B30ACCBF168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Arc 1058">
              <a:extLst>
                <a:ext uri="{FF2B5EF4-FFF2-40B4-BE49-F238E27FC236}">
                  <a16:creationId xmlns:a16="http://schemas.microsoft.com/office/drawing/2014/main" id="{9F2D4A96-05C3-48E5-86A0-9E638286219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Oval 1059">
              <a:extLst>
                <a:ext uri="{FF2B5EF4-FFF2-40B4-BE49-F238E27FC236}">
                  <a16:creationId xmlns:a16="http://schemas.microsoft.com/office/drawing/2014/main" id="{72DC1FC9-5423-479C-94DA-54068CBD6A0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E4B8089F-9AE7-4BE8-A475-F054FC7A125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7F4EFDEE-0895-4C31-90A5-2054430A9C6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7ACACD0D-8943-4028-AE2A-C385D677748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4" name="Group 1063">
            <a:extLst>
              <a:ext uri="{FF2B5EF4-FFF2-40B4-BE49-F238E27FC236}">
                <a16:creationId xmlns:a16="http://schemas.microsoft.com/office/drawing/2014/main" id="{959CA81C-660F-47E2-83C1-3F38AD7E1DE0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9C02F690-7B29-477B-85CE-18A2EB626B3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Isosceles Triangle 1065">
              <a:extLst>
                <a:ext uri="{FF2B5EF4-FFF2-40B4-BE49-F238E27FC236}">
                  <a16:creationId xmlns:a16="http://schemas.microsoft.com/office/drawing/2014/main" id="{81C10F22-2117-4A99-9382-D6C099A7500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7" name="Straight Connector 1066">
              <a:extLst>
                <a:ext uri="{FF2B5EF4-FFF2-40B4-BE49-F238E27FC236}">
                  <a16:creationId xmlns:a16="http://schemas.microsoft.com/office/drawing/2014/main" id="{268AD955-6497-4DFE-A16E-166B188D73C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Straight Connector 1067">
              <a:extLst>
                <a:ext uri="{FF2B5EF4-FFF2-40B4-BE49-F238E27FC236}">
                  <a16:creationId xmlns:a16="http://schemas.microsoft.com/office/drawing/2014/main" id="{1383D544-850F-4D0F-9AD6-76CBC0D9AA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D98EBE83-D6AF-443D-BF20-716545B64D7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39580F1D-AC78-4CA5-9FA4-430740881C9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432E17E7-52CB-4DFE-BF76-A30E727E9C1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9609B77B-0D82-4553-B0A8-56749A4C658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DC77CA2C-C308-493A-B3ED-BC921580EDB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Arc 1073">
              <a:extLst>
                <a:ext uri="{FF2B5EF4-FFF2-40B4-BE49-F238E27FC236}">
                  <a16:creationId xmlns:a16="http://schemas.microsoft.com/office/drawing/2014/main" id="{CA56B96A-17B2-4234-AB6A-F7E2097B32A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Oval 1074">
              <a:extLst>
                <a:ext uri="{FF2B5EF4-FFF2-40B4-BE49-F238E27FC236}">
                  <a16:creationId xmlns:a16="http://schemas.microsoft.com/office/drawing/2014/main" id="{6CB97016-CFE9-4671-AB68-DB002616242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Arc 1075">
              <a:extLst>
                <a:ext uri="{FF2B5EF4-FFF2-40B4-BE49-F238E27FC236}">
                  <a16:creationId xmlns:a16="http://schemas.microsoft.com/office/drawing/2014/main" id="{1047BA77-6EE2-43E4-A247-3FF4AAB4746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01E75BC7-49DC-44F8-A8CD-4F408498767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DB0F2618-61C1-4E01-82C0-904EFA3BBD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9" name="Group 1078">
            <a:extLst>
              <a:ext uri="{FF2B5EF4-FFF2-40B4-BE49-F238E27FC236}">
                <a16:creationId xmlns:a16="http://schemas.microsoft.com/office/drawing/2014/main" id="{FC8769CF-0F0E-4395-8916-655392AA9A1D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87612465-95DF-4681-8BDA-54843ED3945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Isosceles Triangle 1080">
              <a:extLst>
                <a:ext uri="{FF2B5EF4-FFF2-40B4-BE49-F238E27FC236}">
                  <a16:creationId xmlns:a16="http://schemas.microsoft.com/office/drawing/2014/main" id="{10217F65-3C30-48C4-8BF2-BD59FFE4B8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82" name="Straight Connector 1081">
              <a:extLst>
                <a:ext uri="{FF2B5EF4-FFF2-40B4-BE49-F238E27FC236}">
                  <a16:creationId xmlns:a16="http://schemas.microsoft.com/office/drawing/2014/main" id="{62C9B62E-9ACA-457A-B208-912B4C519F7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Straight Connector 1082">
              <a:extLst>
                <a:ext uri="{FF2B5EF4-FFF2-40B4-BE49-F238E27FC236}">
                  <a16:creationId xmlns:a16="http://schemas.microsoft.com/office/drawing/2014/main" id="{6AF392B4-5885-43F6-9CB4-95A318065B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F0C4562B-652F-4A69-A4B3-A2DE9E065CE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A99BD400-1814-419D-8FC5-DCBEC0E916E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CCE9020A-F09E-4301-858C-5EC6FA22F69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2CAA9E4A-27A8-405B-B6B5-B0C9205F92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69D23524-F026-4910-96C9-207D5DE2069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BF1AADC8-C6FF-4256-BCBB-63F5C811B37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37FBFDCF-A40D-403D-86AA-979915D8221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Arc 1090">
              <a:extLst>
                <a:ext uri="{FF2B5EF4-FFF2-40B4-BE49-F238E27FC236}">
                  <a16:creationId xmlns:a16="http://schemas.microsoft.com/office/drawing/2014/main" id="{EA6CE421-2916-4AE0-A9D3-9D5136EFC6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1E7604FC-EB82-42E2-9724-0E0E5D761C7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0C32A787-6772-460E-B8C3-271CB41366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4" name="Group 1093">
            <a:extLst>
              <a:ext uri="{FF2B5EF4-FFF2-40B4-BE49-F238E27FC236}">
                <a16:creationId xmlns:a16="http://schemas.microsoft.com/office/drawing/2014/main" id="{4E3CB7C9-F7B2-4325-BBC8-FB1E96904692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A51D8A6C-F498-4CCF-8189-96AAC7224A1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Isosceles Triangle 1095">
              <a:extLst>
                <a:ext uri="{FF2B5EF4-FFF2-40B4-BE49-F238E27FC236}">
                  <a16:creationId xmlns:a16="http://schemas.microsoft.com/office/drawing/2014/main" id="{648C9F95-63C7-4AF8-A427-9FEA8A31BE0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17444856-B781-42EC-972F-924E0995384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9BC5CC0A-7C53-455E-8F10-071E7F68D8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A5C7331B-5F9F-47FF-A0E7-7A8443B4778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C18C2D69-E7C7-4CF4-A4E2-741B78B41F4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B81AD85D-34F2-4ED0-A12D-FDCE85793C8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A8834C5F-0454-47E0-95F8-DA55D242050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BFF4B503-E644-420C-AFF5-DE245B02972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89866ED4-CE6B-4B51-A7EE-ACFDF29743C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Oval 1104">
              <a:extLst>
                <a:ext uri="{FF2B5EF4-FFF2-40B4-BE49-F238E27FC236}">
                  <a16:creationId xmlns:a16="http://schemas.microsoft.com/office/drawing/2014/main" id="{551AB6AD-63AC-4E80-ADB6-E303FB634C8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EE28CD4F-C524-41C5-84E1-ED09C98DCAD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1C2DA57D-3C43-4AB6-8D2B-01D4BD6833F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8553830-85C8-41F1-BF60-15B7EA0EF47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9" name="Group 1108">
            <a:extLst>
              <a:ext uri="{FF2B5EF4-FFF2-40B4-BE49-F238E27FC236}">
                <a16:creationId xmlns:a16="http://schemas.microsoft.com/office/drawing/2014/main" id="{7C797EAB-E7BF-4547-B0FB-E7D31827DDFD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E66F3B2C-6DFC-41ED-9994-D6FEA0F7330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Isosceles Triangle 1110">
              <a:extLst>
                <a:ext uri="{FF2B5EF4-FFF2-40B4-BE49-F238E27FC236}">
                  <a16:creationId xmlns:a16="http://schemas.microsoft.com/office/drawing/2014/main" id="{6C2C12B3-FB5A-45E1-A521-1B4CA8AAFFC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12" name="Straight Connector 1111">
              <a:extLst>
                <a:ext uri="{FF2B5EF4-FFF2-40B4-BE49-F238E27FC236}">
                  <a16:creationId xmlns:a16="http://schemas.microsoft.com/office/drawing/2014/main" id="{324697DD-6F42-49B2-BAAF-29AA6719A61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Straight Connector 1112">
              <a:extLst>
                <a:ext uri="{FF2B5EF4-FFF2-40B4-BE49-F238E27FC236}">
                  <a16:creationId xmlns:a16="http://schemas.microsoft.com/office/drawing/2014/main" id="{AFE4FBF7-29D7-4123-8585-1B5C2153F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A6944A91-304F-4F53-B9E9-50E8076DE3C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8DBC491B-C4FF-4C00-886D-585C8A0112D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0E1C4A53-2CEA-475A-A310-2252F0D56CE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F42C0FDC-F36B-422A-A7C8-B9E18078529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D36231EB-B36E-4CDB-9B9B-E5898244263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55BA9CF7-DD80-4C51-AE39-3BADFC8AC9E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Oval 1119">
              <a:extLst>
                <a:ext uri="{FF2B5EF4-FFF2-40B4-BE49-F238E27FC236}">
                  <a16:creationId xmlns:a16="http://schemas.microsoft.com/office/drawing/2014/main" id="{234797B5-F46A-423C-94BD-A066882E9D7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CBB59622-B8E5-4387-A60D-22E4946A9DA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8CE8FA61-4126-45C5-917F-B674A57B6AB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CD732F42-6474-48AC-8AA3-14B576C99E4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A2B0B7CC-E32C-45C2-9C42-9B65B2C68578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06B11EF2-B40C-4EA4-84B9-93C4A183E73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Isosceles Triangle 1125">
              <a:extLst>
                <a:ext uri="{FF2B5EF4-FFF2-40B4-BE49-F238E27FC236}">
                  <a16:creationId xmlns:a16="http://schemas.microsoft.com/office/drawing/2014/main" id="{A34F672F-8974-4FD5-BFAA-168868256B2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7" name="Straight Connector 1126">
              <a:extLst>
                <a:ext uri="{FF2B5EF4-FFF2-40B4-BE49-F238E27FC236}">
                  <a16:creationId xmlns:a16="http://schemas.microsoft.com/office/drawing/2014/main" id="{EADB4E35-30F9-4112-BB7C-6EE570FC637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Straight Connector 1127">
              <a:extLst>
                <a:ext uri="{FF2B5EF4-FFF2-40B4-BE49-F238E27FC236}">
                  <a16:creationId xmlns:a16="http://schemas.microsoft.com/office/drawing/2014/main" id="{C206841F-6C40-4CDF-9449-06AA73AA5D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065EA4C8-B996-453B-A837-0595BB9A349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239FBFED-BBB5-4A04-9F01-342D887E2AF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4FB144A2-2978-4EB0-B2EF-E437E59725E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B2F335A5-93F6-4028-883D-07B293FDA32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1ED55AC4-3141-475C-B011-E58788F0CB7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9998AA7B-8AD3-4B49-B078-E47AE7F79A7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C946C1A9-7BFA-49D8-9E13-22729410B65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07872389-1702-4408-8A8F-917C82D8300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DAA84E0A-1BE5-4322-91CB-BD378A8C0F5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8" name="Straight Connector 1137">
              <a:extLst>
                <a:ext uri="{FF2B5EF4-FFF2-40B4-BE49-F238E27FC236}">
                  <a16:creationId xmlns:a16="http://schemas.microsoft.com/office/drawing/2014/main" id="{6A4C5738-B9C3-409F-B47F-19B6315D43C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9" name="Group 1138">
            <a:extLst>
              <a:ext uri="{FF2B5EF4-FFF2-40B4-BE49-F238E27FC236}">
                <a16:creationId xmlns:a16="http://schemas.microsoft.com/office/drawing/2014/main" id="{CEF6E44E-64D5-4CA0-B8B5-05B791E2CEE9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5E1E3A0A-2720-46B5-B26D-375034552EE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Isosceles Triangle 1140">
              <a:extLst>
                <a:ext uri="{FF2B5EF4-FFF2-40B4-BE49-F238E27FC236}">
                  <a16:creationId xmlns:a16="http://schemas.microsoft.com/office/drawing/2014/main" id="{85A66105-AB88-4251-BF3E-A3AC3FB690C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0F5E9A8C-AC7B-49D6-A95B-B7DBE0A0852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3" name="Straight Connector 1142">
              <a:extLst>
                <a:ext uri="{FF2B5EF4-FFF2-40B4-BE49-F238E27FC236}">
                  <a16:creationId xmlns:a16="http://schemas.microsoft.com/office/drawing/2014/main" id="{5EDA7F6B-7CF3-46CC-9FD0-6C45E2CA44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E1B4D88F-6F93-4245-913B-D083B35A2D0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71C00293-D554-4464-99D7-31AB7F92EC8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2BB2A9F3-3E74-49DD-A048-05ADE038716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0B8D9A57-D0FC-412C-9D81-9F3C0CA5A5E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5FE8A10E-9DF9-4E69-ACDB-E828F97BEAA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B67D761F-2FB5-4BD6-9CC3-C6092AECF3B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0" name="Oval 1149">
              <a:extLst>
                <a:ext uri="{FF2B5EF4-FFF2-40B4-BE49-F238E27FC236}">
                  <a16:creationId xmlns:a16="http://schemas.microsoft.com/office/drawing/2014/main" id="{88A43A1A-A741-40E7-B832-151096633E9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A6386DC5-9874-4220-BE68-B44B3ABF578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0650D43E-9F9C-43BD-B4BD-EE5B5D37496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3" name="Straight Connector 1152">
              <a:extLst>
                <a:ext uri="{FF2B5EF4-FFF2-40B4-BE49-F238E27FC236}">
                  <a16:creationId xmlns:a16="http://schemas.microsoft.com/office/drawing/2014/main" id="{6421EA05-4F99-4A5A-9F76-9A7BAE9B248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B8874BEB-530D-401D-BB64-C8EB3E829E04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7429D68E-B5C8-4AD7-846D-6A86A7170E2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Isosceles Triangle 1155">
              <a:extLst>
                <a:ext uri="{FF2B5EF4-FFF2-40B4-BE49-F238E27FC236}">
                  <a16:creationId xmlns:a16="http://schemas.microsoft.com/office/drawing/2014/main" id="{EDA8E4BA-6C27-49C4-8A77-9696CAE0907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7" name="Straight Connector 1156">
              <a:extLst>
                <a:ext uri="{FF2B5EF4-FFF2-40B4-BE49-F238E27FC236}">
                  <a16:creationId xmlns:a16="http://schemas.microsoft.com/office/drawing/2014/main" id="{46B97839-D909-4710-858B-3E127E0DB07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Straight Connector 1157">
              <a:extLst>
                <a:ext uri="{FF2B5EF4-FFF2-40B4-BE49-F238E27FC236}">
                  <a16:creationId xmlns:a16="http://schemas.microsoft.com/office/drawing/2014/main" id="{21754F01-132F-4CB1-BE96-18156623CA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52492DBD-70DB-4356-ABC4-C7F0A7B5D7C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8B381EFD-B4DE-4CE8-9E4C-65CEFC92757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205DA199-8800-43F0-9E0A-0F7DE813D79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C74ACB37-00B3-487E-B2EC-BA38DD3C7C6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FF24312E-D803-4E50-9C64-BF808A71F58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3D3DA4C0-742A-4315-9586-0FA6F66F6C0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5" name="Oval 1164">
              <a:extLst>
                <a:ext uri="{FF2B5EF4-FFF2-40B4-BE49-F238E27FC236}">
                  <a16:creationId xmlns:a16="http://schemas.microsoft.com/office/drawing/2014/main" id="{647BEC39-78BE-46A9-8AF1-BDCAF6CE62B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861408B1-DE62-4402-B69A-DB6E6FC1460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DFE0B376-0102-4D73-9505-FDD3DB9447E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8" name="Straight Connector 1167">
              <a:extLst>
                <a:ext uri="{FF2B5EF4-FFF2-40B4-BE49-F238E27FC236}">
                  <a16:creationId xmlns:a16="http://schemas.microsoft.com/office/drawing/2014/main" id="{D31A3A8D-DEE4-450B-A0A9-00DF790131E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9" name="Group 1168">
            <a:extLst>
              <a:ext uri="{FF2B5EF4-FFF2-40B4-BE49-F238E27FC236}">
                <a16:creationId xmlns:a16="http://schemas.microsoft.com/office/drawing/2014/main" id="{1E7F6193-08E7-4D0D-A43F-91C903AB2A6A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1E7A48D5-E4D3-4AC9-8D01-7A4C5A8B7E4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Isosceles Triangle 1170">
              <a:extLst>
                <a:ext uri="{FF2B5EF4-FFF2-40B4-BE49-F238E27FC236}">
                  <a16:creationId xmlns:a16="http://schemas.microsoft.com/office/drawing/2014/main" id="{19AEF6ED-49AD-4F1A-B59E-3355F8E1ECB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7F26162D-0C39-42C8-BBA9-F35A945C258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Straight Connector 1172">
              <a:extLst>
                <a:ext uri="{FF2B5EF4-FFF2-40B4-BE49-F238E27FC236}">
                  <a16:creationId xmlns:a16="http://schemas.microsoft.com/office/drawing/2014/main" id="{82CA6207-DD85-4050-B15E-70FA5D9B3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2EC4A303-7D50-4DD1-A50D-E74D97239E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B1BA31C1-4B2C-4EB0-B3A3-AEEFB90E048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Arc 1175">
              <a:extLst>
                <a:ext uri="{FF2B5EF4-FFF2-40B4-BE49-F238E27FC236}">
                  <a16:creationId xmlns:a16="http://schemas.microsoft.com/office/drawing/2014/main" id="{B7EB72E7-6A5E-4CB2-A6FF-09A1B45863E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E085AC3E-3F18-48F1-8F47-0B030BBDC6C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AD153025-D7CA-4370-8793-C6D7C74E4B4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Arc 1178">
              <a:extLst>
                <a:ext uri="{FF2B5EF4-FFF2-40B4-BE49-F238E27FC236}">
                  <a16:creationId xmlns:a16="http://schemas.microsoft.com/office/drawing/2014/main" id="{83043967-61BA-4C51-8170-E18042D3121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0" name="Oval 1179">
              <a:extLst>
                <a:ext uri="{FF2B5EF4-FFF2-40B4-BE49-F238E27FC236}">
                  <a16:creationId xmlns:a16="http://schemas.microsoft.com/office/drawing/2014/main" id="{DBAFA0DD-6205-477A-83F7-2946B0F1B45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5DD0D7D6-47A3-4D35-8910-3D1679B3AD1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DB2297F8-5DA5-4654-9EF1-78C56DE7F3F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3FFA619E-B93E-41AF-9287-C9533F55B62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4" name="Group 1183">
            <a:extLst>
              <a:ext uri="{FF2B5EF4-FFF2-40B4-BE49-F238E27FC236}">
                <a16:creationId xmlns:a16="http://schemas.microsoft.com/office/drawing/2014/main" id="{58E28B85-4F4B-410A-A279-3F9E371EBA4F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3FD9E259-B5ED-442D-BCF5-55EA4940EAD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Isosceles Triangle 1185">
              <a:extLst>
                <a:ext uri="{FF2B5EF4-FFF2-40B4-BE49-F238E27FC236}">
                  <a16:creationId xmlns:a16="http://schemas.microsoft.com/office/drawing/2014/main" id="{C070599D-DBB9-4422-979F-8C4F67DC05C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7" name="Straight Connector 1186">
              <a:extLst>
                <a:ext uri="{FF2B5EF4-FFF2-40B4-BE49-F238E27FC236}">
                  <a16:creationId xmlns:a16="http://schemas.microsoft.com/office/drawing/2014/main" id="{24C55802-8CAC-4B40-987C-E8FA4CFE6AF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Straight Connector 1187">
              <a:extLst>
                <a:ext uri="{FF2B5EF4-FFF2-40B4-BE49-F238E27FC236}">
                  <a16:creationId xmlns:a16="http://schemas.microsoft.com/office/drawing/2014/main" id="{9CACE119-239D-455A-8895-DA7D184287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B7485CBB-EFB4-4FED-B33A-41143022A7B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73EADD79-AB80-42D9-91E9-9AE06F03597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DB0BD12D-5F10-4C0F-80B9-A956DB95C85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E3EC78B9-4CB1-4B71-B24C-5CC1EF80805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2BEC71A3-48CA-4E3F-988D-C3434DA61C3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511F9378-0055-4327-959E-4AA3E6A3E54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Oval 1194">
              <a:extLst>
                <a:ext uri="{FF2B5EF4-FFF2-40B4-BE49-F238E27FC236}">
                  <a16:creationId xmlns:a16="http://schemas.microsoft.com/office/drawing/2014/main" id="{3FCCD1E4-6F75-4471-AF7E-FED76A0762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Arc 1195">
              <a:extLst>
                <a:ext uri="{FF2B5EF4-FFF2-40B4-BE49-F238E27FC236}">
                  <a16:creationId xmlns:a16="http://schemas.microsoft.com/office/drawing/2014/main" id="{4E84566D-0042-4E3E-BC7C-C22CE5D1119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1A9508D5-402F-43E6-91F0-175C91D9E4C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98C5835A-BAC9-48B9-B729-531C9173310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9" name="Group 1198">
            <a:extLst>
              <a:ext uri="{FF2B5EF4-FFF2-40B4-BE49-F238E27FC236}">
                <a16:creationId xmlns:a16="http://schemas.microsoft.com/office/drawing/2014/main" id="{B39AEB27-BB90-4D98-8826-B30834D82157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225DE641-5322-4612-9632-DFDAEB1F3E3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Isosceles Triangle 1200">
              <a:extLst>
                <a:ext uri="{FF2B5EF4-FFF2-40B4-BE49-F238E27FC236}">
                  <a16:creationId xmlns:a16="http://schemas.microsoft.com/office/drawing/2014/main" id="{94D4B1BD-0DF6-400D-A3B6-8F797358F9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02" name="Straight Connector 1201">
              <a:extLst>
                <a:ext uri="{FF2B5EF4-FFF2-40B4-BE49-F238E27FC236}">
                  <a16:creationId xmlns:a16="http://schemas.microsoft.com/office/drawing/2014/main" id="{772069D3-48AD-49C3-B1A4-D3BE049C2F2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3" name="Straight Connector 1202">
              <a:extLst>
                <a:ext uri="{FF2B5EF4-FFF2-40B4-BE49-F238E27FC236}">
                  <a16:creationId xmlns:a16="http://schemas.microsoft.com/office/drawing/2014/main" id="{DC6E8AD4-8EC5-4D48-9735-7A27F37F05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ABF86846-C0FA-405F-B26C-1E59D2B21BB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F402B8E0-FDAD-40A4-AF62-319A0FC3513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DB253F74-A90A-455A-8A25-636B27C7872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598BD7FC-3535-4278-932C-6F1C6EF5C66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4C6CC0A0-9225-4335-A916-61108432236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47124D24-29B5-4F3C-BE18-B2DA7B0372C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0" name="Oval 1209">
              <a:extLst>
                <a:ext uri="{FF2B5EF4-FFF2-40B4-BE49-F238E27FC236}">
                  <a16:creationId xmlns:a16="http://schemas.microsoft.com/office/drawing/2014/main" id="{08B2EAB7-CD00-4712-A063-BC6AFA6E87A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4C31EFFF-73D1-4DAA-A7FD-59EC67923A8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Arc 1211">
              <a:extLst>
                <a:ext uri="{FF2B5EF4-FFF2-40B4-BE49-F238E27FC236}">
                  <a16:creationId xmlns:a16="http://schemas.microsoft.com/office/drawing/2014/main" id="{6E9E88DA-0C90-4665-A567-29C17D25EC1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A4B3AA1A-EF10-4E11-8BDF-AFDF8CC47BD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4" name="Group 1213">
            <a:extLst>
              <a:ext uri="{FF2B5EF4-FFF2-40B4-BE49-F238E27FC236}">
                <a16:creationId xmlns:a16="http://schemas.microsoft.com/office/drawing/2014/main" id="{70A6586E-9646-49C9-B44F-356229549BBD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02F6ADAB-5C1C-4697-8CBF-733CEE05116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Isosceles Triangle 1215">
              <a:extLst>
                <a:ext uri="{FF2B5EF4-FFF2-40B4-BE49-F238E27FC236}">
                  <a16:creationId xmlns:a16="http://schemas.microsoft.com/office/drawing/2014/main" id="{61355545-216F-4930-83E6-886154F8E90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7" name="Straight Connector 1216">
              <a:extLst>
                <a:ext uri="{FF2B5EF4-FFF2-40B4-BE49-F238E27FC236}">
                  <a16:creationId xmlns:a16="http://schemas.microsoft.com/office/drawing/2014/main" id="{818D6A7A-6B5B-4E51-BD6F-653270503AF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Straight Connector 1217">
              <a:extLst>
                <a:ext uri="{FF2B5EF4-FFF2-40B4-BE49-F238E27FC236}">
                  <a16:creationId xmlns:a16="http://schemas.microsoft.com/office/drawing/2014/main" id="{7A618EB6-4701-4471-8422-BF4D17DE5C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AECA50E2-1738-4A03-A112-89A7EBFD696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7074490B-0944-41F7-B8BF-2DD88223DB0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0E4789FC-FBE6-42B4-892C-3EC548D5E7D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C51896DD-D236-4D18-846E-63313A538E2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C15358C6-5676-4691-9F2E-14F213A0BA4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12B21231-2FD0-41D3-93E4-9020B4AE02E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Oval 1224">
              <a:extLst>
                <a:ext uri="{FF2B5EF4-FFF2-40B4-BE49-F238E27FC236}">
                  <a16:creationId xmlns:a16="http://schemas.microsoft.com/office/drawing/2014/main" id="{1B8B1ECE-448F-4BD8-9DC7-0CE2EAA95C2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B2996121-D2C7-42CE-8E43-ED342A543D9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7" name="Arc 1226">
              <a:extLst>
                <a:ext uri="{FF2B5EF4-FFF2-40B4-BE49-F238E27FC236}">
                  <a16:creationId xmlns:a16="http://schemas.microsoft.com/office/drawing/2014/main" id="{34ECB141-A76D-4286-9EAF-CE544A34C04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8" name="Straight Connector 1227">
              <a:extLst>
                <a:ext uri="{FF2B5EF4-FFF2-40B4-BE49-F238E27FC236}">
                  <a16:creationId xmlns:a16="http://schemas.microsoft.com/office/drawing/2014/main" id="{91F33A13-D646-4F51-A56E-7124AAB2EED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9" name="Group 1228">
            <a:extLst>
              <a:ext uri="{FF2B5EF4-FFF2-40B4-BE49-F238E27FC236}">
                <a16:creationId xmlns:a16="http://schemas.microsoft.com/office/drawing/2014/main" id="{335DA5ED-7890-4AAF-A9DD-19E1BCBD6416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4979BFB5-7C83-48E4-87B8-B7F26D1822C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Isosceles Triangle 1230">
              <a:extLst>
                <a:ext uri="{FF2B5EF4-FFF2-40B4-BE49-F238E27FC236}">
                  <a16:creationId xmlns:a16="http://schemas.microsoft.com/office/drawing/2014/main" id="{65E7EFE2-0956-4E8A-8883-131DDA0A027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32" name="Straight Connector 1231">
              <a:extLst>
                <a:ext uri="{FF2B5EF4-FFF2-40B4-BE49-F238E27FC236}">
                  <a16:creationId xmlns:a16="http://schemas.microsoft.com/office/drawing/2014/main" id="{9024C41E-413A-4387-B7AE-C327AD443AE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Straight Connector 1232">
              <a:extLst>
                <a:ext uri="{FF2B5EF4-FFF2-40B4-BE49-F238E27FC236}">
                  <a16:creationId xmlns:a16="http://schemas.microsoft.com/office/drawing/2014/main" id="{91A537D4-7857-496C-AA84-AC03B26816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0272085D-F486-471D-B6DB-AA8E6983D26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B0214699-10B0-48DA-B0DF-DABCBB33412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CA307E7D-3389-453A-93C5-F79961D2837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4A99479F-E5F3-44FA-AD70-0EF8E79D6A7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940D08E6-4593-4675-A50F-01A987452E1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2C333F4B-AD9F-41CE-97FA-2139E167C56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0" name="Oval 1239">
              <a:extLst>
                <a:ext uri="{FF2B5EF4-FFF2-40B4-BE49-F238E27FC236}">
                  <a16:creationId xmlns:a16="http://schemas.microsoft.com/office/drawing/2014/main" id="{50E92F1B-2CEB-4744-AA40-2B468089C2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5EDF222E-03B9-4847-8786-64D5B89EBB7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DF3AEC5B-11A6-4168-8F67-5112599E6E3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C54331AB-3927-43C5-9826-FCD083EBE18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44" name="Group 1243">
            <a:extLst>
              <a:ext uri="{FF2B5EF4-FFF2-40B4-BE49-F238E27FC236}">
                <a16:creationId xmlns:a16="http://schemas.microsoft.com/office/drawing/2014/main" id="{F0CE7F99-E268-4780-A9A1-4293C86466BE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3F46F682-0F37-429E-B7CF-092A5397CAD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Isosceles Triangle 1245">
              <a:extLst>
                <a:ext uri="{FF2B5EF4-FFF2-40B4-BE49-F238E27FC236}">
                  <a16:creationId xmlns:a16="http://schemas.microsoft.com/office/drawing/2014/main" id="{2FAA458A-91AD-4CAA-AB56-7C05D30E9E0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7" name="Straight Connector 1246">
              <a:extLst>
                <a:ext uri="{FF2B5EF4-FFF2-40B4-BE49-F238E27FC236}">
                  <a16:creationId xmlns:a16="http://schemas.microsoft.com/office/drawing/2014/main" id="{715B7E52-95A1-4A93-8114-1F865A950B8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Straight Connector 1247">
              <a:extLst>
                <a:ext uri="{FF2B5EF4-FFF2-40B4-BE49-F238E27FC236}">
                  <a16:creationId xmlns:a16="http://schemas.microsoft.com/office/drawing/2014/main" id="{BD1E1F7F-0D90-4651-930E-31AC57BB24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1714E862-54D0-4D0C-B8DE-5405C8F6FF3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6DB9527D-266B-425A-A7DF-1E04A45D901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0389DFB2-3DAA-4E05-9424-BBE4C875BA3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490782A5-93F5-4647-AD6D-93FDF50BEA0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DDF6F171-5A39-49BA-8D9A-7DBFFD90F0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066E608A-20D1-4DE0-B081-32D2263AFC0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Oval 1254">
              <a:extLst>
                <a:ext uri="{FF2B5EF4-FFF2-40B4-BE49-F238E27FC236}">
                  <a16:creationId xmlns:a16="http://schemas.microsoft.com/office/drawing/2014/main" id="{C109BC01-4191-4E4E-AF6F-F3A9BFD7009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C399892F-8E27-4375-9577-C169644D9B3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990441B4-05A9-46C1-BBBE-11F30A574D6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7FB87132-43BF-4973-BAE0-63FE8804D26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9" name="Group 1258">
            <a:extLst>
              <a:ext uri="{FF2B5EF4-FFF2-40B4-BE49-F238E27FC236}">
                <a16:creationId xmlns:a16="http://schemas.microsoft.com/office/drawing/2014/main" id="{DD7ACD8C-8DE7-4E0D-85BB-0D77D6BB4402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41EF56B6-CD0A-4E0B-8B07-B339FB79B3B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Isosceles Triangle 1260">
              <a:extLst>
                <a:ext uri="{FF2B5EF4-FFF2-40B4-BE49-F238E27FC236}">
                  <a16:creationId xmlns:a16="http://schemas.microsoft.com/office/drawing/2014/main" id="{8951B3E2-51D9-4205-ACAB-56CBC6C63AC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62" name="Straight Connector 1261">
              <a:extLst>
                <a:ext uri="{FF2B5EF4-FFF2-40B4-BE49-F238E27FC236}">
                  <a16:creationId xmlns:a16="http://schemas.microsoft.com/office/drawing/2014/main" id="{AC673FA8-CC79-4818-AC77-03B4A7ACB4B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Straight Connector 1262">
              <a:extLst>
                <a:ext uri="{FF2B5EF4-FFF2-40B4-BE49-F238E27FC236}">
                  <a16:creationId xmlns:a16="http://schemas.microsoft.com/office/drawing/2014/main" id="{98F8368C-FC40-4672-A5C3-BFCDA94BE4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A9B1D890-39BF-4E32-9548-675E0D15305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CDEA670E-626E-4ABD-AAB9-5F6B1B1F6CA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0B6C0C64-27F7-4C0F-8806-43295113C63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7B99C161-4E5F-4A63-98E5-BD091C2F76F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F8E3A7AC-8D5E-4790-9B7A-B2DE19E5F72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14433636-3A74-4ABA-820A-14A7B1FCE86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0" name="Oval 1269">
              <a:extLst>
                <a:ext uri="{FF2B5EF4-FFF2-40B4-BE49-F238E27FC236}">
                  <a16:creationId xmlns:a16="http://schemas.microsoft.com/office/drawing/2014/main" id="{B0FEBBEB-C068-4546-AC95-440E55A09D9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3C0E6238-0901-4FD2-B137-BE87A9E2F60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F00142A4-D43A-48B9-A478-BDB9476A9B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3" name="Straight Connector 1272">
              <a:extLst>
                <a:ext uri="{FF2B5EF4-FFF2-40B4-BE49-F238E27FC236}">
                  <a16:creationId xmlns:a16="http://schemas.microsoft.com/office/drawing/2014/main" id="{8FC21BE0-C9F5-44B1-B637-0FC619C9091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4" name="Group 1273">
            <a:extLst>
              <a:ext uri="{FF2B5EF4-FFF2-40B4-BE49-F238E27FC236}">
                <a16:creationId xmlns:a16="http://schemas.microsoft.com/office/drawing/2014/main" id="{83259269-D87B-42DA-99A6-9AD24D9A7B50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03869F69-B75A-4ACE-B46D-362A1797983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Isosceles Triangle 1275">
              <a:extLst>
                <a:ext uri="{FF2B5EF4-FFF2-40B4-BE49-F238E27FC236}">
                  <a16:creationId xmlns:a16="http://schemas.microsoft.com/office/drawing/2014/main" id="{BA88BD43-0EEC-4F78-B8FC-B9EA20039C7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7" name="Straight Connector 1276">
              <a:extLst>
                <a:ext uri="{FF2B5EF4-FFF2-40B4-BE49-F238E27FC236}">
                  <a16:creationId xmlns:a16="http://schemas.microsoft.com/office/drawing/2014/main" id="{3FDD7220-62D9-4FAB-AE7E-4FA3BA4850D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3B1D0CC7-B4AD-42B7-B008-6EE19DB836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3E708C1F-BC1C-4168-87E7-42D2CBFA3CA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D813F9A2-48CB-405D-A40F-ED431C48B9C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728E9A2A-C155-45E8-A758-E2989E34846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6FFA675F-8029-4111-9AE9-A5D1439E138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562EBC9B-FD77-4CA3-8B35-1FBA7079D86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7E64B00E-B6E3-4ED7-813E-9889CFF9CD4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5" name="Oval 1284">
              <a:extLst>
                <a:ext uri="{FF2B5EF4-FFF2-40B4-BE49-F238E27FC236}">
                  <a16:creationId xmlns:a16="http://schemas.microsoft.com/office/drawing/2014/main" id="{A351705B-C06D-4E34-8E56-C4F7386B6B9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7F1F6A5F-5D01-4DD7-AE1D-3AE0FD7D494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B047445F-4AAC-4F8F-8B21-B0A7BE7F023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8" name="Straight Connector 1287">
              <a:extLst>
                <a:ext uri="{FF2B5EF4-FFF2-40B4-BE49-F238E27FC236}">
                  <a16:creationId xmlns:a16="http://schemas.microsoft.com/office/drawing/2014/main" id="{9CF4C058-CB23-4823-B089-2D06822A254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9" name="Group 1288">
            <a:extLst>
              <a:ext uri="{FF2B5EF4-FFF2-40B4-BE49-F238E27FC236}">
                <a16:creationId xmlns:a16="http://schemas.microsoft.com/office/drawing/2014/main" id="{83DBA00E-4470-4DE3-ACBD-34CB684D10FE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B4BE50AE-37ED-41D1-9634-3C74B213CC6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Isosceles Triangle 1290">
              <a:extLst>
                <a:ext uri="{FF2B5EF4-FFF2-40B4-BE49-F238E27FC236}">
                  <a16:creationId xmlns:a16="http://schemas.microsoft.com/office/drawing/2014/main" id="{A78C12DA-B405-4CE3-8D16-0B7E8BB20BE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92" name="Straight Connector 1291">
              <a:extLst>
                <a:ext uri="{FF2B5EF4-FFF2-40B4-BE49-F238E27FC236}">
                  <a16:creationId xmlns:a16="http://schemas.microsoft.com/office/drawing/2014/main" id="{84AB7778-8A07-4ED9-8E91-5BE3EF9BB71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Straight Connector 1292">
              <a:extLst>
                <a:ext uri="{FF2B5EF4-FFF2-40B4-BE49-F238E27FC236}">
                  <a16:creationId xmlns:a16="http://schemas.microsoft.com/office/drawing/2014/main" id="{8A4EA219-B88F-4A2D-A6C1-EF1047F01B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87B4BF43-59C7-431F-94C0-5AD356A51BC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Arc 1294">
              <a:extLst>
                <a:ext uri="{FF2B5EF4-FFF2-40B4-BE49-F238E27FC236}">
                  <a16:creationId xmlns:a16="http://schemas.microsoft.com/office/drawing/2014/main" id="{0B632CC8-A017-4EC6-AECC-308D7AE26CA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3896A5F2-37D1-4514-A67B-F219C7357F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B1E583F7-FD62-4A1D-B4D0-369B962CAED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FD87A112-67CA-4BE5-9723-C07B0EE98B6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3F8EF5A5-8AFC-47B4-A190-2B8CABFFE2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0" name="Oval 1299">
              <a:extLst>
                <a:ext uri="{FF2B5EF4-FFF2-40B4-BE49-F238E27FC236}">
                  <a16:creationId xmlns:a16="http://schemas.microsoft.com/office/drawing/2014/main" id="{F0A9683B-DD47-4D0D-8089-4B610109FA4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AEBE7E0D-127B-480E-96D1-7A125BD2BA5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0A75E9A7-8FC8-4AFD-A1B9-FB74DD9F4E7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3" name="Straight Connector 1302">
              <a:extLst>
                <a:ext uri="{FF2B5EF4-FFF2-40B4-BE49-F238E27FC236}">
                  <a16:creationId xmlns:a16="http://schemas.microsoft.com/office/drawing/2014/main" id="{152BD5E2-97FA-4995-BD7D-F8EDD9FB728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4" name="Group 1303">
            <a:extLst>
              <a:ext uri="{FF2B5EF4-FFF2-40B4-BE49-F238E27FC236}">
                <a16:creationId xmlns:a16="http://schemas.microsoft.com/office/drawing/2014/main" id="{745D50F4-2101-469A-8715-CA0D4C06D57D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D991D521-639B-4AC4-9FC6-2E50480F58C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Isosceles Triangle 1305">
              <a:extLst>
                <a:ext uri="{FF2B5EF4-FFF2-40B4-BE49-F238E27FC236}">
                  <a16:creationId xmlns:a16="http://schemas.microsoft.com/office/drawing/2014/main" id="{B893A873-34BF-4966-8CF8-14FE395E76B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7" name="Straight Connector 1306">
              <a:extLst>
                <a:ext uri="{FF2B5EF4-FFF2-40B4-BE49-F238E27FC236}">
                  <a16:creationId xmlns:a16="http://schemas.microsoft.com/office/drawing/2014/main" id="{AA512D82-95CB-44DD-B05D-1AB4AA38C76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Straight Connector 1307">
              <a:extLst>
                <a:ext uri="{FF2B5EF4-FFF2-40B4-BE49-F238E27FC236}">
                  <a16:creationId xmlns:a16="http://schemas.microsoft.com/office/drawing/2014/main" id="{790CFB58-256B-40A7-A9CC-58C644DC73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6DE545F4-827B-4637-A5DD-B44EE2E98BB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8F9C1967-A0E3-4D67-A525-AAC4976BFBB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7B536F6B-55C3-4FB9-9DD9-8FD6071CAC0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A923C094-35A0-4B27-B33B-517E1C45019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90062E86-103E-4540-85CE-C7FA314EAC5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Arc 1313">
              <a:extLst>
                <a:ext uri="{FF2B5EF4-FFF2-40B4-BE49-F238E27FC236}">
                  <a16:creationId xmlns:a16="http://schemas.microsoft.com/office/drawing/2014/main" id="{BE57378A-65FD-4ADF-AA14-A06227D69B8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5" name="Oval 1314">
              <a:extLst>
                <a:ext uri="{FF2B5EF4-FFF2-40B4-BE49-F238E27FC236}">
                  <a16:creationId xmlns:a16="http://schemas.microsoft.com/office/drawing/2014/main" id="{88873E71-20E3-45AD-8B9C-DE89272E558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C5BFBD1E-3285-439A-BAD0-2843FB08051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1D3F55C4-B2BC-4753-96E7-F62B705B2E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FAF53495-89AD-442E-A5A1-649C29EB71E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9" name="Group 1318">
            <a:extLst>
              <a:ext uri="{FF2B5EF4-FFF2-40B4-BE49-F238E27FC236}">
                <a16:creationId xmlns:a16="http://schemas.microsoft.com/office/drawing/2014/main" id="{3D60B0C7-6EF1-427E-A40C-D95BC8C47EDF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FAC687E8-5032-4DAD-9B74-0EDFA039E71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Isosceles Triangle 1320">
              <a:extLst>
                <a:ext uri="{FF2B5EF4-FFF2-40B4-BE49-F238E27FC236}">
                  <a16:creationId xmlns:a16="http://schemas.microsoft.com/office/drawing/2014/main" id="{B979E65E-66F3-47FE-A0AF-D17CCE8D5A6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22" name="Straight Connector 1321">
              <a:extLst>
                <a:ext uri="{FF2B5EF4-FFF2-40B4-BE49-F238E27FC236}">
                  <a16:creationId xmlns:a16="http://schemas.microsoft.com/office/drawing/2014/main" id="{DE97679F-D6BB-4AFA-8D85-71D131AB226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3" name="Straight Connector 1322">
              <a:extLst>
                <a:ext uri="{FF2B5EF4-FFF2-40B4-BE49-F238E27FC236}">
                  <a16:creationId xmlns:a16="http://schemas.microsoft.com/office/drawing/2014/main" id="{05DDA1E6-4D7E-4F3F-BAF1-BB1F413557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04EA7F8D-E359-4ABF-BAE7-587A646F98F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D195F691-223A-4A17-A024-9C554BB8306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9EB88832-80A7-4C14-9656-2EE5FE76B62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0B6B20A7-E6E9-49B6-986A-4CBF72E09A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8C20C925-0AD7-43D5-B3FC-FA2C4235DA0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Arc 1328">
              <a:extLst>
                <a:ext uri="{FF2B5EF4-FFF2-40B4-BE49-F238E27FC236}">
                  <a16:creationId xmlns:a16="http://schemas.microsoft.com/office/drawing/2014/main" id="{9991ECBA-6C5A-4CBD-848C-83BC695FFB2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0" name="Oval 1329">
              <a:extLst>
                <a:ext uri="{FF2B5EF4-FFF2-40B4-BE49-F238E27FC236}">
                  <a16:creationId xmlns:a16="http://schemas.microsoft.com/office/drawing/2014/main" id="{70D4768E-D4D5-4811-97F6-F550740C001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Arc 1330">
              <a:extLst>
                <a:ext uri="{FF2B5EF4-FFF2-40B4-BE49-F238E27FC236}">
                  <a16:creationId xmlns:a16="http://schemas.microsoft.com/office/drawing/2014/main" id="{490F3035-6201-432D-84B4-F529BD36643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720B4AF0-0068-4F1B-8A19-396330C61A8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3" name="Straight Connector 1332">
              <a:extLst>
                <a:ext uri="{FF2B5EF4-FFF2-40B4-BE49-F238E27FC236}">
                  <a16:creationId xmlns:a16="http://schemas.microsoft.com/office/drawing/2014/main" id="{80D087A5-1FB2-4CA1-89BD-3DC1E951ABE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79F9DD0D-4D7B-4719-A091-9D2362379F4F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3CA192A1-5A86-459E-899E-97BF9A596BC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Isosceles Triangle 1335">
              <a:extLst>
                <a:ext uri="{FF2B5EF4-FFF2-40B4-BE49-F238E27FC236}">
                  <a16:creationId xmlns:a16="http://schemas.microsoft.com/office/drawing/2014/main" id="{F7D7E4FE-7705-45E0-A6A6-5853D2BF664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7" name="Straight Connector 1336">
              <a:extLst>
                <a:ext uri="{FF2B5EF4-FFF2-40B4-BE49-F238E27FC236}">
                  <a16:creationId xmlns:a16="http://schemas.microsoft.com/office/drawing/2014/main" id="{EF181A1F-9F94-415A-8AFE-1012F27D5BA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Straight Connector 1337">
              <a:extLst>
                <a:ext uri="{FF2B5EF4-FFF2-40B4-BE49-F238E27FC236}">
                  <a16:creationId xmlns:a16="http://schemas.microsoft.com/office/drawing/2014/main" id="{95670C3F-458F-466D-B1D7-917AA98312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2A324850-22A5-4D60-9D6E-0D8EA123EF8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9DC1D95F-D8CD-49AB-92A2-E0891FA6F9D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54A9CF1C-BE2B-4655-8878-4FF27DFA678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FF829701-5AE7-4043-82D8-1EF14DBAC03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E43544E9-6E2A-41F2-B265-9B4515FA90A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1A72D0F4-C276-44B5-9FCC-3BFC4E06A69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Oval 1344">
              <a:extLst>
                <a:ext uri="{FF2B5EF4-FFF2-40B4-BE49-F238E27FC236}">
                  <a16:creationId xmlns:a16="http://schemas.microsoft.com/office/drawing/2014/main" id="{6BB879FE-B645-42A6-B6F7-EFDB3734580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Arc 1345">
              <a:extLst>
                <a:ext uri="{FF2B5EF4-FFF2-40B4-BE49-F238E27FC236}">
                  <a16:creationId xmlns:a16="http://schemas.microsoft.com/office/drawing/2014/main" id="{C40662E3-A6CA-4BFF-9156-BFBEC5CCB10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5A7A8B21-073F-4D3B-85A0-3DFFB11FD8A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D92895C8-D8BA-493B-A993-0ADD9A47E5E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9" name="Group 1348">
            <a:extLst>
              <a:ext uri="{FF2B5EF4-FFF2-40B4-BE49-F238E27FC236}">
                <a16:creationId xmlns:a16="http://schemas.microsoft.com/office/drawing/2014/main" id="{60BBC184-CBBA-4143-BE2F-72A6F70A8722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A68AD701-7E80-4780-8D8C-5BEB105D55A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Isosceles Triangle 1350">
              <a:extLst>
                <a:ext uri="{FF2B5EF4-FFF2-40B4-BE49-F238E27FC236}">
                  <a16:creationId xmlns:a16="http://schemas.microsoft.com/office/drawing/2014/main" id="{837CEC2D-AA78-46FB-BFBA-FCB82A0667B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52" name="Straight Connector 1351">
              <a:extLst>
                <a:ext uri="{FF2B5EF4-FFF2-40B4-BE49-F238E27FC236}">
                  <a16:creationId xmlns:a16="http://schemas.microsoft.com/office/drawing/2014/main" id="{204B1AFB-3A83-4B79-B0BA-DDF0AEBC80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Straight Connector 1352">
              <a:extLst>
                <a:ext uri="{FF2B5EF4-FFF2-40B4-BE49-F238E27FC236}">
                  <a16:creationId xmlns:a16="http://schemas.microsoft.com/office/drawing/2014/main" id="{FFE72C9F-7B38-49EE-B75B-C2C0D23075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3638982B-2DC3-4546-A15D-62E4DFEE8F9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EA37E540-F732-4BC6-9816-10A4604DEE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7FCAC345-FEF6-4159-8B64-75658A26C38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0C2926FF-49FA-4F67-8239-B566B42D6F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C53CA5D4-9E93-43A9-A6A0-CDB3D103EC4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ACC7E1F0-689F-4BF4-A9CB-43A1B72FA5C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0" name="Oval 1359">
              <a:extLst>
                <a:ext uri="{FF2B5EF4-FFF2-40B4-BE49-F238E27FC236}">
                  <a16:creationId xmlns:a16="http://schemas.microsoft.com/office/drawing/2014/main" id="{2304F701-7F52-4B4E-B252-5A8AE60D6DD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BB279EF2-BB73-49EB-8B76-D1EF497CBB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C55DF597-B99F-45F3-AF66-CE9AD7CD28D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5EBB045B-28EA-4FD5-BF8C-9B4F4577742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4" name="Group 1363">
            <a:extLst>
              <a:ext uri="{FF2B5EF4-FFF2-40B4-BE49-F238E27FC236}">
                <a16:creationId xmlns:a16="http://schemas.microsoft.com/office/drawing/2014/main" id="{4CD05546-1A9D-4059-B514-783B45BD0F66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B193AF5E-E2D2-4505-8B54-634BC9976A4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Isosceles Triangle 1365">
              <a:extLst>
                <a:ext uri="{FF2B5EF4-FFF2-40B4-BE49-F238E27FC236}">
                  <a16:creationId xmlns:a16="http://schemas.microsoft.com/office/drawing/2014/main" id="{BE8B6627-6920-42E1-B2F2-50BD6859C27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7" name="Straight Connector 1366">
              <a:extLst>
                <a:ext uri="{FF2B5EF4-FFF2-40B4-BE49-F238E27FC236}">
                  <a16:creationId xmlns:a16="http://schemas.microsoft.com/office/drawing/2014/main" id="{E4C9AF13-EFF3-4296-820D-DE76DE68945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Straight Connector 1367">
              <a:extLst>
                <a:ext uri="{FF2B5EF4-FFF2-40B4-BE49-F238E27FC236}">
                  <a16:creationId xmlns:a16="http://schemas.microsoft.com/office/drawing/2014/main" id="{16E4EDEB-E6AB-40B3-9844-DF38028B0C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7BA817FB-22B3-44FC-B7A9-D94F5464AF5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804780E1-B423-485F-91D7-14935896080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92EF8CA6-5E9C-417C-9C3B-B6F6AC0CAE3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3901E558-9711-4ED2-BD40-E6CB90625DE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AC793E52-49C0-4B97-BF14-541EFE5708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20DC1611-02D6-4700-A1AE-3801ADCA956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Oval 1374">
              <a:extLst>
                <a:ext uri="{FF2B5EF4-FFF2-40B4-BE49-F238E27FC236}">
                  <a16:creationId xmlns:a16="http://schemas.microsoft.com/office/drawing/2014/main" id="{F3C4E3AC-7841-4A38-9C21-AD228974C3D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D0285909-23E5-4ED9-B0D6-80FA364924B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5E14B96F-57BB-42C4-9814-60161BDA740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8" name="Straight Connector 1377">
              <a:extLst>
                <a:ext uri="{FF2B5EF4-FFF2-40B4-BE49-F238E27FC236}">
                  <a16:creationId xmlns:a16="http://schemas.microsoft.com/office/drawing/2014/main" id="{8F95C79B-33FD-4C2F-9D9B-6E4DFAF8209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9" name="Group 1378">
            <a:extLst>
              <a:ext uri="{FF2B5EF4-FFF2-40B4-BE49-F238E27FC236}">
                <a16:creationId xmlns:a16="http://schemas.microsoft.com/office/drawing/2014/main" id="{60EBB818-5BC6-4BBB-AF3C-7CB96E8425C9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90FD3EA7-616F-4647-80F5-3BA621B55CF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Isosceles Triangle 1380">
              <a:extLst>
                <a:ext uri="{FF2B5EF4-FFF2-40B4-BE49-F238E27FC236}">
                  <a16:creationId xmlns:a16="http://schemas.microsoft.com/office/drawing/2014/main" id="{672CA84D-32F3-4532-81AE-C8EBD6C8889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82" name="Straight Connector 1381">
              <a:extLst>
                <a:ext uri="{FF2B5EF4-FFF2-40B4-BE49-F238E27FC236}">
                  <a16:creationId xmlns:a16="http://schemas.microsoft.com/office/drawing/2014/main" id="{130266E7-5AE8-4DA1-91E0-18959314EB1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3" name="Straight Connector 1382">
              <a:extLst>
                <a:ext uri="{FF2B5EF4-FFF2-40B4-BE49-F238E27FC236}">
                  <a16:creationId xmlns:a16="http://schemas.microsoft.com/office/drawing/2014/main" id="{4E6F7BB8-8625-4B24-ACA2-A439E1CD36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C57382D1-FA92-4EB3-A8C6-7F56C0BD262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5BE572AC-7E7D-41AB-A737-C4BEDDE5D9A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77979B1D-CF5E-45E0-A106-F24C512E502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0014AC2C-AB24-4898-B745-2F15634E325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0E690358-8940-4574-BC1C-77348F6107A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9707A3B7-C385-4F25-B00B-4237FB4A2C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Oval 1389">
              <a:extLst>
                <a:ext uri="{FF2B5EF4-FFF2-40B4-BE49-F238E27FC236}">
                  <a16:creationId xmlns:a16="http://schemas.microsoft.com/office/drawing/2014/main" id="{7D1C7732-B4A8-4F90-A8F0-94A69018264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F44381CD-E30F-4A98-A9BC-8F2BB68F020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1A478A79-4845-4B54-B97C-D11F509444D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3" name="Straight Connector 1392">
              <a:extLst>
                <a:ext uri="{FF2B5EF4-FFF2-40B4-BE49-F238E27FC236}">
                  <a16:creationId xmlns:a16="http://schemas.microsoft.com/office/drawing/2014/main" id="{EB59C43F-A5F7-4352-97FA-49BC50DE0CA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4" name="Group 1393">
            <a:extLst>
              <a:ext uri="{FF2B5EF4-FFF2-40B4-BE49-F238E27FC236}">
                <a16:creationId xmlns:a16="http://schemas.microsoft.com/office/drawing/2014/main" id="{37C50A04-57BA-4E39-8378-0F65715FAFF9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5A0931A2-9012-47FA-8D92-21CA8A56FBE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Isosceles Triangle 1395">
              <a:extLst>
                <a:ext uri="{FF2B5EF4-FFF2-40B4-BE49-F238E27FC236}">
                  <a16:creationId xmlns:a16="http://schemas.microsoft.com/office/drawing/2014/main" id="{E29D3651-23D2-45A8-8B71-9E8401E2B66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C19B3A99-5AC0-4B3E-9045-B781E30607C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Straight Connector 1397">
              <a:extLst>
                <a:ext uri="{FF2B5EF4-FFF2-40B4-BE49-F238E27FC236}">
                  <a16:creationId xmlns:a16="http://schemas.microsoft.com/office/drawing/2014/main" id="{4E5A6E1B-785C-414B-AD49-F1ADBB937C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77CEF42D-CEB4-4BEB-A9F9-17C71825E09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9B357523-A787-4DF0-9B76-FA1B7D235DB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0E0D35E7-1702-4E58-ADB3-31F792A3F8D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3398D442-1571-4B1C-B418-84CFF964DE0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537D3DE3-1BCE-413C-972C-D676F5FAFB1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CF554594-FB05-45CF-8D16-4E6E31731F5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5" name="Oval 1404">
              <a:extLst>
                <a:ext uri="{FF2B5EF4-FFF2-40B4-BE49-F238E27FC236}">
                  <a16:creationId xmlns:a16="http://schemas.microsoft.com/office/drawing/2014/main" id="{D98C2C2F-388D-4B70-92CB-1D62EAB06DB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F1CA0EF0-B087-4FE8-BF48-9D8F77424E1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E5A9FC18-C961-4404-8573-46DF6CA6FD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8" name="Straight Connector 1407">
              <a:extLst>
                <a:ext uri="{FF2B5EF4-FFF2-40B4-BE49-F238E27FC236}">
                  <a16:creationId xmlns:a16="http://schemas.microsoft.com/office/drawing/2014/main" id="{A2BD0EE3-F5D3-4B98-907A-C1A929278DB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9" name="Group 1408">
            <a:extLst>
              <a:ext uri="{FF2B5EF4-FFF2-40B4-BE49-F238E27FC236}">
                <a16:creationId xmlns:a16="http://schemas.microsoft.com/office/drawing/2014/main" id="{AA82A212-7B94-4E21-8857-E9C242018CAD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FD07B62F-9E01-49BB-A12E-2EB8977887C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Isosceles Triangle 1410">
              <a:extLst>
                <a:ext uri="{FF2B5EF4-FFF2-40B4-BE49-F238E27FC236}">
                  <a16:creationId xmlns:a16="http://schemas.microsoft.com/office/drawing/2014/main" id="{E874214B-A18A-4DF5-AD8F-BCDD29AF221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12" name="Straight Connector 1411">
              <a:extLst>
                <a:ext uri="{FF2B5EF4-FFF2-40B4-BE49-F238E27FC236}">
                  <a16:creationId xmlns:a16="http://schemas.microsoft.com/office/drawing/2014/main" id="{E8801F6A-A230-46B1-BBA9-4C4D38565FB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Straight Connector 1412">
              <a:extLst>
                <a:ext uri="{FF2B5EF4-FFF2-40B4-BE49-F238E27FC236}">
                  <a16:creationId xmlns:a16="http://schemas.microsoft.com/office/drawing/2014/main" id="{4A5C86A0-360C-4FD5-B937-48E740278B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EA43BA1B-B881-4FCE-B1E5-8320A32942B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57D12400-CA6E-4D8B-B2AF-5AEB6BA2452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6FB845A2-B8DB-4463-985B-A222AEFE38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23E70A5B-3A15-47BE-8ABD-79D28A427AF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FCA0DF48-CE6C-47EC-8D4B-17E6779D5CA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C16A4EDF-5DA6-47C0-8A46-2691E018D22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0" name="Oval 1419">
              <a:extLst>
                <a:ext uri="{FF2B5EF4-FFF2-40B4-BE49-F238E27FC236}">
                  <a16:creationId xmlns:a16="http://schemas.microsoft.com/office/drawing/2014/main" id="{D81A6653-B77C-4B45-850F-075041C8060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82AB3319-0B6D-4FAA-AAA1-4199FDEF430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A3BD158B-FFA5-4C7B-9688-2CFF4459DFF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3" name="Straight Connector 1422">
              <a:extLst>
                <a:ext uri="{FF2B5EF4-FFF2-40B4-BE49-F238E27FC236}">
                  <a16:creationId xmlns:a16="http://schemas.microsoft.com/office/drawing/2014/main" id="{67E0E772-BEE9-48FD-A86F-DEE00C5A594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4" name="Group 1423">
            <a:extLst>
              <a:ext uri="{FF2B5EF4-FFF2-40B4-BE49-F238E27FC236}">
                <a16:creationId xmlns:a16="http://schemas.microsoft.com/office/drawing/2014/main" id="{B70B2400-E887-4B0D-86AC-1521343D3F07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D679D913-49C9-4C36-8F3E-9D99535C330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Isosceles Triangle 1425">
              <a:extLst>
                <a:ext uri="{FF2B5EF4-FFF2-40B4-BE49-F238E27FC236}">
                  <a16:creationId xmlns:a16="http://schemas.microsoft.com/office/drawing/2014/main" id="{43E12561-F819-4A2D-81B0-1A6B887887C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7" name="Straight Connector 1426">
              <a:extLst>
                <a:ext uri="{FF2B5EF4-FFF2-40B4-BE49-F238E27FC236}">
                  <a16:creationId xmlns:a16="http://schemas.microsoft.com/office/drawing/2014/main" id="{E09B6B22-8071-4FF7-BE06-D62DB2A3181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Straight Connector 1427">
              <a:extLst>
                <a:ext uri="{FF2B5EF4-FFF2-40B4-BE49-F238E27FC236}">
                  <a16:creationId xmlns:a16="http://schemas.microsoft.com/office/drawing/2014/main" id="{E4F06ECE-3695-4E23-834A-DD74BBD2BD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09D132F5-2B9F-4DC6-9768-BE6EDBBA4EE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0FB62DAC-806A-485C-AD34-0A262EB3963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1" name="Arc 1430">
              <a:extLst>
                <a:ext uri="{FF2B5EF4-FFF2-40B4-BE49-F238E27FC236}">
                  <a16:creationId xmlns:a16="http://schemas.microsoft.com/office/drawing/2014/main" id="{D3C7AD02-1300-4A49-8796-AA6B24E49A8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39565A40-A3E2-482A-9CE9-A0E5134E58E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614302FD-4DAF-4771-B963-7A7728D5A7E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4" name="Arc 1433">
              <a:extLst>
                <a:ext uri="{FF2B5EF4-FFF2-40B4-BE49-F238E27FC236}">
                  <a16:creationId xmlns:a16="http://schemas.microsoft.com/office/drawing/2014/main" id="{A3CF3C52-5753-4638-924A-C34A53E9807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5" name="Oval 1434">
              <a:extLst>
                <a:ext uri="{FF2B5EF4-FFF2-40B4-BE49-F238E27FC236}">
                  <a16:creationId xmlns:a16="http://schemas.microsoft.com/office/drawing/2014/main" id="{96DE492F-1E3A-4B5D-BD14-B414944648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80168807-EDC9-4431-A4DC-C76ECAA6CD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BD986EB8-4E60-4C8C-85A9-0BCD47A384F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8" name="Straight Connector 1437">
              <a:extLst>
                <a:ext uri="{FF2B5EF4-FFF2-40B4-BE49-F238E27FC236}">
                  <a16:creationId xmlns:a16="http://schemas.microsoft.com/office/drawing/2014/main" id="{6A5B8F7A-CE25-406B-8AB3-11DCB1B0726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9" name="Group 1438">
            <a:extLst>
              <a:ext uri="{FF2B5EF4-FFF2-40B4-BE49-F238E27FC236}">
                <a16:creationId xmlns:a16="http://schemas.microsoft.com/office/drawing/2014/main" id="{B2FC5F98-17A9-4CF3-B8E7-03F923A0FCE3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36A4DD89-0A35-4AF6-977A-A6751089427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Isosceles Triangle 1440">
              <a:extLst>
                <a:ext uri="{FF2B5EF4-FFF2-40B4-BE49-F238E27FC236}">
                  <a16:creationId xmlns:a16="http://schemas.microsoft.com/office/drawing/2014/main" id="{BD4809DD-C176-4DF5-A7A2-30A62484FA8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42" name="Straight Connector 1441">
              <a:extLst>
                <a:ext uri="{FF2B5EF4-FFF2-40B4-BE49-F238E27FC236}">
                  <a16:creationId xmlns:a16="http://schemas.microsoft.com/office/drawing/2014/main" id="{3D4EAF93-333D-4D3B-91B2-66FCA67B195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3" name="Straight Connector 1442">
              <a:extLst>
                <a:ext uri="{FF2B5EF4-FFF2-40B4-BE49-F238E27FC236}">
                  <a16:creationId xmlns:a16="http://schemas.microsoft.com/office/drawing/2014/main" id="{3B59989C-5A12-4BF0-A068-853427F749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023E7EDA-3C3B-401A-B4ED-4484047678B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9C05A4C8-99D0-47D5-B0AA-D04E9FADD9B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06F79A92-732E-4456-93AE-69021613A67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0E20475A-EC93-4E6B-A2DC-4D6622C53D2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6B3FEE6E-8DBA-4DE8-B7C8-A36F6BBE8C3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3B29EF90-E85C-4F42-8629-75361D6D255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0" name="Oval 1449">
              <a:extLst>
                <a:ext uri="{FF2B5EF4-FFF2-40B4-BE49-F238E27FC236}">
                  <a16:creationId xmlns:a16="http://schemas.microsoft.com/office/drawing/2014/main" id="{4AE5FD02-D7D5-4015-BD02-2C3B8264FD1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1" name="Arc 1450">
              <a:extLst>
                <a:ext uri="{FF2B5EF4-FFF2-40B4-BE49-F238E27FC236}">
                  <a16:creationId xmlns:a16="http://schemas.microsoft.com/office/drawing/2014/main" id="{6471401A-0CBB-470E-BB1E-954320BC4BC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DBDC1D59-6882-4358-9B07-6D01C2FD44F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3" name="Straight Connector 1452">
              <a:extLst>
                <a:ext uri="{FF2B5EF4-FFF2-40B4-BE49-F238E27FC236}">
                  <a16:creationId xmlns:a16="http://schemas.microsoft.com/office/drawing/2014/main" id="{3B093A11-1847-4063-A4E5-95E69C66300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4" name="Group 1453">
            <a:extLst>
              <a:ext uri="{FF2B5EF4-FFF2-40B4-BE49-F238E27FC236}">
                <a16:creationId xmlns:a16="http://schemas.microsoft.com/office/drawing/2014/main" id="{67AD5455-80DC-4AF7-A59C-66374E636DFC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DF00ACEE-E242-4C4B-B126-BD21B6F1E3B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Isosceles Triangle 1455">
              <a:extLst>
                <a:ext uri="{FF2B5EF4-FFF2-40B4-BE49-F238E27FC236}">
                  <a16:creationId xmlns:a16="http://schemas.microsoft.com/office/drawing/2014/main" id="{A6BAF01C-2C30-4767-B37C-CED76902C3B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7" name="Straight Connector 1456">
              <a:extLst>
                <a:ext uri="{FF2B5EF4-FFF2-40B4-BE49-F238E27FC236}">
                  <a16:creationId xmlns:a16="http://schemas.microsoft.com/office/drawing/2014/main" id="{58FED615-0652-4036-AB8F-7935A5F98FE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Straight Connector 1457">
              <a:extLst>
                <a:ext uri="{FF2B5EF4-FFF2-40B4-BE49-F238E27FC236}">
                  <a16:creationId xmlns:a16="http://schemas.microsoft.com/office/drawing/2014/main" id="{F6DCC85F-CF23-4EFA-9BA3-8A2266FBD2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FBCC22DD-3A64-458D-BEA2-C95D2147EE8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33C31CEF-1C12-4CDE-BFB3-979D8BEAE7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A9BFD43C-AF5F-4813-AB6D-36A824CC0AC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8919AEFD-FD97-4D80-B7C5-2B342097CD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6CD689E7-D57D-4E2E-ABF9-20A6D59F339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858D9BA6-779E-4A69-9418-CE26619CB7B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5" name="Oval 1464">
              <a:extLst>
                <a:ext uri="{FF2B5EF4-FFF2-40B4-BE49-F238E27FC236}">
                  <a16:creationId xmlns:a16="http://schemas.microsoft.com/office/drawing/2014/main" id="{3A6AC3A9-1EC8-4CD3-998D-788BD8444FB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D0DB4EBA-39A7-452B-9E9A-B178EB19D5B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7" name="Arc 1466">
              <a:extLst>
                <a:ext uri="{FF2B5EF4-FFF2-40B4-BE49-F238E27FC236}">
                  <a16:creationId xmlns:a16="http://schemas.microsoft.com/office/drawing/2014/main" id="{255CDD90-B87C-4EC6-8710-D54E71EE8D3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CC9B50CD-8FBC-42BF-80FB-EB95F29BE15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9" name="Group 1468">
            <a:extLst>
              <a:ext uri="{FF2B5EF4-FFF2-40B4-BE49-F238E27FC236}">
                <a16:creationId xmlns:a16="http://schemas.microsoft.com/office/drawing/2014/main" id="{744FFB02-8F69-4FE8-AF6B-1084C9F825B0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5D408C70-6CE0-4857-87D8-3C77AEE4708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Isosceles Triangle 1470">
              <a:extLst>
                <a:ext uri="{FF2B5EF4-FFF2-40B4-BE49-F238E27FC236}">
                  <a16:creationId xmlns:a16="http://schemas.microsoft.com/office/drawing/2014/main" id="{881B63BE-9633-4EA7-A764-AFDFF453762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72" name="Straight Connector 1471">
              <a:extLst>
                <a:ext uri="{FF2B5EF4-FFF2-40B4-BE49-F238E27FC236}">
                  <a16:creationId xmlns:a16="http://schemas.microsoft.com/office/drawing/2014/main" id="{7BD0BD5B-1105-4192-9315-29C5AF85C8C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Straight Connector 1472">
              <a:extLst>
                <a:ext uri="{FF2B5EF4-FFF2-40B4-BE49-F238E27FC236}">
                  <a16:creationId xmlns:a16="http://schemas.microsoft.com/office/drawing/2014/main" id="{78FFCAAF-3239-45BB-8BBB-5BC7C796CC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5297CF0C-EF17-415D-8AE6-7EA5FC8AD0E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CECA9222-DC71-48D7-A86C-2C7266DB0E2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A0CCC3C8-B46F-4B9C-B3C9-51D840F74B7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86E85635-1D93-433A-8868-CD2CA336BC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F886D2D8-4EF2-4872-889B-7C7B36E6D36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214E21D2-2904-4391-BB26-45DE61F637A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Oval 1479">
              <a:extLst>
                <a:ext uri="{FF2B5EF4-FFF2-40B4-BE49-F238E27FC236}">
                  <a16:creationId xmlns:a16="http://schemas.microsoft.com/office/drawing/2014/main" id="{12504EFA-3748-4DBD-9877-44491060247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4B3F58C2-6D6D-4CF0-A855-06D50881AC9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2" name="Arc 1481">
              <a:extLst>
                <a:ext uri="{FF2B5EF4-FFF2-40B4-BE49-F238E27FC236}">
                  <a16:creationId xmlns:a16="http://schemas.microsoft.com/office/drawing/2014/main" id="{9E73547A-A0DB-4275-B13E-413179E4A0A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3" name="Straight Connector 1482">
              <a:extLst>
                <a:ext uri="{FF2B5EF4-FFF2-40B4-BE49-F238E27FC236}">
                  <a16:creationId xmlns:a16="http://schemas.microsoft.com/office/drawing/2014/main" id="{482C1982-523D-45B5-8C95-3862193FC21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84" name="Group 1483">
            <a:extLst>
              <a:ext uri="{FF2B5EF4-FFF2-40B4-BE49-F238E27FC236}">
                <a16:creationId xmlns:a16="http://schemas.microsoft.com/office/drawing/2014/main" id="{14166973-2C4D-43D4-9756-02E08E4CE64B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9A1E2FFF-8BF1-464A-A1B1-21BF81A21A2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Isosceles Triangle 1485">
              <a:extLst>
                <a:ext uri="{FF2B5EF4-FFF2-40B4-BE49-F238E27FC236}">
                  <a16:creationId xmlns:a16="http://schemas.microsoft.com/office/drawing/2014/main" id="{21C22C38-B54C-447F-B650-EBA8F9BE3BD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7" name="Straight Connector 1486">
              <a:extLst>
                <a:ext uri="{FF2B5EF4-FFF2-40B4-BE49-F238E27FC236}">
                  <a16:creationId xmlns:a16="http://schemas.microsoft.com/office/drawing/2014/main" id="{7C046164-AE82-4614-9657-1F8014EAB4C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Straight Connector 1487">
              <a:extLst>
                <a:ext uri="{FF2B5EF4-FFF2-40B4-BE49-F238E27FC236}">
                  <a16:creationId xmlns:a16="http://schemas.microsoft.com/office/drawing/2014/main" id="{C7EFC9FD-4194-4062-AC53-1B39CE93E1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AB0327F1-B0CB-4343-9EBA-94514988712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DF2462A9-89B1-4761-B78B-227308290EC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AFABEC59-16EC-4AA7-9E08-1F12EE086B7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837ADD90-9F21-4EE8-A0B8-55DBA01E199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441453C8-6B22-41E7-8F5D-507B4ABC68D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6281103F-FEB4-4EF3-8C7D-C48B97713E6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5" name="Oval 1494">
              <a:extLst>
                <a:ext uri="{FF2B5EF4-FFF2-40B4-BE49-F238E27FC236}">
                  <a16:creationId xmlns:a16="http://schemas.microsoft.com/office/drawing/2014/main" id="{DE93B786-55E9-4B20-8C42-B1A60FEACA2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F478EA9F-39C1-47C7-B146-3BC8F9B6E5A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D099E31D-C7E2-4AF5-BF3A-BEC3878FCE7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4D5EEC09-5FFC-4C5B-961A-B11BA5BFCFE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9" name="Group 1498">
            <a:extLst>
              <a:ext uri="{FF2B5EF4-FFF2-40B4-BE49-F238E27FC236}">
                <a16:creationId xmlns:a16="http://schemas.microsoft.com/office/drawing/2014/main" id="{E8AEDF9C-39D1-4183-8118-6DB495DD452B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80AE0B7C-CE97-4504-A66F-48D672AF739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Isosceles Triangle 1500">
              <a:extLst>
                <a:ext uri="{FF2B5EF4-FFF2-40B4-BE49-F238E27FC236}">
                  <a16:creationId xmlns:a16="http://schemas.microsoft.com/office/drawing/2014/main" id="{790F483E-B91F-4CAF-A547-EF6076CBB2B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02" name="Straight Connector 1501">
              <a:extLst>
                <a:ext uri="{FF2B5EF4-FFF2-40B4-BE49-F238E27FC236}">
                  <a16:creationId xmlns:a16="http://schemas.microsoft.com/office/drawing/2014/main" id="{1F99F851-179A-4F96-A31F-13EFC8D68AD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3" name="Straight Connector 1502">
              <a:extLst>
                <a:ext uri="{FF2B5EF4-FFF2-40B4-BE49-F238E27FC236}">
                  <a16:creationId xmlns:a16="http://schemas.microsoft.com/office/drawing/2014/main" id="{4B422494-21BC-4CD3-969C-96B7AB2D28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C15FA195-6BF3-4A89-ABA6-61E64AD363E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F0DA4B89-2935-4B24-9A2D-8A2E03C57C1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FCFB992B-347D-4955-8F11-C80B041EF33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2E342C70-CD2F-4453-8CDB-376F017E270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DF7AF127-BE25-4A97-9D6D-1A1D19E0024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FF73ED6B-3548-433F-B04E-BAC7536B7AB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0" name="Oval 1509">
              <a:extLst>
                <a:ext uri="{FF2B5EF4-FFF2-40B4-BE49-F238E27FC236}">
                  <a16:creationId xmlns:a16="http://schemas.microsoft.com/office/drawing/2014/main" id="{D4BA3CE7-4419-46D1-9804-4CFC934BD29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B8290888-9D06-48A3-8F6D-FD03DB9366B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DEA93B5B-38A3-4B0B-AF7B-EE0C6CC176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BECF9318-C5BD-4F34-AD88-462800BA791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14" name="Group 1513">
            <a:extLst>
              <a:ext uri="{FF2B5EF4-FFF2-40B4-BE49-F238E27FC236}">
                <a16:creationId xmlns:a16="http://schemas.microsoft.com/office/drawing/2014/main" id="{7738844F-0996-4FD6-A081-C2AFE1A354DB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E0822F33-49DD-4F45-A277-BC7D0449640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Isosceles Triangle 1515">
              <a:extLst>
                <a:ext uri="{FF2B5EF4-FFF2-40B4-BE49-F238E27FC236}">
                  <a16:creationId xmlns:a16="http://schemas.microsoft.com/office/drawing/2014/main" id="{B7C208BA-2B73-4BBC-9F3E-BCF3B15CDA0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7" name="Straight Connector 1516">
              <a:extLst>
                <a:ext uri="{FF2B5EF4-FFF2-40B4-BE49-F238E27FC236}">
                  <a16:creationId xmlns:a16="http://schemas.microsoft.com/office/drawing/2014/main" id="{3046B974-842E-42D1-8E73-5321A6E9A13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8" name="Straight Connector 1517">
              <a:extLst>
                <a:ext uri="{FF2B5EF4-FFF2-40B4-BE49-F238E27FC236}">
                  <a16:creationId xmlns:a16="http://schemas.microsoft.com/office/drawing/2014/main" id="{25F87A8B-C223-48A5-8DB1-15B4335F64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126FD157-B2BD-46A8-BB3D-32087B997F2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CB0EF561-1522-4591-A9DE-EB549CB4384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0394C577-5FDA-413A-B3D7-C97F2CF2688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398404CA-8E91-40EA-A7B9-ECFC1C10C76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9F9E740B-3329-42D0-B99D-4EB6784D4DF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4" name="Arc 1523">
              <a:extLst>
                <a:ext uri="{FF2B5EF4-FFF2-40B4-BE49-F238E27FC236}">
                  <a16:creationId xmlns:a16="http://schemas.microsoft.com/office/drawing/2014/main" id="{0FB37B6B-D866-4C1D-AAFC-9FC9CE9AC87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5" name="Oval 1524">
              <a:extLst>
                <a:ext uri="{FF2B5EF4-FFF2-40B4-BE49-F238E27FC236}">
                  <a16:creationId xmlns:a16="http://schemas.microsoft.com/office/drawing/2014/main" id="{98A12F9C-56CA-4D30-A2D5-2624A747401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9D484524-7759-46A7-9775-45F9C2E1D45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5F4B75A4-348E-4700-9F2C-C6FF37415E7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8" name="Straight Connector 1527">
              <a:extLst>
                <a:ext uri="{FF2B5EF4-FFF2-40B4-BE49-F238E27FC236}">
                  <a16:creationId xmlns:a16="http://schemas.microsoft.com/office/drawing/2014/main" id="{96AC98D5-E678-4A4C-A11B-200B16D80A0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9" name="Group 1528">
            <a:extLst>
              <a:ext uri="{FF2B5EF4-FFF2-40B4-BE49-F238E27FC236}">
                <a16:creationId xmlns:a16="http://schemas.microsoft.com/office/drawing/2014/main" id="{93FE5314-9A31-4839-B247-94644DF70E44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594E809C-35F3-4DE7-874C-C0923ECB7C3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Isosceles Triangle 1530">
              <a:extLst>
                <a:ext uri="{FF2B5EF4-FFF2-40B4-BE49-F238E27FC236}">
                  <a16:creationId xmlns:a16="http://schemas.microsoft.com/office/drawing/2014/main" id="{5EA0968D-F755-4F3C-88E1-16F538A4A65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32" name="Straight Connector 1531">
              <a:extLst>
                <a:ext uri="{FF2B5EF4-FFF2-40B4-BE49-F238E27FC236}">
                  <a16:creationId xmlns:a16="http://schemas.microsoft.com/office/drawing/2014/main" id="{F0B44596-50D7-45EB-8048-9949EAA28B0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8AE34551-B7B3-4DF2-9BA0-34C7C6D3AA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8D5E2376-F3C0-482D-8CE1-A65097544E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Arc 1534">
              <a:extLst>
                <a:ext uri="{FF2B5EF4-FFF2-40B4-BE49-F238E27FC236}">
                  <a16:creationId xmlns:a16="http://schemas.microsoft.com/office/drawing/2014/main" id="{A38BFAFB-4E58-4D60-87A1-3CB0537706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FB43D16B-D46D-4E94-848F-598E2DE6B7F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CBB35563-1461-4F42-AD94-DC74B2735A3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D1CA92D8-813C-473B-9A51-356F263E49A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9" name="Arc 1538">
              <a:extLst>
                <a:ext uri="{FF2B5EF4-FFF2-40B4-BE49-F238E27FC236}">
                  <a16:creationId xmlns:a16="http://schemas.microsoft.com/office/drawing/2014/main" id="{527CCA58-355C-4990-B4C4-70BC5CB6D73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0" name="Oval 1539">
              <a:extLst>
                <a:ext uri="{FF2B5EF4-FFF2-40B4-BE49-F238E27FC236}">
                  <a16:creationId xmlns:a16="http://schemas.microsoft.com/office/drawing/2014/main" id="{CC7C8492-25C8-4C99-94C4-238108A4AB5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E5594CEC-E0CC-4354-B858-67B1263F090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CC16A910-8D3F-4223-837F-DAD11C27C9B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43" name="Straight Connector 1542">
              <a:extLst>
                <a:ext uri="{FF2B5EF4-FFF2-40B4-BE49-F238E27FC236}">
                  <a16:creationId xmlns:a16="http://schemas.microsoft.com/office/drawing/2014/main" id="{F3CAC577-7ADB-4F04-BF8A-46E5B4C1FEB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CFCAD2DD-D153-4ADA-927D-FCC37CE3AF89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1AF4E598-EA0D-4DFE-8748-B1E647F210D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6" name="Isosceles Triangle 1545">
              <a:extLst>
                <a:ext uri="{FF2B5EF4-FFF2-40B4-BE49-F238E27FC236}">
                  <a16:creationId xmlns:a16="http://schemas.microsoft.com/office/drawing/2014/main" id="{ABFF2952-158A-47AC-A7FB-AFBF7CC63C3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47" name="Straight Connector 1546">
              <a:extLst>
                <a:ext uri="{FF2B5EF4-FFF2-40B4-BE49-F238E27FC236}">
                  <a16:creationId xmlns:a16="http://schemas.microsoft.com/office/drawing/2014/main" id="{4EFB813D-2F08-484C-A41C-C8F7DE645F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8" name="Straight Connector 1547">
              <a:extLst>
                <a:ext uri="{FF2B5EF4-FFF2-40B4-BE49-F238E27FC236}">
                  <a16:creationId xmlns:a16="http://schemas.microsoft.com/office/drawing/2014/main" id="{07716254-2A9A-449C-A028-758BE9A5F1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8E3A2584-19C7-4D20-A492-2E2795E6667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0" name="Arc 1549">
              <a:extLst>
                <a:ext uri="{FF2B5EF4-FFF2-40B4-BE49-F238E27FC236}">
                  <a16:creationId xmlns:a16="http://schemas.microsoft.com/office/drawing/2014/main" id="{12B9CE8A-223E-4F0B-801C-87791F3C2C2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7DFA71BF-5A28-49A3-B93A-2EDAA6EBA6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Arc 1551">
              <a:extLst>
                <a:ext uri="{FF2B5EF4-FFF2-40B4-BE49-F238E27FC236}">
                  <a16:creationId xmlns:a16="http://schemas.microsoft.com/office/drawing/2014/main" id="{FD7FC060-897D-4D86-83C3-A9D14BEF039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3" name="Arc 1552">
              <a:extLst>
                <a:ext uri="{FF2B5EF4-FFF2-40B4-BE49-F238E27FC236}">
                  <a16:creationId xmlns:a16="http://schemas.microsoft.com/office/drawing/2014/main" id="{9C4A6D74-ABE7-40ED-A105-D9B4D4E62C2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9233F78E-871A-4829-981D-5363DEF8C6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5" name="Oval 1554">
              <a:extLst>
                <a:ext uri="{FF2B5EF4-FFF2-40B4-BE49-F238E27FC236}">
                  <a16:creationId xmlns:a16="http://schemas.microsoft.com/office/drawing/2014/main" id="{7A31071D-6625-4B4B-B250-A287C18C447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6" name="Arc 1555">
              <a:extLst>
                <a:ext uri="{FF2B5EF4-FFF2-40B4-BE49-F238E27FC236}">
                  <a16:creationId xmlns:a16="http://schemas.microsoft.com/office/drawing/2014/main" id="{5FEEBCD4-1632-4E9F-8183-11B04171D2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7" name="Arc 1556">
              <a:extLst>
                <a:ext uri="{FF2B5EF4-FFF2-40B4-BE49-F238E27FC236}">
                  <a16:creationId xmlns:a16="http://schemas.microsoft.com/office/drawing/2014/main" id="{27C17F05-8FFB-4759-9402-8A04FA89D46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8" name="Straight Connector 1557">
              <a:extLst>
                <a:ext uri="{FF2B5EF4-FFF2-40B4-BE49-F238E27FC236}">
                  <a16:creationId xmlns:a16="http://schemas.microsoft.com/office/drawing/2014/main" id="{04EC158D-56F7-4878-B46A-2B086C93FA6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9" name="Group 1558">
            <a:extLst>
              <a:ext uri="{FF2B5EF4-FFF2-40B4-BE49-F238E27FC236}">
                <a16:creationId xmlns:a16="http://schemas.microsoft.com/office/drawing/2014/main" id="{1F7DE735-1F28-4883-BB05-F3ECA7B84996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0EA008C1-19D0-47DF-B549-35980E29FB2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1" name="Isosceles Triangle 1560">
              <a:extLst>
                <a:ext uri="{FF2B5EF4-FFF2-40B4-BE49-F238E27FC236}">
                  <a16:creationId xmlns:a16="http://schemas.microsoft.com/office/drawing/2014/main" id="{75340130-6E46-4874-A815-F6FAB546B2A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62" name="Straight Connector 1561">
              <a:extLst>
                <a:ext uri="{FF2B5EF4-FFF2-40B4-BE49-F238E27FC236}">
                  <a16:creationId xmlns:a16="http://schemas.microsoft.com/office/drawing/2014/main" id="{E7039DB9-E90C-455D-8C93-9DAD7FAD921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3" name="Straight Connector 1562">
              <a:extLst>
                <a:ext uri="{FF2B5EF4-FFF2-40B4-BE49-F238E27FC236}">
                  <a16:creationId xmlns:a16="http://schemas.microsoft.com/office/drawing/2014/main" id="{582C40BC-1E2F-4A88-A332-40CD2F78D7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00A7DB33-2E26-452A-AC4C-E4961544F2B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5E8C4603-838A-4D96-A885-2FABA011B17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B2905676-94A0-4F9C-BF86-5DEB0689880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7" name="Arc 1566">
              <a:extLst>
                <a:ext uri="{FF2B5EF4-FFF2-40B4-BE49-F238E27FC236}">
                  <a16:creationId xmlns:a16="http://schemas.microsoft.com/office/drawing/2014/main" id="{F5C91192-B3BB-43B2-B8B5-251DD8C995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1A14D1E4-5A22-4BBB-8FBA-03490D4BBD9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9" name="Arc 1568">
              <a:extLst>
                <a:ext uri="{FF2B5EF4-FFF2-40B4-BE49-F238E27FC236}">
                  <a16:creationId xmlns:a16="http://schemas.microsoft.com/office/drawing/2014/main" id="{B1E6BFE3-2F79-4BFF-BBD1-C050A6FD7BF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0" name="Oval 1569">
              <a:extLst>
                <a:ext uri="{FF2B5EF4-FFF2-40B4-BE49-F238E27FC236}">
                  <a16:creationId xmlns:a16="http://schemas.microsoft.com/office/drawing/2014/main" id="{2B7FD286-7377-4D2E-8CE1-F1B4F5A608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7DBDFEFD-E3BB-4628-910B-C2846683EB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2" name="Arc 1571">
              <a:extLst>
                <a:ext uri="{FF2B5EF4-FFF2-40B4-BE49-F238E27FC236}">
                  <a16:creationId xmlns:a16="http://schemas.microsoft.com/office/drawing/2014/main" id="{35F64777-D785-4BFC-8CC3-A897FCB4BA2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3" name="Straight Connector 1572">
              <a:extLst>
                <a:ext uri="{FF2B5EF4-FFF2-40B4-BE49-F238E27FC236}">
                  <a16:creationId xmlns:a16="http://schemas.microsoft.com/office/drawing/2014/main" id="{7259A418-E59E-4CF1-897E-BA67D08DA71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4" name="Group 1573">
            <a:extLst>
              <a:ext uri="{FF2B5EF4-FFF2-40B4-BE49-F238E27FC236}">
                <a16:creationId xmlns:a16="http://schemas.microsoft.com/office/drawing/2014/main" id="{9E8F8577-6DF7-4E7A-9CDF-5DDC53C10490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C597A077-9364-4A6F-94F2-67CABA9BDD0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6" name="Isosceles Triangle 1575">
              <a:extLst>
                <a:ext uri="{FF2B5EF4-FFF2-40B4-BE49-F238E27FC236}">
                  <a16:creationId xmlns:a16="http://schemas.microsoft.com/office/drawing/2014/main" id="{958358DD-5F0A-4A82-BDD6-BBE10878EFB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77" name="Straight Connector 1576">
              <a:extLst>
                <a:ext uri="{FF2B5EF4-FFF2-40B4-BE49-F238E27FC236}">
                  <a16:creationId xmlns:a16="http://schemas.microsoft.com/office/drawing/2014/main" id="{19244F9E-EDE1-4B42-BB10-CD3ACBE97C7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Straight Connector 1577">
              <a:extLst>
                <a:ext uri="{FF2B5EF4-FFF2-40B4-BE49-F238E27FC236}">
                  <a16:creationId xmlns:a16="http://schemas.microsoft.com/office/drawing/2014/main" id="{CEB8440A-6E5F-44C0-9B6F-9E1C86B6B6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345AFA46-10A7-49F1-BAA2-13572F002E9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3CC7B9D8-2DD6-4A13-A39B-EAC22F0396D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1" name="Arc 1580">
              <a:extLst>
                <a:ext uri="{FF2B5EF4-FFF2-40B4-BE49-F238E27FC236}">
                  <a16:creationId xmlns:a16="http://schemas.microsoft.com/office/drawing/2014/main" id="{D41CAE6B-0D26-4B2F-8BCC-5E3AB79F819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A88C2CD6-8000-4B28-A7AE-C03EF2D8B2B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553A2E87-98C0-4F37-B9E9-E242CC55030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4" name="Arc 1583">
              <a:extLst>
                <a:ext uri="{FF2B5EF4-FFF2-40B4-BE49-F238E27FC236}">
                  <a16:creationId xmlns:a16="http://schemas.microsoft.com/office/drawing/2014/main" id="{6D6A0B5C-C681-4975-9A67-D0398168BD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5" name="Oval 1584">
              <a:extLst>
                <a:ext uri="{FF2B5EF4-FFF2-40B4-BE49-F238E27FC236}">
                  <a16:creationId xmlns:a16="http://schemas.microsoft.com/office/drawing/2014/main" id="{454AE24E-2E2E-4759-B1A7-72F9A20D176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6" name="Arc 1585">
              <a:extLst>
                <a:ext uri="{FF2B5EF4-FFF2-40B4-BE49-F238E27FC236}">
                  <a16:creationId xmlns:a16="http://schemas.microsoft.com/office/drawing/2014/main" id="{941BDBA3-97B9-4734-B71A-E36C1D21F8D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7" name="Arc 1586">
              <a:extLst>
                <a:ext uri="{FF2B5EF4-FFF2-40B4-BE49-F238E27FC236}">
                  <a16:creationId xmlns:a16="http://schemas.microsoft.com/office/drawing/2014/main" id="{E8335817-5CE8-486D-B729-F5B78B19E30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8" name="Straight Connector 1587">
              <a:extLst>
                <a:ext uri="{FF2B5EF4-FFF2-40B4-BE49-F238E27FC236}">
                  <a16:creationId xmlns:a16="http://schemas.microsoft.com/office/drawing/2014/main" id="{7D438CB8-5A3F-4AC6-A265-02A5849B27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9" name="Group 1588">
            <a:extLst>
              <a:ext uri="{FF2B5EF4-FFF2-40B4-BE49-F238E27FC236}">
                <a16:creationId xmlns:a16="http://schemas.microsoft.com/office/drawing/2014/main" id="{411ECF10-1205-4BA4-B9BD-7627EDB6B6B5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1590" name="Arc 1589">
              <a:extLst>
                <a:ext uri="{FF2B5EF4-FFF2-40B4-BE49-F238E27FC236}">
                  <a16:creationId xmlns:a16="http://schemas.microsoft.com/office/drawing/2014/main" id="{5A5848AC-E0FD-48A7-A7CA-7AC15CB99A2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1" name="Isosceles Triangle 1590">
              <a:extLst>
                <a:ext uri="{FF2B5EF4-FFF2-40B4-BE49-F238E27FC236}">
                  <a16:creationId xmlns:a16="http://schemas.microsoft.com/office/drawing/2014/main" id="{E214BFE0-C9DB-4AA2-9A5D-F3A12C614DA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92" name="Straight Connector 1591">
              <a:extLst>
                <a:ext uri="{FF2B5EF4-FFF2-40B4-BE49-F238E27FC236}">
                  <a16:creationId xmlns:a16="http://schemas.microsoft.com/office/drawing/2014/main" id="{A654A681-E2F8-445D-A1A5-999AC87BA70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3" name="Straight Connector 1592">
              <a:extLst>
                <a:ext uri="{FF2B5EF4-FFF2-40B4-BE49-F238E27FC236}">
                  <a16:creationId xmlns:a16="http://schemas.microsoft.com/office/drawing/2014/main" id="{57E31BFF-F68D-4484-B7CE-7E4AF5B538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2531F3A8-0069-4F16-8C9E-C4A061ECBE6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716337FD-2C36-43CE-8755-36F901F954C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C6767D0D-98B8-40B2-B5F9-55E43DD8987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7" name="Arc 1596">
              <a:extLst>
                <a:ext uri="{FF2B5EF4-FFF2-40B4-BE49-F238E27FC236}">
                  <a16:creationId xmlns:a16="http://schemas.microsoft.com/office/drawing/2014/main" id="{AD55C98D-5BE5-4A2E-B061-3599CB67158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A2FC5383-673D-416D-9234-E10714DF0F1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5C9E2BF9-CD29-42AC-9D89-042CB1E98CD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0" name="Oval 1599">
              <a:extLst>
                <a:ext uri="{FF2B5EF4-FFF2-40B4-BE49-F238E27FC236}">
                  <a16:creationId xmlns:a16="http://schemas.microsoft.com/office/drawing/2014/main" id="{95FB1CA9-AA0A-4E62-BC3F-E3B66B6AC46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1" name="Arc 1600">
              <a:extLst>
                <a:ext uri="{FF2B5EF4-FFF2-40B4-BE49-F238E27FC236}">
                  <a16:creationId xmlns:a16="http://schemas.microsoft.com/office/drawing/2014/main" id="{E04CFE7A-AE20-425D-BC01-26C47B23107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CAEFED02-6696-4B7F-B29D-7F989F924DB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3" name="Straight Connector 1602">
              <a:extLst>
                <a:ext uri="{FF2B5EF4-FFF2-40B4-BE49-F238E27FC236}">
                  <a16:creationId xmlns:a16="http://schemas.microsoft.com/office/drawing/2014/main" id="{59F81F2F-8360-4DC7-AFB1-8566A1792C7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04" name="Group 1603">
            <a:extLst>
              <a:ext uri="{FF2B5EF4-FFF2-40B4-BE49-F238E27FC236}">
                <a16:creationId xmlns:a16="http://schemas.microsoft.com/office/drawing/2014/main" id="{E842EBF4-9B5E-4533-A98D-8DE1957C7B51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78E47402-B825-4006-9393-989DFF547AB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6" name="Isosceles Triangle 1605">
              <a:extLst>
                <a:ext uri="{FF2B5EF4-FFF2-40B4-BE49-F238E27FC236}">
                  <a16:creationId xmlns:a16="http://schemas.microsoft.com/office/drawing/2014/main" id="{29A49916-8968-451E-82C6-3D51F5EA77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07" name="Straight Connector 1606">
              <a:extLst>
                <a:ext uri="{FF2B5EF4-FFF2-40B4-BE49-F238E27FC236}">
                  <a16:creationId xmlns:a16="http://schemas.microsoft.com/office/drawing/2014/main" id="{6252003D-D3F4-4BCB-B614-F0EA7B5886C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8" name="Straight Connector 1607">
              <a:extLst>
                <a:ext uri="{FF2B5EF4-FFF2-40B4-BE49-F238E27FC236}">
                  <a16:creationId xmlns:a16="http://schemas.microsoft.com/office/drawing/2014/main" id="{AB5C6EAA-9DDE-463E-8621-4C42E76BEF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9" name="Arc 1608">
              <a:extLst>
                <a:ext uri="{FF2B5EF4-FFF2-40B4-BE49-F238E27FC236}">
                  <a16:creationId xmlns:a16="http://schemas.microsoft.com/office/drawing/2014/main" id="{88CA960A-36A1-4513-AE15-C9D2E84E40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78F8E853-AFBC-4F31-AF41-8E8FE77DB8B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1" name="Arc 1610">
              <a:extLst>
                <a:ext uri="{FF2B5EF4-FFF2-40B4-BE49-F238E27FC236}">
                  <a16:creationId xmlns:a16="http://schemas.microsoft.com/office/drawing/2014/main" id="{32F05F77-323F-4591-806C-FE379CA0F57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8C7B88D6-7740-4C25-B29A-BBDA9EA6FB3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793F8280-FB94-4AC8-B2EB-5BA3E10F760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4" name="Arc 1613">
              <a:extLst>
                <a:ext uri="{FF2B5EF4-FFF2-40B4-BE49-F238E27FC236}">
                  <a16:creationId xmlns:a16="http://schemas.microsoft.com/office/drawing/2014/main" id="{32BE46DF-A795-4976-B8E8-312612BC7CA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5" name="Oval 1614">
              <a:extLst>
                <a:ext uri="{FF2B5EF4-FFF2-40B4-BE49-F238E27FC236}">
                  <a16:creationId xmlns:a16="http://schemas.microsoft.com/office/drawing/2014/main" id="{8A16E9A4-F0DD-4EAD-9737-2990EE4DBE2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37156F5A-8F31-44E6-9ACF-8096624E87D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7" name="Arc 1616">
              <a:extLst>
                <a:ext uri="{FF2B5EF4-FFF2-40B4-BE49-F238E27FC236}">
                  <a16:creationId xmlns:a16="http://schemas.microsoft.com/office/drawing/2014/main" id="{3D047AE3-6967-440A-B616-631CF6F2EEC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3E5A9EA7-0E8F-43AF-A4A1-41F5049D08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9" name="Group 1618">
            <a:extLst>
              <a:ext uri="{FF2B5EF4-FFF2-40B4-BE49-F238E27FC236}">
                <a16:creationId xmlns:a16="http://schemas.microsoft.com/office/drawing/2014/main" id="{ABF38EFA-8562-484E-88EC-B548E5F4AA96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620" name="Arc 1619">
              <a:extLst>
                <a:ext uri="{FF2B5EF4-FFF2-40B4-BE49-F238E27FC236}">
                  <a16:creationId xmlns:a16="http://schemas.microsoft.com/office/drawing/2014/main" id="{08D5D9C6-8ABA-4267-A84D-F2433CECE53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1" name="Isosceles Triangle 1620">
              <a:extLst>
                <a:ext uri="{FF2B5EF4-FFF2-40B4-BE49-F238E27FC236}">
                  <a16:creationId xmlns:a16="http://schemas.microsoft.com/office/drawing/2014/main" id="{9A6519F7-48BC-4CC7-9803-B35628222F6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22" name="Straight Connector 1621">
              <a:extLst>
                <a:ext uri="{FF2B5EF4-FFF2-40B4-BE49-F238E27FC236}">
                  <a16:creationId xmlns:a16="http://schemas.microsoft.com/office/drawing/2014/main" id="{77EFCE32-1C35-4477-A0DF-4F69B2B5CBD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3" name="Straight Connector 1622">
              <a:extLst>
                <a:ext uri="{FF2B5EF4-FFF2-40B4-BE49-F238E27FC236}">
                  <a16:creationId xmlns:a16="http://schemas.microsoft.com/office/drawing/2014/main" id="{003BCA9C-E6BC-49D5-A35F-D72CA83D46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4" name="Arc 1623">
              <a:extLst>
                <a:ext uri="{FF2B5EF4-FFF2-40B4-BE49-F238E27FC236}">
                  <a16:creationId xmlns:a16="http://schemas.microsoft.com/office/drawing/2014/main" id="{BD98468D-EA96-45F5-A41A-DC4EE3C18D7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5" name="Arc 1624">
              <a:extLst>
                <a:ext uri="{FF2B5EF4-FFF2-40B4-BE49-F238E27FC236}">
                  <a16:creationId xmlns:a16="http://schemas.microsoft.com/office/drawing/2014/main" id="{9F528763-0227-42E7-9BF5-68E3035D042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6" name="Arc 1625">
              <a:extLst>
                <a:ext uri="{FF2B5EF4-FFF2-40B4-BE49-F238E27FC236}">
                  <a16:creationId xmlns:a16="http://schemas.microsoft.com/office/drawing/2014/main" id="{58698CC8-5463-4064-BE5F-04DF7A9F77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39238823-B4D9-4E25-8309-B752E5EFC2B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07113CA6-671A-4FEB-8637-D905DBEDCB0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9" name="Arc 1628">
              <a:extLst>
                <a:ext uri="{FF2B5EF4-FFF2-40B4-BE49-F238E27FC236}">
                  <a16:creationId xmlns:a16="http://schemas.microsoft.com/office/drawing/2014/main" id="{A5E14299-539C-4687-8F8D-09B9A5086E1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0" name="Oval 1629">
              <a:extLst>
                <a:ext uri="{FF2B5EF4-FFF2-40B4-BE49-F238E27FC236}">
                  <a16:creationId xmlns:a16="http://schemas.microsoft.com/office/drawing/2014/main" id="{12A818E4-8520-40ED-960B-8DB3C92FB41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1" name="Arc 1630">
              <a:extLst>
                <a:ext uri="{FF2B5EF4-FFF2-40B4-BE49-F238E27FC236}">
                  <a16:creationId xmlns:a16="http://schemas.microsoft.com/office/drawing/2014/main" id="{A912BBF5-4416-4849-B4CB-2D6F7C33F7A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2" name="Arc 1631">
              <a:extLst>
                <a:ext uri="{FF2B5EF4-FFF2-40B4-BE49-F238E27FC236}">
                  <a16:creationId xmlns:a16="http://schemas.microsoft.com/office/drawing/2014/main" id="{978EF288-5EBB-4DE0-94A8-49292852C76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3" name="Straight Connector 1632">
              <a:extLst>
                <a:ext uri="{FF2B5EF4-FFF2-40B4-BE49-F238E27FC236}">
                  <a16:creationId xmlns:a16="http://schemas.microsoft.com/office/drawing/2014/main" id="{A7F5FCAD-C757-4C23-A5AF-C3BFB91D4E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34" name="Group 1633">
            <a:extLst>
              <a:ext uri="{FF2B5EF4-FFF2-40B4-BE49-F238E27FC236}">
                <a16:creationId xmlns:a16="http://schemas.microsoft.com/office/drawing/2014/main" id="{2B40AD10-8D89-4612-9A16-8FFE340FA65D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635" name="Arc 1634">
              <a:extLst>
                <a:ext uri="{FF2B5EF4-FFF2-40B4-BE49-F238E27FC236}">
                  <a16:creationId xmlns:a16="http://schemas.microsoft.com/office/drawing/2014/main" id="{E5B60E6C-717A-4F97-9729-2006E43C759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6" name="Isosceles Triangle 1635">
              <a:extLst>
                <a:ext uri="{FF2B5EF4-FFF2-40B4-BE49-F238E27FC236}">
                  <a16:creationId xmlns:a16="http://schemas.microsoft.com/office/drawing/2014/main" id="{CD007212-454C-4C86-B2A5-97E84F4DF1D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37" name="Straight Connector 1636">
              <a:extLst>
                <a:ext uri="{FF2B5EF4-FFF2-40B4-BE49-F238E27FC236}">
                  <a16:creationId xmlns:a16="http://schemas.microsoft.com/office/drawing/2014/main" id="{F18D2D63-1A2B-4E16-B51D-6264167A8E7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8" name="Straight Connector 1637">
              <a:extLst>
                <a:ext uri="{FF2B5EF4-FFF2-40B4-BE49-F238E27FC236}">
                  <a16:creationId xmlns:a16="http://schemas.microsoft.com/office/drawing/2014/main" id="{1793DA3B-DA20-4A94-B38E-AF9D8DE5E0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FC88B025-8981-4D44-BCF6-C1F1CF4D819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0" name="Arc 1639">
              <a:extLst>
                <a:ext uri="{FF2B5EF4-FFF2-40B4-BE49-F238E27FC236}">
                  <a16:creationId xmlns:a16="http://schemas.microsoft.com/office/drawing/2014/main" id="{CD913881-E2FF-4EFC-974E-77F67449699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1" name="Arc 1640">
              <a:extLst>
                <a:ext uri="{FF2B5EF4-FFF2-40B4-BE49-F238E27FC236}">
                  <a16:creationId xmlns:a16="http://schemas.microsoft.com/office/drawing/2014/main" id="{5A7EF22E-14C0-4EFB-892B-AE3EF25E47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2" name="Arc 1641">
              <a:extLst>
                <a:ext uri="{FF2B5EF4-FFF2-40B4-BE49-F238E27FC236}">
                  <a16:creationId xmlns:a16="http://schemas.microsoft.com/office/drawing/2014/main" id="{5159BCD5-E453-4B23-9227-7A264A35AF5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F2CD11BB-5DD1-4777-B33B-93A1E6CB89E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4" name="Arc 1643">
              <a:extLst>
                <a:ext uri="{FF2B5EF4-FFF2-40B4-BE49-F238E27FC236}">
                  <a16:creationId xmlns:a16="http://schemas.microsoft.com/office/drawing/2014/main" id="{2DC1DD6E-F4AB-4D78-B6F2-589573FE8A3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5" name="Oval 1644">
              <a:extLst>
                <a:ext uri="{FF2B5EF4-FFF2-40B4-BE49-F238E27FC236}">
                  <a16:creationId xmlns:a16="http://schemas.microsoft.com/office/drawing/2014/main" id="{23A22F6F-33FD-40E6-A637-9D2D9AE8C1D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B19D3CC0-6BDC-4478-AB21-D7F400E0E53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7" name="Arc 1646">
              <a:extLst>
                <a:ext uri="{FF2B5EF4-FFF2-40B4-BE49-F238E27FC236}">
                  <a16:creationId xmlns:a16="http://schemas.microsoft.com/office/drawing/2014/main" id="{5D338209-F37B-4203-B1DA-F6570BBAA12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48" name="Straight Connector 1647">
              <a:extLst>
                <a:ext uri="{FF2B5EF4-FFF2-40B4-BE49-F238E27FC236}">
                  <a16:creationId xmlns:a16="http://schemas.microsoft.com/office/drawing/2014/main" id="{B431E77F-D7C3-4DA3-B942-133D6D15FD5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9" name="Group 1648">
            <a:extLst>
              <a:ext uri="{FF2B5EF4-FFF2-40B4-BE49-F238E27FC236}">
                <a16:creationId xmlns:a16="http://schemas.microsoft.com/office/drawing/2014/main" id="{A2F96E00-B3FA-4B27-8393-FF468198546A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8ED5F355-4787-441D-A105-5C56F27B96A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1" name="Isosceles Triangle 1650">
              <a:extLst>
                <a:ext uri="{FF2B5EF4-FFF2-40B4-BE49-F238E27FC236}">
                  <a16:creationId xmlns:a16="http://schemas.microsoft.com/office/drawing/2014/main" id="{34241585-AFA3-4558-9054-18828DFCCBE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52" name="Straight Connector 1651">
              <a:extLst>
                <a:ext uri="{FF2B5EF4-FFF2-40B4-BE49-F238E27FC236}">
                  <a16:creationId xmlns:a16="http://schemas.microsoft.com/office/drawing/2014/main" id="{B2D54AA4-3928-43C0-9244-97998E1F841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3" name="Straight Connector 1652">
              <a:extLst>
                <a:ext uri="{FF2B5EF4-FFF2-40B4-BE49-F238E27FC236}">
                  <a16:creationId xmlns:a16="http://schemas.microsoft.com/office/drawing/2014/main" id="{7CD43812-7956-42FD-935C-131711F291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4" name="Arc 1653">
              <a:extLst>
                <a:ext uri="{FF2B5EF4-FFF2-40B4-BE49-F238E27FC236}">
                  <a16:creationId xmlns:a16="http://schemas.microsoft.com/office/drawing/2014/main" id="{2EF840F7-2C9D-4567-9C0A-6941D89667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5" name="Arc 1654">
              <a:extLst>
                <a:ext uri="{FF2B5EF4-FFF2-40B4-BE49-F238E27FC236}">
                  <a16:creationId xmlns:a16="http://schemas.microsoft.com/office/drawing/2014/main" id="{1217FF02-F0A7-4907-808B-FE5147C09FD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6" name="Arc 1655">
              <a:extLst>
                <a:ext uri="{FF2B5EF4-FFF2-40B4-BE49-F238E27FC236}">
                  <a16:creationId xmlns:a16="http://schemas.microsoft.com/office/drawing/2014/main" id="{AE1A656B-3AE5-48CE-A1D1-C1E1DFA1AF3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7" name="Arc 1656">
              <a:extLst>
                <a:ext uri="{FF2B5EF4-FFF2-40B4-BE49-F238E27FC236}">
                  <a16:creationId xmlns:a16="http://schemas.microsoft.com/office/drawing/2014/main" id="{E07EB919-B8FB-446C-A021-68A9FE9F259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8" name="Arc 1657">
              <a:extLst>
                <a:ext uri="{FF2B5EF4-FFF2-40B4-BE49-F238E27FC236}">
                  <a16:creationId xmlns:a16="http://schemas.microsoft.com/office/drawing/2014/main" id="{05C278A4-FF21-433F-A16C-8D8875D01A7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9" name="Arc 1658">
              <a:extLst>
                <a:ext uri="{FF2B5EF4-FFF2-40B4-BE49-F238E27FC236}">
                  <a16:creationId xmlns:a16="http://schemas.microsoft.com/office/drawing/2014/main" id="{C6C1FA62-D906-4D70-A4D5-2C731F22F3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0" name="Oval 1659">
              <a:extLst>
                <a:ext uri="{FF2B5EF4-FFF2-40B4-BE49-F238E27FC236}">
                  <a16:creationId xmlns:a16="http://schemas.microsoft.com/office/drawing/2014/main" id="{4A25510D-04CA-45DC-9C4A-2A4C6D611B5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2758B0CF-554A-4985-AB79-DE0CFD29E18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2" name="Arc 1661">
              <a:extLst>
                <a:ext uri="{FF2B5EF4-FFF2-40B4-BE49-F238E27FC236}">
                  <a16:creationId xmlns:a16="http://schemas.microsoft.com/office/drawing/2014/main" id="{3CA0E740-23A5-44E2-A9C5-1DBCE31A77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63" name="Straight Connector 1662">
              <a:extLst>
                <a:ext uri="{FF2B5EF4-FFF2-40B4-BE49-F238E27FC236}">
                  <a16:creationId xmlns:a16="http://schemas.microsoft.com/office/drawing/2014/main" id="{6A06BB70-03A8-4D2C-AC1A-F2A7F12EA6A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64" name="Group 1663">
            <a:extLst>
              <a:ext uri="{FF2B5EF4-FFF2-40B4-BE49-F238E27FC236}">
                <a16:creationId xmlns:a16="http://schemas.microsoft.com/office/drawing/2014/main" id="{3AAE7C8A-53BE-4C28-91A7-CA71A6E90C12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66CD0397-1642-46FD-BE67-C47B771D9A6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6" name="Isosceles Triangle 1665">
              <a:extLst>
                <a:ext uri="{FF2B5EF4-FFF2-40B4-BE49-F238E27FC236}">
                  <a16:creationId xmlns:a16="http://schemas.microsoft.com/office/drawing/2014/main" id="{EB4AC5D8-849E-42A0-B6FB-12BA7D7A56D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67" name="Straight Connector 1666">
              <a:extLst>
                <a:ext uri="{FF2B5EF4-FFF2-40B4-BE49-F238E27FC236}">
                  <a16:creationId xmlns:a16="http://schemas.microsoft.com/office/drawing/2014/main" id="{9BA90837-F299-4A9A-BA85-267CA00207C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8" name="Straight Connector 1667">
              <a:extLst>
                <a:ext uri="{FF2B5EF4-FFF2-40B4-BE49-F238E27FC236}">
                  <a16:creationId xmlns:a16="http://schemas.microsoft.com/office/drawing/2014/main" id="{AB276AD0-886F-42E8-A03F-32EB89F63D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9" name="Arc 1668">
              <a:extLst>
                <a:ext uri="{FF2B5EF4-FFF2-40B4-BE49-F238E27FC236}">
                  <a16:creationId xmlns:a16="http://schemas.microsoft.com/office/drawing/2014/main" id="{F702DFE2-3229-405B-98D5-03B93D2257F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21A9BFF4-9714-47F9-839A-584D4C8002C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1" name="Arc 1670">
              <a:extLst>
                <a:ext uri="{FF2B5EF4-FFF2-40B4-BE49-F238E27FC236}">
                  <a16:creationId xmlns:a16="http://schemas.microsoft.com/office/drawing/2014/main" id="{E1534441-9334-406A-A194-4FFCD798129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2" name="Arc 1671">
              <a:extLst>
                <a:ext uri="{FF2B5EF4-FFF2-40B4-BE49-F238E27FC236}">
                  <a16:creationId xmlns:a16="http://schemas.microsoft.com/office/drawing/2014/main" id="{8C0144DC-A50A-4AC5-9E8D-BB4260411C5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3" name="Arc 1672">
              <a:extLst>
                <a:ext uri="{FF2B5EF4-FFF2-40B4-BE49-F238E27FC236}">
                  <a16:creationId xmlns:a16="http://schemas.microsoft.com/office/drawing/2014/main" id="{AA081CC3-88CD-423D-9CC9-C9CCB1CC253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4" name="Arc 1673">
              <a:extLst>
                <a:ext uri="{FF2B5EF4-FFF2-40B4-BE49-F238E27FC236}">
                  <a16:creationId xmlns:a16="http://schemas.microsoft.com/office/drawing/2014/main" id="{21544371-4356-4C6B-A35F-1DC2AFC7D3D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5" name="Oval 1674">
              <a:extLst>
                <a:ext uri="{FF2B5EF4-FFF2-40B4-BE49-F238E27FC236}">
                  <a16:creationId xmlns:a16="http://schemas.microsoft.com/office/drawing/2014/main" id="{758D58F3-3FE6-4B02-A3F3-CA70D6A26AC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6" name="Arc 1675">
              <a:extLst>
                <a:ext uri="{FF2B5EF4-FFF2-40B4-BE49-F238E27FC236}">
                  <a16:creationId xmlns:a16="http://schemas.microsoft.com/office/drawing/2014/main" id="{CBF27336-F8F2-4055-931B-7A7A249E8D5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7" name="Arc 1676">
              <a:extLst>
                <a:ext uri="{FF2B5EF4-FFF2-40B4-BE49-F238E27FC236}">
                  <a16:creationId xmlns:a16="http://schemas.microsoft.com/office/drawing/2014/main" id="{15236F45-1B43-413B-BBE6-A49513759A8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8" name="Straight Connector 1677">
              <a:extLst>
                <a:ext uri="{FF2B5EF4-FFF2-40B4-BE49-F238E27FC236}">
                  <a16:creationId xmlns:a16="http://schemas.microsoft.com/office/drawing/2014/main" id="{53DA5BEA-DA32-4393-B5D7-F6567510B90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9" name="Group 1678">
            <a:extLst>
              <a:ext uri="{FF2B5EF4-FFF2-40B4-BE49-F238E27FC236}">
                <a16:creationId xmlns:a16="http://schemas.microsoft.com/office/drawing/2014/main" id="{11AB3EB0-FCE4-4AAE-B5FB-B56632697AF7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E92D7868-DA92-4481-A622-0C78C2178B3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1" name="Isosceles Triangle 1680">
              <a:extLst>
                <a:ext uri="{FF2B5EF4-FFF2-40B4-BE49-F238E27FC236}">
                  <a16:creationId xmlns:a16="http://schemas.microsoft.com/office/drawing/2014/main" id="{70440032-2AEF-4561-BC38-3289ABBBEEA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82" name="Straight Connector 1681">
              <a:extLst>
                <a:ext uri="{FF2B5EF4-FFF2-40B4-BE49-F238E27FC236}">
                  <a16:creationId xmlns:a16="http://schemas.microsoft.com/office/drawing/2014/main" id="{C6F388C2-D6AE-4657-B52D-4A1CA14D4C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3" name="Straight Connector 1682">
              <a:extLst>
                <a:ext uri="{FF2B5EF4-FFF2-40B4-BE49-F238E27FC236}">
                  <a16:creationId xmlns:a16="http://schemas.microsoft.com/office/drawing/2014/main" id="{6A05D5C6-B1C1-4A65-BF7F-D43DC8AD0E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FADA26F7-E1FC-49C1-9DE5-025B747D109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5" name="Arc 1684">
              <a:extLst>
                <a:ext uri="{FF2B5EF4-FFF2-40B4-BE49-F238E27FC236}">
                  <a16:creationId xmlns:a16="http://schemas.microsoft.com/office/drawing/2014/main" id="{67881F7F-1D53-4D54-A7DD-6E6DCE8136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6" name="Arc 1685">
              <a:extLst>
                <a:ext uri="{FF2B5EF4-FFF2-40B4-BE49-F238E27FC236}">
                  <a16:creationId xmlns:a16="http://schemas.microsoft.com/office/drawing/2014/main" id="{E615AF89-91D7-4292-BB85-2BD499FF4A4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8EBD6F84-CCEE-4267-8F68-2D35A180E46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8" name="Arc 1687">
              <a:extLst>
                <a:ext uri="{FF2B5EF4-FFF2-40B4-BE49-F238E27FC236}">
                  <a16:creationId xmlns:a16="http://schemas.microsoft.com/office/drawing/2014/main" id="{8E99BF34-E485-4395-9D1F-2FCE5B32FAA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9" name="Arc 1688">
              <a:extLst>
                <a:ext uri="{FF2B5EF4-FFF2-40B4-BE49-F238E27FC236}">
                  <a16:creationId xmlns:a16="http://schemas.microsoft.com/office/drawing/2014/main" id="{32C854F6-48F1-4B2C-AB05-A816DABD99E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0" name="Oval 1689">
              <a:extLst>
                <a:ext uri="{FF2B5EF4-FFF2-40B4-BE49-F238E27FC236}">
                  <a16:creationId xmlns:a16="http://schemas.microsoft.com/office/drawing/2014/main" id="{A3F93F72-867A-4C11-994C-91BEBD55476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1" name="Arc 1690">
              <a:extLst>
                <a:ext uri="{FF2B5EF4-FFF2-40B4-BE49-F238E27FC236}">
                  <a16:creationId xmlns:a16="http://schemas.microsoft.com/office/drawing/2014/main" id="{314FCBC8-58E0-4C4D-881B-6F8076B7997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2" name="Arc 1691">
              <a:extLst>
                <a:ext uri="{FF2B5EF4-FFF2-40B4-BE49-F238E27FC236}">
                  <a16:creationId xmlns:a16="http://schemas.microsoft.com/office/drawing/2014/main" id="{3AB9E81E-7163-4A7B-8D3F-1DD258208E7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93" name="Straight Connector 1692">
              <a:extLst>
                <a:ext uri="{FF2B5EF4-FFF2-40B4-BE49-F238E27FC236}">
                  <a16:creationId xmlns:a16="http://schemas.microsoft.com/office/drawing/2014/main" id="{B23C679D-A430-4BD6-A447-9178DDB84F2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4" name="Group 1693">
            <a:extLst>
              <a:ext uri="{FF2B5EF4-FFF2-40B4-BE49-F238E27FC236}">
                <a16:creationId xmlns:a16="http://schemas.microsoft.com/office/drawing/2014/main" id="{EC936872-4C97-4FF2-965C-FB1532061DB3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695" name="Arc 1694">
              <a:extLst>
                <a:ext uri="{FF2B5EF4-FFF2-40B4-BE49-F238E27FC236}">
                  <a16:creationId xmlns:a16="http://schemas.microsoft.com/office/drawing/2014/main" id="{CA91BDF8-874E-408B-8BE7-DCDE181EB51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6" name="Isosceles Triangle 1695">
              <a:extLst>
                <a:ext uri="{FF2B5EF4-FFF2-40B4-BE49-F238E27FC236}">
                  <a16:creationId xmlns:a16="http://schemas.microsoft.com/office/drawing/2014/main" id="{B38AF2E0-BADD-4730-B7E7-A783ABE94FE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97" name="Straight Connector 1696">
              <a:extLst>
                <a:ext uri="{FF2B5EF4-FFF2-40B4-BE49-F238E27FC236}">
                  <a16:creationId xmlns:a16="http://schemas.microsoft.com/office/drawing/2014/main" id="{215D8289-67CD-4932-9CCA-590906AE17D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8" name="Straight Connector 1697">
              <a:extLst>
                <a:ext uri="{FF2B5EF4-FFF2-40B4-BE49-F238E27FC236}">
                  <a16:creationId xmlns:a16="http://schemas.microsoft.com/office/drawing/2014/main" id="{77FB12CD-510E-4401-BE17-9CB99C723C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9" name="Arc 1698">
              <a:extLst>
                <a:ext uri="{FF2B5EF4-FFF2-40B4-BE49-F238E27FC236}">
                  <a16:creationId xmlns:a16="http://schemas.microsoft.com/office/drawing/2014/main" id="{1200061C-5515-4FCB-987C-C044BA31F6E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0" name="Arc 1699">
              <a:extLst>
                <a:ext uri="{FF2B5EF4-FFF2-40B4-BE49-F238E27FC236}">
                  <a16:creationId xmlns:a16="http://schemas.microsoft.com/office/drawing/2014/main" id="{52820D63-5517-4906-944A-6F44AE5E35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1" name="Arc 1700">
              <a:extLst>
                <a:ext uri="{FF2B5EF4-FFF2-40B4-BE49-F238E27FC236}">
                  <a16:creationId xmlns:a16="http://schemas.microsoft.com/office/drawing/2014/main" id="{73D5784D-927D-4CB3-B4C5-DA7599BB20D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2" name="Arc 1701">
              <a:extLst>
                <a:ext uri="{FF2B5EF4-FFF2-40B4-BE49-F238E27FC236}">
                  <a16:creationId xmlns:a16="http://schemas.microsoft.com/office/drawing/2014/main" id="{FCC287CA-E104-4AEF-B919-9D7B5EEDA7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3" name="Arc 1702">
              <a:extLst>
                <a:ext uri="{FF2B5EF4-FFF2-40B4-BE49-F238E27FC236}">
                  <a16:creationId xmlns:a16="http://schemas.microsoft.com/office/drawing/2014/main" id="{C5A16C13-DC5E-454A-86EB-CEC72F4695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4" name="Arc 1703">
              <a:extLst>
                <a:ext uri="{FF2B5EF4-FFF2-40B4-BE49-F238E27FC236}">
                  <a16:creationId xmlns:a16="http://schemas.microsoft.com/office/drawing/2014/main" id="{46CC2C39-E999-4F6E-B433-8B4D8FAAAF4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5" name="Oval 1704">
              <a:extLst>
                <a:ext uri="{FF2B5EF4-FFF2-40B4-BE49-F238E27FC236}">
                  <a16:creationId xmlns:a16="http://schemas.microsoft.com/office/drawing/2014/main" id="{DC61F966-C398-4910-BE96-C4457C601FE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6" name="Arc 1705">
              <a:extLst>
                <a:ext uri="{FF2B5EF4-FFF2-40B4-BE49-F238E27FC236}">
                  <a16:creationId xmlns:a16="http://schemas.microsoft.com/office/drawing/2014/main" id="{131D35D2-6918-432C-8015-29F82ACC342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7" name="Arc 1706">
              <a:extLst>
                <a:ext uri="{FF2B5EF4-FFF2-40B4-BE49-F238E27FC236}">
                  <a16:creationId xmlns:a16="http://schemas.microsoft.com/office/drawing/2014/main" id="{62E273B1-18CF-467E-836F-A3EABC41224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8" name="Straight Connector 1707">
              <a:extLst>
                <a:ext uri="{FF2B5EF4-FFF2-40B4-BE49-F238E27FC236}">
                  <a16:creationId xmlns:a16="http://schemas.microsoft.com/office/drawing/2014/main" id="{D505C61B-B2BD-4AEE-94DE-BB7B305AF6F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09" name="Group 1708">
            <a:extLst>
              <a:ext uri="{FF2B5EF4-FFF2-40B4-BE49-F238E27FC236}">
                <a16:creationId xmlns:a16="http://schemas.microsoft.com/office/drawing/2014/main" id="{B3527AF2-8055-4C10-AF09-FCAC94124384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710" name="Arc 1709">
              <a:extLst>
                <a:ext uri="{FF2B5EF4-FFF2-40B4-BE49-F238E27FC236}">
                  <a16:creationId xmlns:a16="http://schemas.microsoft.com/office/drawing/2014/main" id="{5AC388AF-C150-4972-948E-7EF8674D68C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1" name="Isosceles Triangle 1710">
              <a:extLst>
                <a:ext uri="{FF2B5EF4-FFF2-40B4-BE49-F238E27FC236}">
                  <a16:creationId xmlns:a16="http://schemas.microsoft.com/office/drawing/2014/main" id="{97218484-6569-4D17-BEB5-F147285640F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12" name="Straight Connector 1711">
              <a:extLst>
                <a:ext uri="{FF2B5EF4-FFF2-40B4-BE49-F238E27FC236}">
                  <a16:creationId xmlns:a16="http://schemas.microsoft.com/office/drawing/2014/main" id="{540F8F83-A63A-4106-A3D2-69BA19C21F7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3" name="Straight Connector 1712">
              <a:extLst>
                <a:ext uri="{FF2B5EF4-FFF2-40B4-BE49-F238E27FC236}">
                  <a16:creationId xmlns:a16="http://schemas.microsoft.com/office/drawing/2014/main" id="{0D777773-7E8D-42EE-9810-F20CEC79C6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4" name="Arc 1713">
              <a:extLst>
                <a:ext uri="{FF2B5EF4-FFF2-40B4-BE49-F238E27FC236}">
                  <a16:creationId xmlns:a16="http://schemas.microsoft.com/office/drawing/2014/main" id="{0E117F42-1538-4F78-A8C5-DAC6D690AA8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5" name="Arc 1714">
              <a:extLst>
                <a:ext uri="{FF2B5EF4-FFF2-40B4-BE49-F238E27FC236}">
                  <a16:creationId xmlns:a16="http://schemas.microsoft.com/office/drawing/2014/main" id="{652BB732-F139-4FDB-94C0-49A594BC829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6" name="Arc 1715">
              <a:extLst>
                <a:ext uri="{FF2B5EF4-FFF2-40B4-BE49-F238E27FC236}">
                  <a16:creationId xmlns:a16="http://schemas.microsoft.com/office/drawing/2014/main" id="{C9BC69EB-D12C-49FD-AE55-75235FD8FAA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7" name="Arc 1716">
              <a:extLst>
                <a:ext uri="{FF2B5EF4-FFF2-40B4-BE49-F238E27FC236}">
                  <a16:creationId xmlns:a16="http://schemas.microsoft.com/office/drawing/2014/main" id="{CB952CA6-D562-4451-BBAD-60B4C41E3A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8" name="Arc 1717">
              <a:extLst>
                <a:ext uri="{FF2B5EF4-FFF2-40B4-BE49-F238E27FC236}">
                  <a16:creationId xmlns:a16="http://schemas.microsoft.com/office/drawing/2014/main" id="{139FCA13-BE8D-4294-9071-33D89736953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9" name="Arc 1718">
              <a:extLst>
                <a:ext uri="{FF2B5EF4-FFF2-40B4-BE49-F238E27FC236}">
                  <a16:creationId xmlns:a16="http://schemas.microsoft.com/office/drawing/2014/main" id="{612E42C0-115E-4C42-915E-6F8F3E4BB35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0" name="Oval 1719">
              <a:extLst>
                <a:ext uri="{FF2B5EF4-FFF2-40B4-BE49-F238E27FC236}">
                  <a16:creationId xmlns:a16="http://schemas.microsoft.com/office/drawing/2014/main" id="{E549DC97-A088-44CB-814E-75581999617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1" name="Arc 1720">
              <a:extLst>
                <a:ext uri="{FF2B5EF4-FFF2-40B4-BE49-F238E27FC236}">
                  <a16:creationId xmlns:a16="http://schemas.microsoft.com/office/drawing/2014/main" id="{A908E3A2-ADF6-4B4F-BB74-DBADF7679C6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2" name="Arc 1721">
              <a:extLst>
                <a:ext uri="{FF2B5EF4-FFF2-40B4-BE49-F238E27FC236}">
                  <a16:creationId xmlns:a16="http://schemas.microsoft.com/office/drawing/2014/main" id="{BD81D302-0B2B-4C86-8874-6C6ADE9D077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23" name="Straight Connector 1722">
              <a:extLst>
                <a:ext uri="{FF2B5EF4-FFF2-40B4-BE49-F238E27FC236}">
                  <a16:creationId xmlns:a16="http://schemas.microsoft.com/office/drawing/2014/main" id="{58C27987-E0AA-4DED-AC85-3EA857D412B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4" name="Group 1723">
            <a:extLst>
              <a:ext uri="{FF2B5EF4-FFF2-40B4-BE49-F238E27FC236}">
                <a16:creationId xmlns:a16="http://schemas.microsoft.com/office/drawing/2014/main" id="{F307F2F1-336B-41C5-8F12-3C6051C308FA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725" name="Arc 1724">
              <a:extLst>
                <a:ext uri="{FF2B5EF4-FFF2-40B4-BE49-F238E27FC236}">
                  <a16:creationId xmlns:a16="http://schemas.microsoft.com/office/drawing/2014/main" id="{E318F6EE-C1F3-4C75-834B-47211AD5E30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6" name="Isosceles Triangle 1725">
              <a:extLst>
                <a:ext uri="{FF2B5EF4-FFF2-40B4-BE49-F238E27FC236}">
                  <a16:creationId xmlns:a16="http://schemas.microsoft.com/office/drawing/2014/main" id="{87AACF65-237F-499C-A536-C0F0EDEA9BF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27" name="Straight Connector 1726">
              <a:extLst>
                <a:ext uri="{FF2B5EF4-FFF2-40B4-BE49-F238E27FC236}">
                  <a16:creationId xmlns:a16="http://schemas.microsoft.com/office/drawing/2014/main" id="{B8036F8D-91DB-43E5-A0DD-E10CEE7C8EB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Straight Connector 1727">
              <a:extLst>
                <a:ext uri="{FF2B5EF4-FFF2-40B4-BE49-F238E27FC236}">
                  <a16:creationId xmlns:a16="http://schemas.microsoft.com/office/drawing/2014/main" id="{BF7AD283-41CD-4253-BEE0-442271B24B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9" name="Arc 1728">
              <a:extLst>
                <a:ext uri="{FF2B5EF4-FFF2-40B4-BE49-F238E27FC236}">
                  <a16:creationId xmlns:a16="http://schemas.microsoft.com/office/drawing/2014/main" id="{045EA7E0-6CC3-4B01-BDB2-2A3BC3C8D93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0" name="Arc 1729">
              <a:extLst>
                <a:ext uri="{FF2B5EF4-FFF2-40B4-BE49-F238E27FC236}">
                  <a16:creationId xmlns:a16="http://schemas.microsoft.com/office/drawing/2014/main" id="{F67C34E4-E0C9-4A68-BF6E-45F82279682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1" name="Arc 1730">
              <a:extLst>
                <a:ext uri="{FF2B5EF4-FFF2-40B4-BE49-F238E27FC236}">
                  <a16:creationId xmlns:a16="http://schemas.microsoft.com/office/drawing/2014/main" id="{F05ADAE6-A7BE-422B-9548-86B9E813C2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2" name="Arc 1731">
              <a:extLst>
                <a:ext uri="{FF2B5EF4-FFF2-40B4-BE49-F238E27FC236}">
                  <a16:creationId xmlns:a16="http://schemas.microsoft.com/office/drawing/2014/main" id="{DF796ABA-6CDF-4ABD-B2F4-E8CBAC93399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3" name="Arc 1732">
              <a:extLst>
                <a:ext uri="{FF2B5EF4-FFF2-40B4-BE49-F238E27FC236}">
                  <a16:creationId xmlns:a16="http://schemas.microsoft.com/office/drawing/2014/main" id="{32A12B8E-9B63-465E-B89E-BC12024E747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4" name="Arc 1733">
              <a:extLst>
                <a:ext uri="{FF2B5EF4-FFF2-40B4-BE49-F238E27FC236}">
                  <a16:creationId xmlns:a16="http://schemas.microsoft.com/office/drawing/2014/main" id="{94B5BAF6-41AA-4510-8820-E01F51288FA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5" name="Oval 1734">
              <a:extLst>
                <a:ext uri="{FF2B5EF4-FFF2-40B4-BE49-F238E27FC236}">
                  <a16:creationId xmlns:a16="http://schemas.microsoft.com/office/drawing/2014/main" id="{C3BBAC11-E31C-4765-993D-230B1E6D0CF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6" name="Arc 1735">
              <a:extLst>
                <a:ext uri="{FF2B5EF4-FFF2-40B4-BE49-F238E27FC236}">
                  <a16:creationId xmlns:a16="http://schemas.microsoft.com/office/drawing/2014/main" id="{940E1730-9109-452B-AC92-02F13FB3338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7" name="Arc 1736">
              <a:extLst>
                <a:ext uri="{FF2B5EF4-FFF2-40B4-BE49-F238E27FC236}">
                  <a16:creationId xmlns:a16="http://schemas.microsoft.com/office/drawing/2014/main" id="{C519BFA1-DDD1-4D97-9C81-BBF3E20392D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8" name="Straight Connector 1737">
              <a:extLst>
                <a:ext uri="{FF2B5EF4-FFF2-40B4-BE49-F238E27FC236}">
                  <a16:creationId xmlns:a16="http://schemas.microsoft.com/office/drawing/2014/main" id="{8A3F91F7-0311-4B7A-858B-5858B472D04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39" name="Group 1738">
            <a:extLst>
              <a:ext uri="{FF2B5EF4-FFF2-40B4-BE49-F238E27FC236}">
                <a16:creationId xmlns:a16="http://schemas.microsoft.com/office/drawing/2014/main" id="{574D052B-C3A6-429F-8F5C-46D9E9F941FA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740" name="Arc 1739">
              <a:extLst>
                <a:ext uri="{FF2B5EF4-FFF2-40B4-BE49-F238E27FC236}">
                  <a16:creationId xmlns:a16="http://schemas.microsoft.com/office/drawing/2014/main" id="{80B901CC-2483-485C-98F4-F22C199BF8C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1" name="Isosceles Triangle 1740">
              <a:extLst>
                <a:ext uri="{FF2B5EF4-FFF2-40B4-BE49-F238E27FC236}">
                  <a16:creationId xmlns:a16="http://schemas.microsoft.com/office/drawing/2014/main" id="{B45BB1BB-456B-4890-B084-16E368A0679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42" name="Straight Connector 1741">
              <a:extLst>
                <a:ext uri="{FF2B5EF4-FFF2-40B4-BE49-F238E27FC236}">
                  <a16:creationId xmlns:a16="http://schemas.microsoft.com/office/drawing/2014/main" id="{655C3B18-405E-4A20-8FCD-46994339ED5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3" name="Straight Connector 1742">
              <a:extLst>
                <a:ext uri="{FF2B5EF4-FFF2-40B4-BE49-F238E27FC236}">
                  <a16:creationId xmlns:a16="http://schemas.microsoft.com/office/drawing/2014/main" id="{31428DE4-9E47-4309-98B1-1276C7E61A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4" name="Arc 1743">
              <a:extLst>
                <a:ext uri="{FF2B5EF4-FFF2-40B4-BE49-F238E27FC236}">
                  <a16:creationId xmlns:a16="http://schemas.microsoft.com/office/drawing/2014/main" id="{7E04EB18-F087-4CE8-9555-DFC03B66868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5" name="Arc 1744">
              <a:extLst>
                <a:ext uri="{FF2B5EF4-FFF2-40B4-BE49-F238E27FC236}">
                  <a16:creationId xmlns:a16="http://schemas.microsoft.com/office/drawing/2014/main" id="{6057A0AF-FD59-4D22-A77F-209ADAFCF82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6" name="Arc 1745">
              <a:extLst>
                <a:ext uri="{FF2B5EF4-FFF2-40B4-BE49-F238E27FC236}">
                  <a16:creationId xmlns:a16="http://schemas.microsoft.com/office/drawing/2014/main" id="{C49A77CC-981E-4607-B528-ADBD9186D17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7" name="Arc 1746">
              <a:extLst>
                <a:ext uri="{FF2B5EF4-FFF2-40B4-BE49-F238E27FC236}">
                  <a16:creationId xmlns:a16="http://schemas.microsoft.com/office/drawing/2014/main" id="{D841021B-60A1-4FC2-936D-2C006193516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8" name="Arc 1747">
              <a:extLst>
                <a:ext uri="{FF2B5EF4-FFF2-40B4-BE49-F238E27FC236}">
                  <a16:creationId xmlns:a16="http://schemas.microsoft.com/office/drawing/2014/main" id="{04C1440C-8123-4CF2-9E71-46B788416A8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9" name="Arc 1748">
              <a:extLst>
                <a:ext uri="{FF2B5EF4-FFF2-40B4-BE49-F238E27FC236}">
                  <a16:creationId xmlns:a16="http://schemas.microsoft.com/office/drawing/2014/main" id="{4976422F-E1BA-4BA4-B351-1C3F4CA3CF0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0" name="Oval 1749">
              <a:extLst>
                <a:ext uri="{FF2B5EF4-FFF2-40B4-BE49-F238E27FC236}">
                  <a16:creationId xmlns:a16="http://schemas.microsoft.com/office/drawing/2014/main" id="{07403AB3-D1C9-4AF2-BD4C-59623285F9C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1" name="Arc 1750">
              <a:extLst>
                <a:ext uri="{FF2B5EF4-FFF2-40B4-BE49-F238E27FC236}">
                  <a16:creationId xmlns:a16="http://schemas.microsoft.com/office/drawing/2014/main" id="{1D6E310A-04E0-4251-A5DB-EA0C0CB37B5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2" name="Arc 1751">
              <a:extLst>
                <a:ext uri="{FF2B5EF4-FFF2-40B4-BE49-F238E27FC236}">
                  <a16:creationId xmlns:a16="http://schemas.microsoft.com/office/drawing/2014/main" id="{89F3D86F-E8D7-41A1-BF22-C85B5E81428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53" name="Straight Connector 1752">
              <a:extLst>
                <a:ext uri="{FF2B5EF4-FFF2-40B4-BE49-F238E27FC236}">
                  <a16:creationId xmlns:a16="http://schemas.microsoft.com/office/drawing/2014/main" id="{8E3D0F66-C379-48F9-B9A0-6528751A0C4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54" name="Group 1753">
            <a:extLst>
              <a:ext uri="{FF2B5EF4-FFF2-40B4-BE49-F238E27FC236}">
                <a16:creationId xmlns:a16="http://schemas.microsoft.com/office/drawing/2014/main" id="{0E5B56B0-ED3D-438B-896A-8C76AB5AD80D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755" name="Arc 1754">
              <a:extLst>
                <a:ext uri="{FF2B5EF4-FFF2-40B4-BE49-F238E27FC236}">
                  <a16:creationId xmlns:a16="http://schemas.microsoft.com/office/drawing/2014/main" id="{42DE89BD-CC74-4E5B-9267-BF9D3D0BDC6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6" name="Isosceles Triangle 1755">
              <a:extLst>
                <a:ext uri="{FF2B5EF4-FFF2-40B4-BE49-F238E27FC236}">
                  <a16:creationId xmlns:a16="http://schemas.microsoft.com/office/drawing/2014/main" id="{BF8480FD-BF9A-4AEC-9B39-C3AFBE3A294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57" name="Straight Connector 1756">
              <a:extLst>
                <a:ext uri="{FF2B5EF4-FFF2-40B4-BE49-F238E27FC236}">
                  <a16:creationId xmlns:a16="http://schemas.microsoft.com/office/drawing/2014/main" id="{23BFAEF0-2158-4717-954C-2D041F5172D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8" name="Straight Connector 1757">
              <a:extLst>
                <a:ext uri="{FF2B5EF4-FFF2-40B4-BE49-F238E27FC236}">
                  <a16:creationId xmlns:a16="http://schemas.microsoft.com/office/drawing/2014/main" id="{744659EB-A5DB-4AA6-A5B2-DC39A6E924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9" name="Arc 1758">
              <a:extLst>
                <a:ext uri="{FF2B5EF4-FFF2-40B4-BE49-F238E27FC236}">
                  <a16:creationId xmlns:a16="http://schemas.microsoft.com/office/drawing/2014/main" id="{DFACBBBD-B50D-47CE-9061-D08FA55E84D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0" name="Arc 1759">
              <a:extLst>
                <a:ext uri="{FF2B5EF4-FFF2-40B4-BE49-F238E27FC236}">
                  <a16:creationId xmlns:a16="http://schemas.microsoft.com/office/drawing/2014/main" id="{04F287F7-D3A5-4EA3-9413-2ED0A760FCC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1" name="Arc 1760">
              <a:extLst>
                <a:ext uri="{FF2B5EF4-FFF2-40B4-BE49-F238E27FC236}">
                  <a16:creationId xmlns:a16="http://schemas.microsoft.com/office/drawing/2014/main" id="{D7C15C56-E1F3-4922-AF67-2BA9DA8354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2" name="Arc 1761">
              <a:extLst>
                <a:ext uri="{FF2B5EF4-FFF2-40B4-BE49-F238E27FC236}">
                  <a16:creationId xmlns:a16="http://schemas.microsoft.com/office/drawing/2014/main" id="{79837D50-1BAC-4BEC-9CA9-4A2AA889135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3" name="Arc 1762">
              <a:extLst>
                <a:ext uri="{FF2B5EF4-FFF2-40B4-BE49-F238E27FC236}">
                  <a16:creationId xmlns:a16="http://schemas.microsoft.com/office/drawing/2014/main" id="{29F8021D-C8AF-498C-B359-720BD2E5752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4" name="Arc 1763">
              <a:extLst>
                <a:ext uri="{FF2B5EF4-FFF2-40B4-BE49-F238E27FC236}">
                  <a16:creationId xmlns:a16="http://schemas.microsoft.com/office/drawing/2014/main" id="{DC50F29C-F7F8-4A26-9191-DC984B3EFC5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5" name="Oval 1764">
              <a:extLst>
                <a:ext uri="{FF2B5EF4-FFF2-40B4-BE49-F238E27FC236}">
                  <a16:creationId xmlns:a16="http://schemas.microsoft.com/office/drawing/2014/main" id="{DD1EDCF5-2B70-4BA7-98AB-A03D9FF2267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6" name="Arc 1765">
              <a:extLst>
                <a:ext uri="{FF2B5EF4-FFF2-40B4-BE49-F238E27FC236}">
                  <a16:creationId xmlns:a16="http://schemas.microsoft.com/office/drawing/2014/main" id="{6A62CB17-9CA4-4999-B8AE-F524D0A61A0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7" name="Arc 1766">
              <a:extLst>
                <a:ext uri="{FF2B5EF4-FFF2-40B4-BE49-F238E27FC236}">
                  <a16:creationId xmlns:a16="http://schemas.microsoft.com/office/drawing/2014/main" id="{9B67916D-1694-40F1-9712-8799557A36F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68" name="Straight Connector 1767">
              <a:extLst>
                <a:ext uri="{FF2B5EF4-FFF2-40B4-BE49-F238E27FC236}">
                  <a16:creationId xmlns:a16="http://schemas.microsoft.com/office/drawing/2014/main" id="{E8470463-CC36-4771-9E9A-42BBAD09BCE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69" name="Group 1768">
            <a:extLst>
              <a:ext uri="{FF2B5EF4-FFF2-40B4-BE49-F238E27FC236}">
                <a16:creationId xmlns:a16="http://schemas.microsoft.com/office/drawing/2014/main" id="{B08E10A4-9000-4294-865E-453C7A1C3E0F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770" name="Arc 1769">
              <a:extLst>
                <a:ext uri="{FF2B5EF4-FFF2-40B4-BE49-F238E27FC236}">
                  <a16:creationId xmlns:a16="http://schemas.microsoft.com/office/drawing/2014/main" id="{E15D9A64-BC8D-4676-9B67-ED739EDBBCC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1" name="Isosceles Triangle 1770">
              <a:extLst>
                <a:ext uri="{FF2B5EF4-FFF2-40B4-BE49-F238E27FC236}">
                  <a16:creationId xmlns:a16="http://schemas.microsoft.com/office/drawing/2014/main" id="{D847F36F-2A6A-47D8-8E2F-5ECA6DB950B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72" name="Straight Connector 1771">
              <a:extLst>
                <a:ext uri="{FF2B5EF4-FFF2-40B4-BE49-F238E27FC236}">
                  <a16:creationId xmlns:a16="http://schemas.microsoft.com/office/drawing/2014/main" id="{CE33E398-0FEF-446A-B69C-C4F1F978FAD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3" name="Straight Connector 1772">
              <a:extLst>
                <a:ext uri="{FF2B5EF4-FFF2-40B4-BE49-F238E27FC236}">
                  <a16:creationId xmlns:a16="http://schemas.microsoft.com/office/drawing/2014/main" id="{631A338D-7754-465D-8A92-D1B2B5E2B0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4" name="Arc 1773">
              <a:extLst>
                <a:ext uri="{FF2B5EF4-FFF2-40B4-BE49-F238E27FC236}">
                  <a16:creationId xmlns:a16="http://schemas.microsoft.com/office/drawing/2014/main" id="{643692C1-BC39-42D8-A93D-8357E957335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5" name="Arc 1774">
              <a:extLst>
                <a:ext uri="{FF2B5EF4-FFF2-40B4-BE49-F238E27FC236}">
                  <a16:creationId xmlns:a16="http://schemas.microsoft.com/office/drawing/2014/main" id="{58B83E68-6140-42FD-8678-64D46EBD6FE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6" name="Arc 1775">
              <a:extLst>
                <a:ext uri="{FF2B5EF4-FFF2-40B4-BE49-F238E27FC236}">
                  <a16:creationId xmlns:a16="http://schemas.microsoft.com/office/drawing/2014/main" id="{0FA5247F-FB74-4407-AB90-59ED3B5190B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7" name="Arc 1776">
              <a:extLst>
                <a:ext uri="{FF2B5EF4-FFF2-40B4-BE49-F238E27FC236}">
                  <a16:creationId xmlns:a16="http://schemas.microsoft.com/office/drawing/2014/main" id="{06609CEF-6688-4FEC-AD07-3A4E8B440A3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8" name="Arc 1777">
              <a:extLst>
                <a:ext uri="{FF2B5EF4-FFF2-40B4-BE49-F238E27FC236}">
                  <a16:creationId xmlns:a16="http://schemas.microsoft.com/office/drawing/2014/main" id="{111F03C9-1E7B-4EB6-A33F-EF86E402163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9" name="Arc 1778">
              <a:extLst>
                <a:ext uri="{FF2B5EF4-FFF2-40B4-BE49-F238E27FC236}">
                  <a16:creationId xmlns:a16="http://schemas.microsoft.com/office/drawing/2014/main" id="{B61D5284-50BB-4C16-9BB5-AFC0A8C1BB8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0" name="Oval 1779">
              <a:extLst>
                <a:ext uri="{FF2B5EF4-FFF2-40B4-BE49-F238E27FC236}">
                  <a16:creationId xmlns:a16="http://schemas.microsoft.com/office/drawing/2014/main" id="{8DA80041-47EA-495F-ACE2-C496949510F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1" name="Arc 1780">
              <a:extLst>
                <a:ext uri="{FF2B5EF4-FFF2-40B4-BE49-F238E27FC236}">
                  <a16:creationId xmlns:a16="http://schemas.microsoft.com/office/drawing/2014/main" id="{3BE06E10-B057-4C63-9EE7-23167AB328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2" name="Arc 1781">
              <a:extLst>
                <a:ext uri="{FF2B5EF4-FFF2-40B4-BE49-F238E27FC236}">
                  <a16:creationId xmlns:a16="http://schemas.microsoft.com/office/drawing/2014/main" id="{553CAE4D-C711-4514-B852-08437F1A552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83" name="Straight Connector 1782">
              <a:extLst>
                <a:ext uri="{FF2B5EF4-FFF2-40B4-BE49-F238E27FC236}">
                  <a16:creationId xmlns:a16="http://schemas.microsoft.com/office/drawing/2014/main" id="{1AEEE6B1-5D9F-4359-A2DC-D9C3C030DBF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84" name="Group 1783">
            <a:extLst>
              <a:ext uri="{FF2B5EF4-FFF2-40B4-BE49-F238E27FC236}">
                <a16:creationId xmlns:a16="http://schemas.microsoft.com/office/drawing/2014/main" id="{0CF48745-C834-41C7-9541-A6F943551FAF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785" name="Arc 1784">
              <a:extLst>
                <a:ext uri="{FF2B5EF4-FFF2-40B4-BE49-F238E27FC236}">
                  <a16:creationId xmlns:a16="http://schemas.microsoft.com/office/drawing/2014/main" id="{D7F38E72-349F-42C1-8944-76A4F9361CB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6" name="Isosceles Triangle 1785">
              <a:extLst>
                <a:ext uri="{FF2B5EF4-FFF2-40B4-BE49-F238E27FC236}">
                  <a16:creationId xmlns:a16="http://schemas.microsoft.com/office/drawing/2014/main" id="{6F24D771-8F18-4DAA-908C-D2EE8BECC51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87" name="Straight Connector 1786">
              <a:extLst>
                <a:ext uri="{FF2B5EF4-FFF2-40B4-BE49-F238E27FC236}">
                  <a16:creationId xmlns:a16="http://schemas.microsoft.com/office/drawing/2014/main" id="{E30031DF-2FAD-4C2B-AE43-9BA3005EAB6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8" name="Straight Connector 1787">
              <a:extLst>
                <a:ext uri="{FF2B5EF4-FFF2-40B4-BE49-F238E27FC236}">
                  <a16:creationId xmlns:a16="http://schemas.microsoft.com/office/drawing/2014/main" id="{97735E57-5215-4F24-BC32-540E490D5E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9" name="Arc 1788">
              <a:extLst>
                <a:ext uri="{FF2B5EF4-FFF2-40B4-BE49-F238E27FC236}">
                  <a16:creationId xmlns:a16="http://schemas.microsoft.com/office/drawing/2014/main" id="{6F2AD231-A65A-4720-92B1-BFAB4CA357E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0" name="Arc 1789">
              <a:extLst>
                <a:ext uri="{FF2B5EF4-FFF2-40B4-BE49-F238E27FC236}">
                  <a16:creationId xmlns:a16="http://schemas.microsoft.com/office/drawing/2014/main" id="{00B494D0-2E5E-4DF7-BD8B-D250F8BC973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1" name="Arc 1790">
              <a:extLst>
                <a:ext uri="{FF2B5EF4-FFF2-40B4-BE49-F238E27FC236}">
                  <a16:creationId xmlns:a16="http://schemas.microsoft.com/office/drawing/2014/main" id="{8A4A7FC1-E84F-4FBA-BD02-2862A4D67C5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2" name="Arc 1791">
              <a:extLst>
                <a:ext uri="{FF2B5EF4-FFF2-40B4-BE49-F238E27FC236}">
                  <a16:creationId xmlns:a16="http://schemas.microsoft.com/office/drawing/2014/main" id="{AB618875-E3F1-4DE5-93DF-6B3F480104F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3" name="Arc 1792">
              <a:extLst>
                <a:ext uri="{FF2B5EF4-FFF2-40B4-BE49-F238E27FC236}">
                  <a16:creationId xmlns:a16="http://schemas.microsoft.com/office/drawing/2014/main" id="{DABBECA1-ECEA-4BF5-8DC9-D797ACA8F68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4" name="Arc 1793">
              <a:extLst>
                <a:ext uri="{FF2B5EF4-FFF2-40B4-BE49-F238E27FC236}">
                  <a16:creationId xmlns:a16="http://schemas.microsoft.com/office/drawing/2014/main" id="{E94DAD09-002B-4ED7-98F8-194D81BADB3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5" name="Oval 1794">
              <a:extLst>
                <a:ext uri="{FF2B5EF4-FFF2-40B4-BE49-F238E27FC236}">
                  <a16:creationId xmlns:a16="http://schemas.microsoft.com/office/drawing/2014/main" id="{47427312-7B4D-4814-8498-B16756D426C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6" name="Arc 1795">
              <a:extLst>
                <a:ext uri="{FF2B5EF4-FFF2-40B4-BE49-F238E27FC236}">
                  <a16:creationId xmlns:a16="http://schemas.microsoft.com/office/drawing/2014/main" id="{E212DA12-2136-465C-AE85-6748862F615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7" name="Arc 1796">
              <a:extLst>
                <a:ext uri="{FF2B5EF4-FFF2-40B4-BE49-F238E27FC236}">
                  <a16:creationId xmlns:a16="http://schemas.microsoft.com/office/drawing/2014/main" id="{AB20862B-CDD4-44C5-974B-1D32C6DC153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98" name="Straight Connector 1797">
              <a:extLst>
                <a:ext uri="{FF2B5EF4-FFF2-40B4-BE49-F238E27FC236}">
                  <a16:creationId xmlns:a16="http://schemas.microsoft.com/office/drawing/2014/main" id="{C4042E18-11B6-4F88-B0E4-4C9CFDE639B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99" name="Group 1798">
            <a:extLst>
              <a:ext uri="{FF2B5EF4-FFF2-40B4-BE49-F238E27FC236}">
                <a16:creationId xmlns:a16="http://schemas.microsoft.com/office/drawing/2014/main" id="{529CBC10-BCF5-4DC6-A432-1F37B9CA217E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800" name="Arc 1799">
              <a:extLst>
                <a:ext uri="{FF2B5EF4-FFF2-40B4-BE49-F238E27FC236}">
                  <a16:creationId xmlns:a16="http://schemas.microsoft.com/office/drawing/2014/main" id="{F64D2959-6E01-446A-AA51-D5968E75984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1" name="Isosceles Triangle 1800">
              <a:extLst>
                <a:ext uri="{FF2B5EF4-FFF2-40B4-BE49-F238E27FC236}">
                  <a16:creationId xmlns:a16="http://schemas.microsoft.com/office/drawing/2014/main" id="{4648F33E-A9F7-4F7E-AFE7-9107AE85D40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02" name="Straight Connector 1801">
              <a:extLst>
                <a:ext uri="{FF2B5EF4-FFF2-40B4-BE49-F238E27FC236}">
                  <a16:creationId xmlns:a16="http://schemas.microsoft.com/office/drawing/2014/main" id="{368F47C5-13FE-41C7-A424-24BF7D8DEAC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3" name="Straight Connector 1802">
              <a:extLst>
                <a:ext uri="{FF2B5EF4-FFF2-40B4-BE49-F238E27FC236}">
                  <a16:creationId xmlns:a16="http://schemas.microsoft.com/office/drawing/2014/main" id="{82534F29-F4F3-454E-B3C9-856AFC8F52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4" name="Arc 1803">
              <a:extLst>
                <a:ext uri="{FF2B5EF4-FFF2-40B4-BE49-F238E27FC236}">
                  <a16:creationId xmlns:a16="http://schemas.microsoft.com/office/drawing/2014/main" id="{17547D21-65DA-491C-94DB-E570D6101BC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5" name="Arc 1804">
              <a:extLst>
                <a:ext uri="{FF2B5EF4-FFF2-40B4-BE49-F238E27FC236}">
                  <a16:creationId xmlns:a16="http://schemas.microsoft.com/office/drawing/2014/main" id="{A5FF55C9-84E9-4FB4-9800-358393F8E3A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6" name="Arc 1805">
              <a:extLst>
                <a:ext uri="{FF2B5EF4-FFF2-40B4-BE49-F238E27FC236}">
                  <a16:creationId xmlns:a16="http://schemas.microsoft.com/office/drawing/2014/main" id="{B68DE8A1-05D0-43FE-B25A-1DECA4E40A8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7" name="Arc 1806">
              <a:extLst>
                <a:ext uri="{FF2B5EF4-FFF2-40B4-BE49-F238E27FC236}">
                  <a16:creationId xmlns:a16="http://schemas.microsoft.com/office/drawing/2014/main" id="{AD03854D-77EE-4034-845D-42690A65C32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8" name="Arc 1807">
              <a:extLst>
                <a:ext uri="{FF2B5EF4-FFF2-40B4-BE49-F238E27FC236}">
                  <a16:creationId xmlns:a16="http://schemas.microsoft.com/office/drawing/2014/main" id="{B0861EC1-E22D-41C8-BC93-3C0CADDCC61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9" name="Arc 1808">
              <a:extLst>
                <a:ext uri="{FF2B5EF4-FFF2-40B4-BE49-F238E27FC236}">
                  <a16:creationId xmlns:a16="http://schemas.microsoft.com/office/drawing/2014/main" id="{B2D38C30-BF5C-4698-81B0-CB1D49E8899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0" name="Oval 1809">
              <a:extLst>
                <a:ext uri="{FF2B5EF4-FFF2-40B4-BE49-F238E27FC236}">
                  <a16:creationId xmlns:a16="http://schemas.microsoft.com/office/drawing/2014/main" id="{581472CA-77C8-4DAF-946D-C652720D603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1" name="Arc 1810">
              <a:extLst>
                <a:ext uri="{FF2B5EF4-FFF2-40B4-BE49-F238E27FC236}">
                  <a16:creationId xmlns:a16="http://schemas.microsoft.com/office/drawing/2014/main" id="{D2CF6322-9225-4EF8-84B8-FF3939BB6AA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2" name="Arc 1811">
              <a:extLst>
                <a:ext uri="{FF2B5EF4-FFF2-40B4-BE49-F238E27FC236}">
                  <a16:creationId xmlns:a16="http://schemas.microsoft.com/office/drawing/2014/main" id="{2A56F0AE-97B0-4548-8AC8-B5702584241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13" name="Straight Connector 1812">
              <a:extLst>
                <a:ext uri="{FF2B5EF4-FFF2-40B4-BE49-F238E27FC236}">
                  <a16:creationId xmlns:a16="http://schemas.microsoft.com/office/drawing/2014/main" id="{5A65F627-1117-442F-9BBF-BDA0E4E005C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14" name="Group 1813">
            <a:extLst>
              <a:ext uri="{FF2B5EF4-FFF2-40B4-BE49-F238E27FC236}">
                <a16:creationId xmlns:a16="http://schemas.microsoft.com/office/drawing/2014/main" id="{66069850-223E-4EAD-AFF8-50467B339EE0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815" name="Arc 1814">
              <a:extLst>
                <a:ext uri="{FF2B5EF4-FFF2-40B4-BE49-F238E27FC236}">
                  <a16:creationId xmlns:a16="http://schemas.microsoft.com/office/drawing/2014/main" id="{5120EA56-1D55-43F6-9F9C-8AD2FCED70E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6" name="Isosceles Triangle 1815">
              <a:extLst>
                <a:ext uri="{FF2B5EF4-FFF2-40B4-BE49-F238E27FC236}">
                  <a16:creationId xmlns:a16="http://schemas.microsoft.com/office/drawing/2014/main" id="{8D1F1AC9-922E-40F7-905A-55B1F946D9E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17" name="Straight Connector 1816">
              <a:extLst>
                <a:ext uri="{FF2B5EF4-FFF2-40B4-BE49-F238E27FC236}">
                  <a16:creationId xmlns:a16="http://schemas.microsoft.com/office/drawing/2014/main" id="{B7476641-3B7E-46A6-808E-5ACBC90FD66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8" name="Straight Connector 1817">
              <a:extLst>
                <a:ext uri="{FF2B5EF4-FFF2-40B4-BE49-F238E27FC236}">
                  <a16:creationId xmlns:a16="http://schemas.microsoft.com/office/drawing/2014/main" id="{A8B1B13B-DA12-4BE6-8183-8AF83235AA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9" name="Arc 1818">
              <a:extLst>
                <a:ext uri="{FF2B5EF4-FFF2-40B4-BE49-F238E27FC236}">
                  <a16:creationId xmlns:a16="http://schemas.microsoft.com/office/drawing/2014/main" id="{E1831F84-95AE-4345-8922-A64FF2BB45D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0" name="Arc 1819">
              <a:extLst>
                <a:ext uri="{FF2B5EF4-FFF2-40B4-BE49-F238E27FC236}">
                  <a16:creationId xmlns:a16="http://schemas.microsoft.com/office/drawing/2014/main" id="{801E3705-1099-4502-8E54-750272E115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1" name="Arc 1820">
              <a:extLst>
                <a:ext uri="{FF2B5EF4-FFF2-40B4-BE49-F238E27FC236}">
                  <a16:creationId xmlns:a16="http://schemas.microsoft.com/office/drawing/2014/main" id="{3B6EE7CE-A688-4555-B3A7-A67C4B16F39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2" name="Arc 1821">
              <a:extLst>
                <a:ext uri="{FF2B5EF4-FFF2-40B4-BE49-F238E27FC236}">
                  <a16:creationId xmlns:a16="http://schemas.microsoft.com/office/drawing/2014/main" id="{0A52709B-7195-42D8-8290-A411E407D80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3" name="Arc 1822">
              <a:extLst>
                <a:ext uri="{FF2B5EF4-FFF2-40B4-BE49-F238E27FC236}">
                  <a16:creationId xmlns:a16="http://schemas.microsoft.com/office/drawing/2014/main" id="{0D94E4B6-98DC-4D4F-8855-35FA99487B9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4" name="Arc 1823">
              <a:extLst>
                <a:ext uri="{FF2B5EF4-FFF2-40B4-BE49-F238E27FC236}">
                  <a16:creationId xmlns:a16="http://schemas.microsoft.com/office/drawing/2014/main" id="{29D92B29-A83E-4CDB-9176-49F667B2124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5" name="Oval 1824">
              <a:extLst>
                <a:ext uri="{FF2B5EF4-FFF2-40B4-BE49-F238E27FC236}">
                  <a16:creationId xmlns:a16="http://schemas.microsoft.com/office/drawing/2014/main" id="{7E82FBC9-A246-48EC-8804-8D200575C88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6" name="Arc 1825">
              <a:extLst>
                <a:ext uri="{FF2B5EF4-FFF2-40B4-BE49-F238E27FC236}">
                  <a16:creationId xmlns:a16="http://schemas.microsoft.com/office/drawing/2014/main" id="{41C58A35-1FDB-44CC-B4F6-7AA2DDD048A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7" name="Arc 1826">
              <a:extLst>
                <a:ext uri="{FF2B5EF4-FFF2-40B4-BE49-F238E27FC236}">
                  <a16:creationId xmlns:a16="http://schemas.microsoft.com/office/drawing/2014/main" id="{3CC28B0C-6676-4C17-BC84-6B00A42824A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28" name="Straight Connector 1827">
              <a:extLst>
                <a:ext uri="{FF2B5EF4-FFF2-40B4-BE49-F238E27FC236}">
                  <a16:creationId xmlns:a16="http://schemas.microsoft.com/office/drawing/2014/main" id="{FDE2D160-9521-47FC-98E6-26C65514AF6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29" name="Group 1828">
            <a:extLst>
              <a:ext uri="{FF2B5EF4-FFF2-40B4-BE49-F238E27FC236}">
                <a16:creationId xmlns:a16="http://schemas.microsoft.com/office/drawing/2014/main" id="{C097F8F4-5FB4-4F7D-9AEF-DB368641AE88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830" name="Arc 1829">
              <a:extLst>
                <a:ext uri="{FF2B5EF4-FFF2-40B4-BE49-F238E27FC236}">
                  <a16:creationId xmlns:a16="http://schemas.microsoft.com/office/drawing/2014/main" id="{6E59A88A-764C-41FD-8827-45DB824B786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1" name="Isosceles Triangle 1830">
              <a:extLst>
                <a:ext uri="{FF2B5EF4-FFF2-40B4-BE49-F238E27FC236}">
                  <a16:creationId xmlns:a16="http://schemas.microsoft.com/office/drawing/2014/main" id="{AC76F722-9B59-4CAE-A2BD-6E8380ACED4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32" name="Straight Connector 1831">
              <a:extLst>
                <a:ext uri="{FF2B5EF4-FFF2-40B4-BE49-F238E27FC236}">
                  <a16:creationId xmlns:a16="http://schemas.microsoft.com/office/drawing/2014/main" id="{52B162D9-4769-4B02-9167-BE027A91EDB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3" name="Straight Connector 1832">
              <a:extLst>
                <a:ext uri="{FF2B5EF4-FFF2-40B4-BE49-F238E27FC236}">
                  <a16:creationId xmlns:a16="http://schemas.microsoft.com/office/drawing/2014/main" id="{D0905FAD-2B1A-4010-B33A-ACE3869274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4" name="Arc 1833">
              <a:extLst>
                <a:ext uri="{FF2B5EF4-FFF2-40B4-BE49-F238E27FC236}">
                  <a16:creationId xmlns:a16="http://schemas.microsoft.com/office/drawing/2014/main" id="{B6D6085F-871A-4C02-83F2-29C7C5D4758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5" name="Arc 1834">
              <a:extLst>
                <a:ext uri="{FF2B5EF4-FFF2-40B4-BE49-F238E27FC236}">
                  <a16:creationId xmlns:a16="http://schemas.microsoft.com/office/drawing/2014/main" id="{3043C129-D205-442E-AD9A-ECA9D0AF853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6" name="Arc 1835">
              <a:extLst>
                <a:ext uri="{FF2B5EF4-FFF2-40B4-BE49-F238E27FC236}">
                  <a16:creationId xmlns:a16="http://schemas.microsoft.com/office/drawing/2014/main" id="{BB9BD488-0B53-4BA1-A0FC-74B271A26B0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7" name="Arc 1836">
              <a:extLst>
                <a:ext uri="{FF2B5EF4-FFF2-40B4-BE49-F238E27FC236}">
                  <a16:creationId xmlns:a16="http://schemas.microsoft.com/office/drawing/2014/main" id="{71CA0660-8737-4F7D-9078-EA9E44CC082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8" name="Arc 1837">
              <a:extLst>
                <a:ext uri="{FF2B5EF4-FFF2-40B4-BE49-F238E27FC236}">
                  <a16:creationId xmlns:a16="http://schemas.microsoft.com/office/drawing/2014/main" id="{8E936E58-EBFA-4AF3-8AA0-C3EDFCBBA89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9" name="Arc 1838">
              <a:extLst>
                <a:ext uri="{FF2B5EF4-FFF2-40B4-BE49-F238E27FC236}">
                  <a16:creationId xmlns:a16="http://schemas.microsoft.com/office/drawing/2014/main" id="{5E8264D2-19FB-42F3-95B0-B6F29C4B8BC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0" name="Oval 1839">
              <a:extLst>
                <a:ext uri="{FF2B5EF4-FFF2-40B4-BE49-F238E27FC236}">
                  <a16:creationId xmlns:a16="http://schemas.microsoft.com/office/drawing/2014/main" id="{890B1909-F639-4695-A911-141AA3BCAC4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1" name="Arc 1840">
              <a:extLst>
                <a:ext uri="{FF2B5EF4-FFF2-40B4-BE49-F238E27FC236}">
                  <a16:creationId xmlns:a16="http://schemas.microsoft.com/office/drawing/2014/main" id="{FF9551BD-E5A5-4CF9-9955-C8E3AA5C597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2" name="Arc 1841">
              <a:extLst>
                <a:ext uri="{FF2B5EF4-FFF2-40B4-BE49-F238E27FC236}">
                  <a16:creationId xmlns:a16="http://schemas.microsoft.com/office/drawing/2014/main" id="{BA3B5112-4F11-49A0-8CDE-D0C422AFEA2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43" name="Straight Connector 1842">
              <a:extLst>
                <a:ext uri="{FF2B5EF4-FFF2-40B4-BE49-F238E27FC236}">
                  <a16:creationId xmlns:a16="http://schemas.microsoft.com/office/drawing/2014/main" id="{E56724C7-CC6E-4A99-A023-64F2F76EF3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4" name="Group 1843">
            <a:extLst>
              <a:ext uri="{FF2B5EF4-FFF2-40B4-BE49-F238E27FC236}">
                <a16:creationId xmlns:a16="http://schemas.microsoft.com/office/drawing/2014/main" id="{31C18117-7C34-4F8E-9BE2-772F22D394FE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845" name="Arc 1844">
              <a:extLst>
                <a:ext uri="{FF2B5EF4-FFF2-40B4-BE49-F238E27FC236}">
                  <a16:creationId xmlns:a16="http://schemas.microsoft.com/office/drawing/2014/main" id="{D0B64D26-B61A-4D6A-A3A4-FFA38E1C577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6" name="Isosceles Triangle 1845">
              <a:extLst>
                <a:ext uri="{FF2B5EF4-FFF2-40B4-BE49-F238E27FC236}">
                  <a16:creationId xmlns:a16="http://schemas.microsoft.com/office/drawing/2014/main" id="{0746B559-B838-4204-957B-702B7601B6E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47" name="Straight Connector 1846">
              <a:extLst>
                <a:ext uri="{FF2B5EF4-FFF2-40B4-BE49-F238E27FC236}">
                  <a16:creationId xmlns:a16="http://schemas.microsoft.com/office/drawing/2014/main" id="{760AE38C-9520-43ED-851B-69B292D796C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8" name="Straight Connector 1847">
              <a:extLst>
                <a:ext uri="{FF2B5EF4-FFF2-40B4-BE49-F238E27FC236}">
                  <a16:creationId xmlns:a16="http://schemas.microsoft.com/office/drawing/2014/main" id="{CAEB46E9-EA80-4F13-8657-D2B27D7AB2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9" name="Arc 1848">
              <a:extLst>
                <a:ext uri="{FF2B5EF4-FFF2-40B4-BE49-F238E27FC236}">
                  <a16:creationId xmlns:a16="http://schemas.microsoft.com/office/drawing/2014/main" id="{AB887921-43AB-4952-9E4E-1BA14291FD2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0" name="Arc 1849">
              <a:extLst>
                <a:ext uri="{FF2B5EF4-FFF2-40B4-BE49-F238E27FC236}">
                  <a16:creationId xmlns:a16="http://schemas.microsoft.com/office/drawing/2014/main" id="{3E1E7E03-9F0F-4534-BC0E-B8AAE50B300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1" name="Arc 1850">
              <a:extLst>
                <a:ext uri="{FF2B5EF4-FFF2-40B4-BE49-F238E27FC236}">
                  <a16:creationId xmlns:a16="http://schemas.microsoft.com/office/drawing/2014/main" id="{E661DDD4-9F8A-4654-8156-CDFA25CBE7E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2" name="Arc 1851">
              <a:extLst>
                <a:ext uri="{FF2B5EF4-FFF2-40B4-BE49-F238E27FC236}">
                  <a16:creationId xmlns:a16="http://schemas.microsoft.com/office/drawing/2014/main" id="{BCC5A96F-E6EE-475D-B8E8-4D18F9D4C40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3" name="Arc 1852">
              <a:extLst>
                <a:ext uri="{FF2B5EF4-FFF2-40B4-BE49-F238E27FC236}">
                  <a16:creationId xmlns:a16="http://schemas.microsoft.com/office/drawing/2014/main" id="{068D2F07-0B4B-4C0D-95EB-418992EB772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4" name="Arc 1853">
              <a:extLst>
                <a:ext uri="{FF2B5EF4-FFF2-40B4-BE49-F238E27FC236}">
                  <a16:creationId xmlns:a16="http://schemas.microsoft.com/office/drawing/2014/main" id="{2BF7FC4A-200C-484C-83AE-FF5348F0D26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5" name="Oval 1854">
              <a:extLst>
                <a:ext uri="{FF2B5EF4-FFF2-40B4-BE49-F238E27FC236}">
                  <a16:creationId xmlns:a16="http://schemas.microsoft.com/office/drawing/2014/main" id="{BB80E325-746F-4826-8104-80E672988DD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6" name="Arc 1855">
              <a:extLst>
                <a:ext uri="{FF2B5EF4-FFF2-40B4-BE49-F238E27FC236}">
                  <a16:creationId xmlns:a16="http://schemas.microsoft.com/office/drawing/2014/main" id="{D820212B-9919-49D5-A219-A12EBA4C0B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7" name="Arc 1856">
              <a:extLst>
                <a:ext uri="{FF2B5EF4-FFF2-40B4-BE49-F238E27FC236}">
                  <a16:creationId xmlns:a16="http://schemas.microsoft.com/office/drawing/2014/main" id="{207FD7E5-6D45-4824-9C99-DDAD829982A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58" name="Straight Connector 1857">
              <a:extLst>
                <a:ext uri="{FF2B5EF4-FFF2-40B4-BE49-F238E27FC236}">
                  <a16:creationId xmlns:a16="http://schemas.microsoft.com/office/drawing/2014/main" id="{D97ED2F4-C9F9-49A2-9B7A-B2DA1A8D790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59" name="Group 1858">
            <a:extLst>
              <a:ext uri="{FF2B5EF4-FFF2-40B4-BE49-F238E27FC236}">
                <a16:creationId xmlns:a16="http://schemas.microsoft.com/office/drawing/2014/main" id="{E83D51AF-E8B4-4924-8E78-DCEB03BBF719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860" name="Arc 1859">
              <a:extLst>
                <a:ext uri="{FF2B5EF4-FFF2-40B4-BE49-F238E27FC236}">
                  <a16:creationId xmlns:a16="http://schemas.microsoft.com/office/drawing/2014/main" id="{836894B8-7BF1-4C38-A81C-230465F92D0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1" name="Isosceles Triangle 1860">
              <a:extLst>
                <a:ext uri="{FF2B5EF4-FFF2-40B4-BE49-F238E27FC236}">
                  <a16:creationId xmlns:a16="http://schemas.microsoft.com/office/drawing/2014/main" id="{00A716A1-A000-45C3-AEC8-6BB45DC60C1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62" name="Straight Connector 1861">
              <a:extLst>
                <a:ext uri="{FF2B5EF4-FFF2-40B4-BE49-F238E27FC236}">
                  <a16:creationId xmlns:a16="http://schemas.microsoft.com/office/drawing/2014/main" id="{7D626093-8FB5-4133-B35F-57E45A1CA79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3" name="Straight Connector 1862">
              <a:extLst>
                <a:ext uri="{FF2B5EF4-FFF2-40B4-BE49-F238E27FC236}">
                  <a16:creationId xmlns:a16="http://schemas.microsoft.com/office/drawing/2014/main" id="{83EFD16F-1C5F-40B4-B6BC-8E05944E7E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4" name="Arc 1863">
              <a:extLst>
                <a:ext uri="{FF2B5EF4-FFF2-40B4-BE49-F238E27FC236}">
                  <a16:creationId xmlns:a16="http://schemas.microsoft.com/office/drawing/2014/main" id="{E24B101C-BEFE-4CC0-B82A-C0A02DB12B3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Arc 1864">
              <a:extLst>
                <a:ext uri="{FF2B5EF4-FFF2-40B4-BE49-F238E27FC236}">
                  <a16:creationId xmlns:a16="http://schemas.microsoft.com/office/drawing/2014/main" id="{E284AB33-4199-44F5-A779-F4705D0AB1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" name="Arc 1865">
              <a:extLst>
                <a:ext uri="{FF2B5EF4-FFF2-40B4-BE49-F238E27FC236}">
                  <a16:creationId xmlns:a16="http://schemas.microsoft.com/office/drawing/2014/main" id="{E9B6481B-F3B9-4755-9DFF-39B74E9D79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" name="Arc 1866">
              <a:extLst>
                <a:ext uri="{FF2B5EF4-FFF2-40B4-BE49-F238E27FC236}">
                  <a16:creationId xmlns:a16="http://schemas.microsoft.com/office/drawing/2014/main" id="{27DF7D48-FF91-498A-944B-3D6E56FD311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8" name="Arc 1867">
              <a:extLst>
                <a:ext uri="{FF2B5EF4-FFF2-40B4-BE49-F238E27FC236}">
                  <a16:creationId xmlns:a16="http://schemas.microsoft.com/office/drawing/2014/main" id="{DD4D6F71-3A35-475F-974A-5BC512F0524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9" name="Arc 1868">
              <a:extLst>
                <a:ext uri="{FF2B5EF4-FFF2-40B4-BE49-F238E27FC236}">
                  <a16:creationId xmlns:a16="http://schemas.microsoft.com/office/drawing/2014/main" id="{4BEB63CB-EAC8-417C-93AD-2D9C7F68333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0" name="Oval 1869">
              <a:extLst>
                <a:ext uri="{FF2B5EF4-FFF2-40B4-BE49-F238E27FC236}">
                  <a16:creationId xmlns:a16="http://schemas.microsoft.com/office/drawing/2014/main" id="{501DC3DB-3AE9-4A2D-A08F-DDFE5509EC4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1" name="Arc 1870">
              <a:extLst>
                <a:ext uri="{FF2B5EF4-FFF2-40B4-BE49-F238E27FC236}">
                  <a16:creationId xmlns:a16="http://schemas.microsoft.com/office/drawing/2014/main" id="{88E5B82B-ACD7-4B6F-A101-89F3ECADC18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" name="Arc 1871">
              <a:extLst>
                <a:ext uri="{FF2B5EF4-FFF2-40B4-BE49-F238E27FC236}">
                  <a16:creationId xmlns:a16="http://schemas.microsoft.com/office/drawing/2014/main" id="{B1CF04D2-E959-4CE9-AC0C-AF13A93E88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73" name="Straight Connector 1872">
              <a:extLst>
                <a:ext uri="{FF2B5EF4-FFF2-40B4-BE49-F238E27FC236}">
                  <a16:creationId xmlns:a16="http://schemas.microsoft.com/office/drawing/2014/main" id="{46CABF2D-A7DD-4200-92F5-14E9EBEF812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74" name="Group 1873">
            <a:extLst>
              <a:ext uri="{FF2B5EF4-FFF2-40B4-BE49-F238E27FC236}">
                <a16:creationId xmlns:a16="http://schemas.microsoft.com/office/drawing/2014/main" id="{CB51BA5C-9FF5-41A7-AADF-757C1F5CB92B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875" name="Arc 1874">
              <a:extLst>
                <a:ext uri="{FF2B5EF4-FFF2-40B4-BE49-F238E27FC236}">
                  <a16:creationId xmlns:a16="http://schemas.microsoft.com/office/drawing/2014/main" id="{CB97214E-7156-45A0-830D-85252FC127A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6" name="Isosceles Triangle 1875">
              <a:extLst>
                <a:ext uri="{FF2B5EF4-FFF2-40B4-BE49-F238E27FC236}">
                  <a16:creationId xmlns:a16="http://schemas.microsoft.com/office/drawing/2014/main" id="{2479E595-243F-4648-9BBE-E41BE3B632D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77" name="Straight Connector 1876">
              <a:extLst>
                <a:ext uri="{FF2B5EF4-FFF2-40B4-BE49-F238E27FC236}">
                  <a16:creationId xmlns:a16="http://schemas.microsoft.com/office/drawing/2014/main" id="{132ABA33-7739-4B8E-B4FD-0B9D909C43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8" name="Straight Connector 1877">
              <a:extLst>
                <a:ext uri="{FF2B5EF4-FFF2-40B4-BE49-F238E27FC236}">
                  <a16:creationId xmlns:a16="http://schemas.microsoft.com/office/drawing/2014/main" id="{5BC6A7D8-5B2F-4CB3-B4C5-E8C309A1BD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9" name="Arc 1878">
              <a:extLst>
                <a:ext uri="{FF2B5EF4-FFF2-40B4-BE49-F238E27FC236}">
                  <a16:creationId xmlns:a16="http://schemas.microsoft.com/office/drawing/2014/main" id="{2C441288-DD67-4AC5-8F61-EEB3C50E343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0" name="Arc 1879">
              <a:extLst>
                <a:ext uri="{FF2B5EF4-FFF2-40B4-BE49-F238E27FC236}">
                  <a16:creationId xmlns:a16="http://schemas.microsoft.com/office/drawing/2014/main" id="{6F1CB15B-38EE-4AB3-AC89-C272E7037BF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1" name="Arc 1880">
              <a:extLst>
                <a:ext uri="{FF2B5EF4-FFF2-40B4-BE49-F238E27FC236}">
                  <a16:creationId xmlns:a16="http://schemas.microsoft.com/office/drawing/2014/main" id="{89DDD42A-735A-463D-A6C7-EA004CF4F50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2" name="Arc 1881">
              <a:extLst>
                <a:ext uri="{FF2B5EF4-FFF2-40B4-BE49-F238E27FC236}">
                  <a16:creationId xmlns:a16="http://schemas.microsoft.com/office/drawing/2014/main" id="{E1F6AE38-DA6D-43D9-B69D-C05AC7A083A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3" name="Arc 1882">
              <a:extLst>
                <a:ext uri="{FF2B5EF4-FFF2-40B4-BE49-F238E27FC236}">
                  <a16:creationId xmlns:a16="http://schemas.microsoft.com/office/drawing/2014/main" id="{B1736553-8DC4-4A5A-8B4F-F1E4AB041DA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4" name="Arc 1883">
              <a:extLst>
                <a:ext uri="{FF2B5EF4-FFF2-40B4-BE49-F238E27FC236}">
                  <a16:creationId xmlns:a16="http://schemas.microsoft.com/office/drawing/2014/main" id="{261DB24F-78A7-4B25-8F2A-C7BBEB25779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5" name="Oval 1884">
              <a:extLst>
                <a:ext uri="{FF2B5EF4-FFF2-40B4-BE49-F238E27FC236}">
                  <a16:creationId xmlns:a16="http://schemas.microsoft.com/office/drawing/2014/main" id="{91AA046A-57B8-4160-9BA0-AD1D8B0301E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6" name="Arc 1885">
              <a:extLst>
                <a:ext uri="{FF2B5EF4-FFF2-40B4-BE49-F238E27FC236}">
                  <a16:creationId xmlns:a16="http://schemas.microsoft.com/office/drawing/2014/main" id="{690B2236-7FEE-4EC2-8832-A313B37D4FD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7" name="Arc 1886">
              <a:extLst>
                <a:ext uri="{FF2B5EF4-FFF2-40B4-BE49-F238E27FC236}">
                  <a16:creationId xmlns:a16="http://schemas.microsoft.com/office/drawing/2014/main" id="{F3288808-37F0-4085-B6B1-ACFCF8BB85F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8" name="Straight Connector 1887">
              <a:extLst>
                <a:ext uri="{FF2B5EF4-FFF2-40B4-BE49-F238E27FC236}">
                  <a16:creationId xmlns:a16="http://schemas.microsoft.com/office/drawing/2014/main" id="{F18186A2-5EC8-4B1D-9A19-F878CE0B600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9" name="Group 1888">
            <a:extLst>
              <a:ext uri="{FF2B5EF4-FFF2-40B4-BE49-F238E27FC236}">
                <a16:creationId xmlns:a16="http://schemas.microsoft.com/office/drawing/2014/main" id="{170F0293-FDA5-4338-91A6-9913BE0790A7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890" name="Arc 1889">
              <a:extLst>
                <a:ext uri="{FF2B5EF4-FFF2-40B4-BE49-F238E27FC236}">
                  <a16:creationId xmlns:a16="http://schemas.microsoft.com/office/drawing/2014/main" id="{69F565E1-7269-4EBB-A992-F3346EB4AEF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1" name="Isosceles Triangle 1890">
              <a:extLst>
                <a:ext uri="{FF2B5EF4-FFF2-40B4-BE49-F238E27FC236}">
                  <a16:creationId xmlns:a16="http://schemas.microsoft.com/office/drawing/2014/main" id="{8305B7CD-8753-4C6D-A58C-93EF1575A13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92" name="Straight Connector 1891">
              <a:extLst>
                <a:ext uri="{FF2B5EF4-FFF2-40B4-BE49-F238E27FC236}">
                  <a16:creationId xmlns:a16="http://schemas.microsoft.com/office/drawing/2014/main" id="{400BF254-B4AD-4716-91A8-091AE876EAC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3" name="Straight Connector 1892">
              <a:extLst>
                <a:ext uri="{FF2B5EF4-FFF2-40B4-BE49-F238E27FC236}">
                  <a16:creationId xmlns:a16="http://schemas.microsoft.com/office/drawing/2014/main" id="{84858517-EC75-4ECC-860A-C86FCA808F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4" name="Arc 1893">
              <a:extLst>
                <a:ext uri="{FF2B5EF4-FFF2-40B4-BE49-F238E27FC236}">
                  <a16:creationId xmlns:a16="http://schemas.microsoft.com/office/drawing/2014/main" id="{EFE8E3C9-75AB-4860-AB83-5EF1C4A6EDA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5" name="Arc 1894">
              <a:extLst>
                <a:ext uri="{FF2B5EF4-FFF2-40B4-BE49-F238E27FC236}">
                  <a16:creationId xmlns:a16="http://schemas.microsoft.com/office/drawing/2014/main" id="{A6B0368D-F101-48BA-BE02-C53426C53D3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6" name="Arc 1895">
              <a:extLst>
                <a:ext uri="{FF2B5EF4-FFF2-40B4-BE49-F238E27FC236}">
                  <a16:creationId xmlns:a16="http://schemas.microsoft.com/office/drawing/2014/main" id="{8AC10087-9F27-4670-B8B1-FCC88E84F5F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7" name="Arc 1896">
              <a:extLst>
                <a:ext uri="{FF2B5EF4-FFF2-40B4-BE49-F238E27FC236}">
                  <a16:creationId xmlns:a16="http://schemas.microsoft.com/office/drawing/2014/main" id="{A8582E55-B63E-40F1-A845-E649CB7CF81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8" name="Arc 1897">
              <a:extLst>
                <a:ext uri="{FF2B5EF4-FFF2-40B4-BE49-F238E27FC236}">
                  <a16:creationId xmlns:a16="http://schemas.microsoft.com/office/drawing/2014/main" id="{37BCE180-F16C-4BB5-B062-6806D3E711C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9" name="Arc 1898">
              <a:extLst>
                <a:ext uri="{FF2B5EF4-FFF2-40B4-BE49-F238E27FC236}">
                  <a16:creationId xmlns:a16="http://schemas.microsoft.com/office/drawing/2014/main" id="{905A4881-E8A2-41E5-9890-D0C58BC584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0" name="Oval 1899">
              <a:extLst>
                <a:ext uri="{FF2B5EF4-FFF2-40B4-BE49-F238E27FC236}">
                  <a16:creationId xmlns:a16="http://schemas.microsoft.com/office/drawing/2014/main" id="{4A76E770-0A01-4947-8087-1D5E8E18ED9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1" name="Arc 1900">
              <a:extLst>
                <a:ext uri="{FF2B5EF4-FFF2-40B4-BE49-F238E27FC236}">
                  <a16:creationId xmlns:a16="http://schemas.microsoft.com/office/drawing/2014/main" id="{D59FDC50-96B7-4266-9B85-4AC84B54C67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2" name="Arc 1901">
              <a:extLst>
                <a:ext uri="{FF2B5EF4-FFF2-40B4-BE49-F238E27FC236}">
                  <a16:creationId xmlns:a16="http://schemas.microsoft.com/office/drawing/2014/main" id="{0DED3907-B9C1-4ADE-A525-1CD726E1EBD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03" name="Straight Connector 1902">
              <a:extLst>
                <a:ext uri="{FF2B5EF4-FFF2-40B4-BE49-F238E27FC236}">
                  <a16:creationId xmlns:a16="http://schemas.microsoft.com/office/drawing/2014/main" id="{CFB5048F-8755-473B-973F-EC65A4BED68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04" name="Group 1903">
            <a:extLst>
              <a:ext uri="{FF2B5EF4-FFF2-40B4-BE49-F238E27FC236}">
                <a16:creationId xmlns:a16="http://schemas.microsoft.com/office/drawing/2014/main" id="{6CC338A4-62CD-493B-894C-C9CFF81E4C16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905" name="Arc 1904">
              <a:extLst>
                <a:ext uri="{FF2B5EF4-FFF2-40B4-BE49-F238E27FC236}">
                  <a16:creationId xmlns:a16="http://schemas.microsoft.com/office/drawing/2014/main" id="{755DE5B4-EBE6-4451-BF09-A2BF627A491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6" name="Isosceles Triangle 1905">
              <a:extLst>
                <a:ext uri="{FF2B5EF4-FFF2-40B4-BE49-F238E27FC236}">
                  <a16:creationId xmlns:a16="http://schemas.microsoft.com/office/drawing/2014/main" id="{95D125BD-BFA6-4C29-BC91-B4FB6C28D95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07" name="Straight Connector 1906">
              <a:extLst>
                <a:ext uri="{FF2B5EF4-FFF2-40B4-BE49-F238E27FC236}">
                  <a16:creationId xmlns:a16="http://schemas.microsoft.com/office/drawing/2014/main" id="{119644B0-B064-4E0B-AF2B-77065889AE9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8" name="Straight Connector 1907">
              <a:extLst>
                <a:ext uri="{FF2B5EF4-FFF2-40B4-BE49-F238E27FC236}">
                  <a16:creationId xmlns:a16="http://schemas.microsoft.com/office/drawing/2014/main" id="{B481CDAF-0450-4C68-9410-6B1168C968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9" name="Arc 1908">
              <a:extLst>
                <a:ext uri="{FF2B5EF4-FFF2-40B4-BE49-F238E27FC236}">
                  <a16:creationId xmlns:a16="http://schemas.microsoft.com/office/drawing/2014/main" id="{5DC8F206-11EB-4DF8-A0F2-07614FD62EF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0" name="Arc 1909">
              <a:extLst>
                <a:ext uri="{FF2B5EF4-FFF2-40B4-BE49-F238E27FC236}">
                  <a16:creationId xmlns:a16="http://schemas.microsoft.com/office/drawing/2014/main" id="{DDFCACA9-0CD5-4D60-9C4C-24068B7B80B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1" name="Arc 1910">
              <a:extLst>
                <a:ext uri="{FF2B5EF4-FFF2-40B4-BE49-F238E27FC236}">
                  <a16:creationId xmlns:a16="http://schemas.microsoft.com/office/drawing/2014/main" id="{4AC09217-C79E-47DA-9EA4-0D4F3EA8E16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2" name="Arc 1911">
              <a:extLst>
                <a:ext uri="{FF2B5EF4-FFF2-40B4-BE49-F238E27FC236}">
                  <a16:creationId xmlns:a16="http://schemas.microsoft.com/office/drawing/2014/main" id="{85FDB065-7AD1-4718-B27C-8725D004CB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3" name="Arc 1912">
              <a:extLst>
                <a:ext uri="{FF2B5EF4-FFF2-40B4-BE49-F238E27FC236}">
                  <a16:creationId xmlns:a16="http://schemas.microsoft.com/office/drawing/2014/main" id="{C6FD865C-BDCC-4317-A63F-EC6F8F523FF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4" name="Arc 1913">
              <a:extLst>
                <a:ext uri="{FF2B5EF4-FFF2-40B4-BE49-F238E27FC236}">
                  <a16:creationId xmlns:a16="http://schemas.microsoft.com/office/drawing/2014/main" id="{3AD1F2C0-97DD-4A3D-B8B1-7868B73D6E9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5" name="Oval 1914">
              <a:extLst>
                <a:ext uri="{FF2B5EF4-FFF2-40B4-BE49-F238E27FC236}">
                  <a16:creationId xmlns:a16="http://schemas.microsoft.com/office/drawing/2014/main" id="{C40E554E-EFCC-409B-85FA-92DF29407EB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6" name="Arc 1915">
              <a:extLst>
                <a:ext uri="{FF2B5EF4-FFF2-40B4-BE49-F238E27FC236}">
                  <a16:creationId xmlns:a16="http://schemas.microsoft.com/office/drawing/2014/main" id="{396A918C-FC55-4915-A254-742A0BD2CD9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7" name="Arc 1916">
              <a:extLst>
                <a:ext uri="{FF2B5EF4-FFF2-40B4-BE49-F238E27FC236}">
                  <a16:creationId xmlns:a16="http://schemas.microsoft.com/office/drawing/2014/main" id="{103AB743-1492-462F-94A1-C64AA84D94A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18" name="Straight Connector 1917">
              <a:extLst>
                <a:ext uri="{FF2B5EF4-FFF2-40B4-BE49-F238E27FC236}">
                  <a16:creationId xmlns:a16="http://schemas.microsoft.com/office/drawing/2014/main" id="{E97C4975-16A0-4807-98B4-A6181FA2CB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19" name="Group 1918">
            <a:extLst>
              <a:ext uri="{FF2B5EF4-FFF2-40B4-BE49-F238E27FC236}">
                <a16:creationId xmlns:a16="http://schemas.microsoft.com/office/drawing/2014/main" id="{95FB380E-440B-4617-9E99-228A44B6BC96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920" name="Arc 1919">
              <a:extLst>
                <a:ext uri="{FF2B5EF4-FFF2-40B4-BE49-F238E27FC236}">
                  <a16:creationId xmlns:a16="http://schemas.microsoft.com/office/drawing/2014/main" id="{592ED676-1355-4CBF-AF43-332279464E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1" name="Isosceles Triangle 1920">
              <a:extLst>
                <a:ext uri="{FF2B5EF4-FFF2-40B4-BE49-F238E27FC236}">
                  <a16:creationId xmlns:a16="http://schemas.microsoft.com/office/drawing/2014/main" id="{FFF48599-B721-4101-BB8D-2FAC4ABFAD5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22" name="Straight Connector 1921">
              <a:extLst>
                <a:ext uri="{FF2B5EF4-FFF2-40B4-BE49-F238E27FC236}">
                  <a16:creationId xmlns:a16="http://schemas.microsoft.com/office/drawing/2014/main" id="{CA25492E-1DAF-49CF-91C4-EAF7258FC52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3" name="Straight Connector 1922">
              <a:extLst>
                <a:ext uri="{FF2B5EF4-FFF2-40B4-BE49-F238E27FC236}">
                  <a16:creationId xmlns:a16="http://schemas.microsoft.com/office/drawing/2014/main" id="{0B0233DB-9DF4-4FDB-83D4-5EF81A8FB8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4" name="Arc 1923">
              <a:extLst>
                <a:ext uri="{FF2B5EF4-FFF2-40B4-BE49-F238E27FC236}">
                  <a16:creationId xmlns:a16="http://schemas.microsoft.com/office/drawing/2014/main" id="{D7068D54-492F-400B-887F-4488ED76B86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5" name="Arc 1924">
              <a:extLst>
                <a:ext uri="{FF2B5EF4-FFF2-40B4-BE49-F238E27FC236}">
                  <a16:creationId xmlns:a16="http://schemas.microsoft.com/office/drawing/2014/main" id="{400F01B6-7969-4465-8BBF-8308FAFDFAB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6" name="Arc 1925">
              <a:extLst>
                <a:ext uri="{FF2B5EF4-FFF2-40B4-BE49-F238E27FC236}">
                  <a16:creationId xmlns:a16="http://schemas.microsoft.com/office/drawing/2014/main" id="{67A5074E-5DB5-44A5-B351-BD17C6FA638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7" name="Arc 1926">
              <a:extLst>
                <a:ext uri="{FF2B5EF4-FFF2-40B4-BE49-F238E27FC236}">
                  <a16:creationId xmlns:a16="http://schemas.microsoft.com/office/drawing/2014/main" id="{8E0038A7-E93D-4742-9ACE-0CD7A2FA476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8" name="Arc 1927">
              <a:extLst>
                <a:ext uri="{FF2B5EF4-FFF2-40B4-BE49-F238E27FC236}">
                  <a16:creationId xmlns:a16="http://schemas.microsoft.com/office/drawing/2014/main" id="{9FE75626-3251-4DE1-83E2-CC6988C3ECE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9" name="Arc 1928">
              <a:extLst>
                <a:ext uri="{FF2B5EF4-FFF2-40B4-BE49-F238E27FC236}">
                  <a16:creationId xmlns:a16="http://schemas.microsoft.com/office/drawing/2014/main" id="{7FAD4845-2DAC-4DC4-A68F-7B58EFCE939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0" name="Oval 1929">
              <a:extLst>
                <a:ext uri="{FF2B5EF4-FFF2-40B4-BE49-F238E27FC236}">
                  <a16:creationId xmlns:a16="http://schemas.microsoft.com/office/drawing/2014/main" id="{8CE6A0B4-467E-4CC0-BDD3-688EDB90DDF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1" name="Arc 1930">
              <a:extLst>
                <a:ext uri="{FF2B5EF4-FFF2-40B4-BE49-F238E27FC236}">
                  <a16:creationId xmlns:a16="http://schemas.microsoft.com/office/drawing/2014/main" id="{18EFB5C3-47C5-45D1-AC1F-386AD8C0571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2" name="Arc 1931">
              <a:extLst>
                <a:ext uri="{FF2B5EF4-FFF2-40B4-BE49-F238E27FC236}">
                  <a16:creationId xmlns:a16="http://schemas.microsoft.com/office/drawing/2014/main" id="{C0D25024-AEAF-4BCE-896A-1701BB44011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33" name="Straight Connector 1932">
              <a:extLst>
                <a:ext uri="{FF2B5EF4-FFF2-40B4-BE49-F238E27FC236}">
                  <a16:creationId xmlns:a16="http://schemas.microsoft.com/office/drawing/2014/main" id="{CB95C5D0-A832-4815-B9C0-B8540BF57C0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34" name="Group 1933">
            <a:extLst>
              <a:ext uri="{FF2B5EF4-FFF2-40B4-BE49-F238E27FC236}">
                <a16:creationId xmlns:a16="http://schemas.microsoft.com/office/drawing/2014/main" id="{1AF78A82-0BE0-4A72-A14B-84734C618C29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935" name="Arc 1934">
              <a:extLst>
                <a:ext uri="{FF2B5EF4-FFF2-40B4-BE49-F238E27FC236}">
                  <a16:creationId xmlns:a16="http://schemas.microsoft.com/office/drawing/2014/main" id="{D6AA4C5F-FDD2-4511-B9F7-CD1FE65BB3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6" name="Isosceles Triangle 1935">
              <a:extLst>
                <a:ext uri="{FF2B5EF4-FFF2-40B4-BE49-F238E27FC236}">
                  <a16:creationId xmlns:a16="http://schemas.microsoft.com/office/drawing/2014/main" id="{960D839A-DF00-4C76-AF4F-2C6E7923E72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37" name="Straight Connector 1936">
              <a:extLst>
                <a:ext uri="{FF2B5EF4-FFF2-40B4-BE49-F238E27FC236}">
                  <a16:creationId xmlns:a16="http://schemas.microsoft.com/office/drawing/2014/main" id="{50630110-08B0-4CB0-88D2-4909B6AD6AF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8" name="Straight Connector 1937">
              <a:extLst>
                <a:ext uri="{FF2B5EF4-FFF2-40B4-BE49-F238E27FC236}">
                  <a16:creationId xmlns:a16="http://schemas.microsoft.com/office/drawing/2014/main" id="{EF9763FA-66F4-4D06-9738-8D750474D6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9" name="Arc 1938">
              <a:extLst>
                <a:ext uri="{FF2B5EF4-FFF2-40B4-BE49-F238E27FC236}">
                  <a16:creationId xmlns:a16="http://schemas.microsoft.com/office/drawing/2014/main" id="{4A120528-EB48-47CB-90F6-0D451F566CB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0" name="Arc 1939">
              <a:extLst>
                <a:ext uri="{FF2B5EF4-FFF2-40B4-BE49-F238E27FC236}">
                  <a16:creationId xmlns:a16="http://schemas.microsoft.com/office/drawing/2014/main" id="{87D1DE32-AE11-4FD3-96E6-99A8205FE2A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1" name="Arc 1940">
              <a:extLst>
                <a:ext uri="{FF2B5EF4-FFF2-40B4-BE49-F238E27FC236}">
                  <a16:creationId xmlns:a16="http://schemas.microsoft.com/office/drawing/2014/main" id="{834A6939-C4B2-4678-B185-FFA16357479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2" name="Arc 1941">
              <a:extLst>
                <a:ext uri="{FF2B5EF4-FFF2-40B4-BE49-F238E27FC236}">
                  <a16:creationId xmlns:a16="http://schemas.microsoft.com/office/drawing/2014/main" id="{11C573A5-48E9-4E95-ADC6-45B49A99DDB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3" name="Arc 1942">
              <a:extLst>
                <a:ext uri="{FF2B5EF4-FFF2-40B4-BE49-F238E27FC236}">
                  <a16:creationId xmlns:a16="http://schemas.microsoft.com/office/drawing/2014/main" id="{620738EB-C4AD-4D8D-9C54-44F50F14500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4" name="Arc 1943">
              <a:extLst>
                <a:ext uri="{FF2B5EF4-FFF2-40B4-BE49-F238E27FC236}">
                  <a16:creationId xmlns:a16="http://schemas.microsoft.com/office/drawing/2014/main" id="{ED2D2A7A-BF13-4E36-A10A-E9FDD297307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5" name="Oval 1944">
              <a:extLst>
                <a:ext uri="{FF2B5EF4-FFF2-40B4-BE49-F238E27FC236}">
                  <a16:creationId xmlns:a16="http://schemas.microsoft.com/office/drawing/2014/main" id="{E2FB8B9D-42A9-4267-80E0-7FD6D10D6C6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6" name="Arc 1945">
              <a:extLst>
                <a:ext uri="{FF2B5EF4-FFF2-40B4-BE49-F238E27FC236}">
                  <a16:creationId xmlns:a16="http://schemas.microsoft.com/office/drawing/2014/main" id="{FD5EF8BD-13F5-4E23-B7B4-12E1F5BD52F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7" name="Arc 1946">
              <a:extLst>
                <a:ext uri="{FF2B5EF4-FFF2-40B4-BE49-F238E27FC236}">
                  <a16:creationId xmlns:a16="http://schemas.microsoft.com/office/drawing/2014/main" id="{C1E97511-294B-4427-BC3A-BC473EA8871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48" name="Straight Connector 1947">
              <a:extLst>
                <a:ext uri="{FF2B5EF4-FFF2-40B4-BE49-F238E27FC236}">
                  <a16:creationId xmlns:a16="http://schemas.microsoft.com/office/drawing/2014/main" id="{5CF4283C-1AC9-4F9F-B949-CF0DF0F445B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9" name="Group 1948">
            <a:extLst>
              <a:ext uri="{FF2B5EF4-FFF2-40B4-BE49-F238E27FC236}">
                <a16:creationId xmlns:a16="http://schemas.microsoft.com/office/drawing/2014/main" id="{37005F35-0EBA-4FA4-AF83-6EDF4EA74857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950" name="Arc 1949">
              <a:extLst>
                <a:ext uri="{FF2B5EF4-FFF2-40B4-BE49-F238E27FC236}">
                  <a16:creationId xmlns:a16="http://schemas.microsoft.com/office/drawing/2014/main" id="{D321A2FB-73CD-4489-938C-8B60BB51380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1" name="Isosceles Triangle 1950">
              <a:extLst>
                <a:ext uri="{FF2B5EF4-FFF2-40B4-BE49-F238E27FC236}">
                  <a16:creationId xmlns:a16="http://schemas.microsoft.com/office/drawing/2014/main" id="{1CBB9EF0-4431-464E-BB97-25BC169AB23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52" name="Straight Connector 1951">
              <a:extLst>
                <a:ext uri="{FF2B5EF4-FFF2-40B4-BE49-F238E27FC236}">
                  <a16:creationId xmlns:a16="http://schemas.microsoft.com/office/drawing/2014/main" id="{C2999DEB-2BAB-44BE-A1A2-F81C9C51E12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3" name="Straight Connector 1952">
              <a:extLst>
                <a:ext uri="{FF2B5EF4-FFF2-40B4-BE49-F238E27FC236}">
                  <a16:creationId xmlns:a16="http://schemas.microsoft.com/office/drawing/2014/main" id="{F9CFAEEB-4633-483A-9E35-154E1EF578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4" name="Arc 1953">
              <a:extLst>
                <a:ext uri="{FF2B5EF4-FFF2-40B4-BE49-F238E27FC236}">
                  <a16:creationId xmlns:a16="http://schemas.microsoft.com/office/drawing/2014/main" id="{A8FFE6F8-437D-4661-B2DA-2AA4C654F27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5" name="Arc 1954">
              <a:extLst>
                <a:ext uri="{FF2B5EF4-FFF2-40B4-BE49-F238E27FC236}">
                  <a16:creationId xmlns:a16="http://schemas.microsoft.com/office/drawing/2014/main" id="{6D9B81C4-9414-4768-87CB-ADC4E5C9DB4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6" name="Arc 1955">
              <a:extLst>
                <a:ext uri="{FF2B5EF4-FFF2-40B4-BE49-F238E27FC236}">
                  <a16:creationId xmlns:a16="http://schemas.microsoft.com/office/drawing/2014/main" id="{EE736EC5-B8F3-4ADA-9FD5-9A8534F806C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7" name="Arc 1956">
              <a:extLst>
                <a:ext uri="{FF2B5EF4-FFF2-40B4-BE49-F238E27FC236}">
                  <a16:creationId xmlns:a16="http://schemas.microsoft.com/office/drawing/2014/main" id="{6249C65C-9B71-4725-A60A-07B2FBCBD99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8" name="Arc 1957">
              <a:extLst>
                <a:ext uri="{FF2B5EF4-FFF2-40B4-BE49-F238E27FC236}">
                  <a16:creationId xmlns:a16="http://schemas.microsoft.com/office/drawing/2014/main" id="{1F1EFBAE-0129-438B-8589-882D03C9A51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9" name="Arc 1958">
              <a:extLst>
                <a:ext uri="{FF2B5EF4-FFF2-40B4-BE49-F238E27FC236}">
                  <a16:creationId xmlns:a16="http://schemas.microsoft.com/office/drawing/2014/main" id="{66F6DCA8-1CE9-48FF-89FF-D495CABEC4A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0" name="Oval 1959">
              <a:extLst>
                <a:ext uri="{FF2B5EF4-FFF2-40B4-BE49-F238E27FC236}">
                  <a16:creationId xmlns:a16="http://schemas.microsoft.com/office/drawing/2014/main" id="{5062FDB1-F306-4D3A-8CDD-7AD0FBA003B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1" name="Arc 1960">
              <a:extLst>
                <a:ext uri="{FF2B5EF4-FFF2-40B4-BE49-F238E27FC236}">
                  <a16:creationId xmlns:a16="http://schemas.microsoft.com/office/drawing/2014/main" id="{E79E7DBB-2C82-445C-BB24-25862CEFF7C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2" name="Arc 1961">
              <a:extLst>
                <a:ext uri="{FF2B5EF4-FFF2-40B4-BE49-F238E27FC236}">
                  <a16:creationId xmlns:a16="http://schemas.microsoft.com/office/drawing/2014/main" id="{1633A2CE-AC35-4B57-9989-84EA673020A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63" name="Straight Connector 1962">
              <a:extLst>
                <a:ext uri="{FF2B5EF4-FFF2-40B4-BE49-F238E27FC236}">
                  <a16:creationId xmlns:a16="http://schemas.microsoft.com/office/drawing/2014/main" id="{CC2A4548-450E-40C1-B094-F249D9902C9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64" name="Group 1963">
            <a:extLst>
              <a:ext uri="{FF2B5EF4-FFF2-40B4-BE49-F238E27FC236}">
                <a16:creationId xmlns:a16="http://schemas.microsoft.com/office/drawing/2014/main" id="{1CF72DD1-C3CB-4EDF-9907-B0E45C7A8CCA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965" name="Arc 1964">
              <a:extLst>
                <a:ext uri="{FF2B5EF4-FFF2-40B4-BE49-F238E27FC236}">
                  <a16:creationId xmlns:a16="http://schemas.microsoft.com/office/drawing/2014/main" id="{5AC67EAE-2496-4E90-B9D6-60363AD7A5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6" name="Isosceles Triangle 1965">
              <a:extLst>
                <a:ext uri="{FF2B5EF4-FFF2-40B4-BE49-F238E27FC236}">
                  <a16:creationId xmlns:a16="http://schemas.microsoft.com/office/drawing/2014/main" id="{3C91CD63-4B99-4A61-974A-F490089AFCF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67" name="Straight Connector 1966">
              <a:extLst>
                <a:ext uri="{FF2B5EF4-FFF2-40B4-BE49-F238E27FC236}">
                  <a16:creationId xmlns:a16="http://schemas.microsoft.com/office/drawing/2014/main" id="{EB85B98D-1459-4EA3-B463-50E6F5CC3FA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8" name="Straight Connector 1967">
              <a:extLst>
                <a:ext uri="{FF2B5EF4-FFF2-40B4-BE49-F238E27FC236}">
                  <a16:creationId xmlns:a16="http://schemas.microsoft.com/office/drawing/2014/main" id="{9FC215F6-48A3-4E9B-B36A-44B29A446B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9" name="Arc 1968">
              <a:extLst>
                <a:ext uri="{FF2B5EF4-FFF2-40B4-BE49-F238E27FC236}">
                  <a16:creationId xmlns:a16="http://schemas.microsoft.com/office/drawing/2014/main" id="{12B082AA-E94C-4F5B-9AF4-1DF9ACF49C6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0" name="Arc 1969">
              <a:extLst>
                <a:ext uri="{FF2B5EF4-FFF2-40B4-BE49-F238E27FC236}">
                  <a16:creationId xmlns:a16="http://schemas.microsoft.com/office/drawing/2014/main" id="{5A51150C-A239-4F90-9822-B3D17A5A558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1" name="Arc 1970">
              <a:extLst>
                <a:ext uri="{FF2B5EF4-FFF2-40B4-BE49-F238E27FC236}">
                  <a16:creationId xmlns:a16="http://schemas.microsoft.com/office/drawing/2014/main" id="{F8371DDD-451A-4BA9-B27C-8FC3278E85B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2" name="Arc 1971">
              <a:extLst>
                <a:ext uri="{FF2B5EF4-FFF2-40B4-BE49-F238E27FC236}">
                  <a16:creationId xmlns:a16="http://schemas.microsoft.com/office/drawing/2014/main" id="{A7682B37-26F0-4602-8256-782D9E006DC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3" name="Arc 1972">
              <a:extLst>
                <a:ext uri="{FF2B5EF4-FFF2-40B4-BE49-F238E27FC236}">
                  <a16:creationId xmlns:a16="http://schemas.microsoft.com/office/drawing/2014/main" id="{FB3952D2-8820-41B0-AD55-92D6D21B711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4" name="Arc 1973">
              <a:extLst>
                <a:ext uri="{FF2B5EF4-FFF2-40B4-BE49-F238E27FC236}">
                  <a16:creationId xmlns:a16="http://schemas.microsoft.com/office/drawing/2014/main" id="{21363906-2BF9-47B6-9C2F-3721EB6993D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5" name="Oval 1974">
              <a:extLst>
                <a:ext uri="{FF2B5EF4-FFF2-40B4-BE49-F238E27FC236}">
                  <a16:creationId xmlns:a16="http://schemas.microsoft.com/office/drawing/2014/main" id="{BBD1ACFD-1910-4718-8E7D-C06E44F4E52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6" name="Arc 1975">
              <a:extLst>
                <a:ext uri="{FF2B5EF4-FFF2-40B4-BE49-F238E27FC236}">
                  <a16:creationId xmlns:a16="http://schemas.microsoft.com/office/drawing/2014/main" id="{0B5D94D3-6D73-445B-88D4-39DE7B514DA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7" name="Arc 1976">
              <a:extLst>
                <a:ext uri="{FF2B5EF4-FFF2-40B4-BE49-F238E27FC236}">
                  <a16:creationId xmlns:a16="http://schemas.microsoft.com/office/drawing/2014/main" id="{AD96D8BB-753A-49D0-8469-FCC27ED14CF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78" name="Straight Connector 1977">
              <a:extLst>
                <a:ext uri="{FF2B5EF4-FFF2-40B4-BE49-F238E27FC236}">
                  <a16:creationId xmlns:a16="http://schemas.microsoft.com/office/drawing/2014/main" id="{6F839C0A-B599-4185-9636-2E5994724E2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79" name="Group 1978">
            <a:extLst>
              <a:ext uri="{FF2B5EF4-FFF2-40B4-BE49-F238E27FC236}">
                <a16:creationId xmlns:a16="http://schemas.microsoft.com/office/drawing/2014/main" id="{8EC098B6-793F-4AA8-A8B1-B5E4A92ED987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980" name="Arc 1979">
              <a:extLst>
                <a:ext uri="{FF2B5EF4-FFF2-40B4-BE49-F238E27FC236}">
                  <a16:creationId xmlns:a16="http://schemas.microsoft.com/office/drawing/2014/main" id="{790C4C47-8BF4-4B5F-AAE4-27065213FE1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1" name="Isosceles Triangle 1980">
              <a:extLst>
                <a:ext uri="{FF2B5EF4-FFF2-40B4-BE49-F238E27FC236}">
                  <a16:creationId xmlns:a16="http://schemas.microsoft.com/office/drawing/2014/main" id="{91F20229-E7CE-4629-B81A-FEC577F6324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82" name="Straight Connector 1981">
              <a:extLst>
                <a:ext uri="{FF2B5EF4-FFF2-40B4-BE49-F238E27FC236}">
                  <a16:creationId xmlns:a16="http://schemas.microsoft.com/office/drawing/2014/main" id="{9BE1155B-2F34-4E18-B91C-33AECFF4848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3" name="Straight Connector 1982">
              <a:extLst>
                <a:ext uri="{FF2B5EF4-FFF2-40B4-BE49-F238E27FC236}">
                  <a16:creationId xmlns:a16="http://schemas.microsoft.com/office/drawing/2014/main" id="{1777D91C-3922-481C-A557-452C35751E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4" name="Arc 1983">
              <a:extLst>
                <a:ext uri="{FF2B5EF4-FFF2-40B4-BE49-F238E27FC236}">
                  <a16:creationId xmlns:a16="http://schemas.microsoft.com/office/drawing/2014/main" id="{8607884E-CE73-4157-A05B-40B18029706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5" name="Arc 1984">
              <a:extLst>
                <a:ext uri="{FF2B5EF4-FFF2-40B4-BE49-F238E27FC236}">
                  <a16:creationId xmlns:a16="http://schemas.microsoft.com/office/drawing/2014/main" id="{493B9390-98A0-44E4-8CF8-115B4097AE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6" name="Arc 1985">
              <a:extLst>
                <a:ext uri="{FF2B5EF4-FFF2-40B4-BE49-F238E27FC236}">
                  <a16:creationId xmlns:a16="http://schemas.microsoft.com/office/drawing/2014/main" id="{A008585F-CE63-4B09-B554-691613633A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7" name="Arc 1986">
              <a:extLst>
                <a:ext uri="{FF2B5EF4-FFF2-40B4-BE49-F238E27FC236}">
                  <a16:creationId xmlns:a16="http://schemas.microsoft.com/office/drawing/2014/main" id="{1F0E2B15-84DF-4975-85FA-BF3C75D57AE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8" name="Arc 1987">
              <a:extLst>
                <a:ext uri="{FF2B5EF4-FFF2-40B4-BE49-F238E27FC236}">
                  <a16:creationId xmlns:a16="http://schemas.microsoft.com/office/drawing/2014/main" id="{F747E4CE-E7C9-4A1C-AA25-A1BAF0C0914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9" name="Arc 1988">
              <a:extLst>
                <a:ext uri="{FF2B5EF4-FFF2-40B4-BE49-F238E27FC236}">
                  <a16:creationId xmlns:a16="http://schemas.microsoft.com/office/drawing/2014/main" id="{F87B1A8F-534C-4C23-87CF-FAABD61F1A6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0" name="Oval 1989">
              <a:extLst>
                <a:ext uri="{FF2B5EF4-FFF2-40B4-BE49-F238E27FC236}">
                  <a16:creationId xmlns:a16="http://schemas.microsoft.com/office/drawing/2014/main" id="{AE12AF69-EBA5-4772-A20B-F145391BD7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1" name="Arc 1990">
              <a:extLst>
                <a:ext uri="{FF2B5EF4-FFF2-40B4-BE49-F238E27FC236}">
                  <a16:creationId xmlns:a16="http://schemas.microsoft.com/office/drawing/2014/main" id="{1ACF959D-8CDA-403A-85E3-8AA4C308CC2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2" name="Arc 1991">
              <a:extLst>
                <a:ext uri="{FF2B5EF4-FFF2-40B4-BE49-F238E27FC236}">
                  <a16:creationId xmlns:a16="http://schemas.microsoft.com/office/drawing/2014/main" id="{86CDF871-C86A-487F-92D9-4A6E441761E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93" name="Straight Connector 1992">
              <a:extLst>
                <a:ext uri="{FF2B5EF4-FFF2-40B4-BE49-F238E27FC236}">
                  <a16:creationId xmlns:a16="http://schemas.microsoft.com/office/drawing/2014/main" id="{127B5895-1256-493E-AC8E-4260265288E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94" name="Group 1993">
            <a:extLst>
              <a:ext uri="{FF2B5EF4-FFF2-40B4-BE49-F238E27FC236}">
                <a16:creationId xmlns:a16="http://schemas.microsoft.com/office/drawing/2014/main" id="{CC9AF9A0-BC32-44D0-8C26-143B52A01EC4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995" name="Arc 1994">
              <a:extLst>
                <a:ext uri="{FF2B5EF4-FFF2-40B4-BE49-F238E27FC236}">
                  <a16:creationId xmlns:a16="http://schemas.microsoft.com/office/drawing/2014/main" id="{B79782DE-EF33-42BC-942A-977E03A84CF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6" name="Isosceles Triangle 1995">
              <a:extLst>
                <a:ext uri="{FF2B5EF4-FFF2-40B4-BE49-F238E27FC236}">
                  <a16:creationId xmlns:a16="http://schemas.microsoft.com/office/drawing/2014/main" id="{120D48A0-5F34-401D-A740-AB1CCF5D07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97" name="Straight Connector 1996">
              <a:extLst>
                <a:ext uri="{FF2B5EF4-FFF2-40B4-BE49-F238E27FC236}">
                  <a16:creationId xmlns:a16="http://schemas.microsoft.com/office/drawing/2014/main" id="{66E3DCF9-0E1B-421D-8492-0DFB2F6446F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8" name="Straight Connector 1997">
              <a:extLst>
                <a:ext uri="{FF2B5EF4-FFF2-40B4-BE49-F238E27FC236}">
                  <a16:creationId xmlns:a16="http://schemas.microsoft.com/office/drawing/2014/main" id="{3C1D18FF-BADF-480C-97B5-350DD5B8CA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9" name="Arc 1998">
              <a:extLst>
                <a:ext uri="{FF2B5EF4-FFF2-40B4-BE49-F238E27FC236}">
                  <a16:creationId xmlns:a16="http://schemas.microsoft.com/office/drawing/2014/main" id="{474CB2A1-3FA4-459D-8A30-CFCA472D123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0" name="Arc 1999">
              <a:extLst>
                <a:ext uri="{FF2B5EF4-FFF2-40B4-BE49-F238E27FC236}">
                  <a16:creationId xmlns:a16="http://schemas.microsoft.com/office/drawing/2014/main" id="{12337541-829A-4891-9BFD-0DA6EF48FD1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1" name="Arc 2000">
              <a:extLst>
                <a:ext uri="{FF2B5EF4-FFF2-40B4-BE49-F238E27FC236}">
                  <a16:creationId xmlns:a16="http://schemas.microsoft.com/office/drawing/2014/main" id="{34F37C09-7F2D-452E-B08A-94164387B0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2" name="Arc 2001">
              <a:extLst>
                <a:ext uri="{FF2B5EF4-FFF2-40B4-BE49-F238E27FC236}">
                  <a16:creationId xmlns:a16="http://schemas.microsoft.com/office/drawing/2014/main" id="{918777F3-FFD4-403D-BEC1-5B5097EF7B1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3" name="Arc 2002">
              <a:extLst>
                <a:ext uri="{FF2B5EF4-FFF2-40B4-BE49-F238E27FC236}">
                  <a16:creationId xmlns:a16="http://schemas.microsoft.com/office/drawing/2014/main" id="{727F6905-446A-4594-9401-931AEAA5B69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4" name="Arc 2003">
              <a:extLst>
                <a:ext uri="{FF2B5EF4-FFF2-40B4-BE49-F238E27FC236}">
                  <a16:creationId xmlns:a16="http://schemas.microsoft.com/office/drawing/2014/main" id="{3C1586EB-F742-4159-8A7A-2A945743048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5" name="Oval 2004">
              <a:extLst>
                <a:ext uri="{FF2B5EF4-FFF2-40B4-BE49-F238E27FC236}">
                  <a16:creationId xmlns:a16="http://schemas.microsoft.com/office/drawing/2014/main" id="{90AB87F5-F615-48B8-AC79-AB846631999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6" name="Arc 2005">
              <a:extLst>
                <a:ext uri="{FF2B5EF4-FFF2-40B4-BE49-F238E27FC236}">
                  <a16:creationId xmlns:a16="http://schemas.microsoft.com/office/drawing/2014/main" id="{4BEC214E-BAF2-4771-A189-F939149F10C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7" name="Arc 2006">
              <a:extLst>
                <a:ext uri="{FF2B5EF4-FFF2-40B4-BE49-F238E27FC236}">
                  <a16:creationId xmlns:a16="http://schemas.microsoft.com/office/drawing/2014/main" id="{21CF60E0-0295-4AC7-ACDD-3323BFA7931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08" name="Straight Connector 2007">
              <a:extLst>
                <a:ext uri="{FF2B5EF4-FFF2-40B4-BE49-F238E27FC236}">
                  <a16:creationId xmlns:a16="http://schemas.microsoft.com/office/drawing/2014/main" id="{650F09F5-4C6C-4CDE-BA4B-EA562BCA2FC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09" name="Group 2008">
            <a:extLst>
              <a:ext uri="{FF2B5EF4-FFF2-40B4-BE49-F238E27FC236}">
                <a16:creationId xmlns:a16="http://schemas.microsoft.com/office/drawing/2014/main" id="{922A88D4-9C4A-4D3E-BF0C-69C1FF92A31D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2010" name="Arc 2009">
              <a:extLst>
                <a:ext uri="{FF2B5EF4-FFF2-40B4-BE49-F238E27FC236}">
                  <a16:creationId xmlns:a16="http://schemas.microsoft.com/office/drawing/2014/main" id="{D83A7D33-2422-4529-8DC2-C08EFFD757E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1" name="Isosceles Triangle 2010">
              <a:extLst>
                <a:ext uri="{FF2B5EF4-FFF2-40B4-BE49-F238E27FC236}">
                  <a16:creationId xmlns:a16="http://schemas.microsoft.com/office/drawing/2014/main" id="{D9265208-6FB3-473F-A2EA-856B7B101C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12" name="Straight Connector 2011">
              <a:extLst>
                <a:ext uri="{FF2B5EF4-FFF2-40B4-BE49-F238E27FC236}">
                  <a16:creationId xmlns:a16="http://schemas.microsoft.com/office/drawing/2014/main" id="{8CB555C9-FA82-4EA7-B0BB-49FB0C5DD34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3" name="Straight Connector 2012">
              <a:extLst>
                <a:ext uri="{FF2B5EF4-FFF2-40B4-BE49-F238E27FC236}">
                  <a16:creationId xmlns:a16="http://schemas.microsoft.com/office/drawing/2014/main" id="{431FA788-9FDF-4BC1-A75F-6533AA385A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4" name="Arc 2013">
              <a:extLst>
                <a:ext uri="{FF2B5EF4-FFF2-40B4-BE49-F238E27FC236}">
                  <a16:creationId xmlns:a16="http://schemas.microsoft.com/office/drawing/2014/main" id="{7F0F414D-234E-4C7B-ACDC-1F6E6E3805C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5" name="Arc 2014">
              <a:extLst>
                <a:ext uri="{FF2B5EF4-FFF2-40B4-BE49-F238E27FC236}">
                  <a16:creationId xmlns:a16="http://schemas.microsoft.com/office/drawing/2014/main" id="{B052A715-9B47-4BFB-B5E3-CE74F4AF59C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6" name="Arc 2015">
              <a:extLst>
                <a:ext uri="{FF2B5EF4-FFF2-40B4-BE49-F238E27FC236}">
                  <a16:creationId xmlns:a16="http://schemas.microsoft.com/office/drawing/2014/main" id="{4DA0E8DC-E2C3-4B7A-928C-5DE5ED7D46D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7" name="Arc 2016">
              <a:extLst>
                <a:ext uri="{FF2B5EF4-FFF2-40B4-BE49-F238E27FC236}">
                  <a16:creationId xmlns:a16="http://schemas.microsoft.com/office/drawing/2014/main" id="{58FC65F7-395E-4349-BFC8-48457434216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8" name="Arc 2017">
              <a:extLst>
                <a:ext uri="{FF2B5EF4-FFF2-40B4-BE49-F238E27FC236}">
                  <a16:creationId xmlns:a16="http://schemas.microsoft.com/office/drawing/2014/main" id="{B19BD195-052F-40F2-BABC-B2C9C5A9345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9" name="Arc 2018">
              <a:extLst>
                <a:ext uri="{FF2B5EF4-FFF2-40B4-BE49-F238E27FC236}">
                  <a16:creationId xmlns:a16="http://schemas.microsoft.com/office/drawing/2014/main" id="{366CF9FA-9140-4258-B793-94F3C01439C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0" name="Oval 2019">
              <a:extLst>
                <a:ext uri="{FF2B5EF4-FFF2-40B4-BE49-F238E27FC236}">
                  <a16:creationId xmlns:a16="http://schemas.microsoft.com/office/drawing/2014/main" id="{79404FAC-C5F2-4D3B-B1FD-19827383EBC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1" name="Arc 2020">
              <a:extLst>
                <a:ext uri="{FF2B5EF4-FFF2-40B4-BE49-F238E27FC236}">
                  <a16:creationId xmlns:a16="http://schemas.microsoft.com/office/drawing/2014/main" id="{A13152CF-BB5E-41A9-AE94-BA21F6B380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2" name="Arc 2021">
              <a:extLst>
                <a:ext uri="{FF2B5EF4-FFF2-40B4-BE49-F238E27FC236}">
                  <a16:creationId xmlns:a16="http://schemas.microsoft.com/office/drawing/2014/main" id="{922B0BAF-AB78-483D-B16B-66BD48DDC48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23" name="Straight Connector 2022">
              <a:extLst>
                <a:ext uri="{FF2B5EF4-FFF2-40B4-BE49-F238E27FC236}">
                  <a16:creationId xmlns:a16="http://schemas.microsoft.com/office/drawing/2014/main" id="{08C4CD5F-5CE1-47B2-98BE-6DD51DBFD5A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24" name="Group 2023">
            <a:extLst>
              <a:ext uri="{FF2B5EF4-FFF2-40B4-BE49-F238E27FC236}">
                <a16:creationId xmlns:a16="http://schemas.microsoft.com/office/drawing/2014/main" id="{8B691568-9ADA-449E-9EFF-9B2D275BD3A5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2025" name="Arc 2024">
              <a:extLst>
                <a:ext uri="{FF2B5EF4-FFF2-40B4-BE49-F238E27FC236}">
                  <a16:creationId xmlns:a16="http://schemas.microsoft.com/office/drawing/2014/main" id="{E2A8CCFC-8FA0-4CC2-8352-02262BACA5B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6" name="Isosceles Triangle 2025">
              <a:extLst>
                <a:ext uri="{FF2B5EF4-FFF2-40B4-BE49-F238E27FC236}">
                  <a16:creationId xmlns:a16="http://schemas.microsoft.com/office/drawing/2014/main" id="{C5239F12-048C-436C-B151-AFB0EC41C8D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27" name="Straight Connector 2026">
              <a:extLst>
                <a:ext uri="{FF2B5EF4-FFF2-40B4-BE49-F238E27FC236}">
                  <a16:creationId xmlns:a16="http://schemas.microsoft.com/office/drawing/2014/main" id="{9A628F87-F3D0-43E8-A7B2-6664F373908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8" name="Straight Connector 2027">
              <a:extLst>
                <a:ext uri="{FF2B5EF4-FFF2-40B4-BE49-F238E27FC236}">
                  <a16:creationId xmlns:a16="http://schemas.microsoft.com/office/drawing/2014/main" id="{668562B1-8159-4E57-8B6C-65516E0DA0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9" name="Arc 2028">
              <a:extLst>
                <a:ext uri="{FF2B5EF4-FFF2-40B4-BE49-F238E27FC236}">
                  <a16:creationId xmlns:a16="http://schemas.microsoft.com/office/drawing/2014/main" id="{5E36A317-8479-4B18-BCD2-9E379745D77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0" name="Arc 2029">
              <a:extLst>
                <a:ext uri="{FF2B5EF4-FFF2-40B4-BE49-F238E27FC236}">
                  <a16:creationId xmlns:a16="http://schemas.microsoft.com/office/drawing/2014/main" id="{D6F0016B-2D73-4DD9-B307-5546FF47A27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1" name="Arc 2030">
              <a:extLst>
                <a:ext uri="{FF2B5EF4-FFF2-40B4-BE49-F238E27FC236}">
                  <a16:creationId xmlns:a16="http://schemas.microsoft.com/office/drawing/2014/main" id="{8ED4C4D7-3390-4C8D-8BF3-96E47A5AB1E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2" name="Arc 2031">
              <a:extLst>
                <a:ext uri="{FF2B5EF4-FFF2-40B4-BE49-F238E27FC236}">
                  <a16:creationId xmlns:a16="http://schemas.microsoft.com/office/drawing/2014/main" id="{B290FB17-69F2-4F36-A220-96DF18EDC57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3" name="Arc 2032">
              <a:extLst>
                <a:ext uri="{FF2B5EF4-FFF2-40B4-BE49-F238E27FC236}">
                  <a16:creationId xmlns:a16="http://schemas.microsoft.com/office/drawing/2014/main" id="{01BF3DEE-A4E9-49DC-A6A2-EFBB2B051BF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4" name="Arc 2033">
              <a:extLst>
                <a:ext uri="{FF2B5EF4-FFF2-40B4-BE49-F238E27FC236}">
                  <a16:creationId xmlns:a16="http://schemas.microsoft.com/office/drawing/2014/main" id="{588AD8D7-D788-40D3-A25A-4AB99F07EFC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5" name="Oval 2034">
              <a:extLst>
                <a:ext uri="{FF2B5EF4-FFF2-40B4-BE49-F238E27FC236}">
                  <a16:creationId xmlns:a16="http://schemas.microsoft.com/office/drawing/2014/main" id="{773942E3-59B9-4719-A205-85BE911EBF9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6" name="Arc 2035">
              <a:extLst>
                <a:ext uri="{FF2B5EF4-FFF2-40B4-BE49-F238E27FC236}">
                  <a16:creationId xmlns:a16="http://schemas.microsoft.com/office/drawing/2014/main" id="{11488BCB-DA7A-47B9-AF26-FF38AF594F7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7" name="Arc 2036">
              <a:extLst>
                <a:ext uri="{FF2B5EF4-FFF2-40B4-BE49-F238E27FC236}">
                  <a16:creationId xmlns:a16="http://schemas.microsoft.com/office/drawing/2014/main" id="{BC32C837-A6AA-477B-B5A7-D9264101D94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38" name="Straight Connector 2037">
              <a:extLst>
                <a:ext uri="{FF2B5EF4-FFF2-40B4-BE49-F238E27FC236}">
                  <a16:creationId xmlns:a16="http://schemas.microsoft.com/office/drawing/2014/main" id="{22033F03-86D1-4DE6-8397-7AF32CE0775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39" name="Group 2038">
            <a:extLst>
              <a:ext uri="{FF2B5EF4-FFF2-40B4-BE49-F238E27FC236}">
                <a16:creationId xmlns:a16="http://schemas.microsoft.com/office/drawing/2014/main" id="{65DCEFD7-D172-416B-A6D3-32BADADAEADA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2040" name="Arc 2039">
              <a:extLst>
                <a:ext uri="{FF2B5EF4-FFF2-40B4-BE49-F238E27FC236}">
                  <a16:creationId xmlns:a16="http://schemas.microsoft.com/office/drawing/2014/main" id="{CB1A5705-FF4B-4972-852B-842B7CE8269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1" name="Isosceles Triangle 2040">
              <a:extLst>
                <a:ext uri="{FF2B5EF4-FFF2-40B4-BE49-F238E27FC236}">
                  <a16:creationId xmlns:a16="http://schemas.microsoft.com/office/drawing/2014/main" id="{6337634F-91E2-44F9-B16F-5B26F7CB1E0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42" name="Straight Connector 2041">
              <a:extLst>
                <a:ext uri="{FF2B5EF4-FFF2-40B4-BE49-F238E27FC236}">
                  <a16:creationId xmlns:a16="http://schemas.microsoft.com/office/drawing/2014/main" id="{D56CC39F-2724-49FD-B5EB-1D70941965D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3" name="Straight Connector 2042">
              <a:extLst>
                <a:ext uri="{FF2B5EF4-FFF2-40B4-BE49-F238E27FC236}">
                  <a16:creationId xmlns:a16="http://schemas.microsoft.com/office/drawing/2014/main" id="{DAE7C56E-C31F-4AC2-8233-11614AC0A3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4" name="Arc 2043">
              <a:extLst>
                <a:ext uri="{FF2B5EF4-FFF2-40B4-BE49-F238E27FC236}">
                  <a16:creationId xmlns:a16="http://schemas.microsoft.com/office/drawing/2014/main" id="{DDFA4D54-F8D6-4F18-9B53-7724D2AE5F1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5" name="Arc 2044">
              <a:extLst>
                <a:ext uri="{FF2B5EF4-FFF2-40B4-BE49-F238E27FC236}">
                  <a16:creationId xmlns:a16="http://schemas.microsoft.com/office/drawing/2014/main" id="{5B672332-20FF-484D-8AA4-68EE12EC010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6" name="Arc 2045">
              <a:extLst>
                <a:ext uri="{FF2B5EF4-FFF2-40B4-BE49-F238E27FC236}">
                  <a16:creationId xmlns:a16="http://schemas.microsoft.com/office/drawing/2014/main" id="{3BEB9A3F-727E-47AE-8CEB-E64AFDFD540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7" name="Arc 2046">
              <a:extLst>
                <a:ext uri="{FF2B5EF4-FFF2-40B4-BE49-F238E27FC236}">
                  <a16:creationId xmlns:a16="http://schemas.microsoft.com/office/drawing/2014/main" id="{C31CA897-CD93-428A-8FD5-6831D022360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8" name="Arc 2047">
              <a:extLst>
                <a:ext uri="{FF2B5EF4-FFF2-40B4-BE49-F238E27FC236}">
                  <a16:creationId xmlns:a16="http://schemas.microsoft.com/office/drawing/2014/main" id="{E8B00E0A-41E1-439E-B364-C452B2C1E12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9" name="Arc 2048">
              <a:extLst>
                <a:ext uri="{FF2B5EF4-FFF2-40B4-BE49-F238E27FC236}">
                  <a16:creationId xmlns:a16="http://schemas.microsoft.com/office/drawing/2014/main" id="{810531DE-DF56-42F5-91E2-68437D0B024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0" name="Oval 2049">
              <a:extLst>
                <a:ext uri="{FF2B5EF4-FFF2-40B4-BE49-F238E27FC236}">
                  <a16:creationId xmlns:a16="http://schemas.microsoft.com/office/drawing/2014/main" id="{DCF10A60-05B8-4783-8F2B-7D283BF7275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1" name="Arc 2050">
              <a:extLst>
                <a:ext uri="{FF2B5EF4-FFF2-40B4-BE49-F238E27FC236}">
                  <a16:creationId xmlns:a16="http://schemas.microsoft.com/office/drawing/2014/main" id="{7AA9ABE9-589D-456B-B8A0-0FF188DB0B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2" name="Arc 2051">
              <a:extLst>
                <a:ext uri="{FF2B5EF4-FFF2-40B4-BE49-F238E27FC236}">
                  <a16:creationId xmlns:a16="http://schemas.microsoft.com/office/drawing/2014/main" id="{7D681900-D56A-4AB1-AE61-DAC7C8629C2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53" name="Straight Connector 2052">
              <a:extLst>
                <a:ext uri="{FF2B5EF4-FFF2-40B4-BE49-F238E27FC236}">
                  <a16:creationId xmlns:a16="http://schemas.microsoft.com/office/drawing/2014/main" id="{014D5030-2063-4296-B848-9EA1237B43D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54" name="Group 2053">
            <a:extLst>
              <a:ext uri="{FF2B5EF4-FFF2-40B4-BE49-F238E27FC236}">
                <a16:creationId xmlns:a16="http://schemas.microsoft.com/office/drawing/2014/main" id="{28E56A81-5EF4-408A-9B76-3E3B15EF22DB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2055" name="Arc 2054">
              <a:extLst>
                <a:ext uri="{FF2B5EF4-FFF2-40B4-BE49-F238E27FC236}">
                  <a16:creationId xmlns:a16="http://schemas.microsoft.com/office/drawing/2014/main" id="{44E7E5ED-023B-4CFC-91CD-F4948CDBB2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6" name="Isosceles Triangle 2055">
              <a:extLst>
                <a:ext uri="{FF2B5EF4-FFF2-40B4-BE49-F238E27FC236}">
                  <a16:creationId xmlns:a16="http://schemas.microsoft.com/office/drawing/2014/main" id="{9F0C03D0-F250-4424-933E-847F1A628E1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57" name="Straight Connector 2056">
              <a:extLst>
                <a:ext uri="{FF2B5EF4-FFF2-40B4-BE49-F238E27FC236}">
                  <a16:creationId xmlns:a16="http://schemas.microsoft.com/office/drawing/2014/main" id="{927C7D83-C2BD-44CE-8C2C-487E9B4E0B5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8" name="Straight Connector 2057">
              <a:extLst>
                <a:ext uri="{FF2B5EF4-FFF2-40B4-BE49-F238E27FC236}">
                  <a16:creationId xmlns:a16="http://schemas.microsoft.com/office/drawing/2014/main" id="{73FF2A4E-D3F7-4BB8-868D-86E7EBFA44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59" name="Arc 2058">
              <a:extLst>
                <a:ext uri="{FF2B5EF4-FFF2-40B4-BE49-F238E27FC236}">
                  <a16:creationId xmlns:a16="http://schemas.microsoft.com/office/drawing/2014/main" id="{57BAA287-C76C-4ECC-B466-7CF29F76CA9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0" name="Arc 2059">
              <a:extLst>
                <a:ext uri="{FF2B5EF4-FFF2-40B4-BE49-F238E27FC236}">
                  <a16:creationId xmlns:a16="http://schemas.microsoft.com/office/drawing/2014/main" id="{F5454019-2797-4112-9FEB-33169FDBBF5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1" name="Arc 2060">
              <a:extLst>
                <a:ext uri="{FF2B5EF4-FFF2-40B4-BE49-F238E27FC236}">
                  <a16:creationId xmlns:a16="http://schemas.microsoft.com/office/drawing/2014/main" id="{21028800-5D90-448C-BEC2-63706699ACD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2" name="Arc 2061">
              <a:extLst>
                <a:ext uri="{FF2B5EF4-FFF2-40B4-BE49-F238E27FC236}">
                  <a16:creationId xmlns:a16="http://schemas.microsoft.com/office/drawing/2014/main" id="{10FBDF5D-2EB0-48CC-9DA3-F843352255D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3" name="Arc 2062">
              <a:extLst>
                <a:ext uri="{FF2B5EF4-FFF2-40B4-BE49-F238E27FC236}">
                  <a16:creationId xmlns:a16="http://schemas.microsoft.com/office/drawing/2014/main" id="{33935D19-3D35-4D28-A906-4DFD1FCCEBC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4" name="Arc 2063">
              <a:extLst>
                <a:ext uri="{FF2B5EF4-FFF2-40B4-BE49-F238E27FC236}">
                  <a16:creationId xmlns:a16="http://schemas.microsoft.com/office/drawing/2014/main" id="{726BF2BB-4BA3-48F6-8F98-2D91A1DA077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5" name="Oval 2064">
              <a:extLst>
                <a:ext uri="{FF2B5EF4-FFF2-40B4-BE49-F238E27FC236}">
                  <a16:creationId xmlns:a16="http://schemas.microsoft.com/office/drawing/2014/main" id="{00D9A41A-C352-43B4-8136-8D98A2DAA6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6" name="Arc 2065">
              <a:extLst>
                <a:ext uri="{FF2B5EF4-FFF2-40B4-BE49-F238E27FC236}">
                  <a16:creationId xmlns:a16="http://schemas.microsoft.com/office/drawing/2014/main" id="{BD53AE0D-4AF8-4BE7-9D18-8AB5CFA0223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7" name="Arc 2066">
              <a:extLst>
                <a:ext uri="{FF2B5EF4-FFF2-40B4-BE49-F238E27FC236}">
                  <a16:creationId xmlns:a16="http://schemas.microsoft.com/office/drawing/2014/main" id="{28C98152-CD78-4738-99C8-47E2B9B9711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68" name="Straight Connector 2067">
              <a:extLst>
                <a:ext uri="{FF2B5EF4-FFF2-40B4-BE49-F238E27FC236}">
                  <a16:creationId xmlns:a16="http://schemas.microsoft.com/office/drawing/2014/main" id="{65AD89E7-3D5A-4765-BDDE-257184F9E02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69" name="Group 2068">
            <a:extLst>
              <a:ext uri="{FF2B5EF4-FFF2-40B4-BE49-F238E27FC236}">
                <a16:creationId xmlns:a16="http://schemas.microsoft.com/office/drawing/2014/main" id="{DB43EA17-B220-4980-8BC2-47CA10D213EE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2070" name="Arc 2069">
              <a:extLst>
                <a:ext uri="{FF2B5EF4-FFF2-40B4-BE49-F238E27FC236}">
                  <a16:creationId xmlns:a16="http://schemas.microsoft.com/office/drawing/2014/main" id="{978F1001-C2C5-4CC8-B894-FB88FA27FA9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1" name="Isosceles Triangle 2070">
              <a:extLst>
                <a:ext uri="{FF2B5EF4-FFF2-40B4-BE49-F238E27FC236}">
                  <a16:creationId xmlns:a16="http://schemas.microsoft.com/office/drawing/2014/main" id="{FCEC55E5-7A74-4ED5-951D-0326205A0E3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72" name="Straight Connector 2071">
              <a:extLst>
                <a:ext uri="{FF2B5EF4-FFF2-40B4-BE49-F238E27FC236}">
                  <a16:creationId xmlns:a16="http://schemas.microsoft.com/office/drawing/2014/main" id="{3EC4BB96-EDCC-40B0-95E9-2FEEF0A27FC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3" name="Straight Connector 2072">
              <a:extLst>
                <a:ext uri="{FF2B5EF4-FFF2-40B4-BE49-F238E27FC236}">
                  <a16:creationId xmlns:a16="http://schemas.microsoft.com/office/drawing/2014/main" id="{DFC13BF8-2F23-4A07-9CE6-E26CEA893F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4" name="Arc 2073">
              <a:extLst>
                <a:ext uri="{FF2B5EF4-FFF2-40B4-BE49-F238E27FC236}">
                  <a16:creationId xmlns:a16="http://schemas.microsoft.com/office/drawing/2014/main" id="{6705BE58-AB34-4ED2-B320-C2EB0530850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5" name="Arc 2074">
              <a:extLst>
                <a:ext uri="{FF2B5EF4-FFF2-40B4-BE49-F238E27FC236}">
                  <a16:creationId xmlns:a16="http://schemas.microsoft.com/office/drawing/2014/main" id="{639307FD-AD02-4811-BDD6-9086DBD4EB3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6" name="Arc 2075">
              <a:extLst>
                <a:ext uri="{FF2B5EF4-FFF2-40B4-BE49-F238E27FC236}">
                  <a16:creationId xmlns:a16="http://schemas.microsoft.com/office/drawing/2014/main" id="{0F68709E-26E5-4451-979E-6FBFA6180F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7" name="Arc 2076">
              <a:extLst>
                <a:ext uri="{FF2B5EF4-FFF2-40B4-BE49-F238E27FC236}">
                  <a16:creationId xmlns:a16="http://schemas.microsoft.com/office/drawing/2014/main" id="{0E1EF306-E258-45DE-8530-69CB8D2A4C5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8" name="Arc 2077">
              <a:extLst>
                <a:ext uri="{FF2B5EF4-FFF2-40B4-BE49-F238E27FC236}">
                  <a16:creationId xmlns:a16="http://schemas.microsoft.com/office/drawing/2014/main" id="{B3275876-B251-46A1-8A80-1DF24545A16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9" name="Arc 2078">
              <a:extLst>
                <a:ext uri="{FF2B5EF4-FFF2-40B4-BE49-F238E27FC236}">
                  <a16:creationId xmlns:a16="http://schemas.microsoft.com/office/drawing/2014/main" id="{14F78905-EAF4-4581-AA84-B933B5A64F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0" name="Oval 2079">
              <a:extLst>
                <a:ext uri="{FF2B5EF4-FFF2-40B4-BE49-F238E27FC236}">
                  <a16:creationId xmlns:a16="http://schemas.microsoft.com/office/drawing/2014/main" id="{5D766D91-13A8-4C23-96B4-FF936611929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1" name="Arc 2080">
              <a:extLst>
                <a:ext uri="{FF2B5EF4-FFF2-40B4-BE49-F238E27FC236}">
                  <a16:creationId xmlns:a16="http://schemas.microsoft.com/office/drawing/2014/main" id="{3C72A16E-DF2A-4425-A568-B1C0DE4E32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2" name="Arc 2081">
              <a:extLst>
                <a:ext uri="{FF2B5EF4-FFF2-40B4-BE49-F238E27FC236}">
                  <a16:creationId xmlns:a16="http://schemas.microsoft.com/office/drawing/2014/main" id="{AF624AF2-1DE8-40AA-8161-EC7C0288D80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83" name="Straight Connector 2082">
              <a:extLst>
                <a:ext uri="{FF2B5EF4-FFF2-40B4-BE49-F238E27FC236}">
                  <a16:creationId xmlns:a16="http://schemas.microsoft.com/office/drawing/2014/main" id="{847A5F61-CF3A-4579-BA74-64EAEA849F8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84" name="Group 2083">
            <a:extLst>
              <a:ext uri="{FF2B5EF4-FFF2-40B4-BE49-F238E27FC236}">
                <a16:creationId xmlns:a16="http://schemas.microsoft.com/office/drawing/2014/main" id="{1C7E2F57-16EF-4E87-8F30-12AAC0BE7A00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2085" name="Arc 2084">
              <a:extLst>
                <a:ext uri="{FF2B5EF4-FFF2-40B4-BE49-F238E27FC236}">
                  <a16:creationId xmlns:a16="http://schemas.microsoft.com/office/drawing/2014/main" id="{F37F668C-785D-42BE-9CE8-77F450E2A7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6" name="Isosceles Triangle 2085">
              <a:extLst>
                <a:ext uri="{FF2B5EF4-FFF2-40B4-BE49-F238E27FC236}">
                  <a16:creationId xmlns:a16="http://schemas.microsoft.com/office/drawing/2014/main" id="{42FA8E90-EF3F-47FD-9008-518E134F709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87" name="Straight Connector 2086">
              <a:extLst>
                <a:ext uri="{FF2B5EF4-FFF2-40B4-BE49-F238E27FC236}">
                  <a16:creationId xmlns:a16="http://schemas.microsoft.com/office/drawing/2014/main" id="{0EC7B915-CC8C-4685-844D-92CA891A86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8" name="Straight Connector 2087">
              <a:extLst>
                <a:ext uri="{FF2B5EF4-FFF2-40B4-BE49-F238E27FC236}">
                  <a16:creationId xmlns:a16="http://schemas.microsoft.com/office/drawing/2014/main" id="{EF6D83FF-84AA-465D-99B3-27956A6C77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9" name="Arc 2088">
              <a:extLst>
                <a:ext uri="{FF2B5EF4-FFF2-40B4-BE49-F238E27FC236}">
                  <a16:creationId xmlns:a16="http://schemas.microsoft.com/office/drawing/2014/main" id="{FFE6494D-E4EF-407F-8FC1-A33FE38B3F1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0" name="Arc 2089">
              <a:extLst>
                <a:ext uri="{FF2B5EF4-FFF2-40B4-BE49-F238E27FC236}">
                  <a16:creationId xmlns:a16="http://schemas.microsoft.com/office/drawing/2014/main" id="{C2EBF626-04BA-4A5E-B335-70233A03602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1" name="Arc 2090">
              <a:extLst>
                <a:ext uri="{FF2B5EF4-FFF2-40B4-BE49-F238E27FC236}">
                  <a16:creationId xmlns:a16="http://schemas.microsoft.com/office/drawing/2014/main" id="{EB96DAC0-EFFB-4C96-A320-F1C2C7A32DE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2" name="Arc 2091">
              <a:extLst>
                <a:ext uri="{FF2B5EF4-FFF2-40B4-BE49-F238E27FC236}">
                  <a16:creationId xmlns:a16="http://schemas.microsoft.com/office/drawing/2014/main" id="{6FB71443-26D5-4239-A820-87419C6EBF6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3" name="Arc 2092">
              <a:extLst>
                <a:ext uri="{FF2B5EF4-FFF2-40B4-BE49-F238E27FC236}">
                  <a16:creationId xmlns:a16="http://schemas.microsoft.com/office/drawing/2014/main" id="{2C2C5443-8359-4223-86F4-2B9698D69EE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4" name="Arc 2093">
              <a:extLst>
                <a:ext uri="{FF2B5EF4-FFF2-40B4-BE49-F238E27FC236}">
                  <a16:creationId xmlns:a16="http://schemas.microsoft.com/office/drawing/2014/main" id="{921CAFFE-7B2D-4D4E-A48F-D6C0FB1959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5" name="Oval 2094">
              <a:extLst>
                <a:ext uri="{FF2B5EF4-FFF2-40B4-BE49-F238E27FC236}">
                  <a16:creationId xmlns:a16="http://schemas.microsoft.com/office/drawing/2014/main" id="{8C9D91AB-BC2D-42CD-ACCB-F571219C626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6" name="Arc 2095">
              <a:extLst>
                <a:ext uri="{FF2B5EF4-FFF2-40B4-BE49-F238E27FC236}">
                  <a16:creationId xmlns:a16="http://schemas.microsoft.com/office/drawing/2014/main" id="{A005FDFF-30B6-4388-8E26-3365A0405D0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7" name="Arc 2096">
              <a:extLst>
                <a:ext uri="{FF2B5EF4-FFF2-40B4-BE49-F238E27FC236}">
                  <a16:creationId xmlns:a16="http://schemas.microsoft.com/office/drawing/2014/main" id="{16E7A177-15AF-48F0-BF3D-6DE8AF58536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8" name="Straight Connector 2097">
              <a:extLst>
                <a:ext uri="{FF2B5EF4-FFF2-40B4-BE49-F238E27FC236}">
                  <a16:creationId xmlns:a16="http://schemas.microsoft.com/office/drawing/2014/main" id="{F3AEF68F-0E86-4FEE-B81F-B1513EB86EE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99" name="Group 2098">
            <a:extLst>
              <a:ext uri="{FF2B5EF4-FFF2-40B4-BE49-F238E27FC236}">
                <a16:creationId xmlns:a16="http://schemas.microsoft.com/office/drawing/2014/main" id="{2B96327D-AB2E-425B-AD21-EF4164DA9EF4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2100" name="Arc 2099">
              <a:extLst>
                <a:ext uri="{FF2B5EF4-FFF2-40B4-BE49-F238E27FC236}">
                  <a16:creationId xmlns:a16="http://schemas.microsoft.com/office/drawing/2014/main" id="{716B1A47-C2DB-46D0-AAC2-2C7CB522E6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1" name="Isosceles Triangle 2100">
              <a:extLst>
                <a:ext uri="{FF2B5EF4-FFF2-40B4-BE49-F238E27FC236}">
                  <a16:creationId xmlns:a16="http://schemas.microsoft.com/office/drawing/2014/main" id="{B063A9CD-0624-451F-B681-D9CBB4C93A0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02" name="Straight Connector 2101">
              <a:extLst>
                <a:ext uri="{FF2B5EF4-FFF2-40B4-BE49-F238E27FC236}">
                  <a16:creationId xmlns:a16="http://schemas.microsoft.com/office/drawing/2014/main" id="{A7CC8CF3-09A9-462C-94A2-7A059F1F32B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3" name="Straight Connector 2102">
              <a:extLst>
                <a:ext uri="{FF2B5EF4-FFF2-40B4-BE49-F238E27FC236}">
                  <a16:creationId xmlns:a16="http://schemas.microsoft.com/office/drawing/2014/main" id="{08312F29-0BAD-4629-86C5-F5D547DFF4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4" name="Arc 2103">
              <a:extLst>
                <a:ext uri="{FF2B5EF4-FFF2-40B4-BE49-F238E27FC236}">
                  <a16:creationId xmlns:a16="http://schemas.microsoft.com/office/drawing/2014/main" id="{448A1D3E-FF52-4A2C-B82E-5C3E1930735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5" name="Arc 2104">
              <a:extLst>
                <a:ext uri="{FF2B5EF4-FFF2-40B4-BE49-F238E27FC236}">
                  <a16:creationId xmlns:a16="http://schemas.microsoft.com/office/drawing/2014/main" id="{931F268F-BC66-4D3E-A60D-EACAA795CE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6" name="Arc 2105">
              <a:extLst>
                <a:ext uri="{FF2B5EF4-FFF2-40B4-BE49-F238E27FC236}">
                  <a16:creationId xmlns:a16="http://schemas.microsoft.com/office/drawing/2014/main" id="{9B1D6B8F-534C-4239-854A-AF38AD8972F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7" name="Arc 2106">
              <a:extLst>
                <a:ext uri="{FF2B5EF4-FFF2-40B4-BE49-F238E27FC236}">
                  <a16:creationId xmlns:a16="http://schemas.microsoft.com/office/drawing/2014/main" id="{E45802F7-021A-4BCC-9012-AF7F25773EE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8" name="Arc 2107">
              <a:extLst>
                <a:ext uri="{FF2B5EF4-FFF2-40B4-BE49-F238E27FC236}">
                  <a16:creationId xmlns:a16="http://schemas.microsoft.com/office/drawing/2014/main" id="{B434C7D7-A004-4F53-BB1E-212F8B30EB9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9" name="Arc 2108">
              <a:extLst>
                <a:ext uri="{FF2B5EF4-FFF2-40B4-BE49-F238E27FC236}">
                  <a16:creationId xmlns:a16="http://schemas.microsoft.com/office/drawing/2014/main" id="{A12870CC-4558-4899-9C50-A306DCD6A69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0" name="Oval 2109">
              <a:extLst>
                <a:ext uri="{FF2B5EF4-FFF2-40B4-BE49-F238E27FC236}">
                  <a16:creationId xmlns:a16="http://schemas.microsoft.com/office/drawing/2014/main" id="{9D0B2B55-DC79-4CBC-BD10-01DA2927050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1" name="Arc 2110">
              <a:extLst>
                <a:ext uri="{FF2B5EF4-FFF2-40B4-BE49-F238E27FC236}">
                  <a16:creationId xmlns:a16="http://schemas.microsoft.com/office/drawing/2014/main" id="{99FE9FAC-DA60-40E5-A9C9-37E81054EB2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2" name="Arc 2111">
              <a:extLst>
                <a:ext uri="{FF2B5EF4-FFF2-40B4-BE49-F238E27FC236}">
                  <a16:creationId xmlns:a16="http://schemas.microsoft.com/office/drawing/2014/main" id="{C7D06CD3-B6C4-4835-BDD2-9AD1AC5449F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13" name="Straight Connector 2112">
              <a:extLst>
                <a:ext uri="{FF2B5EF4-FFF2-40B4-BE49-F238E27FC236}">
                  <a16:creationId xmlns:a16="http://schemas.microsoft.com/office/drawing/2014/main" id="{0D8359B7-1BE5-4087-AB39-193CFAB5CE3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4" name="Group 2113">
            <a:extLst>
              <a:ext uri="{FF2B5EF4-FFF2-40B4-BE49-F238E27FC236}">
                <a16:creationId xmlns:a16="http://schemas.microsoft.com/office/drawing/2014/main" id="{7D9DEA90-AA2C-49EE-8973-BBEA4F265510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2115" name="Arc 2114">
              <a:extLst>
                <a:ext uri="{FF2B5EF4-FFF2-40B4-BE49-F238E27FC236}">
                  <a16:creationId xmlns:a16="http://schemas.microsoft.com/office/drawing/2014/main" id="{AC5234BE-F4FF-4091-8F57-7CCBF2CB79D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6" name="Isosceles Triangle 2115">
              <a:extLst>
                <a:ext uri="{FF2B5EF4-FFF2-40B4-BE49-F238E27FC236}">
                  <a16:creationId xmlns:a16="http://schemas.microsoft.com/office/drawing/2014/main" id="{66DA912C-E70A-4D09-83EB-F7EEBC1DE21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17" name="Straight Connector 2116">
              <a:extLst>
                <a:ext uri="{FF2B5EF4-FFF2-40B4-BE49-F238E27FC236}">
                  <a16:creationId xmlns:a16="http://schemas.microsoft.com/office/drawing/2014/main" id="{CED9B289-48FB-4573-B210-AB4D838D45A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8" name="Straight Connector 2117">
              <a:extLst>
                <a:ext uri="{FF2B5EF4-FFF2-40B4-BE49-F238E27FC236}">
                  <a16:creationId xmlns:a16="http://schemas.microsoft.com/office/drawing/2014/main" id="{F80D083F-54BE-4DBB-B52E-2B202DA4AC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9" name="Arc 2118">
              <a:extLst>
                <a:ext uri="{FF2B5EF4-FFF2-40B4-BE49-F238E27FC236}">
                  <a16:creationId xmlns:a16="http://schemas.microsoft.com/office/drawing/2014/main" id="{F5648983-C7E1-489E-A32A-8D5CF7ABD57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0" name="Arc 2119">
              <a:extLst>
                <a:ext uri="{FF2B5EF4-FFF2-40B4-BE49-F238E27FC236}">
                  <a16:creationId xmlns:a16="http://schemas.microsoft.com/office/drawing/2014/main" id="{3BB8A5BA-8866-46F9-BD1D-42EE6A4DE6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1" name="Arc 2120">
              <a:extLst>
                <a:ext uri="{FF2B5EF4-FFF2-40B4-BE49-F238E27FC236}">
                  <a16:creationId xmlns:a16="http://schemas.microsoft.com/office/drawing/2014/main" id="{D54AACAC-FC2B-4343-BE4B-47E7D82A3A6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2" name="Arc 2121">
              <a:extLst>
                <a:ext uri="{FF2B5EF4-FFF2-40B4-BE49-F238E27FC236}">
                  <a16:creationId xmlns:a16="http://schemas.microsoft.com/office/drawing/2014/main" id="{D938A432-8088-41FF-B00B-5013523D509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3" name="Arc 2122">
              <a:extLst>
                <a:ext uri="{FF2B5EF4-FFF2-40B4-BE49-F238E27FC236}">
                  <a16:creationId xmlns:a16="http://schemas.microsoft.com/office/drawing/2014/main" id="{452DB43A-ADB2-436C-BE92-1F83E148448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4" name="Arc 2123">
              <a:extLst>
                <a:ext uri="{FF2B5EF4-FFF2-40B4-BE49-F238E27FC236}">
                  <a16:creationId xmlns:a16="http://schemas.microsoft.com/office/drawing/2014/main" id="{FCF6B01F-5F2E-4DFC-8D34-2C6D3322998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5" name="Oval 2124">
              <a:extLst>
                <a:ext uri="{FF2B5EF4-FFF2-40B4-BE49-F238E27FC236}">
                  <a16:creationId xmlns:a16="http://schemas.microsoft.com/office/drawing/2014/main" id="{E9C904AD-DF6D-481C-B34A-60F74C0B298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6" name="Arc 2125">
              <a:extLst>
                <a:ext uri="{FF2B5EF4-FFF2-40B4-BE49-F238E27FC236}">
                  <a16:creationId xmlns:a16="http://schemas.microsoft.com/office/drawing/2014/main" id="{CEFF59A1-1DFD-4164-8569-5D231168333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7" name="Arc 2126">
              <a:extLst>
                <a:ext uri="{FF2B5EF4-FFF2-40B4-BE49-F238E27FC236}">
                  <a16:creationId xmlns:a16="http://schemas.microsoft.com/office/drawing/2014/main" id="{F4331FF5-EEAF-4095-AF47-E1790F720DD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28" name="Straight Connector 2127">
              <a:extLst>
                <a:ext uri="{FF2B5EF4-FFF2-40B4-BE49-F238E27FC236}">
                  <a16:creationId xmlns:a16="http://schemas.microsoft.com/office/drawing/2014/main" id="{F2C4038D-1789-4712-80E2-96155F76E5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29" name="Group 2128">
            <a:extLst>
              <a:ext uri="{FF2B5EF4-FFF2-40B4-BE49-F238E27FC236}">
                <a16:creationId xmlns:a16="http://schemas.microsoft.com/office/drawing/2014/main" id="{7A97C5B1-05DF-454C-BB20-D91AE23C51DB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2130" name="Arc 2129">
              <a:extLst>
                <a:ext uri="{FF2B5EF4-FFF2-40B4-BE49-F238E27FC236}">
                  <a16:creationId xmlns:a16="http://schemas.microsoft.com/office/drawing/2014/main" id="{B17AE010-4766-427F-9FD7-A3E7969BDAC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1" name="Isosceles Triangle 2130">
              <a:extLst>
                <a:ext uri="{FF2B5EF4-FFF2-40B4-BE49-F238E27FC236}">
                  <a16:creationId xmlns:a16="http://schemas.microsoft.com/office/drawing/2014/main" id="{4F34CFB9-3110-429E-A005-5040F46FBA6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32" name="Straight Connector 2131">
              <a:extLst>
                <a:ext uri="{FF2B5EF4-FFF2-40B4-BE49-F238E27FC236}">
                  <a16:creationId xmlns:a16="http://schemas.microsoft.com/office/drawing/2014/main" id="{3495D2E3-FA5A-4733-B350-19A053BE0D1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3" name="Straight Connector 2132">
              <a:extLst>
                <a:ext uri="{FF2B5EF4-FFF2-40B4-BE49-F238E27FC236}">
                  <a16:creationId xmlns:a16="http://schemas.microsoft.com/office/drawing/2014/main" id="{0D5C29F6-B049-4897-891E-1A37C5B9D0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4" name="Arc 2133">
              <a:extLst>
                <a:ext uri="{FF2B5EF4-FFF2-40B4-BE49-F238E27FC236}">
                  <a16:creationId xmlns:a16="http://schemas.microsoft.com/office/drawing/2014/main" id="{25E57DAF-29AE-42A3-87B2-41F880E926B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5" name="Arc 2134">
              <a:extLst>
                <a:ext uri="{FF2B5EF4-FFF2-40B4-BE49-F238E27FC236}">
                  <a16:creationId xmlns:a16="http://schemas.microsoft.com/office/drawing/2014/main" id="{A095530F-5953-4B96-803A-09D22C9E352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6" name="Arc 2135">
              <a:extLst>
                <a:ext uri="{FF2B5EF4-FFF2-40B4-BE49-F238E27FC236}">
                  <a16:creationId xmlns:a16="http://schemas.microsoft.com/office/drawing/2014/main" id="{4B3F4CE0-537D-4A21-AD5C-14F2FB139CE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7" name="Arc 2136">
              <a:extLst>
                <a:ext uri="{FF2B5EF4-FFF2-40B4-BE49-F238E27FC236}">
                  <a16:creationId xmlns:a16="http://schemas.microsoft.com/office/drawing/2014/main" id="{FAA77F22-9D66-4CE0-A295-72AE7A262C8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8" name="Arc 2137">
              <a:extLst>
                <a:ext uri="{FF2B5EF4-FFF2-40B4-BE49-F238E27FC236}">
                  <a16:creationId xmlns:a16="http://schemas.microsoft.com/office/drawing/2014/main" id="{26C81CDB-75DD-41D7-B5F3-9CECE00BE8C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9" name="Arc 2138">
              <a:extLst>
                <a:ext uri="{FF2B5EF4-FFF2-40B4-BE49-F238E27FC236}">
                  <a16:creationId xmlns:a16="http://schemas.microsoft.com/office/drawing/2014/main" id="{E00F623D-AF9D-464B-BCDD-45A569E14B1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0" name="Oval 2139">
              <a:extLst>
                <a:ext uri="{FF2B5EF4-FFF2-40B4-BE49-F238E27FC236}">
                  <a16:creationId xmlns:a16="http://schemas.microsoft.com/office/drawing/2014/main" id="{4DA59AF4-90E4-44E4-B021-589AFFC94E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1" name="Arc 2140">
              <a:extLst>
                <a:ext uri="{FF2B5EF4-FFF2-40B4-BE49-F238E27FC236}">
                  <a16:creationId xmlns:a16="http://schemas.microsoft.com/office/drawing/2014/main" id="{1BA0FF88-372E-42E1-8F0A-459A1396E1B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2" name="Arc 2141">
              <a:extLst>
                <a:ext uri="{FF2B5EF4-FFF2-40B4-BE49-F238E27FC236}">
                  <a16:creationId xmlns:a16="http://schemas.microsoft.com/office/drawing/2014/main" id="{D2F55F8A-D164-4688-BC7C-870DAC3FCCB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43" name="Straight Connector 2142">
              <a:extLst>
                <a:ext uri="{FF2B5EF4-FFF2-40B4-BE49-F238E27FC236}">
                  <a16:creationId xmlns:a16="http://schemas.microsoft.com/office/drawing/2014/main" id="{D03F9CE9-E753-421E-B2E3-8D428D2B780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44" name="Group 2143">
            <a:extLst>
              <a:ext uri="{FF2B5EF4-FFF2-40B4-BE49-F238E27FC236}">
                <a16:creationId xmlns:a16="http://schemas.microsoft.com/office/drawing/2014/main" id="{DD969650-BA2E-4886-A04A-DA269E9046A2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2145" name="Arc 2144">
              <a:extLst>
                <a:ext uri="{FF2B5EF4-FFF2-40B4-BE49-F238E27FC236}">
                  <a16:creationId xmlns:a16="http://schemas.microsoft.com/office/drawing/2014/main" id="{4EDAF158-BBA8-4EDB-A090-979D4214BC4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6" name="Isosceles Triangle 2145">
              <a:extLst>
                <a:ext uri="{FF2B5EF4-FFF2-40B4-BE49-F238E27FC236}">
                  <a16:creationId xmlns:a16="http://schemas.microsoft.com/office/drawing/2014/main" id="{72C7FF24-697C-4B67-9C97-47AC4E47505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47" name="Straight Connector 2146">
              <a:extLst>
                <a:ext uri="{FF2B5EF4-FFF2-40B4-BE49-F238E27FC236}">
                  <a16:creationId xmlns:a16="http://schemas.microsoft.com/office/drawing/2014/main" id="{A4039ADD-B36A-4DF5-9485-B9BC060BA45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8" name="Straight Connector 2147">
              <a:extLst>
                <a:ext uri="{FF2B5EF4-FFF2-40B4-BE49-F238E27FC236}">
                  <a16:creationId xmlns:a16="http://schemas.microsoft.com/office/drawing/2014/main" id="{FB34CAFD-EE52-422F-B65B-C5142679E3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9" name="Arc 2148">
              <a:extLst>
                <a:ext uri="{FF2B5EF4-FFF2-40B4-BE49-F238E27FC236}">
                  <a16:creationId xmlns:a16="http://schemas.microsoft.com/office/drawing/2014/main" id="{A7425DD6-6C3D-45C9-BA67-ADA0042A90E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0" name="Arc 2149">
              <a:extLst>
                <a:ext uri="{FF2B5EF4-FFF2-40B4-BE49-F238E27FC236}">
                  <a16:creationId xmlns:a16="http://schemas.microsoft.com/office/drawing/2014/main" id="{42ABA615-29BB-428C-8D1C-C20AF33A9B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1" name="Arc 2150">
              <a:extLst>
                <a:ext uri="{FF2B5EF4-FFF2-40B4-BE49-F238E27FC236}">
                  <a16:creationId xmlns:a16="http://schemas.microsoft.com/office/drawing/2014/main" id="{A36F4E51-DCBA-4DB9-A479-7B79ED7E6A5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2" name="Arc 2151">
              <a:extLst>
                <a:ext uri="{FF2B5EF4-FFF2-40B4-BE49-F238E27FC236}">
                  <a16:creationId xmlns:a16="http://schemas.microsoft.com/office/drawing/2014/main" id="{347575BB-62A8-47FC-9DCF-8ED99F9BD7D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3" name="Arc 2152">
              <a:extLst>
                <a:ext uri="{FF2B5EF4-FFF2-40B4-BE49-F238E27FC236}">
                  <a16:creationId xmlns:a16="http://schemas.microsoft.com/office/drawing/2014/main" id="{81742BD6-D7C1-4F3E-A915-F395FE52092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4" name="Arc 2153">
              <a:extLst>
                <a:ext uri="{FF2B5EF4-FFF2-40B4-BE49-F238E27FC236}">
                  <a16:creationId xmlns:a16="http://schemas.microsoft.com/office/drawing/2014/main" id="{1E0F7A1D-04E1-4390-836C-3BAE118A372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5" name="Oval 2154">
              <a:extLst>
                <a:ext uri="{FF2B5EF4-FFF2-40B4-BE49-F238E27FC236}">
                  <a16:creationId xmlns:a16="http://schemas.microsoft.com/office/drawing/2014/main" id="{3AB0239A-22D1-4DFB-88B5-D6BA0A13238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6" name="Arc 2155">
              <a:extLst>
                <a:ext uri="{FF2B5EF4-FFF2-40B4-BE49-F238E27FC236}">
                  <a16:creationId xmlns:a16="http://schemas.microsoft.com/office/drawing/2014/main" id="{84A70684-2BE8-4706-8DA7-64C708C6B1E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7" name="Arc 2156">
              <a:extLst>
                <a:ext uri="{FF2B5EF4-FFF2-40B4-BE49-F238E27FC236}">
                  <a16:creationId xmlns:a16="http://schemas.microsoft.com/office/drawing/2014/main" id="{C8211B87-1188-4B25-9171-A8B54CF6386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58" name="Straight Connector 2157">
              <a:extLst>
                <a:ext uri="{FF2B5EF4-FFF2-40B4-BE49-F238E27FC236}">
                  <a16:creationId xmlns:a16="http://schemas.microsoft.com/office/drawing/2014/main" id="{BE25EDD0-1016-43DB-A564-534C8176029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6579F75C-4B0F-4127-BB83-120E7836784B}"/>
              </a:ext>
            </a:extLst>
          </p:cNvPr>
          <p:cNvGrpSpPr/>
          <p:nvPr/>
        </p:nvGrpSpPr>
        <p:grpSpPr>
          <a:xfrm>
            <a:off x="438745" y="211001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" name="Sun 2">
              <a:extLst>
                <a:ext uri="{FF2B5EF4-FFF2-40B4-BE49-F238E27FC236}">
                  <a16:creationId xmlns:a16="http://schemas.microsoft.com/office/drawing/2014/main" id="{0701B762-72DD-4991-B84C-6BE5CD6874B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76D689B-4488-48E6-B319-2658625D93C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95EC40B-90A9-40FA-8429-1CEEDD8FECB3}"/>
              </a:ext>
            </a:extLst>
          </p:cNvPr>
          <p:cNvGrpSpPr/>
          <p:nvPr/>
        </p:nvGrpSpPr>
        <p:grpSpPr>
          <a:xfrm>
            <a:off x="621384" y="2115759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" name="Sun 5">
              <a:extLst>
                <a:ext uri="{FF2B5EF4-FFF2-40B4-BE49-F238E27FC236}">
                  <a16:creationId xmlns:a16="http://schemas.microsoft.com/office/drawing/2014/main" id="{0166A61E-1107-4E85-8FB4-99F8E5D2742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2E9B8EB-E0B4-40E7-B9C1-83F8ABEEBFA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3FF6E8B-A68F-41F7-987C-D94BDEDE2AB4}"/>
              </a:ext>
            </a:extLst>
          </p:cNvPr>
          <p:cNvGrpSpPr/>
          <p:nvPr/>
        </p:nvGrpSpPr>
        <p:grpSpPr>
          <a:xfrm>
            <a:off x="739160" y="228070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9" name="Sun 8">
              <a:extLst>
                <a:ext uri="{FF2B5EF4-FFF2-40B4-BE49-F238E27FC236}">
                  <a16:creationId xmlns:a16="http://schemas.microsoft.com/office/drawing/2014/main" id="{C2286E0E-3DD8-41CF-A79B-B6BBDF8E96A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2530116-E8BC-458A-9C86-53166037FC9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A290172-8A35-493A-BC55-49D91D4263F0}"/>
              </a:ext>
            </a:extLst>
          </p:cNvPr>
          <p:cNvGrpSpPr/>
          <p:nvPr/>
        </p:nvGrpSpPr>
        <p:grpSpPr>
          <a:xfrm>
            <a:off x="301251" y="2205266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2" name="Sun 11">
              <a:extLst>
                <a:ext uri="{FF2B5EF4-FFF2-40B4-BE49-F238E27FC236}">
                  <a16:creationId xmlns:a16="http://schemas.microsoft.com/office/drawing/2014/main" id="{05690664-0403-49AC-BC32-84801F746E8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861FA93-5984-464B-AF36-6F66305564D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0824975-FEB7-4D21-822D-0CF7587010E0}"/>
              </a:ext>
            </a:extLst>
          </p:cNvPr>
          <p:cNvGrpSpPr/>
          <p:nvPr/>
        </p:nvGrpSpPr>
        <p:grpSpPr>
          <a:xfrm>
            <a:off x="346971" y="252639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5" name="Sun 14">
              <a:extLst>
                <a:ext uri="{FF2B5EF4-FFF2-40B4-BE49-F238E27FC236}">
                  <a16:creationId xmlns:a16="http://schemas.microsoft.com/office/drawing/2014/main" id="{D7A3994D-3785-4C84-B4DB-440A639057C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381E531F-B5FF-4F89-9EE5-4B6E9865B58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33D439A-7AA1-4D35-969E-D61F7F1FC5C6}"/>
              </a:ext>
            </a:extLst>
          </p:cNvPr>
          <p:cNvGrpSpPr/>
          <p:nvPr/>
        </p:nvGrpSpPr>
        <p:grpSpPr>
          <a:xfrm>
            <a:off x="434057" y="27223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8" name="Sun 17">
              <a:extLst>
                <a:ext uri="{FF2B5EF4-FFF2-40B4-BE49-F238E27FC236}">
                  <a16:creationId xmlns:a16="http://schemas.microsoft.com/office/drawing/2014/main" id="{8D112A49-5D90-4073-83A1-9DB19C3732E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9BB061F4-0C25-4ACB-BF82-C371AAF788F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6F9D041-076D-4549-A708-CDB585C6A9FD}"/>
              </a:ext>
            </a:extLst>
          </p:cNvPr>
          <p:cNvGrpSpPr/>
          <p:nvPr/>
        </p:nvGrpSpPr>
        <p:grpSpPr>
          <a:xfrm>
            <a:off x="1537869" y="27854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1" name="Sun 20">
              <a:extLst>
                <a:ext uri="{FF2B5EF4-FFF2-40B4-BE49-F238E27FC236}">
                  <a16:creationId xmlns:a16="http://schemas.microsoft.com/office/drawing/2014/main" id="{1BEB67F9-0936-4C40-B2C7-9AE7607D8B1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7EAA94AE-F274-4442-91F6-A804EA3D7BC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E7AA752-410B-4A1B-A466-F3C7A355A5EC}"/>
              </a:ext>
            </a:extLst>
          </p:cNvPr>
          <p:cNvGrpSpPr/>
          <p:nvPr/>
        </p:nvGrpSpPr>
        <p:grpSpPr>
          <a:xfrm>
            <a:off x="601473" y="2315982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4" name="Sun 23">
              <a:extLst>
                <a:ext uri="{FF2B5EF4-FFF2-40B4-BE49-F238E27FC236}">
                  <a16:creationId xmlns:a16="http://schemas.microsoft.com/office/drawing/2014/main" id="{A3535A77-62CF-4F59-8CAC-0EF707F97B9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FFAF028-0B5E-4265-A654-FBBEA093049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13D08FF-4473-4A3B-806E-467DF2748F6A}"/>
              </a:ext>
            </a:extLst>
          </p:cNvPr>
          <p:cNvGrpSpPr/>
          <p:nvPr/>
        </p:nvGrpSpPr>
        <p:grpSpPr>
          <a:xfrm>
            <a:off x="632177" y="279091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7" name="Sun 26">
              <a:extLst>
                <a:ext uri="{FF2B5EF4-FFF2-40B4-BE49-F238E27FC236}">
                  <a16:creationId xmlns:a16="http://schemas.microsoft.com/office/drawing/2014/main" id="{C366952E-2A9F-44AB-A3DF-6E947BA90B9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7EE73CF-0CD1-482D-A457-C20933AD4D6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1EC0B16-FE14-4157-9C5C-5DFD1D74FE9F}"/>
              </a:ext>
            </a:extLst>
          </p:cNvPr>
          <p:cNvGrpSpPr/>
          <p:nvPr/>
        </p:nvGrpSpPr>
        <p:grpSpPr>
          <a:xfrm>
            <a:off x="303429" y="270165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0" name="Sun 29">
              <a:extLst>
                <a:ext uri="{FF2B5EF4-FFF2-40B4-BE49-F238E27FC236}">
                  <a16:creationId xmlns:a16="http://schemas.microsoft.com/office/drawing/2014/main" id="{63CF7D65-3F7D-47E9-B36D-C238C219C4D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57103930-A609-4596-A2F3-51F6A35DC98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165F430-D7DE-4AAC-90A9-9393E94305B3}"/>
              </a:ext>
            </a:extLst>
          </p:cNvPr>
          <p:cNvGrpSpPr/>
          <p:nvPr/>
        </p:nvGrpSpPr>
        <p:grpSpPr>
          <a:xfrm>
            <a:off x="432969" y="239685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3" name="Sun 32">
              <a:extLst>
                <a:ext uri="{FF2B5EF4-FFF2-40B4-BE49-F238E27FC236}">
                  <a16:creationId xmlns:a16="http://schemas.microsoft.com/office/drawing/2014/main" id="{502A29A8-4A50-45E1-91CC-4628DC85859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DA151F23-3A4D-4C1D-AF4F-1D8FDF7B1BF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EB4EF6F-88DA-4097-A897-340EC22DEC92}"/>
              </a:ext>
            </a:extLst>
          </p:cNvPr>
          <p:cNvGrpSpPr/>
          <p:nvPr/>
        </p:nvGrpSpPr>
        <p:grpSpPr>
          <a:xfrm>
            <a:off x="790685" y="2204873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6" name="Sun 35">
              <a:extLst>
                <a:ext uri="{FF2B5EF4-FFF2-40B4-BE49-F238E27FC236}">
                  <a16:creationId xmlns:a16="http://schemas.microsoft.com/office/drawing/2014/main" id="{A2CA32FE-05F1-4FAF-9526-EBEDF81ABB3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F913E314-97F2-4C46-B754-9E2F0038066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3A9C838-129F-4CF6-8D34-A119DFB76F4D}"/>
              </a:ext>
            </a:extLst>
          </p:cNvPr>
          <p:cNvGrpSpPr/>
          <p:nvPr/>
        </p:nvGrpSpPr>
        <p:grpSpPr>
          <a:xfrm>
            <a:off x="1653257" y="2353193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9" name="Sun 38">
              <a:extLst>
                <a:ext uri="{FF2B5EF4-FFF2-40B4-BE49-F238E27FC236}">
                  <a16:creationId xmlns:a16="http://schemas.microsoft.com/office/drawing/2014/main" id="{78341837-1103-4935-BA2D-03E2364089D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A8257774-3A6F-4A8C-A3CA-9BA36AC29D3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8D7E762-D296-4CA2-A407-61A29D138A9E}"/>
              </a:ext>
            </a:extLst>
          </p:cNvPr>
          <p:cNvGrpSpPr/>
          <p:nvPr/>
        </p:nvGrpSpPr>
        <p:grpSpPr>
          <a:xfrm>
            <a:off x="1668497" y="256231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2" name="Sun 41">
              <a:extLst>
                <a:ext uri="{FF2B5EF4-FFF2-40B4-BE49-F238E27FC236}">
                  <a16:creationId xmlns:a16="http://schemas.microsoft.com/office/drawing/2014/main" id="{200B041C-6F4B-49DE-928B-A1414E15103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6E4F1917-C07E-410E-A619-77952BBC5FD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A0054B0-EEC4-4799-B354-C3E9F9635326}"/>
              </a:ext>
            </a:extLst>
          </p:cNvPr>
          <p:cNvGrpSpPr/>
          <p:nvPr/>
        </p:nvGrpSpPr>
        <p:grpSpPr>
          <a:xfrm>
            <a:off x="1653257" y="280615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5" name="Sun 44">
              <a:extLst>
                <a:ext uri="{FF2B5EF4-FFF2-40B4-BE49-F238E27FC236}">
                  <a16:creationId xmlns:a16="http://schemas.microsoft.com/office/drawing/2014/main" id="{DC35D887-08FB-498E-9B32-5C0B0EAA534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21A37B12-C5C2-4EB8-A61C-175A41A095B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314659F-DD33-458E-B7E8-C28F1AA2A10C}"/>
              </a:ext>
            </a:extLst>
          </p:cNvPr>
          <p:cNvGrpSpPr/>
          <p:nvPr/>
        </p:nvGrpSpPr>
        <p:grpSpPr>
          <a:xfrm>
            <a:off x="1668497" y="304999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8" name="Sun 47">
              <a:extLst>
                <a:ext uri="{FF2B5EF4-FFF2-40B4-BE49-F238E27FC236}">
                  <a16:creationId xmlns:a16="http://schemas.microsoft.com/office/drawing/2014/main" id="{9D0AFC33-BCAE-4D86-9A7D-522B873B4AF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A86EEAF3-CA96-4730-8DEA-8322AB3A8C4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E213AD75-6D19-4A1F-8544-E283F4E522D5}"/>
              </a:ext>
            </a:extLst>
          </p:cNvPr>
          <p:cNvGrpSpPr/>
          <p:nvPr/>
        </p:nvGrpSpPr>
        <p:grpSpPr>
          <a:xfrm>
            <a:off x="1645637" y="446731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1" name="Sun 50">
              <a:extLst>
                <a:ext uri="{FF2B5EF4-FFF2-40B4-BE49-F238E27FC236}">
                  <a16:creationId xmlns:a16="http://schemas.microsoft.com/office/drawing/2014/main" id="{D8B09C27-231E-4BBD-A863-9B30ADC265D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F9BAD0FF-AA3E-48FE-872E-6710FA7F80D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311716C2-209D-4FB6-BCF1-09457D0E6A3E}"/>
              </a:ext>
            </a:extLst>
          </p:cNvPr>
          <p:cNvGrpSpPr/>
          <p:nvPr/>
        </p:nvGrpSpPr>
        <p:grpSpPr>
          <a:xfrm>
            <a:off x="1645637" y="32938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4" name="Sun 53">
              <a:extLst>
                <a:ext uri="{FF2B5EF4-FFF2-40B4-BE49-F238E27FC236}">
                  <a16:creationId xmlns:a16="http://schemas.microsoft.com/office/drawing/2014/main" id="{68DC2490-30C6-479C-BE01-294E5F0A4EB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44A767F5-B0B8-4D58-988B-6C7BE0E2820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D129153C-BCD4-4D9B-929A-AFB97B6B4A6D}"/>
              </a:ext>
            </a:extLst>
          </p:cNvPr>
          <p:cNvGrpSpPr/>
          <p:nvPr/>
        </p:nvGrpSpPr>
        <p:grpSpPr>
          <a:xfrm>
            <a:off x="1653257" y="35224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7" name="Sun 56">
              <a:extLst>
                <a:ext uri="{FF2B5EF4-FFF2-40B4-BE49-F238E27FC236}">
                  <a16:creationId xmlns:a16="http://schemas.microsoft.com/office/drawing/2014/main" id="{99BF769F-75A5-44F7-AD3A-9240ACB11F5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4E8E501C-F3D2-4C2E-A2CD-723E08FDDDF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FC16EAB6-FB9B-4F88-A689-AF7B78219C95}"/>
              </a:ext>
            </a:extLst>
          </p:cNvPr>
          <p:cNvGrpSpPr/>
          <p:nvPr/>
        </p:nvGrpSpPr>
        <p:grpSpPr>
          <a:xfrm>
            <a:off x="1645637" y="375865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0" name="Sun 59">
              <a:extLst>
                <a:ext uri="{FF2B5EF4-FFF2-40B4-BE49-F238E27FC236}">
                  <a16:creationId xmlns:a16="http://schemas.microsoft.com/office/drawing/2014/main" id="{E651DD9F-8AE8-4FDF-A8BD-D139152E221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753C264E-6D2D-44E5-8367-648FB152A23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CEF9913-56BA-4CA3-AB17-E8E58754DC01}"/>
              </a:ext>
            </a:extLst>
          </p:cNvPr>
          <p:cNvGrpSpPr/>
          <p:nvPr/>
        </p:nvGrpSpPr>
        <p:grpSpPr>
          <a:xfrm>
            <a:off x="1653257" y="40177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3" name="Sun 62">
              <a:extLst>
                <a:ext uri="{FF2B5EF4-FFF2-40B4-BE49-F238E27FC236}">
                  <a16:creationId xmlns:a16="http://schemas.microsoft.com/office/drawing/2014/main" id="{0692B6DA-C8EF-4236-B005-3F0F8081F52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CF402DAC-C782-454E-904F-1F496EE68E5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2A936E2A-97BC-42E2-A471-67F8A7316A34}"/>
              </a:ext>
            </a:extLst>
          </p:cNvPr>
          <p:cNvGrpSpPr/>
          <p:nvPr/>
        </p:nvGrpSpPr>
        <p:grpSpPr>
          <a:xfrm>
            <a:off x="1638017" y="423109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6" name="Sun 65">
              <a:extLst>
                <a:ext uri="{FF2B5EF4-FFF2-40B4-BE49-F238E27FC236}">
                  <a16:creationId xmlns:a16="http://schemas.microsoft.com/office/drawing/2014/main" id="{683BA083-8436-490E-AE7E-DB1A7EE79EC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C00B646-5DEE-4696-8EB3-704A0637C84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41DAAC1-E10C-443A-B059-90BECB2839EA}"/>
              </a:ext>
            </a:extLst>
          </p:cNvPr>
          <p:cNvGrpSpPr/>
          <p:nvPr/>
        </p:nvGrpSpPr>
        <p:grpSpPr>
          <a:xfrm>
            <a:off x="1432277" y="255469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9" name="Sun 68">
              <a:extLst>
                <a:ext uri="{FF2B5EF4-FFF2-40B4-BE49-F238E27FC236}">
                  <a16:creationId xmlns:a16="http://schemas.microsoft.com/office/drawing/2014/main" id="{31BF8B2F-24DD-47C2-85EE-45E8306D06C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26AFCCDB-DCA3-4A32-8B65-27D7DA96D93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6B3F75D0-AB0A-44C6-93BE-3C1E2598DFEA}"/>
              </a:ext>
            </a:extLst>
          </p:cNvPr>
          <p:cNvGrpSpPr/>
          <p:nvPr/>
        </p:nvGrpSpPr>
        <p:grpSpPr>
          <a:xfrm>
            <a:off x="1211297" y="267661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72" name="Sun 71">
              <a:extLst>
                <a:ext uri="{FF2B5EF4-FFF2-40B4-BE49-F238E27FC236}">
                  <a16:creationId xmlns:a16="http://schemas.microsoft.com/office/drawing/2014/main" id="{EB3C22B7-78C7-4591-B8B5-5533BB50E13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E75C29AE-4B3F-4B61-BC47-72C8E19462B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FE90164-34F6-4D6D-8949-8145BB93BFEC}"/>
              </a:ext>
            </a:extLst>
          </p:cNvPr>
          <p:cNvGrpSpPr/>
          <p:nvPr/>
        </p:nvGrpSpPr>
        <p:grpSpPr>
          <a:xfrm>
            <a:off x="1005557" y="279091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75" name="Sun 74">
              <a:extLst>
                <a:ext uri="{FF2B5EF4-FFF2-40B4-BE49-F238E27FC236}">
                  <a16:creationId xmlns:a16="http://schemas.microsoft.com/office/drawing/2014/main" id="{533846DB-0F56-4FE2-8999-E2C6A999622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E8432DB-C6C0-4058-B80E-4F63B3B6E5A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A341B39-7261-4A59-AC14-5A5ABB3D7B4A}"/>
              </a:ext>
            </a:extLst>
          </p:cNvPr>
          <p:cNvGrpSpPr/>
          <p:nvPr/>
        </p:nvGrpSpPr>
        <p:grpSpPr>
          <a:xfrm>
            <a:off x="807437" y="288997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78" name="Sun 77">
              <a:extLst>
                <a:ext uri="{FF2B5EF4-FFF2-40B4-BE49-F238E27FC236}">
                  <a16:creationId xmlns:a16="http://schemas.microsoft.com/office/drawing/2014/main" id="{F3F61106-6C69-4E52-9B4D-41B604A270E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C7A9D91B-CA8B-4664-98E6-46441E1AA9E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41792738-5172-4AFA-A453-54298075EFB3}"/>
              </a:ext>
            </a:extLst>
          </p:cNvPr>
          <p:cNvGrpSpPr/>
          <p:nvPr/>
        </p:nvGrpSpPr>
        <p:grpSpPr>
          <a:xfrm>
            <a:off x="616937" y="304999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81" name="Sun 80">
              <a:extLst>
                <a:ext uri="{FF2B5EF4-FFF2-40B4-BE49-F238E27FC236}">
                  <a16:creationId xmlns:a16="http://schemas.microsoft.com/office/drawing/2014/main" id="{0067D1C4-89BA-42FA-B0A7-FAFDEA785AB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DFC3AF89-C6D8-48B3-AA31-595C0D459F7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74D93897-C112-4A40-8A16-1179B88EA4D6}"/>
              </a:ext>
            </a:extLst>
          </p:cNvPr>
          <p:cNvGrpSpPr/>
          <p:nvPr/>
        </p:nvGrpSpPr>
        <p:grpSpPr>
          <a:xfrm>
            <a:off x="418817" y="321001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84" name="Sun 83">
              <a:extLst>
                <a:ext uri="{FF2B5EF4-FFF2-40B4-BE49-F238E27FC236}">
                  <a16:creationId xmlns:a16="http://schemas.microsoft.com/office/drawing/2014/main" id="{2394F6B5-AB77-4D48-A08C-560D34F9265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64A84FDD-17F2-433B-9DF4-E66D244ADB6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5A4A3EFE-3CB5-4057-A03E-A272DC6BC79E}"/>
              </a:ext>
            </a:extLst>
          </p:cNvPr>
          <p:cNvGrpSpPr/>
          <p:nvPr/>
        </p:nvGrpSpPr>
        <p:grpSpPr>
          <a:xfrm>
            <a:off x="213077" y="337765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87" name="Sun 86">
              <a:extLst>
                <a:ext uri="{FF2B5EF4-FFF2-40B4-BE49-F238E27FC236}">
                  <a16:creationId xmlns:a16="http://schemas.microsoft.com/office/drawing/2014/main" id="{0F00911C-9254-4EB7-8DBF-74345FCEEA4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01E90837-2842-46ED-85EF-BFF587E26B7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2ED05B94-FDEE-4BC2-A010-890F9193B8FE}"/>
              </a:ext>
            </a:extLst>
          </p:cNvPr>
          <p:cNvGrpSpPr/>
          <p:nvPr/>
        </p:nvGrpSpPr>
        <p:grpSpPr>
          <a:xfrm>
            <a:off x="334997" y="362149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90" name="Sun 89">
              <a:extLst>
                <a:ext uri="{FF2B5EF4-FFF2-40B4-BE49-F238E27FC236}">
                  <a16:creationId xmlns:a16="http://schemas.microsoft.com/office/drawing/2014/main" id="{2A51CF97-A1FF-4DC9-BC1E-72BEB2EE4A5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4E137149-7D1D-4200-8CA6-1388C6D4E56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CFF94A42-7D93-400B-AAC1-A54FB01BA759}"/>
              </a:ext>
            </a:extLst>
          </p:cNvPr>
          <p:cNvGrpSpPr/>
          <p:nvPr/>
        </p:nvGrpSpPr>
        <p:grpSpPr>
          <a:xfrm>
            <a:off x="563597" y="369007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93" name="Sun 92">
              <a:extLst>
                <a:ext uri="{FF2B5EF4-FFF2-40B4-BE49-F238E27FC236}">
                  <a16:creationId xmlns:a16="http://schemas.microsoft.com/office/drawing/2014/main" id="{C81B28FB-76FE-4E58-B730-4631333FFE9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CFF86A62-783E-4CAB-B3C4-152AD550689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9F83118D-2190-40CE-B747-EDF8FFB1E293}"/>
              </a:ext>
            </a:extLst>
          </p:cNvPr>
          <p:cNvGrpSpPr/>
          <p:nvPr/>
        </p:nvGrpSpPr>
        <p:grpSpPr>
          <a:xfrm>
            <a:off x="746477" y="374341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96" name="Sun 95">
              <a:extLst>
                <a:ext uri="{FF2B5EF4-FFF2-40B4-BE49-F238E27FC236}">
                  <a16:creationId xmlns:a16="http://schemas.microsoft.com/office/drawing/2014/main" id="{F85FFC05-CBD0-4ECF-8FBF-C09D7D464C0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CCED9F30-B420-4400-9F6E-F1CF7DADD71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4CB3661-8C82-444B-9E6E-DAF0386EC6CA}"/>
              </a:ext>
            </a:extLst>
          </p:cNvPr>
          <p:cNvGrpSpPr/>
          <p:nvPr/>
        </p:nvGrpSpPr>
        <p:grpSpPr>
          <a:xfrm>
            <a:off x="952217" y="383485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99" name="Sun 98">
              <a:extLst>
                <a:ext uri="{FF2B5EF4-FFF2-40B4-BE49-F238E27FC236}">
                  <a16:creationId xmlns:a16="http://schemas.microsoft.com/office/drawing/2014/main" id="{A6598541-550A-45B3-A74D-64337DF079E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5816FDFE-9598-4098-8174-4BB27AED6D7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63563024-CAFE-4D1F-8296-FB16084E7A6A}"/>
              </a:ext>
            </a:extLst>
          </p:cNvPr>
          <p:cNvGrpSpPr/>
          <p:nvPr/>
        </p:nvGrpSpPr>
        <p:grpSpPr>
          <a:xfrm>
            <a:off x="2564271" y="3372672"/>
            <a:ext cx="594994" cy="564328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02" name="Sun 101">
              <a:extLst>
                <a:ext uri="{FF2B5EF4-FFF2-40B4-BE49-F238E27FC236}">
                  <a16:creationId xmlns:a16="http://schemas.microsoft.com/office/drawing/2014/main" id="{BA063B9C-7830-49CE-89A6-3659FF1D173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04A59C9F-3A28-4C3E-B342-88BEA0FD549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521570B7-7268-4FEB-B09F-FDADC83A6B5D}"/>
              </a:ext>
            </a:extLst>
          </p:cNvPr>
          <p:cNvGrpSpPr/>
          <p:nvPr/>
        </p:nvGrpSpPr>
        <p:grpSpPr>
          <a:xfrm>
            <a:off x="1144411" y="397371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05" name="Sun 104">
              <a:extLst>
                <a:ext uri="{FF2B5EF4-FFF2-40B4-BE49-F238E27FC236}">
                  <a16:creationId xmlns:a16="http://schemas.microsoft.com/office/drawing/2014/main" id="{D8FB7803-B865-455A-811F-BD7583D6A35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72BE28EB-DEFB-4C5C-9401-53660A7F1AD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D3E9A6F-54DF-474F-A741-1E0464C3CFAD}"/>
              </a:ext>
            </a:extLst>
          </p:cNvPr>
          <p:cNvGrpSpPr/>
          <p:nvPr/>
        </p:nvGrpSpPr>
        <p:grpSpPr>
          <a:xfrm>
            <a:off x="1735989" y="473619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08" name="Sun 107">
              <a:extLst>
                <a:ext uri="{FF2B5EF4-FFF2-40B4-BE49-F238E27FC236}">
                  <a16:creationId xmlns:a16="http://schemas.microsoft.com/office/drawing/2014/main" id="{397538FB-27E4-4451-8C07-B7021C9662D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27196962-A5C3-4BA5-93BF-132C9E3192F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DE77E54A-0C80-4BBF-970C-5E2E572EC6B6}"/>
              </a:ext>
            </a:extLst>
          </p:cNvPr>
          <p:cNvGrpSpPr/>
          <p:nvPr/>
        </p:nvGrpSpPr>
        <p:grpSpPr>
          <a:xfrm>
            <a:off x="255222" y="240354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11" name="Sun 110">
              <a:extLst>
                <a:ext uri="{FF2B5EF4-FFF2-40B4-BE49-F238E27FC236}">
                  <a16:creationId xmlns:a16="http://schemas.microsoft.com/office/drawing/2014/main" id="{C8C14C35-3B49-4A5D-8398-4754408295D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F0342732-D517-450A-A294-2BA8EA9334E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BDA5EC3C-1ED8-485D-A41B-2E410848F46E}"/>
              </a:ext>
            </a:extLst>
          </p:cNvPr>
          <p:cNvGrpSpPr/>
          <p:nvPr/>
        </p:nvGrpSpPr>
        <p:grpSpPr>
          <a:xfrm>
            <a:off x="6331936" y="317107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14" name="Sun 113">
              <a:extLst>
                <a:ext uri="{FF2B5EF4-FFF2-40B4-BE49-F238E27FC236}">
                  <a16:creationId xmlns:a16="http://schemas.microsoft.com/office/drawing/2014/main" id="{217B9564-995C-4A8F-85D2-47F1485945D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2BB9917A-E6A3-4267-9096-F307BE4369C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A7BD8EC-E75A-45E8-BC66-4D28DB682FBB}"/>
              </a:ext>
            </a:extLst>
          </p:cNvPr>
          <p:cNvGrpSpPr/>
          <p:nvPr/>
        </p:nvGrpSpPr>
        <p:grpSpPr>
          <a:xfrm>
            <a:off x="1419153" y="21391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17" name="Sun 116">
              <a:extLst>
                <a:ext uri="{FF2B5EF4-FFF2-40B4-BE49-F238E27FC236}">
                  <a16:creationId xmlns:a16="http://schemas.microsoft.com/office/drawing/2014/main" id="{21946A6B-273A-4994-9FD3-C25DD0DFED5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E9239701-2B3A-433F-83B0-002ED590A70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7EA36F68-0FAC-4C72-87AF-64940A11ECB0}"/>
              </a:ext>
            </a:extLst>
          </p:cNvPr>
          <p:cNvGrpSpPr/>
          <p:nvPr/>
        </p:nvGrpSpPr>
        <p:grpSpPr>
          <a:xfrm>
            <a:off x="6247270" y="339967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20" name="Sun 119">
              <a:extLst>
                <a:ext uri="{FF2B5EF4-FFF2-40B4-BE49-F238E27FC236}">
                  <a16:creationId xmlns:a16="http://schemas.microsoft.com/office/drawing/2014/main" id="{D871C6F9-B01E-4411-8D6B-4A4BE80A927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E02462B8-F766-4BA2-B6B7-07D8DC998BF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E5A67975-873F-4DAD-8EBE-0D99D262E3E5}"/>
              </a:ext>
            </a:extLst>
          </p:cNvPr>
          <p:cNvGrpSpPr/>
          <p:nvPr/>
        </p:nvGrpSpPr>
        <p:grpSpPr>
          <a:xfrm>
            <a:off x="4037470" y="23667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23" name="Sun 122">
              <a:extLst>
                <a:ext uri="{FF2B5EF4-FFF2-40B4-BE49-F238E27FC236}">
                  <a16:creationId xmlns:a16="http://schemas.microsoft.com/office/drawing/2014/main" id="{76B73860-A417-466B-B69B-6E5CF01798E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AF22E5A8-4E9D-4F36-BACE-D08DC0CF72B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E91E376-1DED-42F1-8F3D-29F05D1A407A}"/>
              </a:ext>
            </a:extLst>
          </p:cNvPr>
          <p:cNvGrpSpPr/>
          <p:nvPr/>
        </p:nvGrpSpPr>
        <p:grpSpPr>
          <a:xfrm>
            <a:off x="1336603" y="416167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26" name="Sun 125">
              <a:extLst>
                <a:ext uri="{FF2B5EF4-FFF2-40B4-BE49-F238E27FC236}">
                  <a16:creationId xmlns:a16="http://schemas.microsoft.com/office/drawing/2014/main" id="{A13925F4-664A-412F-92EF-6E12AE6ACAC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586FA308-8563-4956-8C33-E4CC37C9278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23C77384-616E-4119-9F15-61D3E2C330B0}"/>
              </a:ext>
            </a:extLst>
          </p:cNvPr>
          <p:cNvGrpSpPr/>
          <p:nvPr/>
        </p:nvGrpSpPr>
        <p:grpSpPr>
          <a:xfrm>
            <a:off x="1666806" y="212967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29" name="Sun 128">
              <a:extLst>
                <a:ext uri="{FF2B5EF4-FFF2-40B4-BE49-F238E27FC236}">
                  <a16:creationId xmlns:a16="http://schemas.microsoft.com/office/drawing/2014/main" id="{58689166-BBD9-4AFF-A6A2-8A3D536C9C1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7831DDAD-F0EE-4D07-B8A8-94AD1F6895C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9DBB7B70-EB7C-4ABF-88D9-599C234C2AE7}"/>
              </a:ext>
            </a:extLst>
          </p:cNvPr>
          <p:cNvGrpSpPr/>
          <p:nvPr/>
        </p:nvGrpSpPr>
        <p:grpSpPr>
          <a:xfrm>
            <a:off x="6408137" y="35774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32" name="Sun 131">
              <a:extLst>
                <a:ext uri="{FF2B5EF4-FFF2-40B4-BE49-F238E27FC236}">
                  <a16:creationId xmlns:a16="http://schemas.microsoft.com/office/drawing/2014/main" id="{BD0AF915-F5F1-442A-88B9-6216842A7A9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5B99C3F9-6F4D-490B-94A4-51143D995B6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4363C3EC-1FD2-4D8F-A894-E2C943E40500}"/>
              </a:ext>
            </a:extLst>
          </p:cNvPr>
          <p:cNvGrpSpPr/>
          <p:nvPr/>
        </p:nvGrpSpPr>
        <p:grpSpPr>
          <a:xfrm>
            <a:off x="6619803" y="35944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35" name="Sun 134">
              <a:extLst>
                <a:ext uri="{FF2B5EF4-FFF2-40B4-BE49-F238E27FC236}">
                  <a16:creationId xmlns:a16="http://schemas.microsoft.com/office/drawing/2014/main" id="{45A31E64-A4B0-48AC-A777-309CD4E6AC0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2006F914-FCCA-4B3F-AAE5-0EF912B4550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DCFE7662-A8EA-43F5-8CD0-CF7ED5481C04}"/>
              </a:ext>
            </a:extLst>
          </p:cNvPr>
          <p:cNvGrpSpPr/>
          <p:nvPr/>
        </p:nvGrpSpPr>
        <p:grpSpPr>
          <a:xfrm>
            <a:off x="6780670" y="36790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38" name="Sun 137">
              <a:extLst>
                <a:ext uri="{FF2B5EF4-FFF2-40B4-BE49-F238E27FC236}">
                  <a16:creationId xmlns:a16="http://schemas.microsoft.com/office/drawing/2014/main" id="{275AE6AF-C96D-4BD7-A08D-ADD15EB9B86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D5579044-212F-4338-B367-9553978A040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5FBC046A-90C3-4E9C-890F-21816974D237}"/>
              </a:ext>
            </a:extLst>
          </p:cNvPr>
          <p:cNvGrpSpPr/>
          <p:nvPr/>
        </p:nvGrpSpPr>
        <p:grpSpPr>
          <a:xfrm>
            <a:off x="6975403" y="37637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41" name="Sun 140">
              <a:extLst>
                <a:ext uri="{FF2B5EF4-FFF2-40B4-BE49-F238E27FC236}">
                  <a16:creationId xmlns:a16="http://schemas.microsoft.com/office/drawing/2014/main" id="{144C2862-BC73-4FD1-9610-873D231FF16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17D25ABE-8810-4B6F-AB8D-244F8D20A7D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744B0F3B-E99E-498C-9AC1-03D635C27193}"/>
              </a:ext>
            </a:extLst>
          </p:cNvPr>
          <p:cNvGrpSpPr/>
          <p:nvPr/>
        </p:nvGrpSpPr>
        <p:grpSpPr>
          <a:xfrm>
            <a:off x="7170138" y="39246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44" name="Sun 143">
              <a:extLst>
                <a:ext uri="{FF2B5EF4-FFF2-40B4-BE49-F238E27FC236}">
                  <a16:creationId xmlns:a16="http://schemas.microsoft.com/office/drawing/2014/main" id="{25A3D767-8974-4133-B622-6DF6E7615F8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32F54A9E-37A9-4B51-B456-628703D962D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9BE09600-C6DA-4DB8-AF9C-35F47F6B9557}"/>
              </a:ext>
            </a:extLst>
          </p:cNvPr>
          <p:cNvGrpSpPr/>
          <p:nvPr/>
        </p:nvGrpSpPr>
        <p:grpSpPr>
          <a:xfrm>
            <a:off x="7347936" y="41024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47" name="Sun 146">
              <a:extLst>
                <a:ext uri="{FF2B5EF4-FFF2-40B4-BE49-F238E27FC236}">
                  <a16:creationId xmlns:a16="http://schemas.microsoft.com/office/drawing/2014/main" id="{41C5F4B7-BF91-446E-8F06-E63CCA9CE63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8A5DDEED-E704-45D6-B655-111E45882B0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5ACEC74D-1072-4C93-AEA7-68474A1CF51C}"/>
              </a:ext>
            </a:extLst>
          </p:cNvPr>
          <p:cNvGrpSpPr/>
          <p:nvPr/>
        </p:nvGrpSpPr>
        <p:grpSpPr>
          <a:xfrm>
            <a:off x="2792870" y="322187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50" name="Sun 149">
              <a:extLst>
                <a:ext uri="{FF2B5EF4-FFF2-40B4-BE49-F238E27FC236}">
                  <a16:creationId xmlns:a16="http://schemas.microsoft.com/office/drawing/2014/main" id="{5EAF0F56-9FE8-40C4-9154-F6CC2A5192C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2F101BD3-04A6-4FFD-96E4-95F5797EAE3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412B35B-6DBD-49EC-9959-F62FBA14689D}"/>
              </a:ext>
            </a:extLst>
          </p:cNvPr>
          <p:cNvGrpSpPr/>
          <p:nvPr/>
        </p:nvGrpSpPr>
        <p:grpSpPr>
          <a:xfrm>
            <a:off x="3673403" y="34674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53" name="Sun 152">
              <a:extLst>
                <a:ext uri="{FF2B5EF4-FFF2-40B4-BE49-F238E27FC236}">
                  <a16:creationId xmlns:a16="http://schemas.microsoft.com/office/drawing/2014/main" id="{177F8FEA-EE82-4D98-808D-A2D253B5057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A720E3A9-EEBE-4985-B51F-7FD0B9B8CB3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CCCCE005-0CAD-4232-BFDB-2128A9638695}"/>
              </a:ext>
            </a:extLst>
          </p:cNvPr>
          <p:cNvGrpSpPr/>
          <p:nvPr/>
        </p:nvGrpSpPr>
        <p:grpSpPr>
          <a:xfrm>
            <a:off x="3537937" y="32557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56" name="Sun 155">
              <a:extLst>
                <a:ext uri="{FF2B5EF4-FFF2-40B4-BE49-F238E27FC236}">
                  <a16:creationId xmlns:a16="http://schemas.microsoft.com/office/drawing/2014/main" id="{9FDD28EC-DD62-4B40-B7E1-F50D82D1C24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F2E8EA35-FB05-43A6-8844-EAE7B0BD20E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7C0541AF-9F92-47D0-B7B1-385415B0E009}"/>
              </a:ext>
            </a:extLst>
          </p:cNvPr>
          <p:cNvGrpSpPr/>
          <p:nvPr/>
        </p:nvGrpSpPr>
        <p:grpSpPr>
          <a:xfrm>
            <a:off x="3360137" y="31118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59" name="Sun 158">
              <a:extLst>
                <a:ext uri="{FF2B5EF4-FFF2-40B4-BE49-F238E27FC236}">
                  <a16:creationId xmlns:a16="http://schemas.microsoft.com/office/drawing/2014/main" id="{916B6327-D035-4198-BD5D-42ED5804674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C2AD4107-76CD-448F-865D-284AACB236A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FD8C1765-0BAD-44BF-97CC-4A1F3C315507}"/>
              </a:ext>
            </a:extLst>
          </p:cNvPr>
          <p:cNvGrpSpPr/>
          <p:nvPr/>
        </p:nvGrpSpPr>
        <p:grpSpPr>
          <a:xfrm>
            <a:off x="3173870" y="300173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62" name="Sun 161">
              <a:extLst>
                <a:ext uri="{FF2B5EF4-FFF2-40B4-BE49-F238E27FC236}">
                  <a16:creationId xmlns:a16="http://schemas.microsoft.com/office/drawing/2014/main" id="{0915C46F-6EAA-4945-8173-25E96FD5397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AE40B774-14CA-48EF-89C3-03C541E7279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76F1E4E7-1B8E-410B-B165-1986D1EDDB64}"/>
              </a:ext>
            </a:extLst>
          </p:cNvPr>
          <p:cNvGrpSpPr/>
          <p:nvPr/>
        </p:nvGrpSpPr>
        <p:grpSpPr>
          <a:xfrm>
            <a:off x="2945271" y="2925536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65" name="Sun 164">
              <a:extLst>
                <a:ext uri="{FF2B5EF4-FFF2-40B4-BE49-F238E27FC236}">
                  <a16:creationId xmlns:a16="http://schemas.microsoft.com/office/drawing/2014/main" id="{07EC0861-4759-4DCA-BD91-24C984BB7FE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23300571-9FB4-4545-B95C-6DA222CF0FD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B67D2239-63BC-4BBA-9930-15F8778BFCF2}"/>
              </a:ext>
            </a:extLst>
          </p:cNvPr>
          <p:cNvGrpSpPr/>
          <p:nvPr/>
        </p:nvGrpSpPr>
        <p:grpSpPr>
          <a:xfrm>
            <a:off x="2970670" y="3357336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68" name="Sun 167">
              <a:extLst>
                <a:ext uri="{FF2B5EF4-FFF2-40B4-BE49-F238E27FC236}">
                  <a16:creationId xmlns:a16="http://schemas.microsoft.com/office/drawing/2014/main" id="{D0B89EAF-783D-4440-9BC6-F1166A3F449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67A2D4FE-B87D-40AD-A8B8-1EEE7691E46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C8BFB46-D062-4A78-8354-FFFB5AE3C79A}"/>
              </a:ext>
            </a:extLst>
          </p:cNvPr>
          <p:cNvGrpSpPr/>
          <p:nvPr/>
        </p:nvGrpSpPr>
        <p:grpSpPr>
          <a:xfrm>
            <a:off x="3021470" y="35944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71" name="Sun 170">
              <a:extLst>
                <a:ext uri="{FF2B5EF4-FFF2-40B4-BE49-F238E27FC236}">
                  <a16:creationId xmlns:a16="http://schemas.microsoft.com/office/drawing/2014/main" id="{9FC4FE39-D040-405C-88D1-1734C8518D6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F63EA5D3-12BA-44D2-A3FF-C0619A10512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6256531E-8DDE-486C-BAF7-C033F4ED3E35}"/>
              </a:ext>
            </a:extLst>
          </p:cNvPr>
          <p:cNvGrpSpPr/>
          <p:nvPr/>
        </p:nvGrpSpPr>
        <p:grpSpPr>
          <a:xfrm>
            <a:off x="2716672" y="3010204"/>
            <a:ext cx="307126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74" name="Sun 173">
              <a:extLst>
                <a:ext uri="{FF2B5EF4-FFF2-40B4-BE49-F238E27FC236}">
                  <a16:creationId xmlns:a16="http://schemas.microsoft.com/office/drawing/2014/main" id="{6C013ECB-DBCA-40B6-AE0B-57D96037123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0E458BB7-9668-4B9B-8723-1DBAB5315B2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C185C28B-4F39-492D-A3FF-65A21FE72444}"/>
              </a:ext>
            </a:extLst>
          </p:cNvPr>
          <p:cNvGrpSpPr/>
          <p:nvPr/>
        </p:nvGrpSpPr>
        <p:grpSpPr>
          <a:xfrm>
            <a:off x="2521937" y="3120270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77" name="Sun 176">
              <a:extLst>
                <a:ext uri="{FF2B5EF4-FFF2-40B4-BE49-F238E27FC236}">
                  <a16:creationId xmlns:a16="http://schemas.microsoft.com/office/drawing/2014/main" id="{68335F0C-EE1E-4129-9EEF-0A26BA2E9F0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9378C9EF-9426-4799-AFF3-FB804AA7B0B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DA81AC59-FD88-45C1-AA5C-B4A880EB35B5}"/>
              </a:ext>
            </a:extLst>
          </p:cNvPr>
          <p:cNvGrpSpPr/>
          <p:nvPr/>
        </p:nvGrpSpPr>
        <p:grpSpPr>
          <a:xfrm>
            <a:off x="2420336" y="33404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80" name="Sun 179">
              <a:extLst>
                <a:ext uri="{FF2B5EF4-FFF2-40B4-BE49-F238E27FC236}">
                  <a16:creationId xmlns:a16="http://schemas.microsoft.com/office/drawing/2014/main" id="{63718049-11EB-4394-944C-5B89F8225B5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EAAAAF0F-94A6-4C56-8B87-D264228CD51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D9C66B5-6CD0-4E5F-A3C7-23EB5942228B}"/>
              </a:ext>
            </a:extLst>
          </p:cNvPr>
          <p:cNvGrpSpPr/>
          <p:nvPr/>
        </p:nvGrpSpPr>
        <p:grpSpPr>
          <a:xfrm>
            <a:off x="2403404" y="355207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83" name="Sun 182">
              <a:extLst>
                <a:ext uri="{FF2B5EF4-FFF2-40B4-BE49-F238E27FC236}">
                  <a16:creationId xmlns:a16="http://schemas.microsoft.com/office/drawing/2014/main" id="{605035B3-FE48-4E6B-B46F-A667EA15CC3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9CE79F5A-8724-4D5E-9B83-A2B2B7086FE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8B2E6178-DF0A-44CF-B1BB-961CE27CF5DF}"/>
              </a:ext>
            </a:extLst>
          </p:cNvPr>
          <p:cNvGrpSpPr/>
          <p:nvPr/>
        </p:nvGrpSpPr>
        <p:grpSpPr>
          <a:xfrm>
            <a:off x="2581204" y="37468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86" name="Sun 185">
              <a:extLst>
                <a:ext uri="{FF2B5EF4-FFF2-40B4-BE49-F238E27FC236}">
                  <a16:creationId xmlns:a16="http://schemas.microsoft.com/office/drawing/2014/main" id="{C270E490-436E-4578-83A5-0FA3E8AC6CB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998C4294-A878-4961-A671-0F5133AF404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8B596C26-710B-4E83-9E84-540758287C93}"/>
              </a:ext>
            </a:extLst>
          </p:cNvPr>
          <p:cNvGrpSpPr/>
          <p:nvPr/>
        </p:nvGrpSpPr>
        <p:grpSpPr>
          <a:xfrm>
            <a:off x="2826736" y="37891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89" name="Sun 188">
              <a:extLst>
                <a:ext uri="{FF2B5EF4-FFF2-40B4-BE49-F238E27FC236}">
                  <a16:creationId xmlns:a16="http://schemas.microsoft.com/office/drawing/2014/main" id="{F357A97D-9EAF-4466-90F8-8FEFE40DE96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6F57F0A1-A72F-4198-90D6-0D667D40EC3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01958AC2-3350-4C7F-8B63-50DB1FDB56AD}"/>
              </a:ext>
            </a:extLst>
          </p:cNvPr>
          <p:cNvGrpSpPr/>
          <p:nvPr/>
        </p:nvGrpSpPr>
        <p:grpSpPr>
          <a:xfrm>
            <a:off x="1368543" y="284474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92" name="Sun 191">
              <a:extLst>
                <a:ext uri="{FF2B5EF4-FFF2-40B4-BE49-F238E27FC236}">
                  <a16:creationId xmlns:a16="http://schemas.microsoft.com/office/drawing/2014/main" id="{CCEFF0C2-C5CA-47E8-A732-13B00E6C553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5A93AA95-D465-41F7-A65F-A410A9B919E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D3A3CF19-9671-466E-9AB1-130B9ECED8A6}"/>
              </a:ext>
            </a:extLst>
          </p:cNvPr>
          <p:cNvGrpSpPr/>
          <p:nvPr/>
        </p:nvGrpSpPr>
        <p:grpSpPr>
          <a:xfrm>
            <a:off x="1190744" y="2946341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95" name="Sun 194">
              <a:extLst>
                <a:ext uri="{FF2B5EF4-FFF2-40B4-BE49-F238E27FC236}">
                  <a16:creationId xmlns:a16="http://schemas.microsoft.com/office/drawing/2014/main" id="{E84D4432-EC50-4E2D-B979-BD0259E5EB8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0AD3505B-39A2-4053-9D0D-47A306382B2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A299245D-CB02-45A9-A287-497D95163F16}"/>
              </a:ext>
            </a:extLst>
          </p:cNvPr>
          <p:cNvGrpSpPr/>
          <p:nvPr/>
        </p:nvGrpSpPr>
        <p:grpSpPr>
          <a:xfrm>
            <a:off x="6160673" y="3301943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198" name="Sun 197">
              <a:extLst>
                <a:ext uri="{FF2B5EF4-FFF2-40B4-BE49-F238E27FC236}">
                  <a16:creationId xmlns:a16="http://schemas.microsoft.com/office/drawing/2014/main" id="{45F36D47-2099-4741-9081-469B015F4E6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067BAB2D-C248-42AF-9927-74BB6066F8B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193C2970-C038-4570-9639-E6C2F81CFC22}"/>
              </a:ext>
            </a:extLst>
          </p:cNvPr>
          <p:cNvGrpSpPr/>
          <p:nvPr/>
        </p:nvGrpSpPr>
        <p:grpSpPr>
          <a:xfrm>
            <a:off x="8904935" y="497622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01" name="Sun 200">
              <a:extLst>
                <a:ext uri="{FF2B5EF4-FFF2-40B4-BE49-F238E27FC236}">
                  <a16:creationId xmlns:a16="http://schemas.microsoft.com/office/drawing/2014/main" id="{A7C5A0BD-D2FC-468B-AD4D-CDA67863DA2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FA90A25B-A23D-4545-B547-5B4E7AC58CB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68A987B9-E4EC-42E1-BBBF-687C36A85638}"/>
              </a:ext>
            </a:extLst>
          </p:cNvPr>
          <p:cNvGrpSpPr/>
          <p:nvPr/>
        </p:nvGrpSpPr>
        <p:grpSpPr>
          <a:xfrm>
            <a:off x="4111745" y="4768405"/>
            <a:ext cx="224389" cy="224389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04" name="Sun 203">
              <a:extLst>
                <a:ext uri="{FF2B5EF4-FFF2-40B4-BE49-F238E27FC236}">
                  <a16:creationId xmlns:a16="http://schemas.microsoft.com/office/drawing/2014/main" id="{1E972D35-40EA-48D6-9051-FF58718ED2A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309BF04A-6D26-4D59-84CF-20335330319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C15FF284-CDC4-474C-8297-840086AEE21C}"/>
              </a:ext>
            </a:extLst>
          </p:cNvPr>
          <p:cNvGrpSpPr/>
          <p:nvPr/>
        </p:nvGrpSpPr>
        <p:grpSpPr>
          <a:xfrm>
            <a:off x="6854943" y="3149542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07" name="Sun 206">
              <a:extLst>
                <a:ext uri="{FF2B5EF4-FFF2-40B4-BE49-F238E27FC236}">
                  <a16:creationId xmlns:a16="http://schemas.microsoft.com/office/drawing/2014/main" id="{581991B3-82AE-4B44-95AB-2940EB92426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BD76618D-BD22-42C9-B935-7C0CAA94558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0EFA1FD0-695F-4DB4-8D97-4774AF6DB1D8}"/>
              </a:ext>
            </a:extLst>
          </p:cNvPr>
          <p:cNvGrpSpPr/>
          <p:nvPr/>
        </p:nvGrpSpPr>
        <p:grpSpPr>
          <a:xfrm>
            <a:off x="7015809" y="3056409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10" name="Sun 209">
              <a:extLst>
                <a:ext uri="{FF2B5EF4-FFF2-40B4-BE49-F238E27FC236}">
                  <a16:creationId xmlns:a16="http://schemas.microsoft.com/office/drawing/2014/main" id="{E0068EE7-31BA-4B14-A7F8-55BAA3A99E1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011677D4-F491-41E3-8CC1-785D31A6C9A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280F0FDC-8F19-43C4-AE41-C31F86CACFBE}"/>
              </a:ext>
            </a:extLst>
          </p:cNvPr>
          <p:cNvGrpSpPr/>
          <p:nvPr/>
        </p:nvGrpSpPr>
        <p:grpSpPr>
          <a:xfrm>
            <a:off x="7176676" y="2971742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13" name="Sun 212">
              <a:extLst>
                <a:ext uri="{FF2B5EF4-FFF2-40B4-BE49-F238E27FC236}">
                  <a16:creationId xmlns:a16="http://schemas.microsoft.com/office/drawing/2014/main" id="{DB8EF6FD-607A-4BFE-89CD-EC5CB1F0D0E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DC2049FA-14AE-48C4-B218-8836DC37B89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7C363A08-B71B-454F-884D-699C48B33331}"/>
              </a:ext>
            </a:extLst>
          </p:cNvPr>
          <p:cNvGrpSpPr/>
          <p:nvPr/>
        </p:nvGrpSpPr>
        <p:grpSpPr>
          <a:xfrm>
            <a:off x="7320610" y="2895542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16" name="Sun 215">
              <a:extLst>
                <a:ext uri="{FF2B5EF4-FFF2-40B4-BE49-F238E27FC236}">
                  <a16:creationId xmlns:a16="http://schemas.microsoft.com/office/drawing/2014/main" id="{854C563A-35ED-4380-8A3F-4B3E98E115D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DC10CF81-BA09-4720-A4FD-CD42BFF12D1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B3D01BAA-FE2A-434C-AF2A-A14E87805841}"/>
              </a:ext>
            </a:extLst>
          </p:cNvPr>
          <p:cNvGrpSpPr/>
          <p:nvPr/>
        </p:nvGrpSpPr>
        <p:grpSpPr>
          <a:xfrm>
            <a:off x="7523809" y="281001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19" name="Sun 218">
              <a:extLst>
                <a:ext uri="{FF2B5EF4-FFF2-40B4-BE49-F238E27FC236}">
                  <a16:creationId xmlns:a16="http://schemas.microsoft.com/office/drawing/2014/main" id="{B085EBCC-1C4A-4E59-A0CF-90CAF6F8835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0777FE55-48C3-4FA2-A17C-2C7372626DB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0015BB40-D53D-4C7F-B35B-CD59BECC982F}"/>
              </a:ext>
            </a:extLst>
          </p:cNvPr>
          <p:cNvGrpSpPr/>
          <p:nvPr/>
        </p:nvGrpSpPr>
        <p:grpSpPr>
          <a:xfrm>
            <a:off x="7650811" y="4480538"/>
            <a:ext cx="182056" cy="182056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22" name="Sun 221">
              <a:extLst>
                <a:ext uri="{FF2B5EF4-FFF2-40B4-BE49-F238E27FC236}">
                  <a16:creationId xmlns:a16="http://schemas.microsoft.com/office/drawing/2014/main" id="{CD6A6AFC-4EB8-4F74-B3D8-E6C5A84A47B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0176E004-0BA9-40E3-A4A2-C3628132935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EFB715A3-F021-4EC6-B3E0-A724750D2F6B}"/>
              </a:ext>
            </a:extLst>
          </p:cNvPr>
          <p:cNvGrpSpPr/>
          <p:nvPr/>
        </p:nvGrpSpPr>
        <p:grpSpPr>
          <a:xfrm>
            <a:off x="7549209" y="4317941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25" name="Sun 224">
              <a:extLst>
                <a:ext uri="{FF2B5EF4-FFF2-40B4-BE49-F238E27FC236}">
                  <a16:creationId xmlns:a16="http://schemas.microsoft.com/office/drawing/2014/main" id="{7C38D8F2-4725-4FE5-A536-252B6FE3910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4EBA6EE6-7A52-4CB0-9119-BF838D42063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F3860EC-C660-4FBB-824B-520CEECF570A}"/>
              </a:ext>
            </a:extLst>
          </p:cNvPr>
          <p:cNvGrpSpPr/>
          <p:nvPr/>
        </p:nvGrpSpPr>
        <p:grpSpPr>
          <a:xfrm>
            <a:off x="7820143" y="47920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28" name="Sun 227">
              <a:extLst>
                <a:ext uri="{FF2B5EF4-FFF2-40B4-BE49-F238E27FC236}">
                  <a16:creationId xmlns:a16="http://schemas.microsoft.com/office/drawing/2014/main" id="{E364D548-A4FA-4D38-A26A-C300F23F7E9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6BD4544B-A8E4-4923-8F34-AC239920054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83D9167-5334-4B57-BDC4-1EB92904ACBD}"/>
              </a:ext>
            </a:extLst>
          </p:cNvPr>
          <p:cNvGrpSpPr/>
          <p:nvPr/>
        </p:nvGrpSpPr>
        <p:grpSpPr>
          <a:xfrm>
            <a:off x="4103277" y="4605809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31" name="Sun 230">
              <a:extLst>
                <a:ext uri="{FF2B5EF4-FFF2-40B4-BE49-F238E27FC236}">
                  <a16:creationId xmlns:a16="http://schemas.microsoft.com/office/drawing/2014/main" id="{4AEBE165-1B4A-4E8F-9056-62AFBE556F5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A6074E69-16C0-479F-A60C-8A03A016171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8FCACD35-4F07-4724-818D-3B33175CBF27}"/>
              </a:ext>
            </a:extLst>
          </p:cNvPr>
          <p:cNvGrpSpPr/>
          <p:nvPr/>
        </p:nvGrpSpPr>
        <p:grpSpPr>
          <a:xfrm>
            <a:off x="4103278" y="4428008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34" name="Sun 233">
              <a:extLst>
                <a:ext uri="{FF2B5EF4-FFF2-40B4-BE49-F238E27FC236}">
                  <a16:creationId xmlns:a16="http://schemas.microsoft.com/office/drawing/2014/main" id="{2E68FB0C-FF84-4A53-B9CD-5FEA005B8CA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F2EEA0CB-AB50-414B-8F3C-5595686C559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5A1D120C-63F7-49F8-B915-CD07FCF0B11D}"/>
              </a:ext>
            </a:extLst>
          </p:cNvPr>
          <p:cNvGrpSpPr/>
          <p:nvPr/>
        </p:nvGrpSpPr>
        <p:grpSpPr>
          <a:xfrm>
            <a:off x="3917010" y="3894608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37" name="Sun 236">
              <a:extLst>
                <a:ext uri="{FF2B5EF4-FFF2-40B4-BE49-F238E27FC236}">
                  <a16:creationId xmlns:a16="http://schemas.microsoft.com/office/drawing/2014/main" id="{222525A4-D978-4D18-9FD0-618A2D8A437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B94C14E1-F078-4980-B9B2-163079E021D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C37787F8-31E6-4445-B30D-D6F99113AB31}"/>
              </a:ext>
            </a:extLst>
          </p:cNvPr>
          <p:cNvGrpSpPr/>
          <p:nvPr/>
        </p:nvGrpSpPr>
        <p:grpSpPr>
          <a:xfrm>
            <a:off x="3840810" y="3691408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40" name="Sun 239">
              <a:extLst>
                <a:ext uri="{FF2B5EF4-FFF2-40B4-BE49-F238E27FC236}">
                  <a16:creationId xmlns:a16="http://schemas.microsoft.com/office/drawing/2014/main" id="{A7AE34D0-DA7B-4A9B-B70A-3A25EB3B69F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1CD28634-7ADA-421A-82F4-F9BF38890AA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09E357D6-F62F-4673-9EBF-230CE7061559}"/>
              </a:ext>
            </a:extLst>
          </p:cNvPr>
          <p:cNvGrpSpPr/>
          <p:nvPr/>
        </p:nvGrpSpPr>
        <p:grpSpPr>
          <a:xfrm>
            <a:off x="1512476" y="43602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43" name="Sun 242">
              <a:extLst>
                <a:ext uri="{FF2B5EF4-FFF2-40B4-BE49-F238E27FC236}">
                  <a16:creationId xmlns:a16="http://schemas.microsoft.com/office/drawing/2014/main" id="{03771D11-C068-4CC5-BBBF-018FC852B26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EBC4D8F3-D846-4B9A-B0BB-2C64B77144F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1B210163-F6C0-4E58-AD7B-B0A1E5F6099D}"/>
              </a:ext>
            </a:extLst>
          </p:cNvPr>
          <p:cNvGrpSpPr/>
          <p:nvPr/>
        </p:nvGrpSpPr>
        <p:grpSpPr>
          <a:xfrm>
            <a:off x="437210" y="34458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46" name="Sun 245">
              <a:extLst>
                <a:ext uri="{FF2B5EF4-FFF2-40B4-BE49-F238E27FC236}">
                  <a16:creationId xmlns:a16="http://schemas.microsoft.com/office/drawing/2014/main" id="{BD1E3617-F4A3-438F-9E57-4C31B582ADD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D8842699-2AC3-468E-BDC7-513AE99A069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2641ABDA-DA3E-4AF0-B972-BEFD483D5120}"/>
              </a:ext>
            </a:extLst>
          </p:cNvPr>
          <p:cNvGrpSpPr/>
          <p:nvPr/>
        </p:nvGrpSpPr>
        <p:grpSpPr>
          <a:xfrm>
            <a:off x="1920806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49" name="Sun 248">
              <a:extLst>
                <a:ext uri="{FF2B5EF4-FFF2-40B4-BE49-F238E27FC236}">
                  <a16:creationId xmlns:a16="http://schemas.microsoft.com/office/drawing/2014/main" id="{9E35B0B9-8C23-4991-A881-AA457EB5C48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F9F7D69B-E2C1-40C0-A82E-9F80EF58372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DE3DD3B6-7871-4773-A5A0-22E766C4C45C}"/>
              </a:ext>
            </a:extLst>
          </p:cNvPr>
          <p:cNvGrpSpPr/>
          <p:nvPr/>
        </p:nvGrpSpPr>
        <p:grpSpPr>
          <a:xfrm>
            <a:off x="2191739" y="21212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52" name="Sun 251">
              <a:extLst>
                <a:ext uri="{FF2B5EF4-FFF2-40B4-BE49-F238E27FC236}">
                  <a16:creationId xmlns:a16="http://schemas.microsoft.com/office/drawing/2014/main" id="{0B44E1CA-7010-476A-9CEA-05B1F3E4607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FBFA754E-92FA-475F-94A4-5349324F819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FD604836-3C2E-4D36-9E32-FEF4A6CE2E4E}"/>
              </a:ext>
            </a:extLst>
          </p:cNvPr>
          <p:cNvGrpSpPr/>
          <p:nvPr/>
        </p:nvGrpSpPr>
        <p:grpSpPr>
          <a:xfrm>
            <a:off x="2437273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55" name="Sun 254">
              <a:extLst>
                <a:ext uri="{FF2B5EF4-FFF2-40B4-BE49-F238E27FC236}">
                  <a16:creationId xmlns:a16="http://schemas.microsoft.com/office/drawing/2014/main" id="{CF3D1FCD-6D9A-47D5-9061-54A0F2F291D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56" name="Oval 255">
              <a:extLst>
                <a:ext uri="{FF2B5EF4-FFF2-40B4-BE49-F238E27FC236}">
                  <a16:creationId xmlns:a16="http://schemas.microsoft.com/office/drawing/2014/main" id="{B68F3036-1280-417A-B88D-62596E1C30B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5875A838-4FF4-4319-8F76-D5A3CA2B240B}"/>
              </a:ext>
            </a:extLst>
          </p:cNvPr>
          <p:cNvGrpSpPr/>
          <p:nvPr/>
        </p:nvGrpSpPr>
        <p:grpSpPr>
          <a:xfrm>
            <a:off x="2691277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58" name="Sun 257">
              <a:extLst>
                <a:ext uri="{FF2B5EF4-FFF2-40B4-BE49-F238E27FC236}">
                  <a16:creationId xmlns:a16="http://schemas.microsoft.com/office/drawing/2014/main" id="{A7AE26B4-50E0-4D19-8796-3EF0125258C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59" name="Oval 258">
              <a:extLst>
                <a:ext uri="{FF2B5EF4-FFF2-40B4-BE49-F238E27FC236}">
                  <a16:creationId xmlns:a16="http://schemas.microsoft.com/office/drawing/2014/main" id="{B0D79A13-D8E8-4F05-8B97-0A09CEBC423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99C9ADFA-DD78-48EE-B330-79690DBB8F07}"/>
              </a:ext>
            </a:extLst>
          </p:cNvPr>
          <p:cNvGrpSpPr/>
          <p:nvPr/>
        </p:nvGrpSpPr>
        <p:grpSpPr>
          <a:xfrm>
            <a:off x="2945281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61" name="Sun 260">
              <a:extLst>
                <a:ext uri="{FF2B5EF4-FFF2-40B4-BE49-F238E27FC236}">
                  <a16:creationId xmlns:a16="http://schemas.microsoft.com/office/drawing/2014/main" id="{59561FEC-A73F-4AA8-A920-D463F9BF8DB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62" name="Oval 261">
              <a:extLst>
                <a:ext uri="{FF2B5EF4-FFF2-40B4-BE49-F238E27FC236}">
                  <a16:creationId xmlns:a16="http://schemas.microsoft.com/office/drawing/2014/main" id="{71B60559-0404-44BB-978F-77A2466F946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3F97567C-8543-459D-BE17-AC7075A8FA65}"/>
              </a:ext>
            </a:extLst>
          </p:cNvPr>
          <p:cNvGrpSpPr/>
          <p:nvPr/>
        </p:nvGrpSpPr>
        <p:grpSpPr>
          <a:xfrm>
            <a:off x="3199285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64" name="Sun 263">
              <a:extLst>
                <a:ext uri="{FF2B5EF4-FFF2-40B4-BE49-F238E27FC236}">
                  <a16:creationId xmlns:a16="http://schemas.microsoft.com/office/drawing/2014/main" id="{A358E3DB-1FAB-4847-8A8A-0D09F3EEB80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5058761A-2861-42CD-B96B-08615F38419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216469F8-3AEA-4829-AA5E-AC86E4E51135}"/>
              </a:ext>
            </a:extLst>
          </p:cNvPr>
          <p:cNvGrpSpPr/>
          <p:nvPr/>
        </p:nvGrpSpPr>
        <p:grpSpPr>
          <a:xfrm>
            <a:off x="3453289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67" name="Sun 266">
              <a:extLst>
                <a:ext uri="{FF2B5EF4-FFF2-40B4-BE49-F238E27FC236}">
                  <a16:creationId xmlns:a16="http://schemas.microsoft.com/office/drawing/2014/main" id="{6632C44B-CAED-44C1-919D-954BA322D95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541FF20A-3B02-45B8-96EE-CAA67911694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9932D26B-93B5-40D2-B3B6-66C237884D65}"/>
              </a:ext>
            </a:extLst>
          </p:cNvPr>
          <p:cNvGrpSpPr/>
          <p:nvPr/>
        </p:nvGrpSpPr>
        <p:grpSpPr>
          <a:xfrm>
            <a:off x="3707293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70" name="Sun 269">
              <a:extLst>
                <a:ext uri="{FF2B5EF4-FFF2-40B4-BE49-F238E27FC236}">
                  <a16:creationId xmlns:a16="http://schemas.microsoft.com/office/drawing/2014/main" id="{F9D2665D-7BF7-4BCE-8691-D2BDAC7F721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6592AE6-7F72-479A-82F7-B023C4D2A02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1D6F60A4-D993-4472-B735-AA7D5368817C}"/>
              </a:ext>
            </a:extLst>
          </p:cNvPr>
          <p:cNvGrpSpPr/>
          <p:nvPr/>
        </p:nvGrpSpPr>
        <p:grpSpPr>
          <a:xfrm>
            <a:off x="3961297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73" name="Sun 272">
              <a:extLst>
                <a:ext uri="{FF2B5EF4-FFF2-40B4-BE49-F238E27FC236}">
                  <a16:creationId xmlns:a16="http://schemas.microsoft.com/office/drawing/2014/main" id="{EED2B645-AD7B-494E-ACA5-201F95279C2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1DEE8D7D-4E8D-4C78-B956-DC51E4D8524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DD21EA99-DAFA-4FE8-8B4B-5122EBB64CE8}"/>
              </a:ext>
            </a:extLst>
          </p:cNvPr>
          <p:cNvGrpSpPr/>
          <p:nvPr/>
        </p:nvGrpSpPr>
        <p:grpSpPr>
          <a:xfrm>
            <a:off x="4215301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76" name="Sun 275">
              <a:extLst>
                <a:ext uri="{FF2B5EF4-FFF2-40B4-BE49-F238E27FC236}">
                  <a16:creationId xmlns:a16="http://schemas.microsoft.com/office/drawing/2014/main" id="{A62554FC-2E76-42F6-8455-D6551EEC67D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77" name="Oval 276">
              <a:extLst>
                <a:ext uri="{FF2B5EF4-FFF2-40B4-BE49-F238E27FC236}">
                  <a16:creationId xmlns:a16="http://schemas.microsoft.com/office/drawing/2014/main" id="{678DDBD2-9D57-4905-8855-5033C45CB2A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2C5687AA-9F41-4B46-96AF-26EEA17EDA0D}"/>
              </a:ext>
            </a:extLst>
          </p:cNvPr>
          <p:cNvGrpSpPr/>
          <p:nvPr/>
        </p:nvGrpSpPr>
        <p:grpSpPr>
          <a:xfrm>
            <a:off x="4469305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79" name="Sun 278">
              <a:extLst>
                <a:ext uri="{FF2B5EF4-FFF2-40B4-BE49-F238E27FC236}">
                  <a16:creationId xmlns:a16="http://schemas.microsoft.com/office/drawing/2014/main" id="{CDE22011-2EAB-45CF-BC91-FA636254F4B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DC502312-1DB8-4B44-A3FD-0DAAA98D8C1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ACD373EB-B09E-42AB-892D-31231BF8E814}"/>
              </a:ext>
            </a:extLst>
          </p:cNvPr>
          <p:cNvGrpSpPr/>
          <p:nvPr/>
        </p:nvGrpSpPr>
        <p:grpSpPr>
          <a:xfrm>
            <a:off x="4723309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82" name="Sun 281">
              <a:extLst>
                <a:ext uri="{FF2B5EF4-FFF2-40B4-BE49-F238E27FC236}">
                  <a16:creationId xmlns:a16="http://schemas.microsoft.com/office/drawing/2014/main" id="{6CC79D51-4EC8-4378-99F7-D85A402D1B7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6BE15493-544B-4D1C-8F6B-219A2C7E546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D8B6552C-D5A5-45C7-827E-F58FA5FA735F}"/>
              </a:ext>
            </a:extLst>
          </p:cNvPr>
          <p:cNvGrpSpPr/>
          <p:nvPr/>
        </p:nvGrpSpPr>
        <p:grpSpPr>
          <a:xfrm>
            <a:off x="4977313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85" name="Sun 284">
              <a:extLst>
                <a:ext uri="{FF2B5EF4-FFF2-40B4-BE49-F238E27FC236}">
                  <a16:creationId xmlns:a16="http://schemas.microsoft.com/office/drawing/2014/main" id="{0C94D17F-AC14-4707-A183-9583243CABE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BF25A11C-BDF0-47E1-81E3-632BBDA1BAA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F6C98B01-167D-427C-ABE4-507F5422238A}"/>
              </a:ext>
            </a:extLst>
          </p:cNvPr>
          <p:cNvGrpSpPr/>
          <p:nvPr/>
        </p:nvGrpSpPr>
        <p:grpSpPr>
          <a:xfrm>
            <a:off x="5231317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88" name="Sun 287">
              <a:extLst>
                <a:ext uri="{FF2B5EF4-FFF2-40B4-BE49-F238E27FC236}">
                  <a16:creationId xmlns:a16="http://schemas.microsoft.com/office/drawing/2014/main" id="{B37A391C-D86F-471B-9464-81319F9F4FA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6CD616BE-159B-453D-8FDA-C97CD29368D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3BA503F5-614A-48B6-9DA3-A91BAF49B61A}"/>
              </a:ext>
            </a:extLst>
          </p:cNvPr>
          <p:cNvGrpSpPr/>
          <p:nvPr/>
        </p:nvGrpSpPr>
        <p:grpSpPr>
          <a:xfrm>
            <a:off x="5485321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91" name="Sun 290">
              <a:extLst>
                <a:ext uri="{FF2B5EF4-FFF2-40B4-BE49-F238E27FC236}">
                  <a16:creationId xmlns:a16="http://schemas.microsoft.com/office/drawing/2014/main" id="{2BB4EB6A-480A-4F36-89B9-995742D9CB8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92" name="Oval 291">
              <a:extLst>
                <a:ext uri="{FF2B5EF4-FFF2-40B4-BE49-F238E27FC236}">
                  <a16:creationId xmlns:a16="http://schemas.microsoft.com/office/drawing/2014/main" id="{DD32DCAE-E918-440D-9F05-67B9A322879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8FE87C35-4267-4348-9A1A-E99D71F6D48E}"/>
              </a:ext>
            </a:extLst>
          </p:cNvPr>
          <p:cNvGrpSpPr/>
          <p:nvPr/>
        </p:nvGrpSpPr>
        <p:grpSpPr>
          <a:xfrm>
            <a:off x="5739325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94" name="Sun 293">
              <a:extLst>
                <a:ext uri="{FF2B5EF4-FFF2-40B4-BE49-F238E27FC236}">
                  <a16:creationId xmlns:a16="http://schemas.microsoft.com/office/drawing/2014/main" id="{1BD15202-B414-490E-85DB-CDBC6B3E673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A8C5A5BA-F95D-4EDC-8955-975D186820C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57BF5505-1638-4170-BDEC-959F8C13778A}"/>
              </a:ext>
            </a:extLst>
          </p:cNvPr>
          <p:cNvGrpSpPr/>
          <p:nvPr/>
        </p:nvGrpSpPr>
        <p:grpSpPr>
          <a:xfrm>
            <a:off x="5993329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297" name="Sun 296">
              <a:extLst>
                <a:ext uri="{FF2B5EF4-FFF2-40B4-BE49-F238E27FC236}">
                  <a16:creationId xmlns:a16="http://schemas.microsoft.com/office/drawing/2014/main" id="{7EC4EA78-C810-4C51-8529-9648F2ACB29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98" name="Oval 297">
              <a:extLst>
                <a:ext uri="{FF2B5EF4-FFF2-40B4-BE49-F238E27FC236}">
                  <a16:creationId xmlns:a16="http://schemas.microsoft.com/office/drawing/2014/main" id="{84A2F9C3-4218-4645-90AE-619CE07EF43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EBEEA03B-DC4D-40C6-B2B4-491F2650799D}"/>
              </a:ext>
            </a:extLst>
          </p:cNvPr>
          <p:cNvGrpSpPr/>
          <p:nvPr/>
        </p:nvGrpSpPr>
        <p:grpSpPr>
          <a:xfrm>
            <a:off x="6247333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00" name="Sun 299">
              <a:extLst>
                <a:ext uri="{FF2B5EF4-FFF2-40B4-BE49-F238E27FC236}">
                  <a16:creationId xmlns:a16="http://schemas.microsoft.com/office/drawing/2014/main" id="{1A2CB13A-1BB1-416E-B110-C5592CE0EE6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48EC3F38-F4F1-47B9-B3E3-F19848A8BA0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0CBEAD64-9108-480A-88A8-6701E85059E6}"/>
              </a:ext>
            </a:extLst>
          </p:cNvPr>
          <p:cNvGrpSpPr/>
          <p:nvPr/>
        </p:nvGrpSpPr>
        <p:grpSpPr>
          <a:xfrm>
            <a:off x="6501337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03" name="Sun 302">
              <a:extLst>
                <a:ext uri="{FF2B5EF4-FFF2-40B4-BE49-F238E27FC236}">
                  <a16:creationId xmlns:a16="http://schemas.microsoft.com/office/drawing/2014/main" id="{8521BB9C-9B0D-4D23-A6FD-FABADE45D54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C3187338-5B02-4AAF-B6DB-DBFB886B4EB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9D59832-AB94-477D-B39D-B9AC65E8FFB2}"/>
              </a:ext>
            </a:extLst>
          </p:cNvPr>
          <p:cNvGrpSpPr/>
          <p:nvPr/>
        </p:nvGrpSpPr>
        <p:grpSpPr>
          <a:xfrm>
            <a:off x="6755341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06" name="Sun 305">
              <a:extLst>
                <a:ext uri="{FF2B5EF4-FFF2-40B4-BE49-F238E27FC236}">
                  <a16:creationId xmlns:a16="http://schemas.microsoft.com/office/drawing/2014/main" id="{9B072F14-5B79-4D87-A276-C3871449728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07" name="Oval 306">
              <a:extLst>
                <a:ext uri="{FF2B5EF4-FFF2-40B4-BE49-F238E27FC236}">
                  <a16:creationId xmlns:a16="http://schemas.microsoft.com/office/drawing/2014/main" id="{EBC6BA12-058F-40A9-BE52-1C20CD71597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A4DDB93D-0B65-435C-B4E6-2CF66AE89A87}"/>
              </a:ext>
            </a:extLst>
          </p:cNvPr>
          <p:cNvGrpSpPr/>
          <p:nvPr/>
        </p:nvGrpSpPr>
        <p:grpSpPr>
          <a:xfrm>
            <a:off x="7009345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09" name="Sun 308">
              <a:extLst>
                <a:ext uri="{FF2B5EF4-FFF2-40B4-BE49-F238E27FC236}">
                  <a16:creationId xmlns:a16="http://schemas.microsoft.com/office/drawing/2014/main" id="{B360F40B-8424-4CEA-8B58-82E98B5AD45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10" name="Oval 309">
              <a:extLst>
                <a:ext uri="{FF2B5EF4-FFF2-40B4-BE49-F238E27FC236}">
                  <a16:creationId xmlns:a16="http://schemas.microsoft.com/office/drawing/2014/main" id="{739E08B7-0B72-4AA0-8DFA-E37C3DF9ED4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43349941-8827-453C-9A3E-8D4E637A7F27}"/>
              </a:ext>
            </a:extLst>
          </p:cNvPr>
          <p:cNvGrpSpPr/>
          <p:nvPr/>
        </p:nvGrpSpPr>
        <p:grpSpPr>
          <a:xfrm>
            <a:off x="7263349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12" name="Sun 311">
              <a:extLst>
                <a:ext uri="{FF2B5EF4-FFF2-40B4-BE49-F238E27FC236}">
                  <a16:creationId xmlns:a16="http://schemas.microsoft.com/office/drawing/2014/main" id="{38E73D51-4F9D-4A47-8643-93CA08756C7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2CD91673-8DA1-4D5F-9827-FD8C3A96E45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C8515738-B961-4FCB-8DA2-A4F303A1B278}"/>
              </a:ext>
            </a:extLst>
          </p:cNvPr>
          <p:cNvGrpSpPr/>
          <p:nvPr/>
        </p:nvGrpSpPr>
        <p:grpSpPr>
          <a:xfrm>
            <a:off x="7517353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15" name="Sun 314">
              <a:extLst>
                <a:ext uri="{FF2B5EF4-FFF2-40B4-BE49-F238E27FC236}">
                  <a16:creationId xmlns:a16="http://schemas.microsoft.com/office/drawing/2014/main" id="{52A8D967-5485-4450-B14F-D747621F88D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16" name="Oval 315">
              <a:extLst>
                <a:ext uri="{FF2B5EF4-FFF2-40B4-BE49-F238E27FC236}">
                  <a16:creationId xmlns:a16="http://schemas.microsoft.com/office/drawing/2014/main" id="{B81351E2-E285-4349-8038-83A283A028C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127160ED-3118-4757-A58C-CFA326923E83}"/>
              </a:ext>
            </a:extLst>
          </p:cNvPr>
          <p:cNvGrpSpPr/>
          <p:nvPr/>
        </p:nvGrpSpPr>
        <p:grpSpPr>
          <a:xfrm>
            <a:off x="7771357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18" name="Sun 317">
              <a:extLst>
                <a:ext uri="{FF2B5EF4-FFF2-40B4-BE49-F238E27FC236}">
                  <a16:creationId xmlns:a16="http://schemas.microsoft.com/office/drawing/2014/main" id="{13B90864-2679-4B5C-AD43-2D2628A7D95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19" name="Oval 318">
              <a:extLst>
                <a:ext uri="{FF2B5EF4-FFF2-40B4-BE49-F238E27FC236}">
                  <a16:creationId xmlns:a16="http://schemas.microsoft.com/office/drawing/2014/main" id="{1A09F7B5-C2BE-4503-9F8D-2D12A6E79A2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98399E85-E074-48CE-AEEA-3C7794A34E8F}"/>
              </a:ext>
            </a:extLst>
          </p:cNvPr>
          <p:cNvGrpSpPr/>
          <p:nvPr/>
        </p:nvGrpSpPr>
        <p:grpSpPr>
          <a:xfrm>
            <a:off x="8025361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21" name="Sun 320">
              <a:extLst>
                <a:ext uri="{FF2B5EF4-FFF2-40B4-BE49-F238E27FC236}">
                  <a16:creationId xmlns:a16="http://schemas.microsoft.com/office/drawing/2014/main" id="{B6A2071E-FF85-42C7-B7A1-E38BB92843C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9555A1E4-15EA-4DFD-B046-2EB01DF7655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C3825157-3F9C-4438-85DB-73EA2290448D}"/>
              </a:ext>
            </a:extLst>
          </p:cNvPr>
          <p:cNvGrpSpPr/>
          <p:nvPr/>
        </p:nvGrpSpPr>
        <p:grpSpPr>
          <a:xfrm>
            <a:off x="8279365" y="2121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24" name="Sun 323">
              <a:extLst>
                <a:ext uri="{FF2B5EF4-FFF2-40B4-BE49-F238E27FC236}">
                  <a16:creationId xmlns:a16="http://schemas.microsoft.com/office/drawing/2014/main" id="{D3B4F7EA-2D77-4603-B0CA-44B4A67B00E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D0876722-6D8E-4E89-8048-CE0F02C5B8E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34CF14AA-0C1F-4499-BE1F-1074248A742A}"/>
              </a:ext>
            </a:extLst>
          </p:cNvPr>
          <p:cNvGrpSpPr/>
          <p:nvPr/>
        </p:nvGrpSpPr>
        <p:grpSpPr>
          <a:xfrm>
            <a:off x="4037472" y="25868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27" name="Sun 326">
              <a:extLst>
                <a:ext uri="{FF2B5EF4-FFF2-40B4-BE49-F238E27FC236}">
                  <a16:creationId xmlns:a16="http://schemas.microsoft.com/office/drawing/2014/main" id="{B983D54D-6C12-48DD-A0ED-ADFBB117FB3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74E9420B-844E-4761-8C18-3F1FB5F18F2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E57321E1-AEE8-4BEF-8D52-6D9295376509}"/>
              </a:ext>
            </a:extLst>
          </p:cNvPr>
          <p:cNvGrpSpPr/>
          <p:nvPr/>
        </p:nvGrpSpPr>
        <p:grpSpPr>
          <a:xfrm>
            <a:off x="4037472" y="28493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30" name="Sun 329">
              <a:extLst>
                <a:ext uri="{FF2B5EF4-FFF2-40B4-BE49-F238E27FC236}">
                  <a16:creationId xmlns:a16="http://schemas.microsoft.com/office/drawing/2014/main" id="{39D83902-CD98-4CA5-B3BE-041410B5699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C56BC758-3A75-407E-A75E-377649EEF01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32" name="Group 331">
            <a:extLst>
              <a:ext uri="{FF2B5EF4-FFF2-40B4-BE49-F238E27FC236}">
                <a16:creationId xmlns:a16="http://schemas.microsoft.com/office/drawing/2014/main" id="{BA55F4D9-6EB9-44B1-B051-AA763A4CBC71}"/>
              </a:ext>
            </a:extLst>
          </p:cNvPr>
          <p:cNvGrpSpPr/>
          <p:nvPr/>
        </p:nvGrpSpPr>
        <p:grpSpPr>
          <a:xfrm>
            <a:off x="4037472" y="31118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33" name="Sun 332">
              <a:extLst>
                <a:ext uri="{FF2B5EF4-FFF2-40B4-BE49-F238E27FC236}">
                  <a16:creationId xmlns:a16="http://schemas.microsoft.com/office/drawing/2014/main" id="{A7FE39C7-BE51-44BA-A0A4-D9C94777AD8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8502551A-7A07-4553-9BC0-8E6C8A852A6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32DB013D-474A-43BC-8BB4-153A202C992E}"/>
              </a:ext>
            </a:extLst>
          </p:cNvPr>
          <p:cNvGrpSpPr/>
          <p:nvPr/>
        </p:nvGrpSpPr>
        <p:grpSpPr>
          <a:xfrm>
            <a:off x="4037472" y="3374270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36" name="Sun 335">
              <a:extLst>
                <a:ext uri="{FF2B5EF4-FFF2-40B4-BE49-F238E27FC236}">
                  <a16:creationId xmlns:a16="http://schemas.microsoft.com/office/drawing/2014/main" id="{4BF9BC71-CC8E-4492-B4EA-2056718A41A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828A315D-DFA0-47E5-8488-D6596CF6303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DDF8C6C8-9EB7-4C39-BCE9-6061CCF3ABB5}"/>
              </a:ext>
            </a:extLst>
          </p:cNvPr>
          <p:cNvGrpSpPr/>
          <p:nvPr/>
        </p:nvGrpSpPr>
        <p:grpSpPr>
          <a:xfrm>
            <a:off x="4037472" y="3636736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39" name="Sun 338">
              <a:extLst>
                <a:ext uri="{FF2B5EF4-FFF2-40B4-BE49-F238E27FC236}">
                  <a16:creationId xmlns:a16="http://schemas.microsoft.com/office/drawing/2014/main" id="{F5DEA52A-ECCD-4D19-9F22-3613EE18221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4E05875E-4CB0-4F35-AF26-57EE702B560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787ABD54-E4AF-4C06-9F25-651C4D7C8FC1}"/>
              </a:ext>
            </a:extLst>
          </p:cNvPr>
          <p:cNvGrpSpPr/>
          <p:nvPr/>
        </p:nvGrpSpPr>
        <p:grpSpPr>
          <a:xfrm>
            <a:off x="4037472" y="389920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42" name="Sun 341">
              <a:extLst>
                <a:ext uri="{FF2B5EF4-FFF2-40B4-BE49-F238E27FC236}">
                  <a16:creationId xmlns:a16="http://schemas.microsoft.com/office/drawing/2014/main" id="{B9A06DC3-BAD8-433E-81E1-AE303E85F19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5E510D39-98E0-4974-BC8A-62F16FEC537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C0F9EC0E-F9E9-468A-B87E-ED4A0536EFDC}"/>
              </a:ext>
            </a:extLst>
          </p:cNvPr>
          <p:cNvGrpSpPr/>
          <p:nvPr/>
        </p:nvGrpSpPr>
        <p:grpSpPr>
          <a:xfrm>
            <a:off x="4037472" y="416166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45" name="Sun 344">
              <a:extLst>
                <a:ext uri="{FF2B5EF4-FFF2-40B4-BE49-F238E27FC236}">
                  <a16:creationId xmlns:a16="http://schemas.microsoft.com/office/drawing/2014/main" id="{45BC75FA-246F-4519-ACC6-3B5D623D46B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7AA5E4C7-0DDA-487E-B507-2E010440D74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179DDB0C-486B-43D1-A7DF-0BA58027BFE9}"/>
              </a:ext>
            </a:extLst>
          </p:cNvPr>
          <p:cNvGrpSpPr/>
          <p:nvPr/>
        </p:nvGrpSpPr>
        <p:grpSpPr>
          <a:xfrm>
            <a:off x="1029877" y="304794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48" name="Sun 347">
              <a:extLst>
                <a:ext uri="{FF2B5EF4-FFF2-40B4-BE49-F238E27FC236}">
                  <a16:creationId xmlns:a16="http://schemas.microsoft.com/office/drawing/2014/main" id="{ED71CA15-C531-4CC6-A6F2-2344C23B622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10C368EF-DAD0-4108-A970-64C062B31DA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B341307A-55B2-4684-9312-C6AFBD492BF6}"/>
              </a:ext>
            </a:extLst>
          </p:cNvPr>
          <p:cNvGrpSpPr/>
          <p:nvPr/>
        </p:nvGrpSpPr>
        <p:grpSpPr>
          <a:xfrm>
            <a:off x="869010" y="3149539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51" name="Sun 350">
              <a:extLst>
                <a:ext uri="{FF2B5EF4-FFF2-40B4-BE49-F238E27FC236}">
                  <a16:creationId xmlns:a16="http://schemas.microsoft.com/office/drawing/2014/main" id="{92F0EEB1-73EC-40DE-A2F5-CF8349B9DC3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8C51528E-3377-461A-BDC0-A99D67A2338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74B79FF8-86CA-4A05-B644-18B5C5885D84}"/>
              </a:ext>
            </a:extLst>
          </p:cNvPr>
          <p:cNvGrpSpPr/>
          <p:nvPr/>
        </p:nvGrpSpPr>
        <p:grpSpPr>
          <a:xfrm>
            <a:off x="708143" y="3251138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54" name="Sun 353">
              <a:extLst>
                <a:ext uri="{FF2B5EF4-FFF2-40B4-BE49-F238E27FC236}">
                  <a16:creationId xmlns:a16="http://schemas.microsoft.com/office/drawing/2014/main" id="{9AEB5479-DFDA-4BD9-8A9D-48579A300D9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4398AF92-2F7A-4436-8F22-22ACE3ED222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C7BE3D0B-39B6-491D-888C-F07647021C49}"/>
              </a:ext>
            </a:extLst>
          </p:cNvPr>
          <p:cNvGrpSpPr/>
          <p:nvPr/>
        </p:nvGrpSpPr>
        <p:grpSpPr>
          <a:xfrm>
            <a:off x="589611" y="338660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57" name="Sun 356">
              <a:extLst>
                <a:ext uri="{FF2B5EF4-FFF2-40B4-BE49-F238E27FC236}">
                  <a16:creationId xmlns:a16="http://schemas.microsoft.com/office/drawing/2014/main" id="{0C881264-09B6-45F4-99EB-1774BC8DAB7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id="{D1C958A2-EBAF-45C7-81E4-0DC32EF92C8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8E4A2F57-673F-437D-9C43-98A9CF8C545C}"/>
              </a:ext>
            </a:extLst>
          </p:cNvPr>
          <p:cNvGrpSpPr/>
          <p:nvPr/>
        </p:nvGrpSpPr>
        <p:grpSpPr>
          <a:xfrm>
            <a:off x="521873" y="3564406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60" name="Sun 359">
              <a:extLst>
                <a:ext uri="{FF2B5EF4-FFF2-40B4-BE49-F238E27FC236}">
                  <a16:creationId xmlns:a16="http://schemas.microsoft.com/office/drawing/2014/main" id="{FB647F7A-DB93-4B3F-9D8C-6269C05A58A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C0767BA7-7F7B-4510-8CFE-5195ADE9FE7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49356203-4DCF-410F-BCE6-75EF657EA83D}"/>
              </a:ext>
            </a:extLst>
          </p:cNvPr>
          <p:cNvGrpSpPr/>
          <p:nvPr/>
        </p:nvGrpSpPr>
        <p:grpSpPr>
          <a:xfrm>
            <a:off x="682740" y="3598273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63" name="Sun 362">
              <a:extLst>
                <a:ext uri="{FF2B5EF4-FFF2-40B4-BE49-F238E27FC236}">
                  <a16:creationId xmlns:a16="http://schemas.microsoft.com/office/drawing/2014/main" id="{69FDD294-AA1A-4DE9-ADCF-5DEDDF86495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21C3F969-08F3-450B-86FD-905F713CE87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AD2B7FC0-6A09-4AD0-B8AA-46F1D8DFC0FE}"/>
              </a:ext>
            </a:extLst>
          </p:cNvPr>
          <p:cNvGrpSpPr/>
          <p:nvPr/>
        </p:nvGrpSpPr>
        <p:grpSpPr>
          <a:xfrm>
            <a:off x="860541" y="36744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66" name="Sun 365">
              <a:extLst>
                <a:ext uri="{FF2B5EF4-FFF2-40B4-BE49-F238E27FC236}">
                  <a16:creationId xmlns:a16="http://schemas.microsoft.com/office/drawing/2014/main" id="{69F31A10-7EEE-4D78-ADCC-653790DF4D8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657262FA-B31F-40E9-93E0-64760136784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2527E344-395C-4C03-9169-E990AFBED66C}"/>
              </a:ext>
            </a:extLst>
          </p:cNvPr>
          <p:cNvGrpSpPr/>
          <p:nvPr/>
        </p:nvGrpSpPr>
        <p:grpSpPr>
          <a:xfrm>
            <a:off x="7703631" y="238367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69" name="Sun 368">
              <a:extLst>
                <a:ext uri="{FF2B5EF4-FFF2-40B4-BE49-F238E27FC236}">
                  <a16:creationId xmlns:a16="http://schemas.microsoft.com/office/drawing/2014/main" id="{82A40C6D-D5B9-474C-ACAC-ECE9EA2C713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2B97DBD0-926F-4542-BEC2-5ABE353F888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8632C6B2-9886-47A3-B162-6B6C4D9D1790}"/>
              </a:ext>
            </a:extLst>
          </p:cNvPr>
          <p:cNvGrpSpPr/>
          <p:nvPr/>
        </p:nvGrpSpPr>
        <p:grpSpPr>
          <a:xfrm>
            <a:off x="7703629" y="262920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72" name="Sun 371">
              <a:extLst>
                <a:ext uri="{FF2B5EF4-FFF2-40B4-BE49-F238E27FC236}">
                  <a16:creationId xmlns:a16="http://schemas.microsoft.com/office/drawing/2014/main" id="{9E169564-8694-4AE7-8E7B-502047E494E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59D36DEA-4FBA-4C36-A282-90C6011D196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7A2E517A-DBA3-466B-8191-53289C3A100B}"/>
              </a:ext>
            </a:extLst>
          </p:cNvPr>
          <p:cNvGrpSpPr/>
          <p:nvPr/>
        </p:nvGrpSpPr>
        <p:grpSpPr>
          <a:xfrm>
            <a:off x="7703627" y="2874733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75" name="Sun 374">
              <a:extLst>
                <a:ext uri="{FF2B5EF4-FFF2-40B4-BE49-F238E27FC236}">
                  <a16:creationId xmlns:a16="http://schemas.microsoft.com/office/drawing/2014/main" id="{AE1CDE35-4543-4B04-A240-76F23F0E6C0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80695B3A-4018-4FEF-97AA-C422A5B9557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701EA79C-CC51-461F-9CA1-BFC7C0506FA0}"/>
              </a:ext>
            </a:extLst>
          </p:cNvPr>
          <p:cNvGrpSpPr/>
          <p:nvPr/>
        </p:nvGrpSpPr>
        <p:grpSpPr>
          <a:xfrm>
            <a:off x="7703625" y="312026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78" name="Sun 377">
              <a:extLst>
                <a:ext uri="{FF2B5EF4-FFF2-40B4-BE49-F238E27FC236}">
                  <a16:creationId xmlns:a16="http://schemas.microsoft.com/office/drawing/2014/main" id="{D4245A7F-059D-4164-8206-1DE05C2A2C4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18056A1F-725F-4F51-BDB2-B1E1BBFA7FD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2171E393-591C-463C-A924-60C1B0A42DCB}"/>
              </a:ext>
            </a:extLst>
          </p:cNvPr>
          <p:cNvGrpSpPr/>
          <p:nvPr/>
        </p:nvGrpSpPr>
        <p:grpSpPr>
          <a:xfrm>
            <a:off x="7703623" y="336579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81" name="Sun 380">
              <a:extLst>
                <a:ext uri="{FF2B5EF4-FFF2-40B4-BE49-F238E27FC236}">
                  <a16:creationId xmlns:a16="http://schemas.microsoft.com/office/drawing/2014/main" id="{A072B4B5-C008-4ED8-9DB3-F79DEC7483D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82" name="Oval 381">
              <a:extLst>
                <a:ext uri="{FF2B5EF4-FFF2-40B4-BE49-F238E27FC236}">
                  <a16:creationId xmlns:a16="http://schemas.microsoft.com/office/drawing/2014/main" id="{C1DEF3DD-B926-46F4-B879-FED037E17E8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83" name="Group 382">
            <a:extLst>
              <a:ext uri="{FF2B5EF4-FFF2-40B4-BE49-F238E27FC236}">
                <a16:creationId xmlns:a16="http://schemas.microsoft.com/office/drawing/2014/main" id="{84557492-07B1-47A8-86C0-5F51F61871CB}"/>
              </a:ext>
            </a:extLst>
          </p:cNvPr>
          <p:cNvGrpSpPr/>
          <p:nvPr/>
        </p:nvGrpSpPr>
        <p:grpSpPr>
          <a:xfrm>
            <a:off x="7703621" y="3611326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84" name="Sun 383">
              <a:extLst>
                <a:ext uri="{FF2B5EF4-FFF2-40B4-BE49-F238E27FC236}">
                  <a16:creationId xmlns:a16="http://schemas.microsoft.com/office/drawing/2014/main" id="{33FD9FB9-8440-4ACC-9DB6-AEF11CD4128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85" name="Oval 384">
              <a:extLst>
                <a:ext uri="{FF2B5EF4-FFF2-40B4-BE49-F238E27FC236}">
                  <a16:creationId xmlns:a16="http://schemas.microsoft.com/office/drawing/2014/main" id="{DD3BF3C7-A9EE-48CD-937E-6179CEF457D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65BFAD82-DAA6-4F4B-AD99-7EA5437C6004}"/>
              </a:ext>
            </a:extLst>
          </p:cNvPr>
          <p:cNvGrpSpPr/>
          <p:nvPr/>
        </p:nvGrpSpPr>
        <p:grpSpPr>
          <a:xfrm>
            <a:off x="7703619" y="385685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87" name="Sun 386">
              <a:extLst>
                <a:ext uri="{FF2B5EF4-FFF2-40B4-BE49-F238E27FC236}">
                  <a16:creationId xmlns:a16="http://schemas.microsoft.com/office/drawing/2014/main" id="{0A2D7B62-4640-4FCC-AD4B-3A0128576CC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2E879F25-DC05-472D-A32A-A969D8CD642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BE2DADB0-D635-4A99-8FFC-56043C7AAD0C}"/>
              </a:ext>
            </a:extLst>
          </p:cNvPr>
          <p:cNvGrpSpPr/>
          <p:nvPr/>
        </p:nvGrpSpPr>
        <p:grpSpPr>
          <a:xfrm>
            <a:off x="7703617" y="410238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90" name="Sun 389">
              <a:extLst>
                <a:ext uri="{FF2B5EF4-FFF2-40B4-BE49-F238E27FC236}">
                  <a16:creationId xmlns:a16="http://schemas.microsoft.com/office/drawing/2014/main" id="{1F00E051-0EEA-410E-B2A0-2D4EF15F1A9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91" name="Oval 390">
              <a:extLst>
                <a:ext uri="{FF2B5EF4-FFF2-40B4-BE49-F238E27FC236}">
                  <a16:creationId xmlns:a16="http://schemas.microsoft.com/office/drawing/2014/main" id="{E7FE5098-0B55-487E-9DA1-2FF0BB61CB7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D5BA459B-FFD8-4AFD-ABA2-293F5A7AB362}"/>
              </a:ext>
            </a:extLst>
          </p:cNvPr>
          <p:cNvGrpSpPr/>
          <p:nvPr/>
        </p:nvGrpSpPr>
        <p:grpSpPr>
          <a:xfrm>
            <a:off x="7703615" y="4347919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93" name="Sun 392">
              <a:extLst>
                <a:ext uri="{FF2B5EF4-FFF2-40B4-BE49-F238E27FC236}">
                  <a16:creationId xmlns:a16="http://schemas.microsoft.com/office/drawing/2014/main" id="{77BE6FC0-2F79-4302-985E-67BDE4D77E9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94" name="Oval 393">
              <a:extLst>
                <a:ext uri="{FF2B5EF4-FFF2-40B4-BE49-F238E27FC236}">
                  <a16:creationId xmlns:a16="http://schemas.microsoft.com/office/drawing/2014/main" id="{9F7BCB78-A5FE-49E5-9966-77DF0B59E4B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C337E298-1B2D-44FD-9924-BCAE2A8ACFA8}"/>
              </a:ext>
            </a:extLst>
          </p:cNvPr>
          <p:cNvGrpSpPr/>
          <p:nvPr/>
        </p:nvGrpSpPr>
        <p:grpSpPr>
          <a:xfrm>
            <a:off x="7703613" y="4593450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96" name="Sun 395">
              <a:extLst>
                <a:ext uri="{FF2B5EF4-FFF2-40B4-BE49-F238E27FC236}">
                  <a16:creationId xmlns:a16="http://schemas.microsoft.com/office/drawing/2014/main" id="{E7F220CA-CB46-4E37-B28B-86A54961741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0A264C12-6168-47E5-93B7-49171D1E7A3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11C38EA8-2D71-446E-9DCB-F1A7DD9A2AE6}"/>
              </a:ext>
            </a:extLst>
          </p:cNvPr>
          <p:cNvGrpSpPr/>
          <p:nvPr/>
        </p:nvGrpSpPr>
        <p:grpSpPr>
          <a:xfrm>
            <a:off x="6535137" y="30525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399" name="Sun 398">
              <a:extLst>
                <a:ext uri="{FF2B5EF4-FFF2-40B4-BE49-F238E27FC236}">
                  <a16:creationId xmlns:a16="http://schemas.microsoft.com/office/drawing/2014/main" id="{13B5914E-1A2A-4935-AF48-67ACB74F405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00" name="Oval 399">
              <a:extLst>
                <a:ext uri="{FF2B5EF4-FFF2-40B4-BE49-F238E27FC236}">
                  <a16:creationId xmlns:a16="http://schemas.microsoft.com/office/drawing/2014/main" id="{2EDB5F55-6E1A-4467-B859-A6F168F240D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01" name="Group 400">
            <a:extLst>
              <a:ext uri="{FF2B5EF4-FFF2-40B4-BE49-F238E27FC236}">
                <a16:creationId xmlns:a16="http://schemas.microsoft.com/office/drawing/2014/main" id="{51756EA4-D3AC-4B18-8FE4-8E1981A63C5C}"/>
              </a:ext>
            </a:extLst>
          </p:cNvPr>
          <p:cNvGrpSpPr/>
          <p:nvPr/>
        </p:nvGrpSpPr>
        <p:grpSpPr>
          <a:xfrm>
            <a:off x="8753403" y="19105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02" name="Sun 401">
              <a:extLst>
                <a:ext uri="{FF2B5EF4-FFF2-40B4-BE49-F238E27FC236}">
                  <a16:creationId xmlns:a16="http://schemas.microsoft.com/office/drawing/2014/main" id="{2A6302E5-A15D-497F-8650-EF915C287C4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03" name="Oval 402">
              <a:extLst>
                <a:ext uri="{FF2B5EF4-FFF2-40B4-BE49-F238E27FC236}">
                  <a16:creationId xmlns:a16="http://schemas.microsoft.com/office/drawing/2014/main" id="{AF875E5E-9BE5-46F1-8AA5-21D53644B0D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FA041DC9-CCBF-46C1-BF64-56B543BFC5BE}"/>
              </a:ext>
            </a:extLst>
          </p:cNvPr>
          <p:cNvGrpSpPr/>
          <p:nvPr/>
        </p:nvGrpSpPr>
        <p:grpSpPr>
          <a:xfrm>
            <a:off x="5143428" y="36155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05" name="Sun 404">
              <a:extLst>
                <a:ext uri="{FF2B5EF4-FFF2-40B4-BE49-F238E27FC236}">
                  <a16:creationId xmlns:a16="http://schemas.microsoft.com/office/drawing/2014/main" id="{B4E7E526-9063-473B-839C-5BC4B7002C7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58737C12-2DA3-46B3-B391-296DB481553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4C7358F9-C05D-441A-B803-A448141F2C27}"/>
              </a:ext>
            </a:extLst>
          </p:cNvPr>
          <p:cNvGrpSpPr/>
          <p:nvPr/>
        </p:nvGrpSpPr>
        <p:grpSpPr>
          <a:xfrm>
            <a:off x="5114853" y="33964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08" name="Sun 407">
              <a:extLst>
                <a:ext uri="{FF2B5EF4-FFF2-40B4-BE49-F238E27FC236}">
                  <a16:creationId xmlns:a16="http://schemas.microsoft.com/office/drawing/2014/main" id="{E3157CEA-0F08-4163-A25C-350D1B4F374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2B119E9A-9719-46FF-BFC5-3C8AF4BF9FD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15463D8B-D7F9-475E-A42B-5AA219C9FB4F}"/>
              </a:ext>
            </a:extLst>
          </p:cNvPr>
          <p:cNvGrpSpPr/>
          <p:nvPr/>
        </p:nvGrpSpPr>
        <p:grpSpPr>
          <a:xfrm>
            <a:off x="5105328" y="31678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11" name="Sun 410">
              <a:extLst>
                <a:ext uri="{FF2B5EF4-FFF2-40B4-BE49-F238E27FC236}">
                  <a16:creationId xmlns:a16="http://schemas.microsoft.com/office/drawing/2014/main" id="{8EB1B7CA-1F30-4266-985A-D5B6091B4DF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12" name="Oval 411">
              <a:extLst>
                <a:ext uri="{FF2B5EF4-FFF2-40B4-BE49-F238E27FC236}">
                  <a16:creationId xmlns:a16="http://schemas.microsoft.com/office/drawing/2014/main" id="{EC8324DA-6153-49AF-B55B-0F8D2A25ECE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CB8501E3-0F04-45C2-927F-559CAE051721}"/>
              </a:ext>
            </a:extLst>
          </p:cNvPr>
          <p:cNvGrpSpPr/>
          <p:nvPr/>
        </p:nvGrpSpPr>
        <p:grpSpPr>
          <a:xfrm>
            <a:off x="5095803" y="29773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14" name="Sun 413">
              <a:extLst>
                <a:ext uri="{FF2B5EF4-FFF2-40B4-BE49-F238E27FC236}">
                  <a16:creationId xmlns:a16="http://schemas.microsoft.com/office/drawing/2014/main" id="{ECF49488-C099-4E08-8487-CAC120AD1F9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BD2AD3A9-9F6A-437A-885F-E1D34E7976D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130CA880-D192-4010-81A8-38B1EB474C89}"/>
              </a:ext>
            </a:extLst>
          </p:cNvPr>
          <p:cNvGrpSpPr/>
          <p:nvPr/>
        </p:nvGrpSpPr>
        <p:grpSpPr>
          <a:xfrm>
            <a:off x="5152953" y="27773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17" name="Sun 416">
              <a:extLst>
                <a:ext uri="{FF2B5EF4-FFF2-40B4-BE49-F238E27FC236}">
                  <a16:creationId xmlns:a16="http://schemas.microsoft.com/office/drawing/2014/main" id="{C259CBFA-168A-4495-AF4D-8D90C9AEF58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1BEF1366-B901-4403-97F4-3A4929B34F4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CA456834-A80A-491F-B5AF-86E6ED421753}"/>
              </a:ext>
            </a:extLst>
          </p:cNvPr>
          <p:cNvGrpSpPr/>
          <p:nvPr/>
        </p:nvGrpSpPr>
        <p:grpSpPr>
          <a:xfrm>
            <a:off x="8753404" y="2798539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20" name="Sun 419">
              <a:extLst>
                <a:ext uri="{FF2B5EF4-FFF2-40B4-BE49-F238E27FC236}">
                  <a16:creationId xmlns:a16="http://schemas.microsoft.com/office/drawing/2014/main" id="{6D590B41-943C-4F67-84A8-CC970B51F8D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3AAFFEB7-86A2-424F-98DC-9D4D0585479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8CC0A999-5C7B-4911-94BD-BA1AB2013730}"/>
              </a:ext>
            </a:extLst>
          </p:cNvPr>
          <p:cNvGrpSpPr/>
          <p:nvPr/>
        </p:nvGrpSpPr>
        <p:grpSpPr>
          <a:xfrm>
            <a:off x="7501201" y="255127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23" name="Sun 422">
              <a:extLst>
                <a:ext uri="{FF2B5EF4-FFF2-40B4-BE49-F238E27FC236}">
                  <a16:creationId xmlns:a16="http://schemas.microsoft.com/office/drawing/2014/main" id="{5752C35C-AE0F-452D-A16C-8759AC2474E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C0FBB750-4B55-47F7-AD59-C9C3A50C3EC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582AE31E-626E-4E8A-8E62-DC0E497018E0}"/>
              </a:ext>
            </a:extLst>
          </p:cNvPr>
          <p:cNvGrpSpPr/>
          <p:nvPr/>
        </p:nvGrpSpPr>
        <p:grpSpPr>
          <a:xfrm>
            <a:off x="7322536" y="263767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26" name="Sun 425">
              <a:extLst>
                <a:ext uri="{FF2B5EF4-FFF2-40B4-BE49-F238E27FC236}">
                  <a16:creationId xmlns:a16="http://schemas.microsoft.com/office/drawing/2014/main" id="{1899D6E2-67E5-42D7-92BE-BEB2909A330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27" name="Oval 426">
              <a:extLst>
                <a:ext uri="{FF2B5EF4-FFF2-40B4-BE49-F238E27FC236}">
                  <a16:creationId xmlns:a16="http://schemas.microsoft.com/office/drawing/2014/main" id="{87E37EC5-FBC4-4187-A609-99999E90534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69BCC59B-EA59-44F2-9DAD-A40378E478BE}"/>
              </a:ext>
            </a:extLst>
          </p:cNvPr>
          <p:cNvGrpSpPr/>
          <p:nvPr/>
        </p:nvGrpSpPr>
        <p:grpSpPr>
          <a:xfrm>
            <a:off x="7127804" y="2747739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29" name="Sun 428">
              <a:extLst>
                <a:ext uri="{FF2B5EF4-FFF2-40B4-BE49-F238E27FC236}">
                  <a16:creationId xmlns:a16="http://schemas.microsoft.com/office/drawing/2014/main" id="{6BA3253F-89C9-4B8F-8EEA-46E9B7227DB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0DEF2F67-FEA6-41F6-852F-8D4FA97655F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99C031E0-EB5E-4B9F-9362-7A7AB2A4B4E5}"/>
              </a:ext>
            </a:extLst>
          </p:cNvPr>
          <p:cNvGrpSpPr/>
          <p:nvPr/>
        </p:nvGrpSpPr>
        <p:grpSpPr>
          <a:xfrm>
            <a:off x="6950003" y="28239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32" name="Sun 431">
              <a:extLst>
                <a:ext uri="{FF2B5EF4-FFF2-40B4-BE49-F238E27FC236}">
                  <a16:creationId xmlns:a16="http://schemas.microsoft.com/office/drawing/2014/main" id="{168BAFE6-7A3C-4941-939B-6348CA4663F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33" name="Oval 432">
              <a:extLst>
                <a:ext uri="{FF2B5EF4-FFF2-40B4-BE49-F238E27FC236}">
                  <a16:creationId xmlns:a16="http://schemas.microsoft.com/office/drawing/2014/main" id="{89E41194-4BBE-4B53-BCCB-855F29E6B9B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DADB2EE7-347D-42EA-B1B0-804EF293AE1E}"/>
              </a:ext>
            </a:extLst>
          </p:cNvPr>
          <p:cNvGrpSpPr/>
          <p:nvPr/>
        </p:nvGrpSpPr>
        <p:grpSpPr>
          <a:xfrm>
            <a:off x="6746803" y="2934006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35" name="Sun 434">
              <a:extLst>
                <a:ext uri="{FF2B5EF4-FFF2-40B4-BE49-F238E27FC236}">
                  <a16:creationId xmlns:a16="http://schemas.microsoft.com/office/drawing/2014/main" id="{E3D49352-448C-4668-9218-2F4839B5830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36" name="Oval 435">
              <a:extLst>
                <a:ext uri="{FF2B5EF4-FFF2-40B4-BE49-F238E27FC236}">
                  <a16:creationId xmlns:a16="http://schemas.microsoft.com/office/drawing/2014/main" id="{D1438459-EC96-4666-8C0F-362D88A030A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B99B8ECE-87D2-4FF0-93FB-13FEBDBA1686}"/>
              </a:ext>
            </a:extLst>
          </p:cNvPr>
          <p:cNvGrpSpPr/>
          <p:nvPr/>
        </p:nvGrpSpPr>
        <p:grpSpPr>
          <a:xfrm>
            <a:off x="9914585" y="370940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38" name="Sun 437">
              <a:extLst>
                <a:ext uri="{FF2B5EF4-FFF2-40B4-BE49-F238E27FC236}">
                  <a16:creationId xmlns:a16="http://schemas.microsoft.com/office/drawing/2014/main" id="{13463C6A-A80A-473F-BE4D-F09D873DE01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39" name="Oval 438">
              <a:extLst>
                <a:ext uri="{FF2B5EF4-FFF2-40B4-BE49-F238E27FC236}">
                  <a16:creationId xmlns:a16="http://schemas.microsoft.com/office/drawing/2014/main" id="{D8D92BA7-6763-439A-BF6C-74D4E79A9FE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8D39C49C-7DDE-40A8-8F9F-B971B753A6A2}"/>
              </a:ext>
            </a:extLst>
          </p:cNvPr>
          <p:cNvGrpSpPr/>
          <p:nvPr/>
        </p:nvGrpSpPr>
        <p:grpSpPr>
          <a:xfrm>
            <a:off x="11238560" y="485240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41" name="Sun 440">
              <a:extLst>
                <a:ext uri="{FF2B5EF4-FFF2-40B4-BE49-F238E27FC236}">
                  <a16:creationId xmlns:a16="http://schemas.microsoft.com/office/drawing/2014/main" id="{B710DB62-7E87-44B7-9E6F-AE85B869BCF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F41BEE01-1491-4C77-B088-95D0FEE1E8D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43" name="Group 442">
            <a:extLst>
              <a:ext uri="{FF2B5EF4-FFF2-40B4-BE49-F238E27FC236}">
                <a16:creationId xmlns:a16="http://schemas.microsoft.com/office/drawing/2014/main" id="{F79AFFFE-F7A9-4A9D-A53A-35FB9C73DFF5}"/>
              </a:ext>
            </a:extLst>
          </p:cNvPr>
          <p:cNvGrpSpPr/>
          <p:nvPr/>
        </p:nvGrpSpPr>
        <p:grpSpPr>
          <a:xfrm>
            <a:off x="11162360" y="470952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44" name="Sun 443">
              <a:extLst>
                <a:ext uri="{FF2B5EF4-FFF2-40B4-BE49-F238E27FC236}">
                  <a16:creationId xmlns:a16="http://schemas.microsoft.com/office/drawing/2014/main" id="{2130A6BF-47E1-433A-B005-964C5126511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45" name="Oval 444">
              <a:extLst>
                <a:ext uri="{FF2B5EF4-FFF2-40B4-BE49-F238E27FC236}">
                  <a16:creationId xmlns:a16="http://schemas.microsoft.com/office/drawing/2014/main" id="{C1F69A1F-4CCB-490A-91E5-6F7D3321009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17F5C9A-FC28-4460-97F7-491B7B7890E9}"/>
              </a:ext>
            </a:extLst>
          </p:cNvPr>
          <p:cNvGrpSpPr/>
          <p:nvPr/>
        </p:nvGrpSpPr>
        <p:grpSpPr>
          <a:xfrm>
            <a:off x="11768989" y="22139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47" name="Sun 446">
              <a:extLst>
                <a:ext uri="{FF2B5EF4-FFF2-40B4-BE49-F238E27FC236}">
                  <a16:creationId xmlns:a16="http://schemas.microsoft.com/office/drawing/2014/main" id="{19094374-5F61-44C6-BF13-2D0D2DC25F1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080D8FD2-8993-484C-9102-D83F2D0C8B0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694D4387-ADC3-43BF-BEE2-2F029707A7D2}"/>
              </a:ext>
            </a:extLst>
          </p:cNvPr>
          <p:cNvGrpSpPr/>
          <p:nvPr/>
        </p:nvGrpSpPr>
        <p:grpSpPr>
          <a:xfrm>
            <a:off x="5399735" y="43856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50" name="Sun 449">
              <a:extLst>
                <a:ext uri="{FF2B5EF4-FFF2-40B4-BE49-F238E27FC236}">
                  <a16:creationId xmlns:a16="http://schemas.microsoft.com/office/drawing/2014/main" id="{58F8945B-B8E4-45E5-910B-2E1840CFD74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1E897C2C-FE3C-4F86-9DF3-66079AFC2C5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AFE45F7F-507D-4F8A-ADD4-F7BE1A2EECEE}"/>
              </a:ext>
            </a:extLst>
          </p:cNvPr>
          <p:cNvGrpSpPr/>
          <p:nvPr/>
        </p:nvGrpSpPr>
        <p:grpSpPr>
          <a:xfrm>
            <a:off x="5428310" y="421422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53" name="Sun 452">
              <a:extLst>
                <a:ext uri="{FF2B5EF4-FFF2-40B4-BE49-F238E27FC236}">
                  <a16:creationId xmlns:a16="http://schemas.microsoft.com/office/drawing/2014/main" id="{2BA11ACC-2544-4A9E-81B7-1A58C221AD5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43F1A1A6-0422-41C5-9AB3-2C6A7B9AE41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E7CFFB3D-C5E6-4A8B-90BE-F61DC2C90F62}"/>
              </a:ext>
            </a:extLst>
          </p:cNvPr>
          <p:cNvGrpSpPr/>
          <p:nvPr/>
        </p:nvGrpSpPr>
        <p:grpSpPr>
          <a:xfrm>
            <a:off x="5418785" y="40427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56" name="Sun 455">
              <a:extLst>
                <a:ext uri="{FF2B5EF4-FFF2-40B4-BE49-F238E27FC236}">
                  <a16:creationId xmlns:a16="http://schemas.microsoft.com/office/drawing/2014/main" id="{8A74E3CC-CC9E-4F45-97E9-326EC7BD4BD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0F2C3F11-E1AA-44E9-95F3-08F99201825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BD20A376-9B47-46CF-A83D-1BDCEE41586A}"/>
              </a:ext>
            </a:extLst>
          </p:cNvPr>
          <p:cNvGrpSpPr/>
          <p:nvPr/>
        </p:nvGrpSpPr>
        <p:grpSpPr>
          <a:xfrm>
            <a:off x="5371160" y="388085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59" name="Sun 458">
              <a:extLst>
                <a:ext uri="{FF2B5EF4-FFF2-40B4-BE49-F238E27FC236}">
                  <a16:creationId xmlns:a16="http://schemas.microsoft.com/office/drawing/2014/main" id="{D3780FA3-4432-44DE-BDAC-E2F6726946B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AA2A1D0A-76C8-4004-877B-7215CF79CAE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61" name="Group 460">
            <a:extLst>
              <a:ext uri="{FF2B5EF4-FFF2-40B4-BE49-F238E27FC236}">
                <a16:creationId xmlns:a16="http://schemas.microsoft.com/office/drawing/2014/main" id="{374E4D50-D1E6-4D51-BEC0-4994C84D3BF4}"/>
              </a:ext>
            </a:extLst>
          </p:cNvPr>
          <p:cNvGrpSpPr/>
          <p:nvPr/>
        </p:nvGrpSpPr>
        <p:grpSpPr>
          <a:xfrm>
            <a:off x="5352110" y="36998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62" name="Sun 461">
              <a:extLst>
                <a:ext uri="{FF2B5EF4-FFF2-40B4-BE49-F238E27FC236}">
                  <a16:creationId xmlns:a16="http://schemas.microsoft.com/office/drawing/2014/main" id="{2327C5BE-FE56-43F4-A4E5-78862EDEAA8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63" name="Oval 462">
              <a:extLst>
                <a:ext uri="{FF2B5EF4-FFF2-40B4-BE49-F238E27FC236}">
                  <a16:creationId xmlns:a16="http://schemas.microsoft.com/office/drawing/2014/main" id="{64B664EE-0471-4AF1-AD78-D83049BB7D2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82C263A6-D7DB-4FB7-8973-A50B0583C909}"/>
              </a:ext>
            </a:extLst>
          </p:cNvPr>
          <p:cNvGrpSpPr/>
          <p:nvPr/>
        </p:nvGrpSpPr>
        <p:grpSpPr>
          <a:xfrm>
            <a:off x="5314010" y="351890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65" name="Sun 464">
              <a:extLst>
                <a:ext uri="{FF2B5EF4-FFF2-40B4-BE49-F238E27FC236}">
                  <a16:creationId xmlns:a16="http://schemas.microsoft.com/office/drawing/2014/main" id="{97602E46-38AE-4C8D-9E01-2316208AB0D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66" name="Oval 465">
              <a:extLst>
                <a:ext uri="{FF2B5EF4-FFF2-40B4-BE49-F238E27FC236}">
                  <a16:creationId xmlns:a16="http://schemas.microsoft.com/office/drawing/2014/main" id="{58389324-376E-492C-8359-6A8813BF077B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2277EA5F-18F3-41EC-83C0-EC328B1B427B}"/>
              </a:ext>
            </a:extLst>
          </p:cNvPr>
          <p:cNvGrpSpPr/>
          <p:nvPr/>
        </p:nvGrpSpPr>
        <p:grpSpPr>
          <a:xfrm>
            <a:off x="5294960" y="334745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68" name="Sun 467">
              <a:extLst>
                <a:ext uri="{FF2B5EF4-FFF2-40B4-BE49-F238E27FC236}">
                  <a16:creationId xmlns:a16="http://schemas.microsoft.com/office/drawing/2014/main" id="{07E3447D-1E47-4887-A45A-C5DB7AA67A4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47CB25DC-C98E-44FF-BB8F-ADFB227A410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0F369174-D2FA-493B-B579-C12A47823C1F}"/>
              </a:ext>
            </a:extLst>
          </p:cNvPr>
          <p:cNvGrpSpPr/>
          <p:nvPr/>
        </p:nvGrpSpPr>
        <p:grpSpPr>
          <a:xfrm>
            <a:off x="5285435" y="319505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71" name="Sun 470">
              <a:extLst>
                <a:ext uri="{FF2B5EF4-FFF2-40B4-BE49-F238E27FC236}">
                  <a16:creationId xmlns:a16="http://schemas.microsoft.com/office/drawing/2014/main" id="{0DD301CE-AABD-4130-A074-BB83B7C2B91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1FD2FD75-C6AE-4189-B40E-53558847099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702BE280-8380-4953-8A6A-8A1B62F6DDE2}"/>
              </a:ext>
            </a:extLst>
          </p:cNvPr>
          <p:cNvGrpSpPr/>
          <p:nvPr/>
        </p:nvGrpSpPr>
        <p:grpSpPr>
          <a:xfrm>
            <a:off x="5256860" y="302360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74" name="Sun 473">
              <a:extLst>
                <a:ext uri="{FF2B5EF4-FFF2-40B4-BE49-F238E27FC236}">
                  <a16:creationId xmlns:a16="http://schemas.microsoft.com/office/drawing/2014/main" id="{952A057D-8D67-40F6-B218-5CC72C0324E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C9BF41BA-BB5C-453F-BE4E-3CEE397CC09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A86871B-66CA-422C-B91D-C21DA2A835A3}"/>
              </a:ext>
            </a:extLst>
          </p:cNvPr>
          <p:cNvGrpSpPr/>
          <p:nvPr/>
        </p:nvGrpSpPr>
        <p:grpSpPr>
          <a:xfrm>
            <a:off x="5466410" y="23663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77" name="Sun 476">
              <a:extLst>
                <a:ext uri="{FF2B5EF4-FFF2-40B4-BE49-F238E27FC236}">
                  <a16:creationId xmlns:a16="http://schemas.microsoft.com/office/drawing/2014/main" id="{B0DCD36D-7360-4F56-A9B1-E4FD93083CA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A7F78C46-B6C3-462B-8AE1-2A7A8F85D2A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4717F3B3-9E3F-4410-B4DD-950B45C6860B}"/>
              </a:ext>
            </a:extLst>
          </p:cNvPr>
          <p:cNvGrpSpPr/>
          <p:nvPr/>
        </p:nvGrpSpPr>
        <p:grpSpPr>
          <a:xfrm>
            <a:off x="5352110" y="24806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80" name="Sun 479">
              <a:extLst>
                <a:ext uri="{FF2B5EF4-FFF2-40B4-BE49-F238E27FC236}">
                  <a16:creationId xmlns:a16="http://schemas.microsoft.com/office/drawing/2014/main" id="{613A0967-8A5F-4B8A-A40A-823830AC5C9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E7442E96-0AB3-40B7-A7C5-401EAF37EBB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0B3C9383-9F18-4561-B9D0-4DD7D83CB505}"/>
              </a:ext>
            </a:extLst>
          </p:cNvPr>
          <p:cNvGrpSpPr/>
          <p:nvPr/>
        </p:nvGrpSpPr>
        <p:grpSpPr>
          <a:xfrm>
            <a:off x="4837760" y="492860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83" name="Sun 482">
              <a:extLst>
                <a:ext uri="{FF2B5EF4-FFF2-40B4-BE49-F238E27FC236}">
                  <a16:creationId xmlns:a16="http://schemas.microsoft.com/office/drawing/2014/main" id="{A6D860B0-DFB5-426E-A6E8-8959E8CE93E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0104DD4B-0570-46FD-A6F9-5D74DD488E3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931DA7BD-61C7-4F82-8F18-90C6A54F2FB9}"/>
              </a:ext>
            </a:extLst>
          </p:cNvPr>
          <p:cNvGrpSpPr/>
          <p:nvPr/>
        </p:nvGrpSpPr>
        <p:grpSpPr>
          <a:xfrm>
            <a:off x="6516276" y="3378142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86" name="Sun 485">
              <a:extLst>
                <a:ext uri="{FF2B5EF4-FFF2-40B4-BE49-F238E27FC236}">
                  <a16:creationId xmlns:a16="http://schemas.microsoft.com/office/drawing/2014/main" id="{D269FEE9-0B9E-427F-8310-0B465CC90A3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985EEBDB-63CE-4AEE-A9D3-8AA9B82B36C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3900D721-2252-4F22-BB01-393F7B2AF46F}"/>
              </a:ext>
            </a:extLst>
          </p:cNvPr>
          <p:cNvGrpSpPr/>
          <p:nvPr/>
        </p:nvGrpSpPr>
        <p:grpSpPr>
          <a:xfrm>
            <a:off x="6685610" y="3268076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89" name="Sun 488">
              <a:extLst>
                <a:ext uri="{FF2B5EF4-FFF2-40B4-BE49-F238E27FC236}">
                  <a16:creationId xmlns:a16="http://schemas.microsoft.com/office/drawing/2014/main" id="{2C937C27-0CD1-402A-9583-6FA66B5BD50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DF2EACE1-0886-488C-8B7D-447CE68981C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B3F63155-2F20-4494-BA6E-1DED553D4009}"/>
              </a:ext>
            </a:extLst>
          </p:cNvPr>
          <p:cNvGrpSpPr/>
          <p:nvPr/>
        </p:nvGrpSpPr>
        <p:grpSpPr>
          <a:xfrm>
            <a:off x="8753404" y="30440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92" name="Sun 491">
              <a:extLst>
                <a:ext uri="{FF2B5EF4-FFF2-40B4-BE49-F238E27FC236}">
                  <a16:creationId xmlns:a16="http://schemas.microsoft.com/office/drawing/2014/main" id="{20DBAAE1-7E65-476E-9E1B-0542B6941B4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D44C299E-E0C6-4DA6-9B76-3754977AA64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3DB60802-F381-41DF-AFC3-2702883C27A4}"/>
              </a:ext>
            </a:extLst>
          </p:cNvPr>
          <p:cNvGrpSpPr/>
          <p:nvPr/>
        </p:nvGrpSpPr>
        <p:grpSpPr>
          <a:xfrm>
            <a:off x="8753404" y="32896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95" name="Sun 494">
              <a:extLst>
                <a:ext uri="{FF2B5EF4-FFF2-40B4-BE49-F238E27FC236}">
                  <a16:creationId xmlns:a16="http://schemas.microsoft.com/office/drawing/2014/main" id="{FB758A84-61FB-474E-AEEE-064AF523E92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C40B19B8-66EB-44F1-8161-897F0E91F8F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97" name="Group 496">
            <a:extLst>
              <a:ext uri="{FF2B5EF4-FFF2-40B4-BE49-F238E27FC236}">
                <a16:creationId xmlns:a16="http://schemas.microsoft.com/office/drawing/2014/main" id="{5459C658-D469-432D-B6BD-DDF79FD0BB8D}"/>
              </a:ext>
            </a:extLst>
          </p:cNvPr>
          <p:cNvGrpSpPr/>
          <p:nvPr/>
        </p:nvGrpSpPr>
        <p:grpSpPr>
          <a:xfrm>
            <a:off x="8753404" y="353513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498" name="Sun 497">
              <a:extLst>
                <a:ext uri="{FF2B5EF4-FFF2-40B4-BE49-F238E27FC236}">
                  <a16:creationId xmlns:a16="http://schemas.microsoft.com/office/drawing/2014/main" id="{0D648F18-3A51-40E3-99A7-9491B4CF7B3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249067D1-6C9C-4BA5-B34D-9AC611A2B56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245F0B07-3984-4E4C-B9D5-7B81DBB108D8}"/>
              </a:ext>
            </a:extLst>
          </p:cNvPr>
          <p:cNvGrpSpPr/>
          <p:nvPr/>
        </p:nvGrpSpPr>
        <p:grpSpPr>
          <a:xfrm>
            <a:off x="8753404" y="378067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01" name="Sun 500">
              <a:extLst>
                <a:ext uri="{FF2B5EF4-FFF2-40B4-BE49-F238E27FC236}">
                  <a16:creationId xmlns:a16="http://schemas.microsoft.com/office/drawing/2014/main" id="{296DF36A-EB39-4B49-BE43-135362A14EF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02" name="Oval 501">
              <a:extLst>
                <a:ext uri="{FF2B5EF4-FFF2-40B4-BE49-F238E27FC236}">
                  <a16:creationId xmlns:a16="http://schemas.microsoft.com/office/drawing/2014/main" id="{50225B9D-AB9E-4BCF-8A99-DA30B9B62115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03" name="Group 502">
            <a:extLst>
              <a:ext uri="{FF2B5EF4-FFF2-40B4-BE49-F238E27FC236}">
                <a16:creationId xmlns:a16="http://schemas.microsoft.com/office/drawing/2014/main" id="{CCB6F95A-8364-4EF8-A7F4-600365D0E29D}"/>
              </a:ext>
            </a:extLst>
          </p:cNvPr>
          <p:cNvGrpSpPr/>
          <p:nvPr/>
        </p:nvGrpSpPr>
        <p:grpSpPr>
          <a:xfrm>
            <a:off x="8753404" y="4026204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04" name="Sun 503">
              <a:extLst>
                <a:ext uri="{FF2B5EF4-FFF2-40B4-BE49-F238E27FC236}">
                  <a16:creationId xmlns:a16="http://schemas.microsoft.com/office/drawing/2014/main" id="{AB8FAC1D-0835-410B-9D54-B4F7195AE33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864BB4E2-9E8D-4A79-B959-8ED9C411E8C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06" name="Group 505">
            <a:extLst>
              <a:ext uri="{FF2B5EF4-FFF2-40B4-BE49-F238E27FC236}">
                <a16:creationId xmlns:a16="http://schemas.microsoft.com/office/drawing/2014/main" id="{153F337A-2086-4784-B60B-EB52AF5357C5}"/>
              </a:ext>
            </a:extLst>
          </p:cNvPr>
          <p:cNvGrpSpPr/>
          <p:nvPr/>
        </p:nvGrpSpPr>
        <p:grpSpPr>
          <a:xfrm>
            <a:off x="8753404" y="427173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07" name="Sun 506">
              <a:extLst>
                <a:ext uri="{FF2B5EF4-FFF2-40B4-BE49-F238E27FC236}">
                  <a16:creationId xmlns:a16="http://schemas.microsoft.com/office/drawing/2014/main" id="{900A2F19-28A4-4F02-A579-A023FEDBEC1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08" name="Oval 507">
              <a:extLst>
                <a:ext uri="{FF2B5EF4-FFF2-40B4-BE49-F238E27FC236}">
                  <a16:creationId xmlns:a16="http://schemas.microsoft.com/office/drawing/2014/main" id="{E8D1F17B-D6D2-4539-B0D2-FD15911BAA8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09" name="Group 508">
            <a:extLst>
              <a:ext uri="{FF2B5EF4-FFF2-40B4-BE49-F238E27FC236}">
                <a16:creationId xmlns:a16="http://schemas.microsoft.com/office/drawing/2014/main" id="{0A51F999-B563-4A54-8B70-5FD29DB3D589}"/>
              </a:ext>
            </a:extLst>
          </p:cNvPr>
          <p:cNvGrpSpPr/>
          <p:nvPr/>
        </p:nvGrpSpPr>
        <p:grpSpPr>
          <a:xfrm>
            <a:off x="8753404" y="4517270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10" name="Sun 509">
              <a:extLst>
                <a:ext uri="{FF2B5EF4-FFF2-40B4-BE49-F238E27FC236}">
                  <a16:creationId xmlns:a16="http://schemas.microsoft.com/office/drawing/2014/main" id="{F138C761-E42E-4DD5-8F76-7EA97F5EB91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11" name="Oval 510">
              <a:extLst>
                <a:ext uri="{FF2B5EF4-FFF2-40B4-BE49-F238E27FC236}">
                  <a16:creationId xmlns:a16="http://schemas.microsoft.com/office/drawing/2014/main" id="{DC26FDD2-0374-4DDF-A829-59BDC97E6B9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5F53732B-02FD-48A6-B568-30478610B006}"/>
              </a:ext>
            </a:extLst>
          </p:cNvPr>
          <p:cNvGrpSpPr/>
          <p:nvPr/>
        </p:nvGrpSpPr>
        <p:grpSpPr>
          <a:xfrm>
            <a:off x="8762929" y="4753278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13" name="Sun 512">
              <a:extLst>
                <a:ext uri="{FF2B5EF4-FFF2-40B4-BE49-F238E27FC236}">
                  <a16:creationId xmlns:a16="http://schemas.microsoft.com/office/drawing/2014/main" id="{D907B034-04C9-4435-BF3D-976B5CB55D5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14" name="Oval 513">
              <a:extLst>
                <a:ext uri="{FF2B5EF4-FFF2-40B4-BE49-F238E27FC236}">
                  <a16:creationId xmlns:a16="http://schemas.microsoft.com/office/drawing/2014/main" id="{B2AF2FE5-A31F-4BB1-9638-9F4823BE383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C54C67C7-8AAA-4D93-BCA5-C003B8912788}"/>
              </a:ext>
            </a:extLst>
          </p:cNvPr>
          <p:cNvGrpSpPr/>
          <p:nvPr/>
        </p:nvGrpSpPr>
        <p:grpSpPr>
          <a:xfrm>
            <a:off x="9693204" y="237520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16" name="Sun 515">
              <a:extLst>
                <a:ext uri="{FF2B5EF4-FFF2-40B4-BE49-F238E27FC236}">
                  <a16:creationId xmlns:a16="http://schemas.microsoft.com/office/drawing/2014/main" id="{A17E8B5B-78B6-4372-851A-D16485B50E6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17" name="Oval 516">
              <a:extLst>
                <a:ext uri="{FF2B5EF4-FFF2-40B4-BE49-F238E27FC236}">
                  <a16:creationId xmlns:a16="http://schemas.microsoft.com/office/drawing/2014/main" id="{14DE2682-E0AC-43A6-B35D-9D214AE14F7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18" name="Group 517">
            <a:extLst>
              <a:ext uri="{FF2B5EF4-FFF2-40B4-BE49-F238E27FC236}">
                <a16:creationId xmlns:a16="http://schemas.microsoft.com/office/drawing/2014/main" id="{5DB83BAF-A6F7-452A-9E0D-34AF91898AFA}"/>
              </a:ext>
            </a:extLst>
          </p:cNvPr>
          <p:cNvGrpSpPr/>
          <p:nvPr/>
        </p:nvGrpSpPr>
        <p:grpSpPr>
          <a:xfrm>
            <a:off x="9693204" y="262073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19" name="Sun 518">
              <a:extLst>
                <a:ext uri="{FF2B5EF4-FFF2-40B4-BE49-F238E27FC236}">
                  <a16:creationId xmlns:a16="http://schemas.microsoft.com/office/drawing/2014/main" id="{41FD583D-8F39-4603-8FA1-247624A07A0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20" name="Oval 519">
              <a:extLst>
                <a:ext uri="{FF2B5EF4-FFF2-40B4-BE49-F238E27FC236}">
                  <a16:creationId xmlns:a16="http://schemas.microsoft.com/office/drawing/2014/main" id="{F989A805-0C29-4C40-9C82-A2AF9645C2A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21E4938E-AD1B-4DBF-A9DD-D2B4940EB2FC}"/>
              </a:ext>
            </a:extLst>
          </p:cNvPr>
          <p:cNvGrpSpPr/>
          <p:nvPr/>
        </p:nvGrpSpPr>
        <p:grpSpPr>
          <a:xfrm>
            <a:off x="9693204" y="2866269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22" name="Sun 521">
              <a:extLst>
                <a:ext uri="{FF2B5EF4-FFF2-40B4-BE49-F238E27FC236}">
                  <a16:creationId xmlns:a16="http://schemas.microsoft.com/office/drawing/2014/main" id="{04C9B645-E7BB-45D8-A7CA-242D2202441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DA1C8AFE-F58B-415C-BEC9-01542970EAC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24" name="Group 523">
            <a:extLst>
              <a:ext uri="{FF2B5EF4-FFF2-40B4-BE49-F238E27FC236}">
                <a16:creationId xmlns:a16="http://schemas.microsoft.com/office/drawing/2014/main" id="{DAFD817C-5DA8-4E97-96C2-BFBCAC127057}"/>
              </a:ext>
            </a:extLst>
          </p:cNvPr>
          <p:cNvGrpSpPr/>
          <p:nvPr/>
        </p:nvGrpSpPr>
        <p:grpSpPr>
          <a:xfrm>
            <a:off x="9693204" y="3111801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25" name="Sun 524">
              <a:extLst>
                <a:ext uri="{FF2B5EF4-FFF2-40B4-BE49-F238E27FC236}">
                  <a16:creationId xmlns:a16="http://schemas.microsoft.com/office/drawing/2014/main" id="{6D831FB8-524B-4F54-AD1E-A703354BCA2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26" name="Oval 525">
              <a:extLst>
                <a:ext uri="{FF2B5EF4-FFF2-40B4-BE49-F238E27FC236}">
                  <a16:creationId xmlns:a16="http://schemas.microsoft.com/office/drawing/2014/main" id="{C65FC87B-CF9D-4256-937B-03B60203B8B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27" name="Group 526">
            <a:extLst>
              <a:ext uri="{FF2B5EF4-FFF2-40B4-BE49-F238E27FC236}">
                <a16:creationId xmlns:a16="http://schemas.microsoft.com/office/drawing/2014/main" id="{88256999-00DE-48D6-BC7E-12818AAB1677}"/>
              </a:ext>
            </a:extLst>
          </p:cNvPr>
          <p:cNvGrpSpPr/>
          <p:nvPr/>
        </p:nvGrpSpPr>
        <p:grpSpPr>
          <a:xfrm>
            <a:off x="9693204" y="3357333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28" name="Sun 527">
              <a:extLst>
                <a:ext uri="{FF2B5EF4-FFF2-40B4-BE49-F238E27FC236}">
                  <a16:creationId xmlns:a16="http://schemas.microsoft.com/office/drawing/2014/main" id="{26E0DC50-062C-49B5-8F40-36B03550089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29" name="Oval 528">
              <a:extLst>
                <a:ext uri="{FF2B5EF4-FFF2-40B4-BE49-F238E27FC236}">
                  <a16:creationId xmlns:a16="http://schemas.microsoft.com/office/drawing/2014/main" id="{E288A7E7-95AE-49B9-A90F-18D9B84BA56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13F625-0EEF-439F-8C63-D98C6B07C528}"/>
              </a:ext>
            </a:extLst>
          </p:cNvPr>
          <p:cNvGrpSpPr/>
          <p:nvPr/>
        </p:nvGrpSpPr>
        <p:grpSpPr>
          <a:xfrm>
            <a:off x="9693204" y="3602865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31" name="Sun 530">
              <a:extLst>
                <a:ext uri="{FF2B5EF4-FFF2-40B4-BE49-F238E27FC236}">
                  <a16:creationId xmlns:a16="http://schemas.microsoft.com/office/drawing/2014/main" id="{6CE71903-36B7-4D61-A27E-3ADA2EB7AE9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D555D92F-0A94-4F02-96C8-2F51BBBB1E6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33" name="Group 532">
            <a:extLst>
              <a:ext uri="{FF2B5EF4-FFF2-40B4-BE49-F238E27FC236}">
                <a16:creationId xmlns:a16="http://schemas.microsoft.com/office/drawing/2014/main" id="{4267D4D9-F103-481A-8F92-99BA5712058B}"/>
              </a:ext>
            </a:extLst>
          </p:cNvPr>
          <p:cNvGrpSpPr/>
          <p:nvPr/>
        </p:nvGrpSpPr>
        <p:grpSpPr>
          <a:xfrm>
            <a:off x="9693204" y="38483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34" name="Sun 533">
              <a:extLst>
                <a:ext uri="{FF2B5EF4-FFF2-40B4-BE49-F238E27FC236}">
                  <a16:creationId xmlns:a16="http://schemas.microsoft.com/office/drawing/2014/main" id="{720172EA-77AE-4AF5-AA4C-29334833A9A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35" name="Oval 534">
              <a:extLst>
                <a:ext uri="{FF2B5EF4-FFF2-40B4-BE49-F238E27FC236}">
                  <a16:creationId xmlns:a16="http://schemas.microsoft.com/office/drawing/2014/main" id="{960CE0A2-7571-45E1-A738-AA9A68320C5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36" name="Group 535">
            <a:extLst>
              <a:ext uri="{FF2B5EF4-FFF2-40B4-BE49-F238E27FC236}">
                <a16:creationId xmlns:a16="http://schemas.microsoft.com/office/drawing/2014/main" id="{6289A3B8-C852-4C2F-AF1A-623731BEFD76}"/>
              </a:ext>
            </a:extLst>
          </p:cNvPr>
          <p:cNvGrpSpPr/>
          <p:nvPr/>
        </p:nvGrpSpPr>
        <p:grpSpPr>
          <a:xfrm>
            <a:off x="8467653" y="230112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37" name="Sun 536">
              <a:extLst>
                <a:ext uri="{FF2B5EF4-FFF2-40B4-BE49-F238E27FC236}">
                  <a16:creationId xmlns:a16="http://schemas.microsoft.com/office/drawing/2014/main" id="{2C17FAD9-66E0-49B2-9B61-CAF221D80B8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6F593870-9FB0-408D-B3FE-2CEFF8055D8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1BA58A82-EC78-47E5-BE87-530B231D3D4D}"/>
              </a:ext>
            </a:extLst>
          </p:cNvPr>
          <p:cNvGrpSpPr/>
          <p:nvPr/>
        </p:nvGrpSpPr>
        <p:grpSpPr>
          <a:xfrm>
            <a:off x="10029753" y="36917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40" name="Sun 539">
              <a:extLst>
                <a:ext uri="{FF2B5EF4-FFF2-40B4-BE49-F238E27FC236}">
                  <a16:creationId xmlns:a16="http://schemas.microsoft.com/office/drawing/2014/main" id="{A6591E55-930F-4145-A085-51EE4D2A516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9CC0F568-3B97-41CB-8952-6841F985643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42" name="Group 541">
            <a:extLst>
              <a:ext uri="{FF2B5EF4-FFF2-40B4-BE49-F238E27FC236}">
                <a16:creationId xmlns:a16="http://schemas.microsoft.com/office/drawing/2014/main" id="{644C2012-ECB6-40E7-BDD0-CC3D3D241115}"/>
              </a:ext>
            </a:extLst>
          </p:cNvPr>
          <p:cNvGrpSpPr/>
          <p:nvPr/>
        </p:nvGrpSpPr>
        <p:grpSpPr>
          <a:xfrm>
            <a:off x="9896403" y="391084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43" name="Sun 542">
              <a:extLst>
                <a:ext uri="{FF2B5EF4-FFF2-40B4-BE49-F238E27FC236}">
                  <a16:creationId xmlns:a16="http://schemas.microsoft.com/office/drawing/2014/main" id="{4793DF45-C58E-4591-A5FC-E118C0A9C75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F7C5F3F3-4080-4913-9607-507AF03FFA4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45" name="Group 544">
            <a:extLst>
              <a:ext uri="{FF2B5EF4-FFF2-40B4-BE49-F238E27FC236}">
                <a16:creationId xmlns:a16="http://schemas.microsoft.com/office/drawing/2014/main" id="{97D386F8-B1EC-4AF0-8EA1-7BF19512E658}"/>
              </a:ext>
            </a:extLst>
          </p:cNvPr>
          <p:cNvGrpSpPr/>
          <p:nvPr/>
        </p:nvGrpSpPr>
        <p:grpSpPr>
          <a:xfrm>
            <a:off x="8762928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46" name="Sun 545">
              <a:extLst>
                <a:ext uri="{FF2B5EF4-FFF2-40B4-BE49-F238E27FC236}">
                  <a16:creationId xmlns:a16="http://schemas.microsoft.com/office/drawing/2014/main" id="{12889C15-DC55-481E-883E-9AB1517A279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47" name="Oval 546">
              <a:extLst>
                <a:ext uri="{FF2B5EF4-FFF2-40B4-BE49-F238E27FC236}">
                  <a16:creationId xmlns:a16="http://schemas.microsoft.com/office/drawing/2014/main" id="{BBCB5E27-89F0-4E1E-9901-6E9A4120CBC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48" name="Group 547">
            <a:extLst>
              <a:ext uri="{FF2B5EF4-FFF2-40B4-BE49-F238E27FC236}">
                <a16:creationId xmlns:a16="http://schemas.microsoft.com/office/drawing/2014/main" id="{56B82D81-0661-4E34-B908-51A657077127}"/>
              </a:ext>
            </a:extLst>
          </p:cNvPr>
          <p:cNvGrpSpPr/>
          <p:nvPr/>
        </p:nvGrpSpPr>
        <p:grpSpPr>
          <a:xfrm>
            <a:off x="5219628" y="260592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49" name="Sun 548">
              <a:extLst>
                <a:ext uri="{FF2B5EF4-FFF2-40B4-BE49-F238E27FC236}">
                  <a16:creationId xmlns:a16="http://schemas.microsoft.com/office/drawing/2014/main" id="{1E0CD2C9-8E85-43F3-A85A-0566CA53975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50" name="Oval 549">
              <a:extLst>
                <a:ext uri="{FF2B5EF4-FFF2-40B4-BE49-F238E27FC236}">
                  <a16:creationId xmlns:a16="http://schemas.microsoft.com/office/drawing/2014/main" id="{97CE922A-EE67-419E-9D5D-667316CF513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51" name="Group 550">
            <a:extLst>
              <a:ext uri="{FF2B5EF4-FFF2-40B4-BE49-F238E27FC236}">
                <a16:creationId xmlns:a16="http://schemas.microsoft.com/office/drawing/2014/main" id="{3458E129-FF59-4C37-ABF6-E92FE1AD5D51}"/>
              </a:ext>
            </a:extLst>
          </p:cNvPr>
          <p:cNvGrpSpPr/>
          <p:nvPr/>
        </p:nvGrpSpPr>
        <p:grpSpPr>
          <a:xfrm>
            <a:off x="4962453" y="4796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52" name="Sun 551">
              <a:extLst>
                <a:ext uri="{FF2B5EF4-FFF2-40B4-BE49-F238E27FC236}">
                  <a16:creationId xmlns:a16="http://schemas.microsoft.com/office/drawing/2014/main" id="{018F5C5E-51D6-407A-82BD-35A2BEB01D1C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53" name="Oval 552">
              <a:extLst>
                <a:ext uri="{FF2B5EF4-FFF2-40B4-BE49-F238E27FC236}">
                  <a16:creationId xmlns:a16="http://schemas.microsoft.com/office/drawing/2014/main" id="{2241C99B-070B-42F7-AB7D-47A368A658D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A30FCF97-83C3-427D-896F-5B89DFAD8601}"/>
              </a:ext>
            </a:extLst>
          </p:cNvPr>
          <p:cNvGrpSpPr/>
          <p:nvPr/>
        </p:nvGrpSpPr>
        <p:grpSpPr>
          <a:xfrm>
            <a:off x="5124378" y="46537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55" name="Sun 554">
              <a:extLst>
                <a:ext uri="{FF2B5EF4-FFF2-40B4-BE49-F238E27FC236}">
                  <a16:creationId xmlns:a16="http://schemas.microsoft.com/office/drawing/2014/main" id="{11BAE310-31EE-4CCD-8BD0-150441CF963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772515-50C6-4E26-AB0F-4D17147C463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57" name="Group 556">
            <a:extLst>
              <a:ext uri="{FF2B5EF4-FFF2-40B4-BE49-F238E27FC236}">
                <a16:creationId xmlns:a16="http://schemas.microsoft.com/office/drawing/2014/main" id="{589C69BD-71FD-4906-9935-27AA019EB249}"/>
              </a:ext>
            </a:extLst>
          </p:cNvPr>
          <p:cNvGrpSpPr/>
          <p:nvPr/>
        </p:nvGrpSpPr>
        <p:grpSpPr>
          <a:xfrm>
            <a:off x="5229153" y="448234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58" name="Sun 557">
              <a:extLst>
                <a:ext uri="{FF2B5EF4-FFF2-40B4-BE49-F238E27FC236}">
                  <a16:creationId xmlns:a16="http://schemas.microsoft.com/office/drawing/2014/main" id="{1027CD94-0951-450D-951A-944E7505584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59" name="Oval 558">
              <a:extLst>
                <a:ext uri="{FF2B5EF4-FFF2-40B4-BE49-F238E27FC236}">
                  <a16:creationId xmlns:a16="http://schemas.microsoft.com/office/drawing/2014/main" id="{1B533CCB-3982-4C2D-A879-8C17EE65018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5BE9B8CC-1A49-4FEB-BAC6-A392398BC8C0}"/>
              </a:ext>
            </a:extLst>
          </p:cNvPr>
          <p:cNvGrpSpPr/>
          <p:nvPr/>
        </p:nvGrpSpPr>
        <p:grpSpPr>
          <a:xfrm>
            <a:off x="5238678" y="425374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61" name="Sun 560">
              <a:extLst>
                <a:ext uri="{FF2B5EF4-FFF2-40B4-BE49-F238E27FC236}">
                  <a16:creationId xmlns:a16="http://schemas.microsoft.com/office/drawing/2014/main" id="{5187399C-5A2C-451D-9B49-4401410DE8B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62" name="Oval 561">
              <a:extLst>
                <a:ext uri="{FF2B5EF4-FFF2-40B4-BE49-F238E27FC236}">
                  <a16:creationId xmlns:a16="http://schemas.microsoft.com/office/drawing/2014/main" id="{630BAF33-D400-4F3E-928D-03FE355C04C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63" name="Group 562">
            <a:extLst>
              <a:ext uri="{FF2B5EF4-FFF2-40B4-BE49-F238E27FC236}">
                <a16:creationId xmlns:a16="http://schemas.microsoft.com/office/drawing/2014/main" id="{1C3E60C2-F548-46DC-98BA-B553FDD82CAB}"/>
              </a:ext>
            </a:extLst>
          </p:cNvPr>
          <p:cNvGrpSpPr/>
          <p:nvPr/>
        </p:nvGrpSpPr>
        <p:grpSpPr>
          <a:xfrm>
            <a:off x="5210103" y="4034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64" name="Sun 563">
              <a:extLst>
                <a:ext uri="{FF2B5EF4-FFF2-40B4-BE49-F238E27FC236}">
                  <a16:creationId xmlns:a16="http://schemas.microsoft.com/office/drawing/2014/main" id="{9133CBCF-0472-4AFC-8A70-607AED651FF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65" name="Oval 564">
              <a:extLst>
                <a:ext uri="{FF2B5EF4-FFF2-40B4-BE49-F238E27FC236}">
                  <a16:creationId xmlns:a16="http://schemas.microsoft.com/office/drawing/2014/main" id="{35A61EC8-3DB3-45B1-BBD6-6BAD0F2BB25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89417842-3A4C-437A-AF16-EB01F8DC7804}"/>
              </a:ext>
            </a:extLst>
          </p:cNvPr>
          <p:cNvGrpSpPr/>
          <p:nvPr/>
        </p:nvGrpSpPr>
        <p:grpSpPr>
          <a:xfrm>
            <a:off x="5200578" y="38155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67" name="Sun 566">
              <a:extLst>
                <a:ext uri="{FF2B5EF4-FFF2-40B4-BE49-F238E27FC236}">
                  <a16:creationId xmlns:a16="http://schemas.microsoft.com/office/drawing/2014/main" id="{FBC64C41-9310-43B7-9549-C3ED9DD83D1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68" name="Oval 567">
              <a:extLst>
                <a:ext uri="{FF2B5EF4-FFF2-40B4-BE49-F238E27FC236}">
                  <a16:creationId xmlns:a16="http://schemas.microsoft.com/office/drawing/2014/main" id="{4C084993-015A-4B21-BCC1-EBC62FCB9C1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7DDB474F-1F73-4BAD-8DCB-E46258D67D57}"/>
              </a:ext>
            </a:extLst>
          </p:cNvPr>
          <p:cNvGrpSpPr/>
          <p:nvPr/>
        </p:nvGrpSpPr>
        <p:grpSpPr>
          <a:xfrm>
            <a:off x="90201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70" name="Sun 569">
              <a:extLst>
                <a:ext uri="{FF2B5EF4-FFF2-40B4-BE49-F238E27FC236}">
                  <a16:creationId xmlns:a16="http://schemas.microsoft.com/office/drawing/2014/main" id="{AAAC5D09-1F21-447C-928C-D0D2A87D7CE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826AA633-60FD-4848-8AEE-815FED25AC1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72" name="Group 571">
            <a:extLst>
              <a:ext uri="{FF2B5EF4-FFF2-40B4-BE49-F238E27FC236}">
                <a16:creationId xmlns:a16="http://schemas.microsoft.com/office/drawing/2014/main" id="{193AAEF4-A609-44C9-9E3D-78DF281DCC64}"/>
              </a:ext>
            </a:extLst>
          </p:cNvPr>
          <p:cNvGrpSpPr/>
          <p:nvPr/>
        </p:nvGrpSpPr>
        <p:grpSpPr>
          <a:xfrm>
            <a:off x="92487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73" name="Sun 572">
              <a:extLst>
                <a:ext uri="{FF2B5EF4-FFF2-40B4-BE49-F238E27FC236}">
                  <a16:creationId xmlns:a16="http://schemas.microsoft.com/office/drawing/2014/main" id="{E4AC0972-F7CF-4BC6-AC8C-942F1068C6A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74" name="Oval 573">
              <a:extLst>
                <a:ext uri="{FF2B5EF4-FFF2-40B4-BE49-F238E27FC236}">
                  <a16:creationId xmlns:a16="http://schemas.microsoft.com/office/drawing/2014/main" id="{F00078AD-B870-4008-8D17-996B582E885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75" name="Group 574">
            <a:extLst>
              <a:ext uri="{FF2B5EF4-FFF2-40B4-BE49-F238E27FC236}">
                <a16:creationId xmlns:a16="http://schemas.microsoft.com/office/drawing/2014/main" id="{8D572486-6A57-4C8E-B040-85182FB86B51}"/>
              </a:ext>
            </a:extLst>
          </p:cNvPr>
          <p:cNvGrpSpPr/>
          <p:nvPr/>
        </p:nvGrpSpPr>
        <p:grpSpPr>
          <a:xfrm>
            <a:off x="94773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76" name="Sun 575">
              <a:extLst>
                <a:ext uri="{FF2B5EF4-FFF2-40B4-BE49-F238E27FC236}">
                  <a16:creationId xmlns:a16="http://schemas.microsoft.com/office/drawing/2014/main" id="{A84BED6E-47DD-4572-9BFB-5C67330E221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77" name="Oval 576">
              <a:extLst>
                <a:ext uri="{FF2B5EF4-FFF2-40B4-BE49-F238E27FC236}">
                  <a16:creationId xmlns:a16="http://schemas.microsoft.com/office/drawing/2014/main" id="{13D116C4-C8C4-417C-B426-BB00B50DD07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78" name="Group 577">
            <a:extLst>
              <a:ext uri="{FF2B5EF4-FFF2-40B4-BE49-F238E27FC236}">
                <a16:creationId xmlns:a16="http://schemas.microsoft.com/office/drawing/2014/main" id="{BE290CD9-EFDE-4123-8476-526995C09118}"/>
              </a:ext>
            </a:extLst>
          </p:cNvPr>
          <p:cNvGrpSpPr/>
          <p:nvPr/>
        </p:nvGrpSpPr>
        <p:grpSpPr>
          <a:xfrm>
            <a:off x="97059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79" name="Sun 578">
              <a:extLst>
                <a:ext uri="{FF2B5EF4-FFF2-40B4-BE49-F238E27FC236}">
                  <a16:creationId xmlns:a16="http://schemas.microsoft.com/office/drawing/2014/main" id="{6B7DEC1D-F5C0-49B1-86D2-FE1F9AEF8A3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80" name="Oval 579">
              <a:extLst>
                <a:ext uri="{FF2B5EF4-FFF2-40B4-BE49-F238E27FC236}">
                  <a16:creationId xmlns:a16="http://schemas.microsoft.com/office/drawing/2014/main" id="{B4740E1D-FB7F-4E40-8399-E1EB35B49E5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6AAB04FE-16CF-4039-8098-E2BF30C2BE26}"/>
              </a:ext>
            </a:extLst>
          </p:cNvPr>
          <p:cNvGrpSpPr/>
          <p:nvPr/>
        </p:nvGrpSpPr>
        <p:grpSpPr>
          <a:xfrm>
            <a:off x="99345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82" name="Sun 581">
              <a:extLst>
                <a:ext uri="{FF2B5EF4-FFF2-40B4-BE49-F238E27FC236}">
                  <a16:creationId xmlns:a16="http://schemas.microsoft.com/office/drawing/2014/main" id="{17557841-EE30-45CE-A7B3-98F096243EB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83" name="Oval 582">
              <a:extLst>
                <a:ext uri="{FF2B5EF4-FFF2-40B4-BE49-F238E27FC236}">
                  <a16:creationId xmlns:a16="http://schemas.microsoft.com/office/drawing/2014/main" id="{EE317EE7-3E26-42E4-B0A8-5361AFAC544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84" name="Group 583">
            <a:extLst>
              <a:ext uri="{FF2B5EF4-FFF2-40B4-BE49-F238E27FC236}">
                <a16:creationId xmlns:a16="http://schemas.microsoft.com/office/drawing/2014/main" id="{8AE86E66-763F-44E4-BE89-8AB0B8AF0733}"/>
              </a:ext>
            </a:extLst>
          </p:cNvPr>
          <p:cNvGrpSpPr/>
          <p:nvPr/>
        </p:nvGrpSpPr>
        <p:grpSpPr>
          <a:xfrm>
            <a:off x="101631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85" name="Sun 584">
              <a:extLst>
                <a:ext uri="{FF2B5EF4-FFF2-40B4-BE49-F238E27FC236}">
                  <a16:creationId xmlns:a16="http://schemas.microsoft.com/office/drawing/2014/main" id="{33352751-11D1-4364-B7B7-82921F6F2C3E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86" name="Oval 585">
              <a:extLst>
                <a:ext uri="{FF2B5EF4-FFF2-40B4-BE49-F238E27FC236}">
                  <a16:creationId xmlns:a16="http://schemas.microsoft.com/office/drawing/2014/main" id="{DE364F06-FFD9-4504-9B60-34A11C29673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87" name="Group 586">
            <a:extLst>
              <a:ext uri="{FF2B5EF4-FFF2-40B4-BE49-F238E27FC236}">
                <a16:creationId xmlns:a16="http://schemas.microsoft.com/office/drawing/2014/main" id="{E93E0A25-F47A-49D8-A91E-2976A5C4774F}"/>
              </a:ext>
            </a:extLst>
          </p:cNvPr>
          <p:cNvGrpSpPr/>
          <p:nvPr/>
        </p:nvGrpSpPr>
        <p:grpSpPr>
          <a:xfrm>
            <a:off x="103917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88" name="Sun 587">
              <a:extLst>
                <a:ext uri="{FF2B5EF4-FFF2-40B4-BE49-F238E27FC236}">
                  <a16:creationId xmlns:a16="http://schemas.microsoft.com/office/drawing/2014/main" id="{6BEE013D-78E4-40FE-BCE1-36369FCCA1A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89" name="Oval 588">
              <a:extLst>
                <a:ext uri="{FF2B5EF4-FFF2-40B4-BE49-F238E27FC236}">
                  <a16:creationId xmlns:a16="http://schemas.microsoft.com/office/drawing/2014/main" id="{2651221B-116A-4828-AC29-ADD49A4C966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90" name="Group 589">
            <a:extLst>
              <a:ext uri="{FF2B5EF4-FFF2-40B4-BE49-F238E27FC236}">
                <a16:creationId xmlns:a16="http://schemas.microsoft.com/office/drawing/2014/main" id="{4DFFF43E-B182-4DA7-B975-EA2239C48352}"/>
              </a:ext>
            </a:extLst>
          </p:cNvPr>
          <p:cNvGrpSpPr/>
          <p:nvPr/>
        </p:nvGrpSpPr>
        <p:grpSpPr>
          <a:xfrm>
            <a:off x="106203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91" name="Sun 590">
              <a:extLst>
                <a:ext uri="{FF2B5EF4-FFF2-40B4-BE49-F238E27FC236}">
                  <a16:creationId xmlns:a16="http://schemas.microsoft.com/office/drawing/2014/main" id="{4743D4A0-10B2-4EB7-8EB9-4BC4CB21793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92" name="Oval 591">
              <a:extLst>
                <a:ext uri="{FF2B5EF4-FFF2-40B4-BE49-F238E27FC236}">
                  <a16:creationId xmlns:a16="http://schemas.microsoft.com/office/drawing/2014/main" id="{0621EBA2-9E95-4F93-BCDF-F3E420D7FC5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F458F368-570E-4685-9A18-3C435FFEA9F4}"/>
              </a:ext>
            </a:extLst>
          </p:cNvPr>
          <p:cNvGrpSpPr/>
          <p:nvPr/>
        </p:nvGrpSpPr>
        <p:grpSpPr>
          <a:xfrm>
            <a:off x="108489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94" name="Sun 593">
              <a:extLst>
                <a:ext uri="{FF2B5EF4-FFF2-40B4-BE49-F238E27FC236}">
                  <a16:creationId xmlns:a16="http://schemas.microsoft.com/office/drawing/2014/main" id="{BED675F2-E4D0-4BAB-BA04-4B2ED45D46F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401A36E-B63A-4030-8AE6-9FFE056DFE3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DC0D99B3-FF20-4E2B-87D4-8B7239D80026}"/>
              </a:ext>
            </a:extLst>
          </p:cNvPr>
          <p:cNvGrpSpPr/>
          <p:nvPr/>
        </p:nvGrpSpPr>
        <p:grpSpPr>
          <a:xfrm>
            <a:off x="110775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597" name="Sun 596">
              <a:extLst>
                <a:ext uri="{FF2B5EF4-FFF2-40B4-BE49-F238E27FC236}">
                  <a16:creationId xmlns:a16="http://schemas.microsoft.com/office/drawing/2014/main" id="{CF8A2EA2-64E5-4BBF-B901-691BED960B8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598" name="Oval 597">
              <a:extLst>
                <a:ext uri="{FF2B5EF4-FFF2-40B4-BE49-F238E27FC236}">
                  <a16:creationId xmlns:a16="http://schemas.microsoft.com/office/drawing/2014/main" id="{5C6BB2D1-2462-4FAB-8920-1619EE1DB91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99" name="Group 598">
            <a:extLst>
              <a:ext uri="{FF2B5EF4-FFF2-40B4-BE49-F238E27FC236}">
                <a16:creationId xmlns:a16="http://schemas.microsoft.com/office/drawing/2014/main" id="{04A91DC5-2F88-481F-A811-1BED8AA83943}"/>
              </a:ext>
            </a:extLst>
          </p:cNvPr>
          <p:cNvGrpSpPr/>
          <p:nvPr/>
        </p:nvGrpSpPr>
        <p:grpSpPr>
          <a:xfrm>
            <a:off x="113061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00" name="Sun 599">
              <a:extLst>
                <a:ext uri="{FF2B5EF4-FFF2-40B4-BE49-F238E27FC236}">
                  <a16:creationId xmlns:a16="http://schemas.microsoft.com/office/drawing/2014/main" id="{4613D2C2-8DE7-4C66-9832-54416C1679A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01" name="Oval 600">
              <a:extLst>
                <a:ext uri="{FF2B5EF4-FFF2-40B4-BE49-F238E27FC236}">
                  <a16:creationId xmlns:a16="http://schemas.microsoft.com/office/drawing/2014/main" id="{D98B6AD5-BD53-469A-96D1-B223A31AD413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02" name="Group 601">
            <a:extLst>
              <a:ext uri="{FF2B5EF4-FFF2-40B4-BE49-F238E27FC236}">
                <a16:creationId xmlns:a16="http://schemas.microsoft.com/office/drawing/2014/main" id="{69A68D39-47EB-4734-8D3A-1DB1C70A0060}"/>
              </a:ext>
            </a:extLst>
          </p:cNvPr>
          <p:cNvGrpSpPr/>
          <p:nvPr/>
        </p:nvGrpSpPr>
        <p:grpSpPr>
          <a:xfrm>
            <a:off x="11534703" y="21296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03" name="Sun 602">
              <a:extLst>
                <a:ext uri="{FF2B5EF4-FFF2-40B4-BE49-F238E27FC236}">
                  <a16:creationId xmlns:a16="http://schemas.microsoft.com/office/drawing/2014/main" id="{C9C5CFD1-4C13-4500-9EDA-CCAED31CA4D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04" name="Oval 603">
              <a:extLst>
                <a:ext uri="{FF2B5EF4-FFF2-40B4-BE49-F238E27FC236}">
                  <a16:creationId xmlns:a16="http://schemas.microsoft.com/office/drawing/2014/main" id="{8EC64005-18F3-45E5-A82C-C4D22616D99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05" name="Group 604">
            <a:extLst>
              <a:ext uri="{FF2B5EF4-FFF2-40B4-BE49-F238E27FC236}">
                <a16:creationId xmlns:a16="http://schemas.microsoft.com/office/drawing/2014/main" id="{A59EF95A-7AE0-4B50-B677-CBFCAD069863}"/>
              </a:ext>
            </a:extLst>
          </p:cNvPr>
          <p:cNvGrpSpPr/>
          <p:nvPr/>
        </p:nvGrpSpPr>
        <p:grpSpPr>
          <a:xfrm>
            <a:off x="11067978" y="44918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06" name="Sun 605">
              <a:extLst>
                <a:ext uri="{FF2B5EF4-FFF2-40B4-BE49-F238E27FC236}">
                  <a16:creationId xmlns:a16="http://schemas.microsoft.com/office/drawing/2014/main" id="{2DE51F0A-10BE-45E7-9725-E8288888E1C5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07" name="Oval 606">
              <a:extLst>
                <a:ext uri="{FF2B5EF4-FFF2-40B4-BE49-F238E27FC236}">
                  <a16:creationId xmlns:a16="http://schemas.microsoft.com/office/drawing/2014/main" id="{46D65323-C5BE-435E-8544-490FCE8D672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08" name="Group 607">
            <a:extLst>
              <a:ext uri="{FF2B5EF4-FFF2-40B4-BE49-F238E27FC236}">
                <a16:creationId xmlns:a16="http://schemas.microsoft.com/office/drawing/2014/main" id="{790FF662-E175-4F06-BDB5-9AA3793BDCC2}"/>
              </a:ext>
            </a:extLst>
          </p:cNvPr>
          <p:cNvGrpSpPr/>
          <p:nvPr/>
        </p:nvGrpSpPr>
        <p:grpSpPr>
          <a:xfrm>
            <a:off x="11058453" y="42727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09" name="Sun 608">
              <a:extLst>
                <a:ext uri="{FF2B5EF4-FFF2-40B4-BE49-F238E27FC236}">
                  <a16:creationId xmlns:a16="http://schemas.microsoft.com/office/drawing/2014/main" id="{20B665D7-55DD-4EB4-82E3-268B9E9FA6B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BB097A88-9F99-4258-BD0F-27C783C70CC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84125493-0156-46AC-9B3B-933A447ADC10}"/>
              </a:ext>
            </a:extLst>
          </p:cNvPr>
          <p:cNvGrpSpPr/>
          <p:nvPr/>
        </p:nvGrpSpPr>
        <p:grpSpPr>
          <a:xfrm>
            <a:off x="11067978" y="401562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12" name="Sun 611">
              <a:extLst>
                <a:ext uri="{FF2B5EF4-FFF2-40B4-BE49-F238E27FC236}">
                  <a16:creationId xmlns:a16="http://schemas.microsoft.com/office/drawing/2014/main" id="{549C4AAF-8918-4D90-A47B-97BC1F99A6D4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E894B056-2861-492F-B083-CB19AEF54E4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14" name="Group 613">
            <a:extLst>
              <a:ext uri="{FF2B5EF4-FFF2-40B4-BE49-F238E27FC236}">
                <a16:creationId xmlns:a16="http://schemas.microsoft.com/office/drawing/2014/main" id="{06620DDA-07B9-4186-8B4C-EB12A9E744C4}"/>
              </a:ext>
            </a:extLst>
          </p:cNvPr>
          <p:cNvGrpSpPr/>
          <p:nvPr/>
        </p:nvGrpSpPr>
        <p:grpSpPr>
          <a:xfrm>
            <a:off x="11067978" y="38155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15" name="Sun 614">
              <a:extLst>
                <a:ext uri="{FF2B5EF4-FFF2-40B4-BE49-F238E27FC236}">
                  <a16:creationId xmlns:a16="http://schemas.microsoft.com/office/drawing/2014/main" id="{6C6048A7-452F-4098-A4CC-72D8DCFD7E6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16" name="Oval 615">
              <a:extLst>
                <a:ext uri="{FF2B5EF4-FFF2-40B4-BE49-F238E27FC236}">
                  <a16:creationId xmlns:a16="http://schemas.microsoft.com/office/drawing/2014/main" id="{70DB9424-472B-430E-87AE-600DFF048DDD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17" name="Group 616">
            <a:extLst>
              <a:ext uri="{FF2B5EF4-FFF2-40B4-BE49-F238E27FC236}">
                <a16:creationId xmlns:a16="http://schemas.microsoft.com/office/drawing/2014/main" id="{15A5CA29-A9E1-40ED-A6DA-01F1D1C14261}"/>
              </a:ext>
            </a:extLst>
          </p:cNvPr>
          <p:cNvGrpSpPr/>
          <p:nvPr/>
        </p:nvGrpSpPr>
        <p:grpSpPr>
          <a:xfrm>
            <a:off x="11087028" y="360604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18" name="Sun 617">
              <a:extLst>
                <a:ext uri="{FF2B5EF4-FFF2-40B4-BE49-F238E27FC236}">
                  <a16:creationId xmlns:a16="http://schemas.microsoft.com/office/drawing/2014/main" id="{647892E8-1D47-4731-989E-7D4E6DD1C62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19" name="Oval 618">
              <a:extLst>
                <a:ext uri="{FF2B5EF4-FFF2-40B4-BE49-F238E27FC236}">
                  <a16:creationId xmlns:a16="http://schemas.microsoft.com/office/drawing/2014/main" id="{BC049270-29BA-4ED7-BF92-B8E9159BD9D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20" name="Group 619">
            <a:extLst>
              <a:ext uri="{FF2B5EF4-FFF2-40B4-BE49-F238E27FC236}">
                <a16:creationId xmlns:a16="http://schemas.microsoft.com/office/drawing/2014/main" id="{90071568-CBA2-4A32-8CF6-FAABE9EA3734}"/>
              </a:ext>
            </a:extLst>
          </p:cNvPr>
          <p:cNvGrpSpPr/>
          <p:nvPr/>
        </p:nvGrpSpPr>
        <p:grpSpPr>
          <a:xfrm>
            <a:off x="11134653" y="33869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21" name="Sun 620">
              <a:extLst>
                <a:ext uri="{FF2B5EF4-FFF2-40B4-BE49-F238E27FC236}">
                  <a16:creationId xmlns:a16="http://schemas.microsoft.com/office/drawing/2014/main" id="{DF127387-1A64-4767-AFC9-4D6CBE42E3F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22" name="Oval 621">
              <a:extLst>
                <a:ext uri="{FF2B5EF4-FFF2-40B4-BE49-F238E27FC236}">
                  <a16:creationId xmlns:a16="http://schemas.microsoft.com/office/drawing/2014/main" id="{40E20F4F-378B-4BCA-9312-4FA7638415E4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6F6A6C36-DDEC-47DB-803E-E48C37FB689A}"/>
              </a:ext>
            </a:extLst>
          </p:cNvPr>
          <p:cNvGrpSpPr/>
          <p:nvPr/>
        </p:nvGrpSpPr>
        <p:grpSpPr>
          <a:xfrm>
            <a:off x="11182278" y="31583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24" name="Sun 623">
              <a:extLst>
                <a:ext uri="{FF2B5EF4-FFF2-40B4-BE49-F238E27FC236}">
                  <a16:creationId xmlns:a16="http://schemas.microsoft.com/office/drawing/2014/main" id="{499D239B-5752-4807-BC3E-001AB0E43C9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E72694C7-9636-45B8-A264-6EAB02BFC588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F3AD44C5-473D-409B-8978-1B1558C89E30}"/>
              </a:ext>
            </a:extLst>
          </p:cNvPr>
          <p:cNvGrpSpPr/>
          <p:nvPr/>
        </p:nvGrpSpPr>
        <p:grpSpPr>
          <a:xfrm>
            <a:off x="11268003" y="29678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27" name="Sun 626">
              <a:extLst>
                <a:ext uri="{FF2B5EF4-FFF2-40B4-BE49-F238E27FC236}">
                  <a16:creationId xmlns:a16="http://schemas.microsoft.com/office/drawing/2014/main" id="{87215131-EB8E-4099-A7E6-3C44B99953C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28" name="Oval 627">
              <a:extLst>
                <a:ext uri="{FF2B5EF4-FFF2-40B4-BE49-F238E27FC236}">
                  <a16:creationId xmlns:a16="http://schemas.microsoft.com/office/drawing/2014/main" id="{ECD0F86F-3877-4302-86C5-E080029B1B3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AEB5E4BE-1A6F-4673-8B10-02A1464FE013}"/>
              </a:ext>
            </a:extLst>
          </p:cNvPr>
          <p:cNvGrpSpPr/>
          <p:nvPr/>
        </p:nvGrpSpPr>
        <p:grpSpPr>
          <a:xfrm>
            <a:off x="11001303" y="29392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30" name="Sun 629">
              <a:extLst>
                <a:ext uri="{FF2B5EF4-FFF2-40B4-BE49-F238E27FC236}">
                  <a16:creationId xmlns:a16="http://schemas.microsoft.com/office/drawing/2014/main" id="{61C97CE9-5B0B-4F52-8FC1-8CCD191C2EF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3C547517-9291-4D35-A764-F6F82C9F033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32" name="Group 631">
            <a:extLst>
              <a:ext uri="{FF2B5EF4-FFF2-40B4-BE49-F238E27FC236}">
                <a16:creationId xmlns:a16="http://schemas.microsoft.com/office/drawing/2014/main" id="{37941DDA-7245-47B1-8FF2-482B1FE63BA5}"/>
              </a:ext>
            </a:extLst>
          </p:cNvPr>
          <p:cNvGrpSpPr/>
          <p:nvPr/>
        </p:nvGrpSpPr>
        <p:grpSpPr>
          <a:xfrm>
            <a:off x="10772703" y="302502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33" name="Sun 632">
              <a:extLst>
                <a:ext uri="{FF2B5EF4-FFF2-40B4-BE49-F238E27FC236}">
                  <a16:creationId xmlns:a16="http://schemas.microsoft.com/office/drawing/2014/main" id="{0DAC3BF5-FF97-427B-91D1-7DB5B35B620B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34" name="Oval 633">
              <a:extLst>
                <a:ext uri="{FF2B5EF4-FFF2-40B4-BE49-F238E27FC236}">
                  <a16:creationId xmlns:a16="http://schemas.microsoft.com/office/drawing/2014/main" id="{5025A408-DC4F-48B8-B7E2-D7487DE0F46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E8E85BA1-952E-4F9A-9450-3B884266CDB2}"/>
              </a:ext>
            </a:extLst>
          </p:cNvPr>
          <p:cNvGrpSpPr/>
          <p:nvPr/>
        </p:nvGrpSpPr>
        <p:grpSpPr>
          <a:xfrm>
            <a:off x="10563153" y="314884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36" name="Sun 635">
              <a:extLst>
                <a:ext uri="{FF2B5EF4-FFF2-40B4-BE49-F238E27FC236}">
                  <a16:creationId xmlns:a16="http://schemas.microsoft.com/office/drawing/2014/main" id="{5315CAFA-B19D-4B7C-A908-A3692FEBD7E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F8ADCC06-B2A7-408A-BC58-C49289875F40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38" name="Group 637">
            <a:extLst>
              <a:ext uri="{FF2B5EF4-FFF2-40B4-BE49-F238E27FC236}">
                <a16:creationId xmlns:a16="http://schemas.microsoft.com/office/drawing/2014/main" id="{DC68F5D6-B1FF-4F76-A92E-B16802D1A46A}"/>
              </a:ext>
            </a:extLst>
          </p:cNvPr>
          <p:cNvGrpSpPr/>
          <p:nvPr/>
        </p:nvGrpSpPr>
        <p:grpSpPr>
          <a:xfrm>
            <a:off x="10363128" y="330124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39" name="Sun 638">
              <a:extLst>
                <a:ext uri="{FF2B5EF4-FFF2-40B4-BE49-F238E27FC236}">
                  <a16:creationId xmlns:a16="http://schemas.microsoft.com/office/drawing/2014/main" id="{39F16558-4D29-4A01-8B2D-C6B86DE34E3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1B1CE00-C316-4151-8E27-71765829523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41" name="Group 640">
            <a:extLst>
              <a:ext uri="{FF2B5EF4-FFF2-40B4-BE49-F238E27FC236}">
                <a16:creationId xmlns:a16="http://schemas.microsoft.com/office/drawing/2014/main" id="{21839DFF-16FD-458C-9ED3-95CC2B311DD6}"/>
              </a:ext>
            </a:extLst>
          </p:cNvPr>
          <p:cNvGrpSpPr/>
          <p:nvPr/>
        </p:nvGrpSpPr>
        <p:grpSpPr>
          <a:xfrm>
            <a:off x="10191678" y="3501272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42" name="Sun 641">
              <a:extLst>
                <a:ext uri="{FF2B5EF4-FFF2-40B4-BE49-F238E27FC236}">
                  <a16:creationId xmlns:a16="http://schemas.microsoft.com/office/drawing/2014/main" id="{CE5424CD-ADF8-4D98-AA5D-9381ED4B5B0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43" name="Oval 642">
              <a:extLst>
                <a:ext uri="{FF2B5EF4-FFF2-40B4-BE49-F238E27FC236}">
                  <a16:creationId xmlns:a16="http://schemas.microsoft.com/office/drawing/2014/main" id="{A65FE0BD-363C-46C2-A95F-7051282F648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C01392D2-10F7-4F9B-8DED-036B593EE002}"/>
              </a:ext>
            </a:extLst>
          </p:cNvPr>
          <p:cNvGrpSpPr/>
          <p:nvPr/>
        </p:nvGrpSpPr>
        <p:grpSpPr>
          <a:xfrm>
            <a:off x="8743010" y="17567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45" name="Sun 644">
              <a:extLst>
                <a:ext uri="{FF2B5EF4-FFF2-40B4-BE49-F238E27FC236}">
                  <a16:creationId xmlns:a16="http://schemas.microsoft.com/office/drawing/2014/main" id="{5A3832DA-D9DB-474F-BB44-07DF9BBCEE9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46" name="Oval 645">
              <a:extLst>
                <a:ext uri="{FF2B5EF4-FFF2-40B4-BE49-F238E27FC236}">
                  <a16:creationId xmlns:a16="http://schemas.microsoft.com/office/drawing/2014/main" id="{F3DC32F2-6395-44A3-959A-AEE0ADDD90D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FD0C03B7-D021-4126-AA80-5ACBEAB6B95C}"/>
              </a:ext>
            </a:extLst>
          </p:cNvPr>
          <p:cNvGrpSpPr/>
          <p:nvPr/>
        </p:nvGrpSpPr>
        <p:grpSpPr>
          <a:xfrm>
            <a:off x="8647760" y="249020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48" name="Sun 647">
              <a:extLst>
                <a:ext uri="{FF2B5EF4-FFF2-40B4-BE49-F238E27FC236}">
                  <a16:creationId xmlns:a16="http://schemas.microsoft.com/office/drawing/2014/main" id="{05724DCA-E445-41F1-B6A7-170E909F9757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49" name="Oval 648">
              <a:extLst>
                <a:ext uri="{FF2B5EF4-FFF2-40B4-BE49-F238E27FC236}">
                  <a16:creationId xmlns:a16="http://schemas.microsoft.com/office/drawing/2014/main" id="{848848D4-848C-4B18-A727-53FD8F99355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50" name="Group 649">
            <a:extLst>
              <a:ext uri="{FF2B5EF4-FFF2-40B4-BE49-F238E27FC236}">
                <a16:creationId xmlns:a16="http://schemas.microsoft.com/office/drawing/2014/main" id="{70FCFA7D-D14F-4A99-9C94-F4934FD553CC}"/>
              </a:ext>
            </a:extLst>
          </p:cNvPr>
          <p:cNvGrpSpPr/>
          <p:nvPr/>
        </p:nvGrpSpPr>
        <p:grpSpPr>
          <a:xfrm>
            <a:off x="11190935" y="28616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51" name="Sun 650">
              <a:extLst>
                <a:ext uri="{FF2B5EF4-FFF2-40B4-BE49-F238E27FC236}">
                  <a16:creationId xmlns:a16="http://schemas.microsoft.com/office/drawing/2014/main" id="{6CC55C36-E6D1-4CAB-BFCD-A32E0163BE90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52" name="Oval 651">
              <a:extLst>
                <a:ext uri="{FF2B5EF4-FFF2-40B4-BE49-F238E27FC236}">
                  <a16:creationId xmlns:a16="http://schemas.microsoft.com/office/drawing/2014/main" id="{3D2150DC-9EB8-48BA-8E20-FA450BD5BFD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8A337EEE-4CF9-489D-BE8B-8765A101A3D1}"/>
              </a:ext>
            </a:extLst>
          </p:cNvPr>
          <p:cNvGrpSpPr/>
          <p:nvPr/>
        </p:nvGrpSpPr>
        <p:grpSpPr>
          <a:xfrm>
            <a:off x="11048060" y="27473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54" name="Sun 653">
              <a:extLst>
                <a:ext uri="{FF2B5EF4-FFF2-40B4-BE49-F238E27FC236}">
                  <a16:creationId xmlns:a16="http://schemas.microsoft.com/office/drawing/2014/main" id="{7976B8D1-AAD2-4209-BA44-E505B85E14FA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55" name="Oval 654">
              <a:extLst>
                <a:ext uri="{FF2B5EF4-FFF2-40B4-BE49-F238E27FC236}">
                  <a16:creationId xmlns:a16="http://schemas.microsoft.com/office/drawing/2014/main" id="{86BCA04B-928C-4752-BE97-4D0C81B8F18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56" name="Group 655">
            <a:extLst>
              <a:ext uri="{FF2B5EF4-FFF2-40B4-BE49-F238E27FC236}">
                <a16:creationId xmlns:a16="http://schemas.microsoft.com/office/drawing/2014/main" id="{A37D7E39-16FA-4EB7-8410-A06CC242CA8F}"/>
              </a:ext>
            </a:extLst>
          </p:cNvPr>
          <p:cNvGrpSpPr/>
          <p:nvPr/>
        </p:nvGrpSpPr>
        <p:grpSpPr>
          <a:xfrm>
            <a:off x="10895660" y="281405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57" name="Sun 656">
              <a:extLst>
                <a:ext uri="{FF2B5EF4-FFF2-40B4-BE49-F238E27FC236}">
                  <a16:creationId xmlns:a16="http://schemas.microsoft.com/office/drawing/2014/main" id="{B4669588-4A42-4982-9282-6BC3E96655B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58" name="Oval 657">
              <a:extLst>
                <a:ext uri="{FF2B5EF4-FFF2-40B4-BE49-F238E27FC236}">
                  <a16:creationId xmlns:a16="http://schemas.microsoft.com/office/drawing/2014/main" id="{2F862454-54E5-49F7-BE6E-9A71889FF7A9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59" name="Group 658">
            <a:extLst>
              <a:ext uri="{FF2B5EF4-FFF2-40B4-BE49-F238E27FC236}">
                <a16:creationId xmlns:a16="http://schemas.microsoft.com/office/drawing/2014/main" id="{C43E4B29-457B-435B-B2AD-DABD5A54ED57}"/>
              </a:ext>
            </a:extLst>
          </p:cNvPr>
          <p:cNvGrpSpPr/>
          <p:nvPr/>
        </p:nvGrpSpPr>
        <p:grpSpPr>
          <a:xfrm>
            <a:off x="10743260" y="289977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60" name="Sun 659">
              <a:extLst>
                <a:ext uri="{FF2B5EF4-FFF2-40B4-BE49-F238E27FC236}">
                  <a16:creationId xmlns:a16="http://schemas.microsoft.com/office/drawing/2014/main" id="{2F7B2969-6CBE-4906-B817-51D3B8A7DBBD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61" name="Oval 660">
              <a:extLst>
                <a:ext uri="{FF2B5EF4-FFF2-40B4-BE49-F238E27FC236}">
                  <a16:creationId xmlns:a16="http://schemas.microsoft.com/office/drawing/2014/main" id="{8C1A3ECF-13BE-4CBC-9B88-C3B37B5373C7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2C829EE1-C1AD-4410-B1D2-6C9DA2C557BB}"/>
              </a:ext>
            </a:extLst>
          </p:cNvPr>
          <p:cNvGrpSpPr/>
          <p:nvPr/>
        </p:nvGrpSpPr>
        <p:grpSpPr>
          <a:xfrm>
            <a:off x="10581335" y="298550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63" name="Sun 662">
              <a:extLst>
                <a:ext uri="{FF2B5EF4-FFF2-40B4-BE49-F238E27FC236}">
                  <a16:creationId xmlns:a16="http://schemas.microsoft.com/office/drawing/2014/main" id="{EA536478-FACB-46AB-8D4D-5D25F05A14AF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64" name="Oval 663">
              <a:extLst>
                <a:ext uri="{FF2B5EF4-FFF2-40B4-BE49-F238E27FC236}">
                  <a16:creationId xmlns:a16="http://schemas.microsoft.com/office/drawing/2014/main" id="{2C622B09-CF0A-4C52-9A37-5D6F0511C8A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65" name="Group 664">
            <a:extLst>
              <a:ext uri="{FF2B5EF4-FFF2-40B4-BE49-F238E27FC236}">
                <a16:creationId xmlns:a16="http://schemas.microsoft.com/office/drawing/2014/main" id="{8DE2994D-36E9-48EA-BF38-31CB2B9432C9}"/>
              </a:ext>
            </a:extLst>
          </p:cNvPr>
          <p:cNvGrpSpPr/>
          <p:nvPr/>
        </p:nvGrpSpPr>
        <p:grpSpPr>
          <a:xfrm>
            <a:off x="10419410" y="311885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66" name="Sun 665">
              <a:extLst>
                <a:ext uri="{FF2B5EF4-FFF2-40B4-BE49-F238E27FC236}">
                  <a16:creationId xmlns:a16="http://schemas.microsoft.com/office/drawing/2014/main" id="{EC013775-DCA8-4019-863F-B9944F202216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67" name="Oval 666">
              <a:extLst>
                <a:ext uri="{FF2B5EF4-FFF2-40B4-BE49-F238E27FC236}">
                  <a16:creationId xmlns:a16="http://schemas.microsoft.com/office/drawing/2014/main" id="{F6D2F8C3-F37A-49B2-8F3C-A841252E2722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68" name="Group 667">
            <a:extLst>
              <a:ext uri="{FF2B5EF4-FFF2-40B4-BE49-F238E27FC236}">
                <a16:creationId xmlns:a16="http://schemas.microsoft.com/office/drawing/2014/main" id="{2E8CB886-FF48-4082-B454-EF56AC290F53}"/>
              </a:ext>
            </a:extLst>
          </p:cNvPr>
          <p:cNvGrpSpPr/>
          <p:nvPr/>
        </p:nvGrpSpPr>
        <p:grpSpPr>
          <a:xfrm>
            <a:off x="10247960" y="327125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69" name="Sun 668">
              <a:extLst>
                <a:ext uri="{FF2B5EF4-FFF2-40B4-BE49-F238E27FC236}">
                  <a16:creationId xmlns:a16="http://schemas.microsoft.com/office/drawing/2014/main" id="{58ACC351-2047-464A-8AD9-3B59A54746A8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70" name="Oval 669">
              <a:extLst>
                <a:ext uri="{FF2B5EF4-FFF2-40B4-BE49-F238E27FC236}">
                  <a16:creationId xmlns:a16="http://schemas.microsoft.com/office/drawing/2014/main" id="{7CED79FD-A29D-40DC-8CD5-064CB20CE03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19736918-1825-4083-890D-2129894AD96E}"/>
              </a:ext>
            </a:extLst>
          </p:cNvPr>
          <p:cNvGrpSpPr/>
          <p:nvPr/>
        </p:nvGrpSpPr>
        <p:grpSpPr>
          <a:xfrm>
            <a:off x="10124135" y="3414125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72" name="Sun 671">
              <a:extLst>
                <a:ext uri="{FF2B5EF4-FFF2-40B4-BE49-F238E27FC236}">
                  <a16:creationId xmlns:a16="http://schemas.microsoft.com/office/drawing/2014/main" id="{2A7D13FC-0499-4CA4-95B5-2CFE35087D72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73" name="Oval 672">
              <a:extLst>
                <a:ext uri="{FF2B5EF4-FFF2-40B4-BE49-F238E27FC236}">
                  <a16:creationId xmlns:a16="http://schemas.microsoft.com/office/drawing/2014/main" id="{4A8CE3B8-A672-4A42-8207-5DA49E7765BF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80CF69C3-E118-41A9-A2B7-A34FA4205442}"/>
              </a:ext>
            </a:extLst>
          </p:cNvPr>
          <p:cNvGrpSpPr/>
          <p:nvPr/>
        </p:nvGrpSpPr>
        <p:grpSpPr>
          <a:xfrm>
            <a:off x="10009835" y="3537950"/>
            <a:ext cx="209185" cy="209185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75" name="Sun 674">
              <a:extLst>
                <a:ext uri="{FF2B5EF4-FFF2-40B4-BE49-F238E27FC236}">
                  <a16:creationId xmlns:a16="http://schemas.microsoft.com/office/drawing/2014/main" id="{5D152ACB-72E6-4602-B99E-B7857B06FF0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76" name="Oval 675">
              <a:extLst>
                <a:ext uri="{FF2B5EF4-FFF2-40B4-BE49-F238E27FC236}">
                  <a16:creationId xmlns:a16="http://schemas.microsoft.com/office/drawing/2014/main" id="{7860745F-2127-4A6D-BB07-A879FF7EE91A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77" name="Group 676">
            <a:extLst>
              <a:ext uri="{FF2B5EF4-FFF2-40B4-BE49-F238E27FC236}">
                <a16:creationId xmlns:a16="http://schemas.microsoft.com/office/drawing/2014/main" id="{43F86AE9-439A-44C3-8E80-6F87C68E1727}"/>
              </a:ext>
            </a:extLst>
          </p:cNvPr>
          <p:cNvGrpSpPr/>
          <p:nvPr/>
        </p:nvGrpSpPr>
        <p:grpSpPr>
          <a:xfrm>
            <a:off x="8762928" y="234874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78" name="Sun 677">
              <a:extLst>
                <a:ext uri="{FF2B5EF4-FFF2-40B4-BE49-F238E27FC236}">
                  <a16:creationId xmlns:a16="http://schemas.microsoft.com/office/drawing/2014/main" id="{A293A44C-B1B1-406C-BCD6-FAAE95CAA86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79" name="Oval 678">
              <a:extLst>
                <a:ext uri="{FF2B5EF4-FFF2-40B4-BE49-F238E27FC236}">
                  <a16:creationId xmlns:a16="http://schemas.microsoft.com/office/drawing/2014/main" id="{90C1968B-EFF7-4599-B375-EF4DEBFD4F01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80" name="Group 679">
            <a:extLst>
              <a:ext uri="{FF2B5EF4-FFF2-40B4-BE49-F238E27FC236}">
                <a16:creationId xmlns:a16="http://schemas.microsoft.com/office/drawing/2014/main" id="{4455BE85-13FA-48A7-9475-694532A9A058}"/>
              </a:ext>
            </a:extLst>
          </p:cNvPr>
          <p:cNvGrpSpPr/>
          <p:nvPr/>
        </p:nvGrpSpPr>
        <p:grpSpPr>
          <a:xfrm>
            <a:off x="8772453" y="255829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81" name="Sun 680">
              <a:extLst>
                <a:ext uri="{FF2B5EF4-FFF2-40B4-BE49-F238E27FC236}">
                  <a16:creationId xmlns:a16="http://schemas.microsoft.com/office/drawing/2014/main" id="{AF20F6A2-FED7-4A3C-AC73-E058A7119811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82" name="Oval 681">
              <a:extLst>
                <a:ext uri="{FF2B5EF4-FFF2-40B4-BE49-F238E27FC236}">
                  <a16:creationId xmlns:a16="http://schemas.microsoft.com/office/drawing/2014/main" id="{1482CFB0-3E5A-4CB4-85DA-31738AA5F5AE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83" name="Group 682">
            <a:extLst>
              <a:ext uri="{FF2B5EF4-FFF2-40B4-BE49-F238E27FC236}">
                <a16:creationId xmlns:a16="http://schemas.microsoft.com/office/drawing/2014/main" id="{E96F0F8C-7B35-44DC-B5D3-4E521E903D50}"/>
              </a:ext>
            </a:extLst>
          </p:cNvPr>
          <p:cNvGrpSpPr/>
          <p:nvPr/>
        </p:nvGrpSpPr>
        <p:grpSpPr>
          <a:xfrm>
            <a:off x="574319" y="2405117"/>
            <a:ext cx="301752" cy="301752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84" name="Sun 683">
              <a:extLst>
                <a:ext uri="{FF2B5EF4-FFF2-40B4-BE49-F238E27FC236}">
                  <a16:creationId xmlns:a16="http://schemas.microsoft.com/office/drawing/2014/main" id="{F0990181-DDD7-4B84-AC79-72F781B24923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85" name="Oval 684">
              <a:extLst>
                <a:ext uri="{FF2B5EF4-FFF2-40B4-BE49-F238E27FC236}">
                  <a16:creationId xmlns:a16="http://schemas.microsoft.com/office/drawing/2014/main" id="{2B258E6B-7191-42B6-B1B0-8549861A69F6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86" name="Group 685">
            <a:extLst>
              <a:ext uri="{FF2B5EF4-FFF2-40B4-BE49-F238E27FC236}">
                <a16:creationId xmlns:a16="http://schemas.microsoft.com/office/drawing/2014/main" id="{FC994A31-CC32-4594-B44F-10AE58FA1BF1}"/>
              </a:ext>
            </a:extLst>
          </p:cNvPr>
          <p:cNvGrpSpPr/>
          <p:nvPr/>
        </p:nvGrpSpPr>
        <p:grpSpPr>
          <a:xfrm>
            <a:off x="233322" y="2550831"/>
            <a:ext cx="224389" cy="224389"/>
            <a:chOff x="4084318" y="1418208"/>
            <a:chExt cx="4023359" cy="4021584"/>
          </a:xfrm>
          <a:gradFill flip="none" rotWithShape="1">
            <a:gsLst>
              <a:gs pos="56000">
                <a:schemeClr val="bg1"/>
              </a:gs>
              <a:gs pos="90000">
                <a:srgbClr val="00B050"/>
              </a:gs>
              <a:gs pos="5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</p:grpSpPr>
        <p:sp>
          <p:nvSpPr>
            <p:cNvPr id="687" name="Sun 686">
              <a:extLst>
                <a:ext uri="{FF2B5EF4-FFF2-40B4-BE49-F238E27FC236}">
                  <a16:creationId xmlns:a16="http://schemas.microsoft.com/office/drawing/2014/main" id="{4BFAC8A0-3EA7-4DFB-9BFC-AAED3F08E629}"/>
                </a:ext>
              </a:extLst>
            </p:cNvPr>
            <p:cNvSpPr/>
            <p:nvPr/>
          </p:nvSpPr>
          <p:spPr>
            <a:xfrm>
              <a:off x="4471387" y="1746682"/>
              <a:ext cx="3249227" cy="3364637"/>
            </a:xfrm>
            <a:prstGeom prst="sun">
              <a:avLst>
                <a:gd name="adj" fmla="val 34542"/>
              </a:avLst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688" name="Oval 687">
              <a:extLst>
                <a:ext uri="{FF2B5EF4-FFF2-40B4-BE49-F238E27FC236}">
                  <a16:creationId xmlns:a16="http://schemas.microsoft.com/office/drawing/2014/main" id="{65680F77-9C90-4825-9C4C-FE8997BAD4DC}"/>
                </a:ext>
              </a:extLst>
            </p:cNvPr>
            <p:cNvSpPr/>
            <p:nvPr/>
          </p:nvSpPr>
          <p:spPr>
            <a:xfrm>
              <a:off x="4084318" y="1418208"/>
              <a:ext cx="4023359" cy="4021584"/>
            </a:xfrm>
            <a:prstGeom prst="ellipse">
              <a:avLst/>
            </a:prstGeom>
            <a:grp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995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5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5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" dur="5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5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" dur="5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" dur="5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" dur="5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6" dur="5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" dur="5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0" dur="5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5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5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5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5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2" dur="5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4" dur="5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6" dur="5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8" dur="5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0" dur="5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2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4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6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8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0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2" dur="5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4" dur="5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6" dur="5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8" dur="5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0" dur="5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2" dur="5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4" dur="5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6" dur="5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8" dur="5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0" dur="5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2" dur="5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4" dur="5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6" dur="5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8" dur="5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0" dur="5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4" dur="5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6" dur="5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8" dur="5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0" dur="5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2" dur="5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4" dur="50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6" dur="5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8" dur="5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0" dur="5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2" dur="5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4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6" dur="5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8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0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2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4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5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8" dur="5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0" dur="5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2" dur="5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4" dur="5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6" dur="5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8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0" dur="5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2" dur="5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4" dur="5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6" dur="5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8" dur="5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0" dur="5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2" dur="50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4" dur="5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8" dur="5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0" dur="5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2" dur="5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4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6" dur="5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8" dur="5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0" dur="5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2" dur="500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4" dur="50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6" dur="50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8" dur="50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0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2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4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6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8" dur="50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0" dur="50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2" dur="5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4" dur="50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6" dur="5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8" dur="50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0" dur="50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2" dur="50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4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6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8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0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2" dur="50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4" dur="5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6" dur="50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8" dur="500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0" dur="50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2" dur="500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4" dur="500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6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8" dur="5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0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2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4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6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8" dur="5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0" dur="5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2" dur="50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4" dur="5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6" dur="5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8" dur="5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0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2" dur="50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4" dur="50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6" dur="5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8" dur="5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0" dur="5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2" dur="5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4" dur="50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6" dur="50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8" dur="50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0" dur="50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2" dur="50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4" dur="5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6" dur="50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8" dur="50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0" dur="5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2" dur="5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4" dur="50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6" dur="50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8" dur="5000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0" dur="5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2" dur="5000" fill="hold"/>
                                        <p:tgtEl>
                                          <p:spTgt spid="4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4" dur="5000" fill="hold"/>
                                        <p:tgtEl>
                                          <p:spTgt spid="4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6" dur="5000" fill="hold"/>
                                        <p:tgtEl>
                                          <p:spTgt spid="4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8" dur="5000" fill="hold"/>
                                        <p:tgtEl>
                                          <p:spTgt spid="4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0" dur="50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2" dur="50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4" dur="50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6" dur="50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8" dur="5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0" dur="5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2" dur="5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4" dur="50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6" dur="50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8" dur="5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0" dur="50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2" dur="50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4" dur="500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6" dur="5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8" dur="5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0" dur="5000" fill="hold"/>
                                        <p:tgtEl>
                                          <p:spTgt spid="5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2" dur="50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4" dur="5000" fill="hold"/>
                                        <p:tgtEl>
                                          <p:spTgt spid="5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6" dur="5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8" dur="5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0" dur="5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2" dur="5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4" dur="5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6" dur="5000" fill="hold"/>
                                        <p:tgtEl>
                                          <p:spTgt spid="5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8" dur="5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0" dur="50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2" dur="50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4" dur="5000" fill="hold"/>
                                        <p:tgtEl>
                                          <p:spTgt spid="5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6" dur="50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8" dur="50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0" dur="5000" fill="hold"/>
                                        <p:tgtEl>
                                          <p:spTgt spid="5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2" dur="5000" fill="hold"/>
                                        <p:tgtEl>
                                          <p:spTgt spid="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4" dur="5000" fill="hold"/>
                                        <p:tgtEl>
                                          <p:spTgt spid="5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6" dur="50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8" dur="5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0" dur="5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2" dur="5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4" dur="5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6" dur="5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8" dur="5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0" dur="5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2" dur="5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4" dur="50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6" dur="50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8" dur="50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0" dur="50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2" dur="50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4" dur="50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6" dur="50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8" dur="50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0" dur="50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2" dur="50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4" dur="5000" fill="hold"/>
                                        <p:tgtEl>
                                          <p:spTgt spid="6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6" dur="500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28" dur="5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0" dur="5000" fill="hold"/>
                                        <p:tgtEl>
                                          <p:spTgt spid="6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2" dur="5000" fill="hold"/>
                                        <p:tgtEl>
                                          <p:spTgt spid="6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4" dur="50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6" dur="5000" fill="hold"/>
                                        <p:tgtEl>
                                          <p:spTgt spid="6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38" dur="5000" fill="hold"/>
                                        <p:tgtEl>
                                          <p:spTgt spid="6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0" dur="5000" fill="hold"/>
                                        <p:tgtEl>
                                          <p:spTgt spid="6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2" dur="500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4" dur="5000" fill="hold"/>
                                        <p:tgtEl>
                                          <p:spTgt spid="6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6" dur="5000" fill="hold"/>
                                        <p:tgtEl>
                                          <p:spTgt spid="6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8" dur="5000" fill="hold"/>
                                        <p:tgtEl>
                                          <p:spTgt spid="6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0" dur="5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2" dur="5000" fill="hold"/>
                                        <p:tgtEl>
                                          <p:spTgt spid="6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4" dur="5000" fill="hold"/>
                                        <p:tgtEl>
                                          <p:spTgt spid="6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6" dur="5000" fill="hold"/>
                                        <p:tgtEl>
                                          <p:spTgt spid="6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58" dur="5000" fill="hold"/>
                                        <p:tgtEl>
                                          <p:spTgt spid="6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60" dur="5000" fill="hold"/>
                                        <p:tgtEl>
                                          <p:spTgt spid="6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62" dur="5000" fill="hold"/>
                                        <p:tgtEl>
                                          <p:spTgt spid="6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E449667B-6438-4743-B591-DDBBFB3B2285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13" name="Arc 12">
              <a:extLst>
                <a:ext uri="{FF2B5EF4-FFF2-40B4-BE49-F238E27FC236}">
                  <a16:creationId xmlns:a16="http://schemas.microsoft.com/office/drawing/2014/main" id="{61BD0877-FB56-4DE1-A1EB-A2E0A488EC6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" name="Isosceles Triangle 13">
              <a:extLst>
                <a:ext uri="{FF2B5EF4-FFF2-40B4-BE49-F238E27FC236}">
                  <a16:creationId xmlns:a16="http://schemas.microsoft.com/office/drawing/2014/main" id="{8EB843C1-EAC0-4E54-B5C5-F2831966A1E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D1390F44-EE9C-4137-82D6-E28417C88D8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81FCCE0-26E0-43B0-827C-FE9C7EE3517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Arc 16">
              <a:extLst>
                <a:ext uri="{FF2B5EF4-FFF2-40B4-BE49-F238E27FC236}">
                  <a16:creationId xmlns:a16="http://schemas.microsoft.com/office/drawing/2014/main" id="{D85FFEDC-2884-4846-A4D1-63D14481971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C73C88FA-2B10-44F5-BE24-F626DBFC411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8CE58E8E-A000-4E77-95EF-D57F9F42109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233E8CF7-F88E-4651-9840-7BF4E498DDB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CE1BBBF2-9C64-49E2-A3C4-320E49AE13B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DE77EC55-C208-4340-9270-569FFA2213A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41483DE-8B61-4A12-AF55-B57AE7FB4A1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4" name="Arc 23">
              <a:extLst>
                <a:ext uri="{FF2B5EF4-FFF2-40B4-BE49-F238E27FC236}">
                  <a16:creationId xmlns:a16="http://schemas.microsoft.com/office/drawing/2014/main" id="{9A230A0E-4D33-4209-8223-B58ADD69850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5" name="Arc 24">
              <a:extLst>
                <a:ext uri="{FF2B5EF4-FFF2-40B4-BE49-F238E27FC236}">
                  <a16:creationId xmlns:a16="http://schemas.microsoft.com/office/drawing/2014/main" id="{40B24A20-3B5A-4EA3-9B8C-0DC905D83F6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D4C22C3F-B72C-46C2-AD28-156D2851BB3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8742700-C6B8-4AE4-B8DB-EDE26EB54CC3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C0261D42-5CDA-4A5D-AB04-4D58A0BDA4F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>
              <a:extLst>
                <a:ext uri="{FF2B5EF4-FFF2-40B4-BE49-F238E27FC236}">
                  <a16:creationId xmlns:a16="http://schemas.microsoft.com/office/drawing/2014/main" id="{73E2E902-2F9F-4D3D-BE42-714E08EF01D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36DF221-AEB2-4E18-A6BE-DF04FD4161A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E47A6317-9F30-4021-80BA-C84CAD871D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8F63BAB5-6C27-4055-9214-6C996F63856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Arc 32">
              <a:extLst>
                <a:ext uri="{FF2B5EF4-FFF2-40B4-BE49-F238E27FC236}">
                  <a16:creationId xmlns:a16="http://schemas.microsoft.com/office/drawing/2014/main" id="{BD686DF8-B29B-4359-970F-9D245EB3CA3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608054C6-7F1B-47D0-9483-E90B532B289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615BD3CC-C473-4259-B923-7283D147438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1E99B8A3-2B1B-4791-8739-B453BCBBF70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DDB7CCC1-E485-4932-A87E-F6BECBB4C83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ECEFEEB-0A8E-45F6-A313-E602511974A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Arc 38">
              <a:extLst>
                <a:ext uri="{FF2B5EF4-FFF2-40B4-BE49-F238E27FC236}">
                  <a16:creationId xmlns:a16="http://schemas.microsoft.com/office/drawing/2014/main" id="{EC91A9B7-AA43-4DF7-A083-C0D250CA34A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Arc 39">
              <a:extLst>
                <a:ext uri="{FF2B5EF4-FFF2-40B4-BE49-F238E27FC236}">
                  <a16:creationId xmlns:a16="http://schemas.microsoft.com/office/drawing/2014/main" id="{986FB24A-11EF-4298-A622-A55E3C6C551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3A1D39D-8823-4C0A-9F2B-98BC949C932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93269B3-3243-4E4A-A180-DB50A8DF5851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43" name="Arc 42">
              <a:extLst>
                <a:ext uri="{FF2B5EF4-FFF2-40B4-BE49-F238E27FC236}">
                  <a16:creationId xmlns:a16="http://schemas.microsoft.com/office/drawing/2014/main" id="{AA242B26-2877-401A-9086-B8CB052D06A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Isosceles Triangle 43">
              <a:extLst>
                <a:ext uri="{FF2B5EF4-FFF2-40B4-BE49-F238E27FC236}">
                  <a16:creationId xmlns:a16="http://schemas.microsoft.com/office/drawing/2014/main" id="{5D8B6172-EBA8-4C05-9D42-C6FA28885F5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C90A12BD-3CD2-4389-9FB4-9D7BBDB2F90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6B92552C-5AB5-4D6F-91AF-48B4B46CA9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D5FB2E13-211B-4E51-9311-13F93EF347E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F62EC2C0-0C0E-4DC5-BB27-2EDFCDDEFE6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6B3FB2C9-803E-4D6A-93ED-BEAD03BF47E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Arc 49">
              <a:extLst>
                <a:ext uri="{FF2B5EF4-FFF2-40B4-BE49-F238E27FC236}">
                  <a16:creationId xmlns:a16="http://schemas.microsoft.com/office/drawing/2014/main" id="{10F7FCF9-5043-454A-9DA7-8855508B51D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Arc 50">
              <a:extLst>
                <a:ext uri="{FF2B5EF4-FFF2-40B4-BE49-F238E27FC236}">
                  <a16:creationId xmlns:a16="http://schemas.microsoft.com/office/drawing/2014/main" id="{B51775C0-10CC-40FF-8EE4-BB272BF1FEB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282ECF35-6B2B-4137-BFD9-7B900C2DAED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01C9C3D1-ABD6-4139-9DA3-7DD365F454C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Arc 53">
              <a:extLst>
                <a:ext uri="{FF2B5EF4-FFF2-40B4-BE49-F238E27FC236}">
                  <a16:creationId xmlns:a16="http://schemas.microsoft.com/office/drawing/2014/main" id="{F378BE7F-06B1-4F72-8E5F-BF6D853B722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Arc 54">
              <a:extLst>
                <a:ext uri="{FF2B5EF4-FFF2-40B4-BE49-F238E27FC236}">
                  <a16:creationId xmlns:a16="http://schemas.microsoft.com/office/drawing/2014/main" id="{0B3216B2-32A3-42BA-BA76-113F38B319D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0CB679D-C0FF-4ACE-86C1-DDC1C824A22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BBF2E0E-2122-42BA-B0DD-5A66863E112D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E6D1B725-FA7A-47FE-AB39-7F0741FFE27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DCFE969F-26BC-4CC4-8D03-08CD6427674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5511EB5-D9E0-4242-9BFF-D937A07EDB0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FC91A65D-3C88-4638-B491-89212BC412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Arc 61">
              <a:extLst>
                <a:ext uri="{FF2B5EF4-FFF2-40B4-BE49-F238E27FC236}">
                  <a16:creationId xmlns:a16="http://schemas.microsoft.com/office/drawing/2014/main" id="{71E7BF7B-A1B1-492E-AAE2-9B530B006AD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Arc 62">
              <a:extLst>
                <a:ext uri="{FF2B5EF4-FFF2-40B4-BE49-F238E27FC236}">
                  <a16:creationId xmlns:a16="http://schemas.microsoft.com/office/drawing/2014/main" id="{E4FABF46-6437-471F-B284-C0842581556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E5B116D4-F6DB-4242-B856-DD369828E2F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E225C6A9-AF8E-49FA-ACDB-B0E1D52510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Arc 65">
              <a:extLst>
                <a:ext uri="{FF2B5EF4-FFF2-40B4-BE49-F238E27FC236}">
                  <a16:creationId xmlns:a16="http://schemas.microsoft.com/office/drawing/2014/main" id="{5B9CCAC8-2025-43AA-B07F-7D5BC3B2F74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50856B85-1626-4A49-AF18-478FE51D3B0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0524440A-A97D-4EF4-B6AD-1C8ADAEB20F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CD8C289E-A971-49AD-B344-B72582847C4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88111F5B-AE65-4D34-8592-BF57CB81960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5D8856E5-DDC5-472E-961B-6856EB9C632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4F3B6F34-79E9-4B16-98D8-0127F6DD8ABE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73" name="Arc 72">
              <a:extLst>
                <a:ext uri="{FF2B5EF4-FFF2-40B4-BE49-F238E27FC236}">
                  <a16:creationId xmlns:a16="http://schemas.microsoft.com/office/drawing/2014/main" id="{A4E9F369-4EEC-4DF7-8AD2-12063BB245C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D469C529-84A8-4C50-959B-BC21D407419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5E149207-C869-4670-B2E6-2843B474AB9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16F1A31B-F602-4E21-A95F-6C94C3A395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Arc 76">
              <a:extLst>
                <a:ext uri="{FF2B5EF4-FFF2-40B4-BE49-F238E27FC236}">
                  <a16:creationId xmlns:a16="http://schemas.microsoft.com/office/drawing/2014/main" id="{3759D4A0-7D26-4220-A74F-A096A47F68C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Arc 77">
              <a:extLst>
                <a:ext uri="{FF2B5EF4-FFF2-40B4-BE49-F238E27FC236}">
                  <a16:creationId xmlns:a16="http://schemas.microsoft.com/office/drawing/2014/main" id="{3EAEA6B1-8501-469A-BCE6-51FD2503459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Arc 78">
              <a:extLst>
                <a:ext uri="{FF2B5EF4-FFF2-40B4-BE49-F238E27FC236}">
                  <a16:creationId xmlns:a16="http://schemas.microsoft.com/office/drawing/2014/main" id="{3F160DD9-712F-4847-8B7C-C1FCD8F9515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Arc 79">
              <a:extLst>
                <a:ext uri="{FF2B5EF4-FFF2-40B4-BE49-F238E27FC236}">
                  <a16:creationId xmlns:a16="http://schemas.microsoft.com/office/drawing/2014/main" id="{E6DF1F57-006A-4D0E-8E09-728098ACCF4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DD1AF379-D3E8-40EE-9087-B762C54356F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7BDDF09C-B56A-48C9-BAEE-C32D2BB9F2E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8401C699-5F59-40E9-BDA2-97C274437C4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Arc 83">
              <a:extLst>
                <a:ext uri="{FF2B5EF4-FFF2-40B4-BE49-F238E27FC236}">
                  <a16:creationId xmlns:a16="http://schemas.microsoft.com/office/drawing/2014/main" id="{4F258954-54D7-416B-8027-8250CDDE37C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D1CFAC8B-3F4E-4E93-8A66-CFA3BC36206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DE0ADCB-60E2-44D8-B68B-C9D5AC402EE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7FB04DD5-AD75-4655-ADA0-AC8983DD44CD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88" name="Arc 87">
              <a:extLst>
                <a:ext uri="{FF2B5EF4-FFF2-40B4-BE49-F238E27FC236}">
                  <a16:creationId xmlns:a16="http://schemas.microsoft.com/office/drawing/2014/main" id="{53F38EDF-732C-443E-A082-AA5DE68730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Isosceles Triangle 88">
              <a:extLst>
                <a:ext uri="{FF2B5EF4-FFF2-40B4-BE49-F238E27FC236}">
                  <a16:creationId xmlns:a16="http://schemas.microsoft.com/office/drawing/2014/main" id="{69BCD3AA-DAEA-4CE9-B5DF-E8302C4A4A8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C3A09C8A-310B-4682-B24E-FCAD046D77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EEB38C16-D4B4-40C9-A884-D962A83353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Arc 91">
              <a:extLst>
                <a:ext uri="{FF2B5EF4-FFF2-40B4-BE49-F238E27FC236}">
                  <a16:creationId xmlns:a16="http://schemas.microsoft.com/office/drawing/2014/main" id="{3EE5071B-25BF-43C4-AC0D-198465AFE0C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Arc 92">
              <a:extLst>
                <a:ext uri="{FF2B5EF4-FFF2-40B4-BE49-F238E27FC236}">
                  <a16:creationId xmlns:a16="http://schemas.microsoft.com/office/drawing/2014/main" id="{7E5AB9B9-8CE5-41DF-B99E-5EBDDF7E1EE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Arc 93">
              <a:extLst>
                <a:ext uri="{FF2B5EF4-FFF2-40B4-BE49-F238E27FC236}">
                  <a16:creationId xmlns:a16="http://schemas.microsoft.com/office/drawing/2014/main" id="{E427EE12-8C8E-4E28-A4F7-33DF776A58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Arc 94">
              <a:extLst>
                <a:ext uri="{FF2B5EF4-FFF2-40B4-BE49-F238E27FC236}">
                  <a16:creationId xmlns:a16="http://schemas.microsoft.com/office/drawing/2014/main" id="{EF670E51-1D5A-4D42-BCEE-D6A76939706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Arc 95">
              <a:extLst>
                <a:ext uri="{FF2B5EF4-FFF2-40B4-BE49-F238E27FC236}">
                  <a16:creationId xmlns:a16="http://schemas.microsoft.com/office/drawing/2014/main" id="{91CFDEE8-E856-4470-ADD0-F021D5D58B5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A074A7F6-7583-4E68-A231-30D93B6A14F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30354422-CFE7-4AB9-B44E-906F7F4AD1E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83739C7A-853D-4673-9945-5E27745DD0D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7766E425-2B5D-4488-A287-22A930F707E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4004D899-71B1-47B4-BFD3-C9E9806225F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A710D64A-B7AA-4D3A-9D66-42773F9F0D0E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9D3B80BE-1BAD-43F5-A0B8-236FDE2B7EA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>
              <a:extLst>
                <a:ext uri="{FF2B5EF4-FFF2-40B4-BE49-F238E27FC236}">
                  <a16:creationId xmlns:a16="http://schemas.microsoft.com/office/drawing/2014/main" id="{D38A5AF2-5CCA-4608-A40B-FF4CFA72DF9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804581F7-2E5D-4394-8F02-A985A4C39F0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D344233C-F5B1-4211-BAB8-B637ACE3DE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Arc 106">
              <a:extLst>
                <a:ext uri="{FF2B5EF4-FFF2-40B4-BE49-F238E27FC236}">
                  <a16:creationId xmlns:a16="http://schemas.microsoft.com/office/drawing/2014/main" id="{1E7C0F7D-54B0-412E-AEE3-23437780013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Arc 107">
              <a:extLst>
                <a:ext uri="{FF2B5EF4-FFF2-40B4-BE49-F238E27FC236}">
                  <a16:creationId xmlns:a16="http://schemas.microsoft.com/office/drawing/2014/main" id="{A5F95D96-EB88-4409-806E-FAC18D10699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88F8CF38-F799-4064-895F-1C70529630B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Arc 109">
              <a:extLst>
                <a:ext uri="{FF2B5EF4-FFF2-40B4-BE49-F238E27FC236}">
                  <a16:creationId xmlns:a16="http://schemas.microsoft.com/office/drawing/2014/main" id="{47657498-7074-4272-91AA-3A1EBDF17E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Arc 110">
              <a:extLst>
                <a:ext uri="{FF2B5EF4-FFF2-40B4-BE49-F238E27FC236}">
                  <a16:creationId xmlns:a16="http://schemas.microsoft.com/office/drawing/2014/main" id="{ACDB874B-8942-4CE0-B974-A2DFA1EF92C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A2D5F857-0B2E-4720-95DE-62369E82BC6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E0C4B99B-208D-4EC8-9861-CD211B7767D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FC8ECAB0-79AC-4AD7-B266-92800D5E26E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FCA2750C-F444-4006-BBA1-605F80AFA86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3AA66423-4628-4732-AA84-70A82CBD4CF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0D8CF546-F2D8-4D33-854E-3DDB52710DCE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28" name="Arc 127">
              <a:extLst>
                <a:ext uri="{FF2B5EF4-FFF2-40B4-BE49-F238E27FC236}">
                  <a16:creationId xmlns:a16="http://schemas.microsoft.com/office/drawing/2014/main" id="{49BE1C08-B21A-4875-8DB6-EFEE458824E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Isosceles Triangle 128">
              <a:extLst>
                <a:ext uri="{FF2B5EF4-FFF2-40B4-BE49-F238E27FC236}">
                  <a16:creationId xmlns:a16="http://schemas.microsoft.com/office/drawing/2014/main" id="{DEF74519-7C5A-4396-8AE5-271A847A913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0E97BACB-2809-4E0E-B9EC-294DE7BEB28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F1E3D96B-7392-4106-9A52-4D8764C911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43579398-2544-4621-804F-36F8CF4639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7BD332FD-E9AD-46A1-9636-9745084431D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DAE3E8FC-5224-4F4A-BF76-6835935ED53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771BBA6F-0F9F-4D6E-8541-5C78D168367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0206EEF2-7C4C-4899-B4ED-52E1F5834D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AAAD2E04-D054-4D7E-8912-7764DD643C2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0A92B71C-4D8E-40E2-ACF5-9232DC14004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23842C09-8154-4A60-92F8-57F466C7909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DDB0B3D0-2D49-4988-A606-FCDA0DD4CAC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C6FB83E6-BA0D-44E9-9533-F80EB50A949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8E66124-04F4-481C-81A0-5D2EC862B20F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93FA907C-300E-42BA-ABD8-ADD62659CA3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Isosceles Triangle 143">
              <a:extLst>
                <a:ext uri="{FF2B5EF4-FFF2-40B4-BE49-F238E27FC236}">
                  <a16:creationId xmlns:a16="http://schemas.microsoft.com/office/drawing/2014/main" id="{A98CC98E-7ABB-45FD-B840-BA687A1F98B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1AF45145-C6DE-46F7-89C3-52A9196CB4F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77EB76DA-30CD-4F8D-826B-D627ED473A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13D58A2C-BCB8-4719-B5CF-B2D45E9C217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BC24F3AA-7661-4A5B-BFB7-EEE76413D55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BA3004B5-DF02-46A1-9B33-731B12DC554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3965D8B9-4006-499A-9D33-F7E9F2C9AB6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4CAB17A8-2A37-4308-8261-82CF3AB0DE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CA8B34C9-973E-468B-9993-3BA3B865417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5DAB0B5E-2F5A-4B24-A7B4-9EF3DA02FA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707D1116-5ECC-432E-BE8D-FDF9DD81C26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4C86D67B-57A0-4D51-88D0-422755F009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539E616-0D98-4FDB-B8F3-8FA03B32ADC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A42439F9-3FAB-4C93-B668-F10F6CC40F76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158" name="Arc 157">
              <a:extLst>
                <a:ext uri="{FF2B5EF4-FFF2-40B4-BE49-F238E27FC236}">
                  <a16:creationId xmlns:a16="http://schemas.microsoft.com/office/drawing/2014/main" id="{E0A9D3E2-EC27-43BE-9446-F41B92368A9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Isosceles Triangle 158">
              <a:extLst>
                <a:ext uri="{FF2B5EF4-FFF2-40B4-BE49-F238E27FC236}">
                  <a16:creationId xmlns:a16="http://schemas.microsoft.com/office/drawing/2014/main" id="{9A1C5EB6-3C24-4713-A891-DE7305C193A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69719142-8C55-48D3-900D-855EF9FDD57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0234A945-C387-404C-AF7D-865BFC1289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Arc 161">
              <a:extLst>
                <a:ext uri="{FF2B5EF4-FFF2-40B4-BE49-F238E27FC236}">
                  <a16:creationId xmlns:a16="http://schemas.microsoft.com/office/drawing/2014/main" id="{580B772F-0EBE-4EC0-BE8D-61C10A0F71F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Arc 162">
              <a:extLst>
                <a:ext uri="{FF2B5EF4-FFF2-40B4-BE49-F238E27FC236}">
                  <a16:creationId xmlns:a16="http://schemas.microsoft.com/office/drawing/2014/main" id="{5CF81333-F407-4392-8531-CAD5D5E758E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CE65B2B4-CE8F-4ADF-A9B5-62D6BFF032F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EC689406-0964-47D1-BBBB-762426693DB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2BF979DE-AF89-4066-BB85-AA39D717A07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A71FC3D2-F94C-42A7-9339-3133CF68E6A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7527A15E-E39E-419B-A374-28B4DD786DA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0A1DB275-6B95-4DF1-A5D6-CB70722AD89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F5D8F572-9FCE-4587-A2EF-C56408E3E22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C9AC215D-88D2-46D9-B4B5-D52BE1E1C0E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F72727BE-52B0-4B3E-A65F-B2B7291E09E0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173" name="Arc 172">
              <a:extLst>
                <a:ext uri="{FF2B5EF4-FFF2-40B4-BE49-F238E27FC236}">
                  <a16:creationId xmlns:a16="http://schemas.microsoft.com/office/drawing/2014/main" id="{913B8F7C-7668-491F-B32F-4C7B2997378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Isosceles Triangle 173">
              <a:extLst>
                <a:ext uri="{FF2B5EF4-FFF2-40B4-BE49-F238E27FC236}">
                  <a16:creationId xmlns:a16="http://schemas.microsoft.com/office/drawing/2014/main" id="{C917C370-5B28-4B42-848E-52D8460D375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F365AE54-B6B7-41D8-9138-EE19E680126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5F59BE53-C3E3-4575-8025-B6AD5FCFE6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77650A0C-441D-4744-AB74-6B0239F171C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D643BDCD-84D8-4652-ABED-D0A8BB1ABDB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E69664DE-BC5E-435B-BF78-2063A3E3D9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EE484E49-5864-4C9D-9326-8FF8370A3A7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2680BBC1-BFDB-481D-ACD8-FE85F54845B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64A2230A-19A4-46D2-B3A8-985661F13ED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B8D83DD5-EDC4-40B3-9EF4-B059FC58689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59C2EE92-FAEE-43E7-82B6-94A770D232C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2AFCC0D8-DD01-436D-AE0E-8934919E46F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50842327-248C-4DC8-B244-9383045A25E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4A59720-0650-4AEB-AFD3-B914ECB175DE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9628AD6E-0153-467D-943F-0A9552A372F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Isosceles Triangle 188">
              <a:extLst>
                <a:ext uri="{FF2B5EF4-FFF2-40B4-BE49-F238E27FC236}">
                  <a16:creationId xmlns:a16="http://schemas.microsoft.com/office/drawing/2014/main" id="{CD16460A-3841-4235-BC0C-ED47005D22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391A7C2B-0D75-403B-B650-2738458A080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D69391B7-873A-4894-A7EA-3D2A974979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" name="Arc 191">
              <a:extLst>
                <a:ext uri="{FF2B5EF4-FFF2-40B4-BE49-F238E27FC236}">
                  <a16:creationId xmlns:a16="http://schemas.microsoft.com/office/drawing/2014/main" id="{EABF51B1-B917-4A74-BC79-B1F2A4C516F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60068D2D-916D-4E42-B743-6F3E4B3BF8A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52150EF5-7225-44B3-8D6C-902ABA9787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8D0344F0-54D5-47CC-A2F9-3CD23033A2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5B2A2E1A-E0A1-4986-BAC0-3A71BD14517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F2E94BF0-3AFA-4F75-99FD-2672A730FBE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7CE87108-0570-422F-B85E-27E9C2005CF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CFA1C042-4473-4EAA-A2C5-4AFD9115A5A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82974F69-125A-43E2-9B1B-3A4B47C16CE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CD7BD82C-FF4D-4DEE-AD02-960F737B932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CAA68BAA-36BC-443C-A202-B7BD405A0E03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1A0FDF52-25C3-4A34-B122-ADDA40A2E4E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Isosceles Triangle 203">
              <a:extLst>
                <a:ext uri="{FF2B5EF4-FFF2-40B4-BE49-F238E27FC236}">
                  <a16:creationId xmlns:a16="http://schemas.microsoft.com/office/drawing/2014/main" id="{033619CD-1878-461F-8EB8-4EE9284850D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6116171E-0FCC-43D2-B1E3-4C3E986DFB6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AEC89704-330B-4B98-925A-88E2EC4FDA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Arc 206">
              <a:extLst>
                <a:ext uri="{FF2B5EF4-FFF2-40B4-BE49-F238E27FC236}">
                  <a16:creationId xmlns:a16="http://schemas.microsoft.com/office/drawing/2014/main" id="{0E6862CA-260E-4603-8D58-A0988C306A3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DCA70C4C-CBB9-404F-80DF-021F0CAEB7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656F0C7D-C8DD-426E-8B57-4E6DC668268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EE80E033-BC60-4202-AB2E-4173D2BE467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D77D17D5-442A-42E5-9050-AB8A6B0208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D7E41B66-270D-4421-8329-54664567B59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23D68D5-5D9E-4C78-B268-4F859B993CE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29225B28-5336-4EDA-A171-17D0C7AB3C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2D241074-CC82-47F6-9339-F4FDDB197C9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8761DCC-4335-40E6-BFA5-2FB1441D248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38D54883-4BD5-4BE2-BD70-164487CE4D20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E3463778-CA14-4D01-8BBA-CB69A3EACE5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Isosceles Triangle 218">
              <a:extLst>
                <a:ext uri="{FF2B5EF4-FFF2-40B4-BE49-F238E27FC236}">
                  <a16:creationId xmlns:a16="http://schemas.microsoft.com/office/drawing/2014/main" id="{01FA97D6-A8A0-45FE-8F99-8B663C9BDFC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350572C4-EBE0-45B4-96A0-54898A06B6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FE0AC0C7-9CC7-4519-9504-B386A71B3B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F25EB667-4304-42E7-862D-9CA97C3D054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E40DE850-ECB4-4349-8D8B-FE3A13CB9A9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7B03481E-23ED-4D53-B40F-DE4CA625F2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E6709A3A-7306-472E-A5E7-89CC553171F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5E0F35E4-597D-4D59-8BB8-821C40126F7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252F6467-79F6-4C68-BB9A-A0C93AC9E42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18801890-B034-47E7-990F-9D42D79C571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57F40477-1889-4245-8C32-ED383C42BA1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Arc 229">
              <a:extLst>
                <a:ext uri="{FF2B5EF4-FFF2-40B4-BE49-F238E27FC236}">
                  <a16:creationId xmlns:a16="http://schemas.microsoft.com/office/drawing/2014/main" id="{5EDDBDEA-9D8D-4085-A018-CA8BB8DCBBC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500D4B24-D6CA-421F-B4F5-AAFE3DF3E97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D2463BD2-8115-4DCB-B569-EBD107C6D2A6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33CE5D00-19F4-4183-9BEF-3D8A83A6644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Isosceles Triangle 233">
              <a:extLst>
                <a:ext uri="{FF2B5EF4-FFF2-40B4-BE49-F238E27FC236}">
                  <a16:creationId xmlns:a16="http://schemas.microsoft.com/office/drawing/2014/main" id="{C8462CFA-5F9A-4F59-B9C6-25DA32C4C52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0ACFFF27-39FC-463C-B9D7-9CB231C82EF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D6CECC11-B42F-43E6-B9B0-55EBD29B98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1740217E-FDDC-4F34-9FA1-3795395D23A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F6F70C71-50DB-4DB9-B111-F498E3A3AE2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3D22C81A-F2F9-4C80-B50A-37F51E7A913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8F280E8C-7E7A-4043-A89C-4336E2F4548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Arc 240">
              <a:extLst>
                <a:ext uri="{FF2B5EF4-FFF2-40B4-BE49-F238E27FC236}">
                  <a16:creationId xmlns:a16="http://schemas.microsoft.com/office/drawing/2014/main" id="{6CF1CAC8-B0E2-4FEE-AAEC-2A469103F16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C9985B83-C859-48A4-AC2D-7B3549EA135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2C646712-E921-43D4-9296-CF63E5FE15F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7091689D-5F9F-4951-B87C-55CD9E809E8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1043D72B-B165-45D4-8497-FD575151A58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92E4FAFB-9FE1-4939-AF2D-BD2CA387D10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AD6DE50C-74F5-44FE-A3B7-AA667094966F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10222FAE-BA78-4829-8D86-5A213907BBD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Isosceles Triangle 248">
              <a:extLst>
                <a:ext uri="{FF2B5EF4-FFF2-40B4-BE49-F238E27FC236}">
                  <a16:creationId xmlns:a16="http://schemas.microsoft.com/office/drawing/2014/main" id="{0A964965-04D8-42A7-A631-791F5123235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0" name="Straight Connector 249">
              <a:extLst>
                <a:ext uri="{FF2B5EF4-FFF2-40B4-BE49-F238E27FC236}">
                  <a16:creationId xmlns:a16="http://schemas.microsoft.com/office/drawing/2014/main" id="{3DB73DD8-693F-4597-83DF-52046514873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6252E392-E421-43E3-A486-1A9BB48158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E08408AA-8948-4DF7-B507-9B42026250C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EAA28720-1264-4261-AC7F-50330382C58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BC713FA7-2949-4A6E-B4B4-5BC13623306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1D80A99A-660C-45A1-9955-C00EC47B8A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284E43D9-EBCE-4D92-A23B-C6508F8EF6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53E71565-4D62-485B-B3BC-0B9537FC95A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39E749B5-6075-4D33-A92B-9A561047DEC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0014EC51-9D43-488B-87A3-F641CAC122D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Arc 259">
              <a:extLst>
                <a:ext uri="{FF2B5EF4-FFF2-40B4-BE49-F238E27FC236}">
                  <a16:creationId xmlns:a16="http://schemas.microsoft.com/office/drawing/2014/main" id="{E5A36EB8-D463-4790-95D1-405E44D8448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21F5F509-FEE3-4F53-8FC6-F20F7086A32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070C5BAA-6811-45A7-8E9E-389D9991DFE5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ED17BE6A-B81E-44E1-846F-361894D8419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Isosceles Triangle 263">
              <a:extLst>
                <a:ext uri="{FF2B5EF4-FFF2-40B4-BE49-F238E27FC236}">
                  <a16:creationId xmlns:a16="http://schemas.microsoft.com/office/drawing/2014/main" id="{271224F7-2166-4B31-9389-5C7CEAF6F8C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EEA82056-78CA-41EC-BA09-967C8328C89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F9BD60E0-8B20-4683-9F20-626BFC0CBA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47BE677A-282D-42A8-814E-0E66712C3E1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9E6BF794-6983-4327-A080-CBBA4FEE6F2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95D9E63E-1F91-4372-BAE2-5B6C2F8B792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3E81A474-BF49-4A56-A656-1FD50AF8776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55028118-E3A2-4FBE-ADDD-949F61C91C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3587BFE3-35B4-4AAC-81CF-2BDCFA99BBA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4E660438-782D-4BA6-B8CD-3D065359DD5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5C93994E-8B85-4132-BFED-8E05AD51FD9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Arc 274">
              <a:extLst>
                <a:ext uri="{FF2B5EF4-FFF2-40B4-BE49-F238E27FC236}">
                  <a16:creationId xmlns:a16="http://schemas.microsoft.com/office/drawing/2014/main" id="{391A69C7-9841-4354-BB61-FF0A9931DC9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E672595F-EDD8-4B7A-B175-397C966B84A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2BA98BE-67EA-458B-906C-EBED8CF39C27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FAF7EFCF-75FC-4756-BB3C-DC4EE758E9F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Isosceles Triangle 278">
              <a:extLst>
                <a:ext uri="{FF2B5EF4-FFF2-40B4-BE49-F238E27FC236}">
                  <a16:creationId xmlns:a16="http://schemas.microsoft.com/office/drawing/2014/main" id="{B3F9F724-B076-4689-9C20-5960E9AB755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0" name="Straight Connector 279">
              <a:extLst>
                <a:ext uri="{FF2B5EF4-FFF2-40B4-BE49-F238E27FC236}">
                  <a16:creationId xmlns:a16="http://schemas.microsoft.com/office/drawing/2014/main" id="{91B93FBA-F4E0-4BAD-99BB-8000C9B17EB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Straight Connector 280">
              <a:extLst>
                <a:ext uri="{FF2B5EF4-FFF2-40B4-BE49-F238E27FC236}">
                  <a16:creationId xmlns:a16="http://schemas.microsoft.com/office/drawing/2014/main" id="{5227E9CD-C12D-4506-97BB-5CA0CA7E45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Arc 281">
              <a:extLst>
                <a:ext uri="{FF2B5EF4-FFF2-40B4-BE49-F238E27FC236}">
                  <a16:creationId xmlns:a16="http://schemas.microsoft.com/office/drawing/2014/main" id="{2E526E18-3F57-4D66-93E8-FF869E21F9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Arc 282">
              <a:extLst>
                <a:ext uri="{FF2B5EF4-FFF2-40B4-BE49-F238E27FC236}">
                  <a16:creationId xmlns:a16="http://schemas.microsoft.com/office/drawing/2014/main" id="{0DC20F2D-3029-4577-B52F-722871C4027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2256F6BD-2E43-4181-AF2A-B0366B6AF0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B0E51AD5-7181-425D-97C8-936A948CF35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5C10C75B-6F1B-4131-A44C-9064856BE7A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03F13A22-30CC-4FDF-BC0A-25D6B5CE330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2D645441-1066-4212-BBD7-816EB8928B0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B3C24098-0955-44D3-91C6-D0F6BC4FA65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3A08AE52-73B2-4639-9BE2-7B2ED683601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1CB2F65D-CDC3-4B57-B6AB-967E01119C8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B1BCD395-E759-454E-91EA-BBA368D1F3D3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C5D99AF0-835E-42C3-887C-4341CDFEF9B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Isosceles Triangle 293">
              <a:extLst>
                <a:ext uri="{FF2B5EF4-FFF2-40B4-BE49-F238E27FC236}">
                  <a16:creationId xmlns:a16="http://schemas.microsoft.com/office/drawing/2014/main" id="{A6D18284-6E4B-4DD5-9D3C-F2240B457AB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BB8588D1-AB6E-4354-B8D9-65102C47B73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>
              <a:extLst>
                <a:ext uri="{FF2B5EF4-FFF2-40B4-BE49-F238E27FC236}">
                  <a16:creationId xmlns:a16="http://schemas.microsoft.com/office/drawing/2014/main" id="{0C734D96-7E86-40DB-A71D-648F1D90BF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D7CCA7AA-B55A-4B35-8AF9-B749E39EDBF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Arc 297">
              <a:extLst>
                <a:ext uri="{FF2B5EF4-FFF2-40B4-BE49-F238E27FC236}">
                  <a16:creationId xmlns:a16="http://schemas.microsoft.com/office/drawing/2014/main" id="{78CCC794-6613-4C42-B825-AF138868F4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CB60C341-1A6D-4975-A88C-C84777012D0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D0B91B1F-F0D9-42E3-9CF5-77C27C5F05F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90CAF025-F711-4B4B-A546-1737185FBB7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2DA738D4-D387-4925-93BC-D8D02087FC7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7DE62AC4-2029-4C77-A44F-9CC16595D31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90BF1CF0-03CC-4650-87A2-21D55962079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Arc 304">
              <a:extLst>
                <a:ext uri="{FF2B5EF4-FFF2-40B4-BE49-F238E27FC236}">
                  <a16:creationId xmlns:a16="http://schemas.microsoft.com/office/drawing/2014/main" id="{443E6F38-2267-4A62-95F1-568B4B17984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6" name="Straight Connector 305">
              <a:extLst>
                <a:ext uri="{FF2B5EF4-FFF2-40B4-BE49-F238E27FC236}">
                  <a16:creationId xmlns:a16="http://schemas.microsoft.com/office/drawing/2014/main" id="{E0D5511E-B579-4DE2-BCC3-0C3EA42F656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B55B8B3C-B856-4328-A58C-88AEBE3EF585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8BD450F0-9B87-4976-9F0E-90268FB358C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Isosceles Triangle 308">
              <a:extLst>
                <a:ext uri="{FF2B5EF4-FFF2-40B4-BE49-F238E27FC236}">
                  <a16:creationId xmlns:a16="http://schemas.microsoft.com/office/drawing/2014/main" id="{2A11D5D0-8506-413F-BA68-017DF3117C7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0" name="Straight Connector 309">
              <a:extLst>
                <a:ext uri="{FF2B5EF4-FFF2-40B4-BE49-F238E27FC236}">
                  <a16:creationId xmlns:a16="http://schemas.microsoft.com/office/drawing/2014/main" id="{C83D8CA6-81E8-40A9-BDB9-D06D5843584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DB9C9221-0F56-4C40-9379-4715A9D149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2" name="Arc 311">
              <a:extLst>
                <a:ext uri="{FF2B5EF4-FFF2-40B4-BE49-F238E27FC236}">
                  <a16:creationId xmlns:a16="http://schemas.microsoft.com/office/drawing/2014/main" id="{C8AD0489-1B78-46F1-A41C-B4901AE40E5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6E7474DF-46BC-4D55-B666-DDCC118CEDC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ABBE2EC1-3832-475E-BC8E-65C960A6DEE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3C8A6C59-549C-434E-91D1-8368920F94A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F8470EE0-BE3F-42A0-BB89-A33C59371F1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39FD8E32-BBED-41FD-84E4-325126FC905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77CD7ECA-E294-4605-8C65-AE1A8CC14E0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4DFE5F2E-B492-4C32-AA6A-03FB6172518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A20D3C0C-288A-4715-AD83-537A0CA094F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C0D3A59E-5ADB-4117-98A1-34B6B7F3E1B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138B578D-5608-4071-8960-84C5574DF5EC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30CBB051-DF38-4073-9EE3-E9F716AF514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Isosceles Triangle 323">
              <a:extLst>
                <a:ext uri="{FF2B5EF4-FFF2-40B4-BE49-F238E27FC236}">
                  <a16:creationId xmlns:a16="http://schemas.microsoft.com/office/drawing/2014/main" id="{C433C499-94B9-4C8F-B07A-378D07A498E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D0AC6A13-0A58-4ACE-8EF2-4C0B350ED74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BB470F3-2978-4205-B081-6DD2C9A787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32DC6C62-FAF8-4868-A514-160E96904D6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Arc 327">
              <a:extLst>
                <a:ext uri="{FF2B5EF4-FFF2-40B4-BE49-F238E27FC236}">
                  <a16:creationId xmlns:a16="http://schemas.microsoft.com/office/drawing/2014/main" id="{DE3908D3-7CD8-47F0-943F-E8480F462EA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91A37BFC-34C4-4C86-905E-6E54D3F96F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C0E62B2C-E7D7-42AF-9D5C-0FA43B0B66E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AFE4ADFA-B71D-4668-8CED-420DFDE37D7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D44E9734-4007-4927-8388-903776AB227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AA56B532-1EB0-4225-AD11-42114F9C9E9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9D0190AD-9562-43E6-A10A-D06E5D167F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350DBFE2-BD90-465E-9236-7AF5B52612C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04F4F4F3-8835-4328-8ECD-4E16FD47508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FC683B9-D38B-4D08-B34A-D35277688E28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9720F6D5-442D-4F7D-8290-A64E6A45606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Isosceles Triangle 338">
              <a:extLst>
                <a:ext uri="{FF2B5EF4-FFF2-40B4-BE49-F238E27FC236}">
                  <a16:creationId xmlns:a16="http://schemas.microsoft.com/office/drawing/2014/main" id="{7471CADD-3365-4832-83EC-2322E2191FE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CCD88BC-1A6A-4B4D-84F0-2D779719BEE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FAAD1C0-65CC-48C3-BDC5-9061F8EACC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0572D797-8618-41DA-895B-AA0F4229430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Arc 342">
              <a:extLst>
                <a:ext uri="{FF2B5EF4-FFF2-40B4-BE49-F238E27FC236}">
                  <a16:creationId xmlns:a16="http://schemas.microsoft.com/office/drawing/2014/main" id="{05265F6D-B69C-4B32-8CE0-A95629CDEE8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228953DB-F977-4B42-B74D-D27159948F8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1F016737-9DE2-492A-9591-464ED9E0665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72D33D03-D7C3-4A57-858E-B257B642523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C09DDBD9-181F-4BBC-8CDF-2A0685B564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E7BEE2B9-1CA4-4997-B707-1398087E09E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7A33D82B-0CE6-433C-8E36-7636B5BFA95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Arc 349">
              <a:extLst>
                <a:ext uri="{FF2B5EF4-FFF2-40B4-BE49-F238E27FC236}">
                  <a16:creationId xmlns:a16="http://schemas.microsoft.com/office/drawing/2014/main" id="{8B8199EA-553E-4874-B7E6-41FAE8F3AE6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1" name="Straight Connector 350">
              <a:extLst>
                <a:ext uri="{FF2B5EF4-FFF2-40B4-BE49-F238E27FC236}">
                  <a16:creationId xmlns:a16="http://schemas.microsoft.com/office/drawing/2014/main" id="{1FCF9DDA-6506-4E18-B9F5-760CBB3DC0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E3F54DE3-CC97-4667-800C-4565DC76FA34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10AC4AB7-95CA-4CC3-97B8-B42EE6402F4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Isosceles Triangle 353">
              <a:extLst>
                <a:ext uri="{FF2B5EF4-FFF2-40B4-BE49-F238E27FC236}">
                  <a16:creationId xmlns:a16="http://schemas.microsoft.com/office/drawing/2014/main" id="{F11E4909-A5C4-40A4-8036-AAD10BDAD39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37135D6A-BBFC-4097-A762-6A6E95C40C3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98D53748-678C-4CBB-9127-25CDDD32DA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C9C1251F-E29C-4919-9C0D-28673DA89EE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F8724540-EB28-401D-A9AE-8D27D46CF87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C14200BD-1F52-4C72-873A-94BF8A0710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610E9C8F-B3F3-4CD3-AEE8-79EEB94153E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40CF0716-62DA-4585-9592-EA835E04A4E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99187635-12AA-4FEA-8CE7-0555C1ADE5E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1E1D0AA0-F005-41B5-831D-509E6ECB711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2EABAA30-A685-46E3-80EA-0A219F04767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34C9F428-F890-455E-9FC4-1E88A16E294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DDEAE28A-5269-49D4-885F-0F3E0F2ACF2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DBB82639-FC7E-4C73-928E-B3207722346B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AE5DE91D-D400-4D6E-AAE6-812C9245A56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Isosceles Triangle 368">
              <a:extLst>
                <a:ext uri="{FF2B5EF4-FFF2-40B4-BE49-F238E27FC236}">
                  <a16:creationId xmlns:a16="http://schemas.microsoft.com/office/drawing/2014/main" id="{8B278868-519E-4F91-ACB6-2C9F01CAE46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B99DE389-3B80-4C18-AEA6-506F3593916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6F44BE10-7FE2-479C-AB20-A9CE06FE67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884EE672-A202-41DA-BD0E-9B1113A8978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04029D13-2064-4623-A1F9-86E7EF13992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BE10748A-EE41-403C-8E17-8901D9CFC11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25C9DEAC-FE17-4199-A5A0-13397FE521D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B0C29974-E1DB-461F-8086-D1146FD4D8E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79AEB18B-5C36-4504-B221-B1900B8583F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D02C1F98-ADB5-46A1-B85A-9B0BD6A0C18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44BD3C40-C243-4D7F-8CCC-62E8C469B50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Arc 379">
              <a:extLst>
                <a:ext uri="{FF2B5EF4-FFF2-40B4-BE49-F238E27FC236}">
                  <a16:creationId xmlns:a16="http://schemas.microsoft.com/office/drawing/2014/main" id="{AB70FFD3-96B5-41E4-936C-D8902DECD4C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49B4E2E6-EFB0-4496-9116-88A37D938A1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1146DEBB-5D95-45D9-AF36-4805C8D7DF93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777589D2-D56F-452C-B7F5-FA27674FA54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Isosceles Triangle 383">
              <a:extLst>
                <a:ext uri="{FF2B5EF4-FFF2-40B4-BE49-F238E27FC236}">
                  <a16:creationId xmlns:a16="http://schemas.microsoft.com/office/drawing/2014/main" id="{932AED1B-7F69-4469-82F1-AEFA8C9A4AD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AF4DF36F-F279-4CBA-900C-7F78CD14B10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2215AE4-7AE7-44A6-9F19-130D5702BE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B3AEC7AF-2B2C-4BB6-B734-6144C61B524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D2235926-2EAA-4F24-971C-01D679C2E66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A741BFB5-12B4-4686-8401-CBA71E986E4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B30FC9C2-EDB5-44AB-9D2F-9B131DBF135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5DFB13CD-B109-45B0-ACE0-C72B79D4C30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C5ED918E-6852-4084-B50A-08CC820E021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Oval 392">
              <a:extLst>
                <a:ext uri="{FF2B5EF4-FFF2-40B4-BE49-F238E27FC236}">
                  <a16:creationId xmlns:a16="http://schemas.microsoft.com/office/drawing/2014/main" id="{DEEE0B46-BA6C-4D62-B1CB-B509EBB4F0A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B3B0DEE8-110D-4627-87F9-33C2206EAB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6B50AA65-7ECD-4F28-BA1E-A4013B05EF3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4285E7BA-98E9-46FF-B19B-EA005444A28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61A42277-ACE9-4E5F-8163-09F4946D415B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AF53AAF2-AE6A-414A-88F1-E29A467A79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Isosceles Triangle 398">
              <a:extLst>
                <a:ext uri="{FF2B5EF4-FFF2-40B4-BE49-F238E27FC236}">
                  <a16:creationId xmlns:a16="http://schemas.microsoft.com/office/drawing/2014/main" id="{8DE69F6E-8619-46F9-BCB9-437FDE2FD3D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80F67665-5616-46FD-B266-C8ABD7F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9F22A7E3-A4AA-4070-B211-B6710C0F60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6A17EFEA-E210-4471-9114-CA03E7B0105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76A64322-8A16-4142-9960-2231499A1BF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E575897E-D633-41A4-83E4-810824476A2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3BF16689-2CA7-4D9F-9B65-78526A9D08C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8C646B40-0593-4035-9729-02EF3F36773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330F15C4-F8DF-4B38-B0C4-E15F6423F9A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1CAD79B1-3B7A-4FBA-8B20-AB13296859E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52B81DDD-0990-4287-8DE5-408EF358DE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D801690C-AD54-47BC-A393-A2BDFF9EDD9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BE17D831-6FCC-45CB-A50D-C94494C0C0A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C6AEF58D-B2D4-419E-A93F-3BFB648D613C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13" name="Arc 412">
              <a:extLst>
                <a:ext uri="{FF2B5EF4-FFF2-40B4-BE49-F238E27FC236}">
                  <a16:creationId xmlns:a16="http://schemas.microsoft.com/office/drawing/2014/main" id="{267B1A29-09DF-4613-9D8E-DBBD9A0108D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Isosceles Triangle 413">
              <a:extLst>
                <a:ext uri="{FF2B5EF4-FFF2-40B4-BE49-F238E27FC236}">
                  <a16:creationId xmlns:a16="http://schemas.microsoft.com/office/drawing/2014/main" id="{7588D05F-12C9-4C69-A06C-1E20C05B323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15" name="Straight Connector 414">
              <a:extLst>
                <a:ext uri="{FF2B5EF4-FFF2-40B4-BE49-F238E27FC236}">
                  <a16:creationId xmlns:a16="http://schemas.microsoft.com/office/drawing/2014/main" id="{ED55FC53-A16E-4894-BF57-0A183902962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Straight Connector 415">
              <a:extLst>
                <a:ext uri="{FF2B5EF4-FFF2-40B4-BE49-F238E27FC236}">
                  <a16:creationId xmlns:a16="http://schemas.microsoft.com/office/drawing/2014/main" id="{2E5BA01E-4070-4EE2-A827-23EB5BE325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Arc 416">
              <a:extLst>
                <a:ext uri="{FF2B5EF4-FFF2-40B4-BE49-F238E27FC236}">
                  <a16:creationId xmlns:a16="http://schemas.microsoft.com/office/drawing/2014/main" id="{1BE81790-AA3A-4303-819E-846CF05ADB2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Arc 417">
              <a:extLst>
                <a:ext uri="{FF2B5EF4-FFF2-40B4-BE49-F238E27FC236}">
                  <a16:creationId xmlns:a16="http://schemas.microsoft.com/office/drawing/2014/main" id="{5BF54A8B-2B92-4FBA-85F6-C5C98E67B41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9379411D-F267-4129-93F0-175803EC10B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853DD491-A04A-404F-A6FC-7CFD56064A9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18F22DA2-B553-41B7-BD0D-A957065F257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ACDEDFBD-AFDA-4720-94F7-369B27B8897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Oval 422">
              <a:extLst>
                <a:ext uri="{FF2B5EF4-FFF2-40B4-BE49-F238E27FC236}">
                  <a16:creationId xmlns:a16="http://schemas.microsoft.com/office/drawing/2014/main" id="{0362A514-EF63-4C75-8887-99A2AD65DEB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F42301B3-8B55-476F-A272-6A524D1C9D1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35739C6F-585A-48F5-8FFE-C252C069D49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6" name="Straight Connector 425">
              <a:extLst>
                <a:ext uri="{FF2B5EF4-FFF2-40B4-BE49-F238E27FC236}">
                  <a16:creationId xmlns:a16="http://schemas.microsoft.com/office/drawing/2014/main" id="{3808F19F-04AB-47B8-BC2A-E6816B20F02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9E564224-3E05-4EF3-B5BA-988A8D814ADB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28" name="Arc 427">
              <a:extLst>
                <a:ext uri="{FF2B5EF4-FFF2-40B4-BE49-F238E27FC236}">
                  <a16:creationId xmlns:a16="http://schemas.microsoft.com/office/drawing/2014/main" id="{FC107593-F919-4053-93F0-3D5E2AE1D22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Isosceles Triangle 428">
              <a:extLst>
                <a:ext uri="{FF2B5EF4-FFF2-40B4-BE49-F238E27FC236}">
                  <a16:creationId xmlns:a16="http://schemas.microsoft.com/office/drawing/2014/main" id="{F8214E13-682E-4F00-912F-EFD96E5E9BD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E670A7F1-6253-487C-ACCA-6F0E4FF465D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151DD650-C10E-44D2-88BC-FCBE0BBFC2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C4721690-F4F1-4B68-8AB2-94194DFB719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977BB728-60B3-4067-89BC-7E5963E578C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CF53B713-593A-4929-A284-2CDC1F47B15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96AC0C37-8999-46AC-A7A8-107F1580FAC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BC1D4CAA-11FF-4FCA-92FA-829EE5AA0F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3924185B-7550-4D84-A2F8-18EE567588F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Oval 437">
              <a:extLst>
                <a:ext uri="{FF2B5EF4-FFF2-40B4-BE49-F238E27FC236}">
                  <a16:creationId xmlns:a16="http://schemas.microsoft.com/office/drawing/2014/main" id="{7DE7E24D-6A66-42A4-98C1-21F10E8E031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FC542FF5-A4BD-4F3F-B1F0-EC4267DEC22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EEFC5361-0299-4579-9535-2141ACB856A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1" name="Straight Connector 440">
              <a:extLst>
                <a:ext uri="{FF2B5EF4-FFF2-40B4-BE49-F238E27FC236}">
                  <a16:creationId xmlns:a16="http://schemas.microsoft.com/office/drawing/2014/main" id="{C26CB3E4-B707-4931-A7EE-63D57E4A09F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0963C869-519E-485E-A531-DAA2C5C51ECF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8160B324-CF11-4AAD-85BA-08E5F0B8968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Isosceles Triangle 443">
              <a:extLst>
                <a:ext uri="{FF2B5EF4-FFF2-40B4-BE49-F238E27FC236}">
                  <a16:creationId xmlns:a16="http://schemas.microsoft.com/office/drawing/2014/main" id="{87C95F21-F21E-4E96-838C-437B392DF0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658FF813-EB7E-4E6B-BF41-4861CB35CA5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6" name="Straight Connector 445">
              <a:extLst>
                <a:ext uri="{FF2B5EF4-FFF2-40B4-BE49-F238E27FC236}">
                  <a16:creationId xmlns:a16="http://schemas.microsoft.com/office/drawing/2014/main" id="{E9846AA0-0A0D-427A-A54E-6AD14750C5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7" name="Arc 446">
              <a:extLst>
                <a:ext uri="{FF2B5EF4-FFF2-40B4-BE49-F238E27FC236}">
                  <a16:creationId xmlns:a16="http://schemas.microsoft.com/office/drawing/2014/main" id="{8875F081-9FAB-4535-BB5F-D53B660BD30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Arc 447">
              <a:extLst>
                <a:ext uri="{FF2B5EF4-FFF2-40B4-BE49-F238E27FC236}">
                  <a16:creationId xmlns:a16="http://schemas.microsoft.com/office/drawing/2014/main" id="{8EA270BC-615F-44F2-BFE1-375B72A8F66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A4256717-2B88-4C77-ADE1-6C4D312E5C6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3CFA9DB1-C0CF-44B3-B87B-4A6A173856E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F043084B-8CFB-4348-A01F-433467F609B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046E273F-DB2D-41DC-8AD5-710DD6A9DF7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97401FCA-C777-401B-9343-5FCF2F650C9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E40365A9-B229-4FD3-9D21-C0A8E8E087F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DE9A4896-93C3-4C8C-BFD3-11A10DC4387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74E37527-903A-4EAF-A4C6-AD121EA0D84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01319A4-67ED-476C-B130-B1AD8A21D1F0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724E15B3-8184-4C18-8BE6-12F2AA24C51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Isosceles Triangle 458">
              <a:extLst>
                <a:ext uri="{FF2B5EF4-FFF2-40B4-BE49-F238E27FC236}">
                  <a16:creationId xmlns:a16="http://schemas.microsoft.com/office/drawing/2014/main" id="{77624D9C-5757-4AE7-BAD7-B8E16F1A3BD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38EEBDEA-F73F-4C0C-8062-EB173C80B4A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8C9F0D57-16F6-4631-830E-F88ECCFC5A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Arc 461">
              <a:extLst>
                <a:ext uri="{FF2B5EF4-FFF2-40B4-BE49-F238E27FC236}">
                  <a16:creationId xmlns:a16="http://schemas.microsoft.com/office/drawing/2014/main" id="{AF67F607-FD90-40D1-9BF9-A4F304165E7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429676EE-C488-4A77-8F60-3A576D7555B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618DF0CF-77D1-4E39-AD69-A710EA6C733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344B4865-D185-4CDC-BC00-B14DBA5F2DF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926615F8-F17D-4BE1-9DFA-CF64A1F6173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8A052E94-07E0-4050-AFF5-E6EF6063635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B5A2A9FC-6C59-4A27-8E9B-7026C14BC21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6B085F60-574A-4600-BC02-6703B89A390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4FC1A5DC-6562-44A3-9773-554A374951E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D65CD2B5-BE87-470B-8915-B002869A691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4ABB0A93-0F53-491B-BFE5-32F2CF11DFA8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844E5F45-9DDE-404D-93A9-F8563923ACD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Isosceles Triangle 473">
              <a:extLst>
                <a:ext uri="{FF2B5EF4-FFF2-40B4-BE49-F238E27FC236}">
                  <a16:creationId xmlns:a16="http://schemas.microsoft.com/office/drawing/2014/main" id="{FB366212-1A25-40DF-8D47-79FEED8BD4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0FB94F3A-9100-46CD-A094-A6668174CE8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37B578B0-A138-4D0A-A91F-7527543AD2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059A8E2F-407C-461D-A168-3581597802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2744244C-1179-4BB4-A56F-7494CFA4532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1D238BF7-EEDC-4AAB-994D-9D37004049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C21EDA1D-F50D-4915-B63D-ED348FB7B27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Arc 480">
              <a:extLst>
                <a:ext uri="{FF2B5EF4-FFF2-40B4-BE49-F238E27FC236}">
                  <a16:creationId xmlns:a16="http://schemas.microsoft.com/office/drawing/2014/main" id="{D28149EE-3DC8-4378-A064-007668319E0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C4BC7196-A418-4117-BF03-AD2A47DECDC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599C63DF-14A0-43F9-8647-7432319211F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BBC07008-5811-4BB0-A193-EAB3086BFCA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Arc 484">
              <a:extLst>
                <a:ext uri="{FF2B5EF4-FFF2-40B4-BE49-F238E27FC236}">
                  <a16:creationId xmlns:a16="http://schemas.microsoft.com/office/drawing/2014/main" id="{6F479967-8B32-4003-AC79-1C56C0C0B16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D8AFA1F4-622D-44D0-9C5F-0C9594ACC52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8B758E78-1F25-4C62-9A88-63ED0DC49605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D6FD24CE-48A7-4407-ADB0-D424C14EA7D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Isosceles Triangle 488">
              <a:extLst>
                <a:ext uri="{FF2B5EF4-FFF2-40B4-BE49-F238E27FC236}">
                  <a16:creationId xmlns:a16="http://schemas.microsoft.com/office/drawing/2014/main" id="{4890CBDE-E7F6-4D85-95AF-D0774CD1170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80633580-6CC7-4C93-A6BE-2D4F9228CBF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C2D7AF2F-F58E-4414-B902-38CFF63876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2BCCD456-4AE2-4967-8D64-BFA0C35809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7306FA3F-04A3-4425-B396-AFBDA7309FB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73DF0B88-2165-4A96-98E8-42F5BEFC2CC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D8F58359-EFFE-422A-9DDB-92342CDED41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Arc 495">
              <a:extLst>
                <a:ext uri="{FF2B5EF4-FFF2-40B4-BE49-F238E27FC236}">
                  <a16:creationId xmlns:a16="http://schemas.microsoft.com/office/drawing/2014/main" id="{0D2ECE3C-95A6-484A-881D-F12B1099EAF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1722020C-B249-49D2-BF3C-9E21F8C5C6B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3234C107-3FF1-4C56-97C0-CBFECE731C0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DA6F9CB4-C806-414A-9938-1345AC811F4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604D7E47-9F4A-4C73-8BDA-7AD0179C89A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6EBEBEB6-0E6E-4F0C-B728-D18B1803CDF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381BFA5A-D9F1-4AFA-B191-88D5414335FA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0A2DC520-9461-4210-BC5A-CF4A0DA5EEA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Isosceles Triangle 503">
              <a:extLst>
                <a:ext uri="{FF2B5EF4-FFF2-40B4-BE49-F238E27FC236}">
                  <a16:creationId xmlns:a16="http://schemas.microsoft.com/office/drawing/2014/main" id="{AB2B7A44-7197-42E0-8F97-F7620C5E42E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EE757DE9-2F15-437E-AB65-168F7192C2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ECA9652A-9F3B-40BA-A6E1-1EC52068AA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FE9F18C2-1BE9-45BA-8899-4DDB36D466A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B5DC82E2-D02E-417E-AB99-FF639B2AE76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80715F16-8140-4302-99F2-ECD81716D7C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C451E3E6-266F-417A-B69E-5D759E5C98C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8B35E49A-BA92-479F-8F9F-37133B7D5D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C790A7D3-2AF8-44F5-B3BF-CE1B44E2230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096DADFB-2A51-4EC5-BA4E-2E5C256931B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32DD799D-5A7E-4613-B733-57346B77506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Arc 514">
              <a:extLst>
                <a:ext uri="{FF2B5EF4-FFF2-40B4-BE49-F238E27FC236}">
                  <a16:creationId xmlns:a16="http://schemas.microsoft.com/office/drawing/2014/main" id="{96DD7A1C-8C44-4609-8932-2F22DCC5D43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0EEBC447-D47C-4D02-B6FE-9A7DCDCE365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E0A1D515-406E-49E8-8EE3-E9E1A02BCBA6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ECD344B7-A6BE-46BA-8EC8-1EA564F1957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Isosceles Triangle 518">
              <a:extLst>
                <a:ext uri="{FF2B5EF4-FFF2-40B4-BE49-F238E27FC236}">
                  <a16:creationId xmlns:a16="http://schemas.microsoft.com/office/drawing/2014/main" id="{6A113825-5E8B-4A9F-9F1C-7AC83A13DDA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FF359514-1F39-4E16-895E-2FD553DB50B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4ABED249-EB89-4B12-8123-9A5F09C884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ACB5EAC3-D486-4120-8AF3-DEB893B9B7A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C56D1300-1CA8-4552-AC62-CC740A0780F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44A7688E-1ADD-413D-890E-B85FC504CC7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98A96CD6-76A7-4CB5-853A-C00F2795BCE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28BF2653-7E67-4F3D-B3AD-EC7A02F494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08B2548E-A247-4871-BB94-436A9305FF4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Oval 527">
              <a:extLst>
                <a:ext uri="{FF2B5EF4-FFF2-40B4-BE49-F238E27FC236}">
                  <a16:creationId xmlns:a16="http://schemas.microsoft.com/office/drawing/2014/main" id="{EDCD9F25-B350-427D-A69E-F092CF0B8F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43BB5017-8566-439F-89F4-4CE9D1F57C3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Arc 529">
              <a:extLst>
                <a:ext uri="{FF2B5EF4-FFF2-40B4-BE49-F238E27FC236}">
                  <a16:creationId xmlns:a16="http://schemas.microsoft.com/office/drawing/2014/main" id="{512C063B-AABE-45A3-8631-E8ECD0733AF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1" name="Straight Connector 530">
              <a:extLst>
                <a:ext uri="{FF2B5EF4-FFF2-40B4-BE49-F238E27FC236}">
                  <a16:creationId xmlns:a16="http://schemas.microsoft.com/office/drawing/2014/main" id="{B9B8CF37-950C-41C1-9675-2C64AB4ADF3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FC7AB9AC-7066-464A-A964-6D06A0A500E4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B1B141ED-F905-4C59-8C14-DBE19E36EC5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Isosceles Triangle 533">
              <a:extLst>
                <a:ext uri="{FF2B5EF4-FFF2-40B4-BE49-F238E27FC236}">
                  <a16:creationId xmlns:a16="http://schemas.microsoft.com/office/drawing/2014/main" id="{795AFDCA-7000-4D23-9F4F-98D62BB242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35" name="Straight Connector 534">
              <a:extLst>
                <a:ext uri="{FF2B5EF4-FFF2-40B4-BE49-F238E27FC236}">
                  <a16:creationId xmlns:a16="http://schemas.microsoft.com/office/drawing/2014/main" id="{8E9350EF-E7E7-444C-8D52-071A5F68993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5C84AE36-E44C-4AF4-BB02-F0ECBD968C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7" name="Arc 536">
              <a:extLst>
                <a:ext uri="{FF2B5EF4-FFF2-40B4-BE49-F238E27FC236}">
                  <a16:creationId xmlns:a16="http://schemas.microsoft.com/office/drawing/2014/main" id="{1A1CA526-0BBC-4475-AE38-2773E2A1F74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7597024D-85C2-4A2C-B2A4-3C14167493C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DF6F353E-11C1-4EF4-B716-20C84216652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A8910A6F-790D-4039-8681-7BC391B8130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42CC1B08-BFB1-427F-8C1C-78C197C53A4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33048890-7501-4A31-BFE8-2AD3CF93D05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6EA7730E-771A-4184-90B6-3134E0DC0C1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72F91D34-A62E-4D84-B77B-F4761E32E8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E7C369CD-F80C-4F94-A167-461703513A8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07946781-9121-419E-9DD6-1A7670E8EC3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A6259DAD-850A-4B20-85AC-DA4F7C391A94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04EB0F41-A742-43DF-BD2D-452CD73891E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Isosceles Triangle 548">
              <a:extLst>
                <a:ext uri="{FF2B5EF4-FFF2-40B4-BE49-F238E27FC236}">
                  <a16:creationId xmlns:a16="http://schemas.microsoft.com/office/drawing/2014/main" id="{44DC54ED-F8E7-4915-BF65-D59AEBF96F8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F6D20FF2-5C39-41F5-A2A2-9DDA1737C79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F60118F1-D308-421B-95FB-6BA70A0D54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8CB0A1CB-3B47-46F4-8A85-76CA52D1956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Arc 552">
              <a:extLst>
                <a:ext uri="{FF2B5EF4-FFF2-40B4-BE49-F238E27FC236}">
                  <a16:creationId xmlns:a16="http://schemas.microsoft.com/office/drawing/2014/main" id="{9E2A8F37-E5C3-4DDF-9AD9-5E07CA60A78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7BDD938F-92C6-42E5-B8B5-C643123072F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04D74C2F-2DC1-41E8-B5FF-40B432A6D47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ACFB9493-83B9-4D70-9513-D586474837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57E7DC37-8114-42CA-AB19-1E690DE3CAF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Oval 557">
              <a:extLst>
                <a:ext uri="{FF2B5EF4-FFF2-40B4-BE49-F238E27FC236}">
                  <a16:creationId xmlns:a16="http://schemas.microsoft.com/office/drawing/2014/main" id="{0B8CF963-D87A-45CB-ADBD-629D9C92E82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5AD44612-10D6-4A1C-9A0B-0BC1ABDED7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8A5FE63C-7A3F-4119-8F54-D2A2A97EA25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4F232595-B7BB-46D5-9BD5-ECA8C4E797B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0939C5F8-C9DE-4933-AE45-B29F07886BDE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A6A38AF1-38F1-4A37-B1B5-F6CD3EBFC59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Isosceles Triangle 563">
              <a:extLst>
                <a:ext uri="{FF2B5EF4-FFF2-40B4-BE49-F238E27FC236}">
                  <a16:creationId xmlns:a16="http://schemas.microsoft.com/office/drawing/2014/main" id="{3E3F25A9-5288-4AC7-9435-0C0E368746D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98617DA6-13AB-4CB9-8641-2C78DCA70A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6" name="Straight Connector 565">
              <a:extLst>
                <a:ext uri="{FF2B5EF4-FFF2-40B4-BE49-F238E27FC236}">
                  <a16:creationId xmlns:a16="http://schemas.microsoft.com/office/drawing/2014/main" id="{FF542B62-A09E-4135-8AF5-995BD87AEA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7" name="Arc 566">
              <a:extLst>
                <a:ext uri="{FF2B5EF4-FFF2-40B4-BE49-F238E27FC236}">
                  <a16:creationId xmlns:a16="http://schemas.microsoft.com/office/drawing/2014/main" id="{34534B6D-9182-415F-9811-17F00BD186B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1205FEE6-634B-4363-B632-CF48682F96A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D648E5A6-FE79-457A-8837-8D5C866279C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66DA30D1-18EC-4F5B-A22A-493232F9179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129A6EEC-E437-4524-822E-ED65A6004DE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1FE4FA5F-A2DD-4708-8760-4CFF5DF7BDB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Oval 572">
              <a:extLst>
                <a:ext uri="{FF2B5EF4-FFF2-40B4-BE49-F238E27FC236}">
                  <a16:creationId xmlns:a16="http://schemas.microsoft.com/office/drawing/2014/main" id="{F0B658B5-C561-4646-8640-0A2D59FA061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FF856C7F-9902-4D7C-AED1-5D5BAB3AADD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DDA0D001-155A-459C-A772-20AC3F44860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F867CFB9-95BC-4C0D-8377-550097ED3F9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F0ECD8D8-E6A0-4678-85B1-A8D56753F1F0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B27CEE2E-F126-4B70-B364-34C8CF5EB67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Isosceles Triangle 578">
              <a:extLst>
                <a:ext uri="{FF2B5EF4-FFF2-40B4-BE49-F238E27FC236}">
                  <a16:creationId xmlns:a16="http://schemas.microsoft.com/office/drawing/2014/main" id="{1EF09B8D-9962-4B2D-9856-F50C3485881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0" name="Straight Connector 579">
              <a:extLst>
                <a:ext uri="{FF2B5EF4-FFF2-40B4-BE49-F238E27FC236}">
                  <a16:creationId xmlns:a16="http://schemas.microsoft.com/office/drawing/2014/main" id="{71D8216E-4BCB-434C-B9C8-D61F936AE8A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255EDEE6-94B6-430C-BCAB-541BBB6796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032AE115-84FB-42C3-9929-27BE70C1E7B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Arc 582">
              <a:extLst>
                <a:ext uri="{FF2B5EF4-FFF2-40B4-BE49-F238E27FC236}">
                  <a16:creationId xmlns:a16="http://schemas.microsoft.com/office/drawing/2014/main" id="{4535DF1A-BE00-4379-92BB-294AA15D1CC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286D502A-A6A9-4866-820F-3EA2DB01FA3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9E7498AA-E737-4EAE-AB17-C7713EFABE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71B1EF82-9B1C-4CF6-9F87-D49EC80BB16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0F37FF7B-0CA4-4CDD-BFFF-B8812C56CDA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04B3C154-175F-494A-99F6-3DD7A633B6B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91FD30E9-B559-4A18-90BC-E8AFC04033B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01B6C6D1-C509-440E-9ABA-E2F71DEDE98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1" name="Straight Connector 590">
              <a:extLst>
                <a:ext uri="{FF2B5EF4-FFF2-40B4-BE49-F238E27FC236}">
                  <a16:creationId xmlns:a16="http://schemas.microsoft.com/office/drawing/2014/main" id="{E9E73BE5-4666-4B99-BA58-5D69ABC4092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C79C34C3-B155-4415-BCEA-DAB2CE7A6422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6ED72D0F-BDE8-4479-B4AE-1AEF0DCE09E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" name="Isosceles Triangle 593">
              <a:extLst>
                <a:ext uri="{FF2B5EF4-FFF2-40B4-BE49-F238E27FC236}">
                  <a16:creationId xmlns:a16="http://schemas.microsoft.com/office/drawing/2014/main" id="{E7FA18BB-655B-4C1C-B079-70B0CA90E99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4C7DEE4A-94B8-4F7E-9394-69771DE0D5F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10802AEB-8046-4D7B-AA52-21D511B2FF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BAE19F6F-C4F1-4994-8697-762A430605C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Arc 597">
              <a:extLst>
                <a:ext uri="{FF2B5EF4-FFF2-40B4-BE49-F238E27FC236}">
                  <a16:creationId xmlns:a16="http://schemas.microsoft.com/office/drawing/2014/main" id="{A64D27BD-4BAA-48EF-B135-9E00D342FD0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2715AD6D-CA6B-450B-B133-7E4EE9A7C9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A1AE3F62-A51F-4461-A12A-0F15ECC5202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9B001D65-D698-4A45-A32F-5F9A9C1BD1D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EC0469C3-B861-464D-82EF-8CEFB9CAAEB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D80A8765-D6D8-43E3-8747-B0407485582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4C7FE2BB-5983-4296-80CF-CAE55EB51F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C216780C-189B-4384-BF7E-544E43758C8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6" name="Straight Connector 605">
              <a:extLst>
                <a:ext uri="{FF2B5EF4-FFF2-40B4-BE49-F238E27FC236}">
                  <a16:creationId xmlns:a16="http://schemas.microsoft.com/office/drawing/2014/main" id="{B3037715-4FD2-4F37-AE55-6A731B1FADB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BC73EC2A-C694-4E9B-A208-8DD651D88AD5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5EDFC995-A12F-421E-82D4-50A98B54292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Isosceles Triangle 608">
              <a:extLst>
                <a:ext uri="{FF2B5EF4-FFF2-40B4-BE49-F238E27FC236}">
                  <a16:creationId xmlns:a16="http://schemas.microsoft.com/office/drawing/2014/main" id="{229364B7-90E7-4B24-B15F-FA34889052F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0" name="Straight Connector 609">
              <a:extLst>
                <a:ext uri="{FF2B5EF4-FFF2-40B4-BE49-F238E27FC236}">
                  <a16:creationId xmlns:a16="http://schemas.microsoft.com/office/drawing/2014/main" id="{E4134F56-E280-41E2-BD27-24BE3126D96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1" name="Straight Connector 610">
              <a:extLst>
                <a:ext uri="{FF2B5EF4-FFF2-40B4-BE49-F238E27FC236}">
                  <a16:creationId xmlns:a16="http://schemas.microsoft.com/office/drawing/2014/main" id="{6E22FDED-85EE-4280-91C9-2AA42A50B6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A646C808-540E-40F9-83A9-9E0DB533AC3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915D7F84-5558-4C5B-960A-55D0631A8AA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41A0B4F3-5E1B-4CF6-9D2B-F9540A2499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678394ED-3922-47B7-BAFE-A0C63196E71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D3BBA9B2-7C90-4B36-B139-BE3FAA7F8AB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1F8C1FC9-1C41-428C-869A-2700BC20FC1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Oval 617">
              <a:extLst>
                <a:ext uri="{FF2B5EF4-FFF2-40B4-BE49-F238E27FC236}">
                  <a16:creationId xmlns:a16="http://schemas.microsoft.com/office/drawing/2014/main" id="{19F9A951-9CDE-4F14-8AF3-094EA4A1830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AA623C06-4346-45B9-9B23-4E08718DA58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5803CD6B-E0F9-4E11-A90A-E627D5D21B4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1" name="Straight Connector 620">
              <a:extLst>
                <a:ext uri="{FF2B5EF4-FFF2-40B4-BE49-F238E27FC236}">
                  <a16:creationId xmlns:a16="http://schemas.microsoft.com/office/drawing/2014/main" id="{59BA591F-F862-4ED6-8DCD-1DFAF85493E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2" name="Group 621">
            <a:extLst>
              <a:ext uri="{FF2B5EF4-FFF2-40B4-BE49-F238E27FC236}">
                <a16:creationId xmlns:a16="http://schemas.microsoft.com/office/drawing/2014/main" id="{F90C1526-8D0A-4A69-85F9-42F66A3F9AD4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C0AB1C9F-B3F5-488E-8E65-EA81AEBED72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Isosceles Triangle 623">
              <a:extLst>
                <a:ext uri="{FF2B5EF4-FFF2-40B4-BE49-F238E27FC236}">
                  <a16:creationId xmlns:a16="http://schemas.microsoft.com/office/drawing/2014/main" id="{CA55829D-CFEE-41A9-A1FB-411A166EC5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25" name="Straight Connector 624">
              <a:extLst>
                <a:ext uri="{FF2B5EF4-FFF2-40B4-BE49-F238E27FC236}">
                  <a16:creationId xmlns:a16="http://schemas.microsoft.com/office/drawing/2014/main" id="{DF44B4F9-4EB9-4368-A019-EFD95AC366C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6" name="Straight Connector 625">
              <a:extLst>
                <a:ext uri="{FF2B5EF4-FFF2-40B4-BE49-F238E27FC236}">
                  <a16:creationId xmlns:a16="http://schemas.microsoft.com/office/drawing/2014/main" id="{6A6268A8-7911-4A3E-98C2-CC4EF94984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2994AE3E-CA92-470F-9BA7-F9C3237C76B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AB484400-F43B-41B6-A3A7-5C67CC60D99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3F80FBD2-21B6-4247-88CE-27721FF4D06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3A6C8305-34C3-4C82-9A08-9BFA15BACD4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F3BBB6C7-98BD-4DA3-82CA-9FEC7DAC42C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75E0080E-E4BD-4BBA-ADA5-DDC5B493A76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AF97D2D2-01E6-4B12-8ACE-28D08CC02CC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175A5B6D-6D24-4851-9E23-39B57ACD02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Arc 634">
              <a:extLst>
                <a:ext uri="{FF2B5EF4-FFF2-40B4-BE49-F238E27FC236}">
                  <a16:creationId xmlns:a16="http://schemas.microsoft.com/office/drawing/2014/main" id="{1E90E3A2-5180-42A6-8BF2-1F2CB32AF36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BACCD310-8AC1-4045-A2E8-B16B122756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C1F9A1EF-8F5D-4C35-8E26-23647EF18F37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909CA816-2820-4C54-8627-AD3789E3432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Isosceles Triangle 638">
              <a:extLst>
                <a:ext uri="{FF2B5EF4-FFF2-40B4-BE49-F238E27FC236}">
                  <a16:creationId xmlns:a16="http://schemas.microsoft.com/office/drawing/2014/main" id="{57DA5110-3065-4891-B44F-520A4FAA20B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41332EB6-EAF1-4FD9-A462-B47B75C8F0A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Straight Connector 640">
              <a:extLst>
                <a:ext uri="{FF2B5EF4-FFF2-40B4-BE49-F238E27FC236}">
                  <a16:creationId xmlns:a16="http://schemas.microsoft.com/office/drawing/2014/main" id="{8DBB6412-669C-4DFB-8E40-5B3EA73F4F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8E168835-26C0-45CD-9CBA-6BAA5E6C2A0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C6EE8EFF-131F-4FF9-9346-0273F368823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3F06D184-A422-4736-8200-6AD99DFB0B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F717EA0F-EEBE-40F8-82F5-ECCAAA2429E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FAD31059-61F1-4D7D-A5CF-F96D2E6FA83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40EBB2CB-C2DE-4029-ACF2-8522F6DFCF8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Oval 647">
              <a:extLst>
                <a:ext uri="{FF2B5EF4-FFF2-40B4-BE49-F238E27FC236}">
                  <a16:creationId xmlns:a16="http://schemas.microsoft.com/office/drawing/2014/main" id="{E9ED9828-68C5-4F82-AADD-3233E29A11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3C7FCF19-138A-4DCE-B643-700400BE144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E43B2D00-CC02-4678-8CDD-17D03A576FD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C876B22C-E717-47E6-B8B8-724EC606E08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DCC163CF-3A81-4D0D-AA1A-A8543403B53F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853CD532-D465-4C0B-864B-04DBA1D6A22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Isosceles Triangle 653">
              <a:extLst>
                <a:ext uri="{FF2B5EF4-FFF2-40B4-BE49-F238E27FC236}">
                  <a16:creationId xmlns:a16="http://schemas.microsoft.com/office/drawing/2014/main" id="{610F09EC-08FC-415E-BC0D-0E40F8060B4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55" name="Straight Connector 654">
              <a:extLst>
                <a:ext uri="{FF2B5EF4-FFF2-40B4-BE49-F238E27FC236}">
                  <a16:creationId xmlns:a16="http://schemas.microsoft.com/office/drawing/2014/main" id="{0CC6E266-7B06-4FD5-97D9-BBB9E0D6666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F7E8925-992E-4D70-B802-7A1B055E7B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86814BAC-B6E5-4AFD-AE94-D9D4D3326C3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47F65BBA-4F9A-40CB-ADB9-52E82C60A7F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34D28BF0-D300-4806-90A9-477E2B14238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746ED20B-C1A9-4701-8022-27547FEC1C6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0524998E-2125-470E-B6CF-A6A2C388472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D6C5A120-4144-45DF-9DA5-5D117952046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Oval 662">
              <a:extLst>
                <a:ext uri="{FF2B5EF4-FFF2-40B4-BE49-F238E27FC236}">
                  <a16:creationId xmlns:a16="http://schemas.microsoft.com/office/drawing/2014/main" id="{3D9BD2AB-1B70-491F-9D06-BA92A654F2E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89131F6C-7372-4066-8A6F-A3A3D218BDE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D06EEEDB-B19E-4562-9307-37BDDE0EC41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CC71E936-3342-46AD-AA2E-331E04204A8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E6CC6D9A-FA57-4E09-BB03-42FB1E88D921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D4075462-9577-4BE0-AA94-8CCCB52DBB5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Isosceles Triangle 668">
              <a:extLst>
                <a:ext uri="{FF2B5EF4-FFF2-40B4-BE49-F238E27FC236}">
                  <a16:creationId xmlns:a16="http://schemas.microsoft.com/office/drawing/2014/main" id="{0E59A992-06AE-41CF-85DE-B02C4F2737A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131791A9-60AA-46E9-BE95-0A997AA0B1B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0F4E13CB-E7E4-45B3-90CD-5CC5BC9AD94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9F32B7FF-567F-4E7A-9E2C-62EC9036264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FE12B988-3DBE-4B40-B127-C87DCD67B46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9C6DA22E-F855-4F90-8978-6DDA96ADC03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236B8826-8233-4140-8CA0-673291792B0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12D3093F-7020-4B83-BCCF-508564C8100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282180FD-378A-4DF1-9DBD-C506B15920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Oval 677">
              <a:extLst>
                <a:ext uri="{FF2B5EF4-FFF2-40B4-BE49-F238E27FC236}">
                  <a16:creationId xmlns:a16="http://schemas.microsoft.com/office/drawing/2014/main" id="{F77166BB-DB86-4B09-BAB2-AF4D3EE13C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B34765E3-8FBF-4E85-8514-D9CDCF883EF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C55837DE-F218-49AF-8DFE-C40F0DE4FFF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6B8F9780-E2EC-4D0E-9984-29AA3063DA1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9F7D7869-18D9-4F0E-A8AF-8D7CAA3B82AE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D8DEA724-3C8B-4D55-B6C4-C3EE88D9940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Isosceles Triangle 683">
              <a:extLst>
                <a:ext uri="{FF2B5EF4-FFF2-40B4-BE49-F238E27FC236}">
                  <a16:creationId xmlns:a16="http://schemas.microsoft.com/office/drawing/2014/main" id="{518236FA-5768-494F-8E03-493D10E6FD4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5C35EF6C-3CE9-4616-9CB2-430F87B95F4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E5D0B2AE-2236-4DFF-9B38-8B22C13E94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02BCB8DE-E5C5-4CC0-A242-F928D981AE6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B57C9366-C1C4-4669-8AC1-D2993A92DA4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F5819FCF-EAA0-4435-B7D9-EE362D73D5E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4FE719F3-7009-4F61-901E-3E2BE531F6A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0FB27006-ED8A-43CC-8833-EEE3E5D2191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9C7EA36D-0370-4B5A-8707-1D4DE9154EC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Oval 692">
              <a:extLst>
                <a:ext uri="{FF2B5EF4-FFF2-40B4-BE49-F238E27FC236}">
                  <a16:creationId xmlns:a16="http://schemas.microsoft.com/office/drawing/2014/main" id="{A18C7A64-D137-4E12-B790-02CC6999C2F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407AD3A7-624C-4886-AA6B-EAF74821621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F7772025-9070-431A-ACDF-8C09E953F64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6" name="Straight Connector 695">
              <a:extLst>
                <a:ext uri="{FF2B5EF4-FFF2-40B4-BE49-F238E27FC236}">
                  <a16:creationId xmlns:a16="http://schemas.microsoft.com/office/drawing/2014/main" id="{8D7C1985-B617-4BBC-AF71-3890F481D06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74B4E033-187D-400A-B01F-D6DA2B06BB3E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B38C645A-B82A-4629-ADEF-353E8EBCE8F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Isosceles Triangle 698">
              <a:extLst>
                <a:ext uri="{FF2B5EF4-FFF2-40B4-BE49-F238E27FC236}">
                  <a16:creationId xmlns:a16="http://schemas.microsoft.com/office/drawing/2014/main" id="{FB4826F1-263A-433F-B1F1-926B9478E64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B5354D69-104B-4F4D-BD6D-619A334BC4D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Straight Connector 700">
              <a:extLst>
                <a:ext uri="{FF2B5EF4-FFF2-40B4-BE49-F238E27FC236}">
                  <a16:creationId xmlns:a16="http://schemas.microsoft.com/office/drawing/2014/main" id="{A140397D-6AE1-4894-A681-CC3B4B8061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3D9E1106-E0C4-47B5-A2BC-F696DF7A95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30C0A592-B9A9-4182-9295-00E146DE9B8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E932D672-418D-47EB-934C-A77189D856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4B85BB28-EF81-4847-9825-201174E8B21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B122D9F4-633F-456A-90EF-7C885EECDB6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397BB924-7ED4-45A1-AF1B-0422CA872F6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48888184-1A16-424E-90DE-BB73B8310D0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53282FE0-0E94-4F8B-B50A-9D12F52173D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7540965E-EE11-4267-90BA-623CB070E1F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24A525F5-0DAA-4F0E-87BA-3EFCEEFFB54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CFEC5CF8-8D14-441D-8F30-13AE6C3CB08D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7BC8D0D9-CD30-42A9-AE7E-696C21BC858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Isosceles Triangle 713">
              <a:extLst>
                <a:ext uri="{FF2B5EF4-FFF2-40B4-BE49-F238E27FC236}">
                  <a16:creationId xmlns:a16="http://schemas.microsoft.com/office/drawing/2014/main" id="{4A44AEDA-89D3-4EDD-86D8-20631725F5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7161CA96-CE6A-49A8-947A-E7BCC6E8AD7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74B3E2D7-E98F-4065-AA50-1FB2EE42A1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Arc 716">
              <a:extLst>
                <a:ext uri="{FF2B5EF4-FFF2-40B4-BE49-F238E27FC236}">
                  <a16:creationId xmlns:a16="http://schemas.microsoft.com/office/drawing/2014/main" id="{1DBD0D73-55E3-4DE9-AE47-6BEA6C0C3CB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4E39AFFF-7563-4806-80EF-2D697D0E67D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5F4E673E-621D-4F93-AFF3-71F60AFE3FC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14EFA30C-A8B4-4C96-A812-A5EFC4A26AE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2ACB1F53-6383-4435-A1E5-9E14DA37BFF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432126C5-2448-4858-B3BA-73969695E8B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Oval 722">
              <a:extLst>
                <a:ext uri="{FF2B5EF4-FFF2-40B4-BE49-F238E27FC236}">
                  <a16:creationId xmlns:a16="http://schemas.microsoft.com/office/drawing/2014/main" id="{D0A487E8-9A6C-4082-8B11-71B366D8BA1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393DE8E7-4B67-4ECD-8827-7FCDA0B8872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2D5AA15E-B667-4E90-BD69-93B77E11BA9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6" name="Straight Connector 725">
              <a:extLst>
                <a:ext uri="{FF2B5EF4-FFF2-40B4-BE49-F238E27FC236}">
                  <a16:creationId xmlns:a16="http://schemas.microsoft.com/office/drawing/2014/main" id="{86DA4AF3-CB35-44A0-BA54-0729C033333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C0CC8101-FD9F-4BA0-AD2F-B56B12744C9E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CA75F288-C175-4C7F-8682-A1F0F2BB404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Isosceles Triangle 728">
              <a:extLst>
                <a:ext uri="{FF2B5EF4-FFF2-40B4-BE49-F238E27FC236}">
                  <a16:creationId xmlns:a16="http://schemas.microsoft.com/office/drawing/2014/main" id="{46EF6BE6-AB9D-4A09-8B7E-3D9A1A4E71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0" name="Straight Connector 729">
              <a:extLst>
                <a:ext uri="{FF2B5EF4-FFF2-40B4-BE49-F238E27FC236}">
                  <a16:creationId xmlns:a16="http://schemas.microsoft.com/office/drawing/2014/main" id="{F2670A06-1CEF-498A-8114-F743F902AE8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5D5A364D-453C-4203-84C4-2BA9E93556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7E7A1274-ECC7-4AFB-8468-AF03E815103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73A04FF5-7F8C-4D0B-9F0D-25E56DAE0D2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956F3C74-9673-46D8-8B85-77EF608DF4A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3287D8F5-4D35-4AFE-A884-B179409AA00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6C7AB0F6-CEED-4822-AA9C-D60B13AC1A5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608D57BE-33D4-43FE-8D4C-8D9AF8847BA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Oval 737">
              <a:extLst>
                <a:ext uri="{FF2B5EF4-FFF2-40B4-BE49-F238E27FC236}">
                  <a16:creationId xmlns:a16="http://schemas.microsoft.com/office/drawing/2014/main" id="{298C3C9D-A5D6-4C66-B8BA-1735B07E609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97FC053A-C91D-42FC-9877-F558D3B1412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C5F46746-1796-48A4-B202-162EA0E4468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1" name="Straight Connector 740">
              <a:extLst>
                <a:ext uri="{FF2B5EF4-FFF2-40B4-BE49-F238E27FC236}">
                  <a16:creationId xmlns:a16="http://schemas.microsoft.com/office/drawing/2014/main" id="{8875B968-EA88-4FBB-9A5F-FDDEB1BBBF1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1113B19F-2D80-4179-87EE-BD2E0E2B1771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1E1DA4FA-06DA-4295-83DC-8C8BCF56088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Isosceles Triangle 743">
              <a:extLst>
                <a:ext uri="{FF2B5EF4-FFF2-40B4-BE49-F238E27FC236}">
                  <a16:creationId xmlns:a16="http://schemas.microsoft.com/office/drawing/2014/main" id="{8F7DC9C3-6FE3-46B9-B430-01568C111D7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45" name="Straight Connector 744">
              <a:extLst>
                <a:ext uri="{FF2B5EF4-FFF2-40B4-BE49-F238E27FC236}">
                  <a16:creationId xmlns:a16="http://schemas.microsoft.com/office/drawing/2014/main" id="{DE026209-EF9F-4507-AD49-759BF61B5EA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Straight Connector 745">
              <a:extLst>
                <a:ext uri="{FF2B5EF4-FFF2-40B4-BE49-F238E27FC236}">
                  <a16:creationId xmlns:a16="http://schemas.microsoft.com/office/drawing/2014/main" id="{CF7ED972-FBAF-4D99-A695-A0325B173F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7CE43E99-E5BB-4ED0-ABB2-2F236A3B22A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BC294ED1-6997-43E8-805D-80B456A17B1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440569ED-2A9B-4880-B874-D7BFAAA9187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6AA351A5-E2E6-4EF0-8AE5-D98FD504438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Arc 750">
              <a:extLst>
                <a:ext uri="{FF2B5EF4-FFF2-40B4-BE49-F238E27FC236}">
                  <a16:creationId xmlns:a16="http://schemas.microsoft.com/office/drawing/2014/main" id="{68882867-6049-4541-BFDB-BAEBB855CF0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817D0AE5-4994-49A0-9F44-F63736F9A72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545B8980-206B-4475-ABF7-952E48A099C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310486FD-E9CD-4A04-87B8-A5F5EF5DD13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D75518B8-951F-45DF-B3BF-55508BA977C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6" name="Straight Connector 755">
              <a:extLst>
                <a:ext uri="{FF2B5EF4-FFF2-40B4-BE49-F238E27FC236}">
                  <a16:creationId xmlns:a16="http://schemas.microsoft.com/office/drawing/2014/main" id="{DCF06039-6C9F-4F91-9FB9-6FC8BAA1B49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" name="Group 756">
            <a:extLst>
              <a:ext uri="{FF2B5EF4-FFF2-40B4-BE49-F238E27FC236}">
                <a16:creationId xmlns:a16="http://schemas.microsoft.com/office/drawing/2014/main" id="{5B0A0E84-0C50-41D2-830D-D56BD1C84C4E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F92E55EF-6557-4212-82E9-01C92BC9A20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Isosceles Triangle 758">
              <a:extLst>
                <a:ext uri="{FF2B5EF4-FFF2-40B4-BE49-F238E27FC236}">
                  <a16:creationId xmlns:a16="http://schemas.microsoft.com/office/drawing/2014/main" id="{92F76648-3448-4223-BEED-2A11D7546B6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0" name="Straight Connector 759">
              <a:extLst>
                <a:ext uri="{FF2B5EF4-FFF2-40B4-BE49-F238E27FC236}">
                  <a16:creationId xmlns:a16="http://schemas.microsoft.com/office/drawing/2014/main" id="{FB702A87-EE47-43FD-B3E8-2CBAAC203EC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1" name="Straight Connector 760">
              <a:extLst>
                <a:ext uri="{FF2B5EF4-FFF2-40B4-BE49-F238E27FC236}">
                  <a16:creationId xmlns:a16="http://schemas.microsoft.com/office/drawing/2014/main" id="{4970A651-5BF7-4708-85F9-D0B5A6055B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82B33478-C973-4BD7-8EBA-008C975AC0A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E4E9B097-88E1-4D5B-A8D1-A712A6AE3D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1C87E709-E7C1-4A83-B62E-F39754046BC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C7536988-B353-4FD0-9219-CC7B6DE9677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97C53AA9-BB87-4386-B6C0-C69AAF8E254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C8009272-A736-4D8F-A737-6A812975D21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Oval 767">
              <a:extLst>
                <a:ext uri="{FF2B5EF4-FFF2-40B4-BE49-F238E27FC236}">
                  <a16:creationId xmlns:a16="http://schemas.microsoft.com/office/drawing/2014/main" id="{CD724889-3485-4FFB-AB67-219A56C5640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928E55F4-D2E8-4CF7-B9B1-714E07DEA4A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Arc 769">
              <a:extLst>
                <a:ext uri="{FF2B5EF4-FFF2-40B4-BE49-F238E27FC236}">
                  <a16:creationId xmlns:a16="http://schemas.microsoft.com/office/drawing/2014/main" id="{E30AA21D-5B4A-49D0-9382-E3139CB5F61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1" name="Straight Connector 770">
              <a:extLst>
                <a:ext uri="{FF2B5EF4-FFF2-40B4-BE49-F238E27FC236}">
                  <a16:creationId xmlns:a16="http://schemas.microsoft.com/office/drawing/2014/main" id="{E0FBD267-9091-48E4-B3FE-1C4E8C616EC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2" name="Group 771">
            <a:extLst>
              <a:ext uri="{FF2B5EF4-FFF2-40B4-BE49-F238E27FC236}">
                <a16:creationId xmlns:a16="http://schemas.microsoft.com/office/drawing/2014/main" id="{14A64F0A-8956-4FC1-9608-0E151AAA8D12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D3058C12-BA6C-4461-AFB5-D111F3C1D90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Isosceles Triangle 773">
              <a:extLst>
                <a:ext uri="{FF2B5EF4-FFF2-40B4-BE49-F238E27FC236}">
                  <a16:creationId xmlns:a16="http://schemas.microsoft.com/office/drawing/2014/main" id="{A377362B-1B0F-47B6-93D5-B0E962ECAE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75" name="Straight Connector 774">
              <a:extLst>
                <a:ext uri="{FF2B5EF4-FFF2-40B4-BE49-F238E27FC236}">
                  <a16:creationId xmlns:a16="http://schemas.microsoft.com/office/drawing/2014/main" id="{009CDFA6-5F25-4DB5-9B5B-77690E7CD10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Straight Connector 775">
              <a:extLst>
                <a:ext uri="{FF2B5EF4-FFF2-40B4-BE49-F238E27FC236}">
                  <a16:creationId xmlns:a16="http://schemas.microsoft.com/office/drawing/2014/main" id="{379C19C1-ED91-47BF-82A3-3F015B08C2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CB2E7F38-32FC-4FAD-AF97-969CA0F496F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F888B53B-6468-47C2-B638-89E6181E78F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FB9C66FB-91FB-4448-B61E-CEAB1794018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206C7C10-554D-499A-B9DB-71211E7650B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D958EBC0-7A58-43C5-AA05-572B9F8497F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9FF30C88-F7EB-4233-A7E2-91309883E17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Oval 782">
              <a:extLst>
                <a:ext uri="{FF2B5EF4-FFF2-40B4-BE49-F238E27FC236}">
                  <a16:creationId xmlns:a16="http://schemas.microsoft.com/office/drawing/2014/main" id="{5AA55E6F-E594-4AFC-8CF2-FCDCC8841B8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47FB083F-6894-4556-9036-12B313274DB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Arc 784">
              <a:extLst>
                <a:ext uri="{FF2B5EF4-FFF2-40B4-BE49-F238E27FC236}">
                  <a16:creationId xmlns:a16="http://schemas.microsoft.com/office/drawing/2014/main" id="{E5530AD7-BADA-4C9C-AE3F-0134E6833B2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6" name="Straight Connector 785">
              <a:extLst>
                <a:ext uri="{FF2B5EF4-FFF2-40B4-BE49-F238E27FC236}">
                  <a16:creationId xmlns:a16="http://schemas.microsoft.com/office/drawing/2014/main" id="{A38775D4-15BA-4118-BE68-03ED16612B4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726D3043-3A23-4318-A696-46F7E5C1D5C5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FA77D68C-24C7-45BB-BFFF-59138D8D5A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Isosceles Triangle 788">
              <a:extLst>
                <a:ext uri="{FF2B5EF4-FFF2-40B4-BE49-F238E27FC236}">
                  <a16:creationId xmlns:a16="http://schemas.microsoft.com/office/drawing/2014/main" id="{DE7B3875-04DB-4FE1-BE1E-5B11622435A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0" name="Straight Connector 789">
              <a:extLst>
                <a:ext uri="{FF2B5EF4-FFF2-40B4-BE49-F238E27FC236}">
                  <a16:creationId xmlns:a16="http://schemas.microsoft.com/office/drawing/2014/main" id="{5F8DF21D-3F6C-4BA1-BDA9-32963D08A77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Straight Connector 790">
              <a:extLst>
                <a:ext uri="{FF2B5EF4-FFF2-40B4-BE49-F238E27FC236}">
                  <a16:creationId xmlns:a16="http://schemas.microsoft.com/office/drawing/2014/main" id="{9F6D9A58-C1DF-409C-AD58-D1FBA1E19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DC43DEE6-FD42-4452-AD7F-2B747AAA105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BBA3CEB0-47B7-44B9-A4FC-3F73A8C717B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3FBF3295-F4A9-4E95-A101-6DDB970874D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C0C7A209-5442-4314-AE87-FA83B8B5D9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1CBA77D3-0A05-4E86-86CD-6ECCE57F2DF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0847C541-B4CD-4C37-AD02-97BB55B0173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Oval 797">
              <a:extLst>
                <a:ext uri="{FF2B5EF4-FFF2-40B4-BE49-F238E27FC236}">
                  <a16:creationId xmlns:a16="http://schemas.microsoft.com/office/drawing/2014/main" id="{241CD29F-7A7F-48BB-8256-9C5DE122ACE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C2245F73-0708-4FB8-9224-0869BD5EA78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6DE8E582-399F-408F-ADAA-3F6D66226AF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1" name="Straight Connector 800">
              <a:extLst>
                <a:ext uri="{FF2B5EF4-FFF2-40B4-BE49-F238E27FC236}">
                  <a16:creationId xmlns:a16="http://schemas.microsoft.com/office/drawing/2014/main" id="{E433B699-D301-4937-A0F0-2C5BCC2FB5E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2" name="Group 801">
            <a:extLst>
              <a:ext uri="{FF2B5EF4-FFF2-40B4-BE49-F238E27FC236}">
                <a16:creationId xmlns:a16="http://schemas.microsoft.com/office/drawing/2014/main" id="{EDE68E0A-833D-483E-82ED-78A5AAF5460C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A80B6159-441A-4744-A53B-8B1C0FA3B24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Isosceles Triangle 803">
              <a:extLst>
                <a:ext uri="{FF2B5EF4-FFF2-40B4-BE49-F238E27FC236}">
                  <a16:creationId xmlns:a16="http://schemas.microsoft.com/office/drawing/2014/main" id="{B3099979-B04B-430E-876E-A17BAB7C2A3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5" name="Straight Connector 804">
              <a:extLst>
                <a:ext uri="{FF2B5EF4-FFF2-40B4-BE49-F238E27FC236}">
                  <a16:creationId xmlns:a16="http://schemas.microsoft.com/office/drawing/2014/main" id="{33C1864C-47DF-439D-B0E9-EF115E51E69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Straight Connector 805">
              <a:extLst>
                <a:ext uri="{FF2B5EF4-FFF2-40B4-BE49-F238E27FC236}">
                  <a16:creationId xmlns:a16="http://schemas.microsoft.com/office/drawing/2014/main" id="{E7FA1F07-D146-4789-9E2A-F6F7E72091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54A3FC49-8215-4221-9817-13F4F1CE4BE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2EA43D1A-BC02-4A06-A579-EED9F765C00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A063EBD7-EDFF-40C6-86AB-7A201A9684E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7BA8ABE7-F9A4-496F-9BDC-8650FFD2104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0FE971B0-0D8A-4257-98FF-8A2ABF118E0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9E55643F-84AF-4740-BD42-3F0B3F22696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Oval 812">
              <a:extLst>
                <a:ext uri="{FF2B5EF4-FFF2-40B4-BE49-F238E27FC236}">
                  <a16:creationId xmlns:a16="http://schemas.microsoft.com/office/drawing/2014/main" id="{60BECC05-333F-4A4D-A13E-1D7ADD4BB5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FF234243-CABE-46BA-80C9-A4CCAEC8885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3D3CE622-0C3F-49F9-8B51-C30039631D7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3036B2B4-0145-45D1-A0E2-6EED647AC1C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C064D21D-58FF-40C0-982C-07EC0C059217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4789E893-7927-4B73-B9A1-453FE94702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Isosceles Triangle 818">
              <a:extLst>
                <a:ext uri="{FF2B5EF4-FFF2-40B4-BE49-F238E27FC236}">
                  <a16:creationId xmlns:a16="http://schemas.microsoft.com/office/drawing/2014/main" id="{0B5F1111-B97B-43CE-A44C-DEE9AADA470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0" name="Straight Connector 819">
              <a:extLst>
                <a:ext uri="{FF2B5EF4-FFF2-40B4-BE49-F238E27FC236}">
                  <a16:creationId xmlns:a16="http://schemas.microsoft.com/office/drawing/2014/main" id="{848346D8-1ED5-4677-BE25-6BCF9D961C1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4F30315F-B276-4303-81DD-1342C15F47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77AD37DF-A285-44DE-8B44-F4D8B7FA385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93E2DA20-5292-4432-8D72-89033939F2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B325FED4-BB17-46B8-A5C3-7E8FB8FB3BB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2CEF0DC8-3390-4D7C-8D44-ADB3C05E730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7D747A8F-896D-49D2-B18A-17BCCB87058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707552C6-0223-4ECE-8ABC-C0B3DA12D3C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Oval 827">
              <a:extLst>
                <a:ext uri="{FF2B5EF4-FFF2-40B4-BE49-F238E27FC236}">
                  <a16:creationId xmlns:a16="http://schemas.microsoft.com/office/drawing/2014/main" id="{E4283483-4A9D-4E42-91A3-D477FCDB75A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A35CEB39-9230-4A87-B7EA-C447735A8A4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A5E92E70-AC37-434E-89EE-37D0D4F0F9C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1" name="Straight Connector 830">
              <a:extLst>
                <a:ext uri="{FF2B5EF4-FFF2-40B4-BE49-F238E27FC236}">
                  <a16:creationId xmlns:a16="http://schemas.microsoft.com/office/drawing/2014/main" id="{72895706-47F7-4C42-8F90-D8E882F8896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2" name="Group 831">
            <a:extLst>
              <a:ext uri="{FF2B5EF4-FFF2-40B4-BE49-F238E27FC236}">
                <a16:creationId xmlns:a16="http://schemas.microsoft.com/office/drawing/2014/main" id="{D3663FFD-E412-47BE-A886-5B223A4886A3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E096528D-278F-42FC-B717-A4129178D08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Isosceles Triangle 833">
              <a:extLst>
                <a:ext uri="{FF2B5EF4-FFF2-40B4-BE49-F238E27FC236}">
                  <a16:creationId xmlns:a16="http://schemas.microsoft.com/office/drawing/2014/main" id="{5845A888-8CBC-4D0C-80CF-5DC3BCF8F5B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08C0C259-68A0-4D2E-A770-997146E5594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568988F6-D0E0-48F1-A115-EA8C666630B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3863AE73-E6F1-4225-9F93-94C00881F85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Arc 837">
              <a:extLst>
                <a:ext uri="{FF2B5EF4-FFF2-40B4-BE49-F238E27FC236}">
                  <a16:creationId xmlns:a16="http://schemas.microsoft.com/office/drawing/2014/main" id="{429D79DB-F160-4ED6-A6F2-DD59F02644C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742E1537-D4FB-420E-8955-104DC133A2A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6252496D-DBDF-44FE-952E-8DB8CDC9900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D3BA33AB-A472-46D2-B68B-FC7EB280F1C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315A1B0D-A149-432E-AEA9-9DA8B086230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5DD6A48B-CC29-469F-8443-8E38B0FB8D4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645EFE54-8F77-4ADD-814B-9AB007FDDA4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0EC8A48A-7C11-4362-A87F-C30AD06E104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6" name="Straight Connector 845">
              <a:extLst>
                <a:ext uri="{FF2B5EF4-FFF2-40B4-BE49-F238E27FC236}">
                  <a16:creationId xmlns:a16="http://schemas.microsoft.com/office/drawing/2014/main" id="{BE359622-0A3F-41F5-B48B-B5FB6A4512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7" name="Group 846">
            <a:extLst>
              <a:ext uri="{FF2B5EF4-FFF2-40B4-BE49-F238E27FC236}">
                <a16:creationId xmlns:a16="http://schemas.microsoft.com/office/drawing/2014/main" id="{BBD62D1E-9E79-4F46-9FA6-C94B12A3F34D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CBED3A38-91E3-4B27-9AEC-0A4CC443FB1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Isosceles Triangle 848">
              <a:extLst>
                <a:ext uri="{FF2B5EF4-FFF2-40B4-BE49-F238E27FC236}">
                  <a16:creationId xmlns:a16="http://schemas.microsoft.com/office/drawing/2014/main" id="{3A4DC827-C315-411B-A514-39FB91B76B4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5DFB4CC2-AF3E-4D6E-B678-D201F67DD29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Straight Connector 850">
              <a:extLst>
                <a:ext uri="{FF2B5EF4-FFF2-40B4-BE49-F238E27FC236}">
                  <a16:creationId xmlns:a16="http://schemas.microsoft.com/office/drawing/2014/main" id="{EAC85317-B79E-4E5B-B092-B2B45EDA99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925E2DB4-F4C6-4B85-A2DA-E47838C1357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Arc 852">
              <a:extLst>
                <a:ext uri="{FF2B5EF4-FFF2-40B4-BE49-F238E27FC236}">
                  <a16:creationId xmlns:a16="http://schemas.microsoft.com/office/drawing/2014/main" id="{94961E30-D85E-4A86-A2E5-FC195A621E4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8E5CBF09-DB6E-4DDB-8692-58E387B94A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3B559833-58FE-4FD9-AA76-083D116451B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079BA464-C764-48E0-9C31-40294EB6F60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B3CF73A3-6D14-407E-AB60-5B9BE5C6373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Oval 857">
              <a:extLst>
                <a:ext uri="{FF2B5EF4-FFF2-40B4-BE49-F238E27FC236}">
                  <a16:creationId xmlns:a16="http://schemas.microsoft.com/office/drawing/2014/main" id="{16E3966C-CE1B-47F4-9196-0EF17E9C2E2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79280B57-B835-4B9E-AA8E-27267E3315A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6524E0C9-F31B-4AEC-BA6A-AD585F6F1DE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1" name="Straight Connector 860">
              <a:extLst>
                <a:ext uri="{FF2B5EF4-FFF2-40B4-BE49-F238E27FC236}">
                  <a16:creationId xmlns:a16="http://schemas.microsoft.com/office/drawing/2014/main" id="{3BDC1E84-B9BA-4491-9221-85B38579DDD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5856C95-C5A9-4B84-A9F8-93F21F2B6DD4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16C748D0-1E13-446D-918C-D2859001C92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Isosceles Triangle 863">
              <a:extLst>
                <a:ext uri="{FF2B5EF4-FFF2-40B4-BE49-F238E27FC236}">
                  <a16:creationId xmlns:a16="http://schemas.microsoft.com/office/drawing/2014/main" id="{E7BC9866-840C-40C5-A0AD-0DCDA2C376E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5" name="Straight Connector 864">
              <a:extLst>
                <a:ext uri="{FF2B5EF4-FFF2-40B4-BE49-F238E27FC236}">
                  <a16:creationId xmlns:a16="http://schemas.microsoft.com/office/drawing/2014/main" id="{E369DF0F-7EC3-4009-AC65-4AA39F9B012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Straight Connector 865">
              <a:extLst>
                <a:ext uri="{FF2B5EF4-FFF2-40B4-BE49-F238E27FC236}">
                  <a16:creationId xmlns:a16="http://schemas.microsoft.com/office/drawing/2014/main" id="{975BBB88-A8AC-4527-BBAD-E9295BBFA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A9218DBD-72C9-446B-AB63-F81C8A5E4FD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75B73408-5761-460D-8FD4-BE95BF715AC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149D1B08-54BC-4F6B-A2A9-9B4FC14183B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4E717C7C-F546-403A-AC67-C2C8BDDDBFD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96E7C7B5-3B86-4A79-B870-7A721BA313D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180F0E6F-BC25-473E-A455-D12845A751F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Oval 872">
              <a:extLst>
                <a:ext uri="{FF2B5EF4-FFF2-40B4-BE49-F238E27FC236}">
                  <a16:creationId xmlns:a16="http://schemas.microsoft.com/office/drawing/2014/main" id="{D32F27E2-E5E7-457E-94B9-26544797CC6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CEDB97DE-05BB-43AA-B917-80F5BCE910D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6F6136E7-893C-407B-A019-3AD071573F7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6" name="Straight Connector 875">
              <a:extLst>
                <a:ext uri="{FF2B5EF4-FFF2-40B4-BE49-F238E27FC236}">
                  <a16:creationId xmlns:a16="http://schemas.microsoft.com/office/drawing/2014/main" id="{1E9A907D-B96E-444E-A1B2-E175CE619E6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7" name="Group 876">
            <a:extLst>
              <a:ext uri="{FF2B5EF4-FFF2-40B4-BE49-F238E27FC236}">
                <a16:creationId xmlns:a16="http://schemas.microsoft.com/office/drawing/2014/main" id="{AFB30120-07E9-4686-9C04-2899B00EDC89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EDEE0CF3-49A3-46E7-8B3F-14EC2E7215E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Isosceles Triangle 878">
              <a:extLst>
                <a:ext uri="{FF2B5EF4-FFF2-40B4-BE49-F238E27FC236}">
                  <a16:creationId xmlns:a16="http://schemas.microsoft.com/office/drawing/2014/main" id="{CB36DD52-4081-4BF6-8E74-9F0483E0B4F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0" name="Straight Connector 879">
              <a:extLst>
                <a:ext uri="{FF2B5EF4-FFF2-40B4-BE49-F238E27FC236}">
                  <a16:creationId xmlns:a16="http://schemas.microsoft.com/office/drawing/2014/main" id="{99A67C05-1575-4E84-AE87-C8CDE0EE594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Straight Connector 880">
              <a:extLst>
                <a:ext uri="{FF2B5EF4-FFF2-40B4-BE49-F238E27FC236}">
                  <a16:creationId xmlns:a16="http://schemas.microsoft.com/office/drawing/2014/main" id="{0EEA8E07-E18C-4773-82D4-084ED91479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698EDCD0-6D0D-4696-9C95-D86D1CB74C8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44BF1A10-C266-4D88-A45F-A11FD92FFFB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C831C4AD-31E3-4ECA-8AC7-1AD790559C5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54942639-44B7-4A66-B661-E1514AAFCB6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D57CC9D3-2778-4BBE-A5FA-F63EAB7111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715C5A39-3509-4C49-863C-3D9DE347860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Oval 887">
              <a:extLst>
                <a:ext uri="{FF2B5EF4-FFF2-40B4-BE49-F238E27FC236}">
                  <a16:creationId xmlns:a16="http://schemas.microsoft.com/office/drawing/2014/main" id="{363D662F-B580-4B69-AEC2-A2FF049A332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A03A1136-9D1F-4F3E-8B39-5117C642856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1EB8A6F5-C087-4E76-816D-FBB1C195D6D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1" name="Straight Connector 890">
              <a:extLst>
                <a:ext uri="{FF2B5EF4-FFF2-40B4-BE49-F238E27FC236}">
                  <a16:creationId xmlns:a16="http://schemas.microsoft.com/office/drawing/2014/main" id="{39DF7487-4831-4B38-895A-B699D2BDF3D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6A918DDC-923F-41B4-81E5-9EF693708400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9A8080CB-72F6-4E7D-B975-419A50D0A1D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Isosceles Triangle 893">
              <a:extLst>
                <a:ext uri="{FF2B5EF4-FFF2-40B4-BE49-F238E27FC236}">
                  <a16:creationId xmlns:a16="http://schemas.microsoft.com/office/drawing/2014/main" id="{5BACDCDC-3D5F-4F70-8F1A-28A9A0A5BFD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5" name="Straight Connector 894">
              <a:extLst>
                <a:ext uri="{FF2B5EF4-FFF2-40B4-BE49-F238E27FC236}">
                  <a16:creationId xmlns:a16="http://schemas.microsoft.com/office/drawing/2014/main" id="{DD91658C-E6C7-4FD5-A884-25E9355A3BA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Straight Connector 895">
              <a:extLst>
                <a:ext uri="{FF2B5EF4-FFF2-40B4-BE49-F238E27FC236}">
                  <a16:creationId xmlns:a16="http://schemas.microsoft.com/office/drawing/2014/main" id="{085A0692-5305-4B1C-8EC6-016A14F679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08427A86-3D8E-439A-8218-42D11B07BA4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B741D8C9-F72B-4F6D-9ED8-5CCF0FB0160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B77DE311-8944-4895-A4AD-2BC08245721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91C8F845-24CD-497D-85EE-73840A83DD9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94413884-5CF7-4D75-BFAD-D20DBDA6FBA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B2648571-3A3B-4945-8AE0-B58ACAE9F70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Oval 902">
              <a:extLst>
                <a:ext uri="{FF2B5EF4-FFF2-40B4-BE49-F238E27FC236}">
                  <a16:creationId xmlns:a16="http://schemas.microsoft.com/office/drawing/2014/main" id="{0E9D8F88-4F6C-42DE-9D44-63ED9A17E7E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9500FA7C-AF4E-4B04-B489-7D805878E7E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FAC29EE2-2BD6-46CA-B676-76C2D17E6C0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125F1FCD-F612-4198-A999-13E5B75935F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AF7C3424-58C2-408C-914F-0EFEB7972803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E87332A6-7039-4718-ACD1-1BDEA391C86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Isosceles Triangle 908">
              <a:extLst>
                <a:ext uri="{FF2B5EF4-FFF2-40B4-BE49-F238E27FC236}">
                  <a16:creationId xmlns:a16="http://schemas.microsoft.com/office/drawing/2014/main" id="{3DB7F0CF-B6CF-474A-8FEA-9ECB65F8BA8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0" name="Straight Connector 909">
              <a:extLst>
                <a:ext uri="{FF2B5EF4-FFF2-40B4-BE49-F238E27FC236}">
                  <a16:creationId xmlns:a16="http://schemas.microsoft.com/office/drawing/2014/main" id="{6DEF1237-A577-4BB7-AF40-3E49344F0BF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Straight Connector 910">
              <a:extLst>
                <a:ext uri="{FF2B5EF4-FFF2-40B4-BE49-F238E27FC236}">
                  <a16:creationId xmlns:a16="http://schemas.microsoft.com/office/drawing/2014/main" id="{425A7BD6-0A25-4773-A92C-FCF66E992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46CA6229-570E-4D17-BE50-5E1814A887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F2013554-C0C9-4907-BF5C-A3ACED6AEC5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E966CE27-0AFB-477A-9431-33E74910CFF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940FE84B-C55A-4D3D-A99E-6C04612E367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4FD078F1-BD8B-4044-BCBC-E42AB6DF43D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A842D27B-0C1D-4425-A165-4A655861BD9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Oval 917">
              <a:extLst>
                <a:ext uri="{FF2B5EF4-FFF2-40B4-BE49-F238E27FC236}">
                  <a16:creationId xmlns:a16="http://schemas.microsoft.com/office/drawing/2014/main" id="{01B4AF67-CE47-4E28-9AAC-7142F825112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EE2B5523-7BA5-4286-A5B9-0108F2918E3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BEC1308D-74C7-43DD-AC63-B23912AE4DF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7DF0168B-91BE-4454-838A-E423C88FF44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2" name="Group 921">
            <a:extLst>
              <a:ext uri="{FF2B5EF4-FFF2-40B4-BE49-F238E27FC236}">
                <a16:creationId xmlns:a16="http://schemas.microsoft.com/office/drawing/2014/main" id="{A154AEDE-4501-495D-A2E6-5C579671739C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7D2572C4-26CF-4E17-BC54-4F27816D103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Isosceles Triangle 923">
              <a:extLst>
                <a:ext uri="{FF2B5EF4-FFF2-40B4-BE49-F238E27FC236}">
                  <a16:creationId xmlns:a16="http://schemas.microsoft.com/office/drawing/2014/main" id="{0CCB259E-089C-4E4B-B3E9-8B6C9520F2F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5" name="Straight Connector 924">
              <a:extLst>
                <a:ext uri="{FF2B5EF4-FFF2-40B4-BE49-F238E27FC236}">
                  <a16:creationId xmlns:a16="http://schemas.microsoft.com/office/drawing/2014/main" id="{C58D7BAA-7F43-4A2A-B225-89E7E5B1A75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Straight Connector 925">
              <a:extLst>
                <a:ext uri="{FF2B5EF4-FFF2-40B4-BE49-F238E27FC236}">
                  <a16:creationId xmlns:a16="http://schemas.microsoft.com/office/drawing/2014/main" id="{F205C0F9-ECC2-4AC5-AC1E-25800A812E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AD3DEAC4-7900-475F-A925-27DC8F2175B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EA280793-3EE5-4909-87A2-E1DF779C38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D0A34B38-4351-4EFB-8B1C-56ED603197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F97F87F0-075E-44B5-88FF-6B60D2FD33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110F37D5-68A7-4628-8C7C-F9E349AF07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6EAE663A-7800-4476-B7E9-865A8F1DD81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Oval 932">
              <a:extLst>
                <a:ext uri="{FF2B5EF4-FFF2-40B4-BE49-F238E27FC236}">
                  <a16:creationId xmlns:a16="http://schemas.microsoft.com/office/drawing/2014/main" id="{7A8A790E-B56D-47DD-8935-18403B77505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B5B0ED08-987B-425F-8F6E-1A173382E72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24C9560D-AF73-4FE6-BF4E-F78DC101CC4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6" name="Straight Connector 935">
              <a:extLst>
                <a:ext uri="{FF2B5EF4-FFF2-40B4-BE49-F238E27FC236}">
                  <a16:creationId xmlns:a16="http://schemas.microsoft.com/office/drawing/2014/main" id="{5E3480CA-7A33-45FF-AD9D-656FC947FCA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7" name="Group 936">
            <a:extLst>
              <a:ext uri="{FF2B5EF4-FFF2-40B4-BE49-F238E27FC236}">
                <a16:creationId xmlns:a16="http://schemas.microsoft.com/office/drawing/2014/main" id="{1047D09F-46F0-4165-8E9A-1925B40DBE26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BD2B8BAD-1BEA-48C5-BF9E-60BC33415F8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Isosceles Triangle 938">
              <a:extLst>
                <a:ext uri="{FF2B5EF4-FFF2-40B4-BE49-F238E27FC236}">
                  <a16:creationId xmlns:a16="http://schemas.microsoft.com/office/drawing/2014/main" id="{7284417F-1755-43F6-A0AD-AA35C0B275B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0" name="Straight Connector 939">
              <a:extLst>
                <a:ext uri="{FF2B5EF4-FFF2-40B4-BE49-F238E27FC236}">
                  <a16:creationId xmlns:a16="http://schemas.microsoft.com/office/drawing/2014/main" id="{8CB51A33-1A2E-43C4-BD0D-FD052327DF6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591B674B-DB90-4B01-9D5B-181A04B55B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78B0CC04-4778-45EB-9B97-FBA70BD8542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D3F9F8D0-79A6-4691-85F7-62491FD8FD0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7B7ADC25-9194-479B-81B6-AF0B6D7F23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E516983B-E99A-4AA5-9A4A-1E8882DDFBA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B1F9BFB5-F407-42E3-B1D5-870812D060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1443BD8B-8168-42C4-AD84-D2A9205AC9D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5C7BDBB2-5278-4402-95FA-A368EC984A7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9AD874AB-5F2E-45CD-9A43-E5544831852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53A14108-6AC1-469E-81F3-3DCA0C47FD2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1" name="Straight Connector 950">
              <a:extLst>
                <a:ext uri="{FF2B5EF4-FFF2-40B4-BE49-F238E27FC236}">
                  <a16:creationId xmlns:a16="http://schemas.microsoft.com/office/drawing/2014/main" id="{84716519-E2D9-4315-AF96-C0233EC843B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2" name="Group 951">
            <a:extLst>
              <a:ext uri="{FF2B5EF4-FFF2-40B4-BE49-F238E27FC236}">
                <a16:creationId xmlns:a16="http://schemas.microsoft.com/office/drawing/2014/main" id="{418CF6D0-B163-4101-9F60-0339A5D4F8CB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A3E6A7E7-FA0F-4ABB-8D60-4E9FAA199CB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Isosceles Triangle 953">
              <a:extLst>
                <a:ext uri="{FF2B5EF4-FFF2-40B4-BE49-F238E27FC236}">
                  <a16:creationId xmlns:a16="http://schemas.microsoft.com/office/drawing/2014/main" id="{175FA51A-2AAB-4AC1-9072-200C1E18DD9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48054676-BC3B-4752-B642-84AEE9127B0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Straight Connector 955">
              <a:extLst>
                <a:ext uri="{FF2B5EF4-FFF2-40B4-BE49-F238E27FC236}">
                  <a16:creationId xmlns:a16="http://schemas.microsoft.com/office/drawing/2014/main" id="{D0A97EE5-E48E-4E7F-B105-D33348A827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47A2A4FD-6DA8-480C-B503-C26C535FA2C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836B9457-F819-40D8-A692-8E1690888CB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A13BE8A1-1FD2-463C-BFEC-4AE7D7FEB08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5E0FDE75-E96F-4B64-A176-D6E110BE1DC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C745C00F-5A16-4B82-84CC-BD5A0266F61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2C814754-AFD2-4A68-8694-FCEFB58C1D3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Oval 962">
              <a:extLst>
                <a:ext uri="{FF2B5EF4-FFF2-40B4-BE49-F238E27FC236}">
                  <a16:creationId xmlns:a16="http://schemas.microsoft.com/office/drawing/2014/main" id="{8A2989E6-B602-4A15-B43D-0EA3763F706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259437BE-40BD-4488-8836-AE7AC92FBAB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4A117254-F73A-4BE1-AD9A-5DEB6813786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6" name="Straight Connector 965">
              <a:extLst>
                <a:ext uri="{FF2B5EF4-FFF2-40B4-BE49-F238E27FC236}">
                  <a16:creationId xmlns:a16="http://schemas.microsoft.com/office/drawing/2014/main" id="{655A4393-EAE4-4CEC-8BBE-18EB31BE1AD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45C6BB4D-96E7-4FEA-80CF-9AB7CD17B4BC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534DC6CC-B191-400A-A554-84A562C6DCD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Isosceles Triangle 968">
              <a:extLst>
                <a:ext uri="{FF2B5EF4-FFF2-40B4-BE49-F238E27FC236}">
                  <a16:creationId xmlns:a16="http://schemas.microsoft.com/office/drawing/2014/main" id="{9ACF4D12-FA82-4AA8-BECA-6B933FFDA8E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0" name="Straight Connector 969">
              <a:extLst>
                <a:ext uri="{FF2B5EF4-FFF2-40B4-BE49-F238E27FC236}">
                  <a16:creationId xmlns:a16="http://schemas.microsoft.com/office/drawing/2014/main" id="{2B0FC267-4338-4C68-951F-16EE09B90C2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Straight Connector 970">
              <a:extLst>
                <a:ext uri="{FF2B5EF4-FFF2-40B4-BE49-F238E27FC236}">
                  <a16:creationId xmlns:a16="http://schemas.microsoft.com/office/drawing/2014/main" id="{6AB60365-2954-4BE4-81AE-D558D71FC3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2" name="Arc 971">
              <a:extLst>
                <a:ext uri="{FF2B5EF4-FFF2-40B4-BE49-F238E27FC236}">
                  <a16:creationId xmlns:a16="http://schemas.microsoft.com/office/drawing/2014/main" id="{2C48EA70-593F-4B1E-9EC8-F266D005904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E8CA736D-E13D-4719-A522-1AD4A73DC16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E7AC51CD-14F2-4D0C-9CB3-9FDF054C757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4F5F9A82-369E-4126-A9DB-23800F04B8E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D68247B6-A6D7-4897-B69C-D721D01A16A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0DFB63CC-01F9-414A-A1A5-1C57C1D022E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Oval 977">
              <a:extLst>
                <a:ext uri="{FF2B5EF4-FFF2-40B4-BE49-F238E27FC236}">
                  <a16:creationId xmlns:a16="http://schemas.microsoft.com/office/drawing/2014/main" id="{499067D8-DA13-488A-B3DD-37922D8DF8C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CED86640-54A0-4AAD-BE17-223550E89D3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52FDD1B3-6BC4-4076-8CB6-2FBC6786F46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1" name="Straight Connector 980">
              <a:extLst>
                <a:ext uri="{FF2B5EF4-FFF2-40B4-BE49-F238E27FC236}">
                  <a16:creationId xmlns:a16="http://schemas.microsoft.com/office/drawing/2014/main" id="{CB20D0DF-F2B0-4D9A-8CDE-12853F57CE3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2" name="Group 981">
            <a:extLst>
              <a:ext uri="{FF2B5EF4-FFF2-40B4-BE49-F238E27FC236}">
                <a16:creationId xmlns:a16="http://schemas.microsoft.com/office/drawing/2014/main" id="{60CFB00F-318E-4AA5-88B6-F4C7716F3919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8F5ACEFE-EC05-4F18-B39D-06273D24D4E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Isosceles Triangle 983">
              <a:extLst>
                <a:ext uri="{FF2B5EF4-FFF2-40B4-BE49-F238E27FC236}">
                  <a16:creationId xmlns:a16="http://schemas.microsoft.com/office/drawing/2014/main" id="{929344EF-EA60-4100-9FE9-D3BB8FAAB24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5" name="Straight Connector 984">
              <a:extLst>
                <a:ext uri="{FF2B5EF4-FFF2-40B4-BE49-F238E27FC236}">
                  <a16:creationId xmlns:a16="http://schemas.microsoft.com/office/drawing/2014/main" id="{0CA36AA6-529E-467D-BE8A-CC5AF931E4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E7CA4EB2-F7F3-427A-B158-13270E9FD2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B98ED9B9-DCFE-4746-8D80-99334C4BBAA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15C0E636-8C00-4D4F-8B73-48D99502848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0FFE5303-46F8-4344-AFCC-17CE4E0F58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D8E35464-99E1-4B18-837C-D118F4BE07A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B730A37B-D126-4449-A64D-7382514A718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EFF02BB1-E0DA-4572-A216-A03C1E89115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Oval 992">
              <a:extLst>
                <a:ext uri="{FF2B5EF4-FFF2-40B4-BE49-F238E27FC236}">
                  <a16:creationId xmlns:a16="http://schemas.microsoft.com/office/drawing/2014/main" id="{DA36801B-89A6-46E3-B7D3-AC4701D7FE0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3945ABB8-E948-4CFB-A0BF-B317ADE1DBA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A8DF6369-4AF0-4815-A2D2-3BA134C7B7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6" name="Straight Connector 995">
              <a:extLst>
                <a:ext uri="{FF2B5EF4-FFF2-40B4-BE49-F238E27FC236}">
                  <a16:creationId xmlns:a16="http://schemas.microsoft.com/office/drawing/2014/main" id="{569EE0C4-CDFE-4F16-898E-3B1EF8C3D80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B06A03E4-988D-450A-8958-8201945D1585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E30741F4-6EAA-45C0-84CA-FD07CABE5FC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Isosceles Triangle 998">
              <a:extLst>
                <a:ext uri="{FF2B5EF4-FFF2-40B4-BE49-F238E27FC236}">
                  <a16:creationId xmlns:a16="http://schemas.microsoft.com/office/drawing/2014/main" id="{FB39CB90-A74A-4AD4-9F5B-06654F05F48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0" name="Straight Connector 999">
              <a:extLst>
                <a:ext uri="{FF2B5EF4-FFF2-40B4-BE49-F238E27FC236}">
                  <a16:creationId xmlns:a16="http://schemas.microsoft.com/office/drawing/2014/main" id="{A494EE78-2EFA-40C5-B5C5-9CF1D2D4A86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1" name="Straight Connector 1000">
              <a:extLst>
                <a:ext uri="{FF2B5EF4-FFF2-40B4-BE49-F238E27FC236}">
                  <a16:creationId xmlns:a16="http://schemas.microsoft.com/office/drawing/2014/main" id="{90FBF4ED-6645-4B49-A417-6E93C24875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BE4A0CAD-386B-46DC-863C-18E19421ECF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3C68D4AB-96E8-42C4-8FCB-6709F5223B5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66FC9528-5AEF-4E16-9D92-857342B523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E8A12380-B187-4952-BAEC-3B187A4055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06C0A372-027C-47A1-A745-B4339F141A4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862381A2-B5B2-4B43-B770-E85C8BEE995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Oval 1007">
              <a:extLst>
                <a:ext uri="{FF2B5EF4-FFF2-40B4-BE49-F238E27FC236}">
                  <a16:creationId xmlns:a16="http://schemas.microsoft.com/office/drawing/2014/main" id="{43699CF6-4ABB-4634-BBA0-539763588FE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AE0EB5B4-549C-4696-B205-D8096BDA8B2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DD8BAFA2-E3B0-47A4-BEF7-55C6BF8D405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1" name="Straight Connector 1010">
              <a:extLst>
                <a:ext uri="{FF2B5EF4-FFF2-40B4-BE49-F238E27FC236}">
                  <a16:creationId xmlns:a16="http://schemas.microsoft.com/office/drawing/2014/main" id="{57F4E773-95F9-4E16-8518-45A39894D92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2" name="Group 1011">
            <a:extLst>
              <a:ext uri="{FF2B5EF4-FFF2-40B4-BE49-F238E27FC236}">
                <a16:creationId xmlns:a16="http://schemas.microsoft.com/office/drawing/2014/main" id="{ACAD0420-FDD2-4700-BFB5-56EC25FEC7C2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5CF4F7A2-F269-4364-BA69-D339D1F4C16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Isosceles Triangle 1013">
              <a:extLst>
                <a:ext uri="{FF2B5EF4-FFF2-40B4-BE49-F238E27FC236}">
                  <a16:creationId xmlns:a16="http://schemas.microsoft.com/office/drawing/2014/main" id="{FB3C876C-C616-4333-A4F7-2E84F8D9BAC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5" name="Straight Connector 1014">
              <a:extLst>
                <a:ext uri="{FF2B5EF4-FFF2-40B4-BE49-F238E27FC236}">
                  <a16:creationId xmlns:a16="http://schemas.microsoft.com/office/drawing/2014/main" id="{50EBF4CD-712E-49E0-AB92-CF55FC0A408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6" name="Straight Connector 1015">
              <a:extLst>
                <a:ext uri="{FF2B5EF4-FFF2-40B4-BE49-F238E27FC236}">
                  <a16:creationId xmlns:a16="http://schemas.microsoft.com/office/drawing/2014/main" id="{9F5EB3FF-5C10-4DF3-848A-4A5F7CFD3B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46D8A8A4-9ECE-4710-AE5D-D60004BE3C4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5563AAF6-D84F-4727-BFA9-B7FCCB83CEE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97E735F1-F743-42CA-A0B1-CC2597E6D0F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1406716C-0404-47F7-847B-7B49F6BE90E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ADBCADBD-C2AA-4B45-902E-323257A2CD9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F8CCFEB1-3F11-4633-B803-FD9371F4241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Oval 1022">
              <a:extLst>
                <a:ext uri="{FF2B5EF4-FFF2-40B4-BE49-F238E27FC236}">
                  <a16:creationId xmlns:a16="http://schemas.microsoft.com/office/drawing/2014/main" id="{A67979C1-B407-491C-82FD-DD36A86BE7D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08441A3F-D969-400C-BB85-05DFAC0324E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5A251DC9-13AD-4887-B947-60ABBFBEA39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28609557-6422-4E61-BE8C-4A56D6F22EE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D731D87F-2957-4121-B131-812A8813BC33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AAAD38D2-E868-4412-8E99-A2693634829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Isosceles Triangle 1028">
              <a:extLst>
                <a:ext uri="{FF2B5EF4-FFF2-40B4-BE49-F238E27FC236}">
                  <a16:creationId xmlns:a16="http://schemas.microsoft.com/office/drawing/2014/main" id="{4E6D26C9-2E9D-428B-B03F-FF158462B1E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0" name="Straight Connector 1029">
              <a:extLst>
                <a:ext uri="{FF2B5EF4-FFF2-40B4-BE49-F238E27FC236}">
                  <a16:creationId xmlns:a16="http://schemas.microsoft.com/office/drawing/2014/main" id="{20869347-7514-465A-A93A-3F400D8A5DD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Straight Connector 1030">
              <a:extLst>
                <a:ext uri="{FF2B5EF4-FFF2-40B4-BE49-F238E27FC236}">
                  <a16:creationId xmlns:a16="http://schemas.microsoft.com/office/drawing/2014/main" id="{15A22202-DA8C-462D-BA34-79741FA662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41098E63-AF9A-477C-BEF8-DD7E41BBA3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5728B7C5-41FB-4C21-92CE-3E486D6C78F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D61A8417-28D7-4F13-926B-0AF906D60E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57FB3165-A581-4C4E-B0C0-F69EF4D6909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A5E9378A-0E44-4F8A-8CD4-5785AAD6147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80D815AC-6B6D-4B1A-84D3-1F3366CE78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Oval 1037">
              <a:extLst>
                <a:ext uri="{FF2B5EF4-FFF2-40B4-BE49-F238E27FC236}">
                  <a16:creationId xmlns:a16="http://schemas.microsoft.com/office/drawing/2014/main" id="{53DCB34A-E93F-4144-906F-CC68AFD14B9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8D328C55-DF3A-401A-9864-D03A4DCF3E5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Arc 1039">
              <a:extLst>
                <a:ext uri="{FF2B5EF4-FFF2-40B4-BE49-F238E27FC236}">
                  <a16:creationId xmlns:a16="http://schemas.microsoft.com/office/drawing/2014/main" id="{A42D04EB-3C38-402D-B248-769924D5BD8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1" name="Straight Connector 1040">
              <a:extLst>
                <a:ext uri="{FF2B5EF4-FFF2-40B4-BE49-F238E27FC236}">
                  <a16:creationId xmlns:a16="http://schemas.microsoft.com/office/drawing/2014/main" id="{BC11B419-6DDF-4FA0-9B69-E6DE4B1855D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2" name="Group 1041">
            <a:extLst>
              <a:ext uri="{FF2B5EF4-FFF2-40B4-BE49-F238E27FC236}">
                <a16:creationId xmlns:a16="http://schemas.microsoft.com/office/drawing/2014/main" id="{A5AB0093-44E4-4515-A55B-B59EE32463F7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D276F543-DAD2-4683-BCD1-64AF7D102DB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Isosceles Triangle 1043">
              <a:extLst>
                <a:ext uri="{FF2B5EF4-FFF2-40B4-BE49-F238E27FC236}">
                  <a16:creationId xmlns:a16="http://schemas.microsoft.com/office/drawing/2014/main" id="{6C25B7C0-606B-49B9-A19C-FBB52B59C46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5" name="Straight Connector 1044">
              <a:extLst>
                <a:ext uri="{FF2B5EF4-FFF2-40B4-BE49-F238E27FC236}">
                  <a16:creationId xmlns:a16="http://schemas.microsoft.com/office/drawing/2014/main" id="{86A365BB-7D9E-4372-B8C1-885C94C1F45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Straight Connector 1045">
              <a:extLst>
                <a:ext uri="{FF2B5EF4-FFF2-40B4-BE49-F238E27FC236}">
                  <a16:creationId xmlns:a16="http://schemas.microsoft.com/office/drawing/2014/main" id="{68D1D6C8-241E-4D2D-A5C0-34E4DC5A02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B3B73391-9058-49D8-90D1-7C41F5118D5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22847573-4173-40A6-9352-8101CE94693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09EBA61C-3172-489F-AA84-697D6D15A7E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640439E6-FD00-45B8-B6D1-180A110348F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5D08C042-59FA-4559-A6EE-D64BF6FD97F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9FA051BC-5673-4D4A-BFE3-035871095DB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Oval 1052">
              <a:extLst>
                <a:ext uri="{FF2B5EF4-FFF2-40B4-BE49-F238E27FC236}">
                  <a16:creationId xmlns:a16="http://schemas.microsoft.com/office/drawing/2014/main" id="{6487DBBD-0B64-4364-8ECA-A6EDCC35C87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A6039ED8-F11A-438F-88EB-9B30BD998B5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0E757825-FF26-43BD-BEC6-ADC8E676AFE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6" name="Straight Connector 1055">
              <a:extLst>
                <a:ext uri="{FF2B5EF4-FFF2-40B4-BE49-F238E27FC236}">
                  <a16:creationId xmlns:a16="http://schemas.microsoft.com/office/drawing/2014/main" id="{4AA5C3CE-B517-494B-8577-ACB16810DD3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7" name="Group 1056">
            <a:extLst>
              <a:ext uri="{FF2B5EF4-FFF2-40B4-BE49-F238E27FC236}">
                <a16:creationId xmlns:a16="http://schemas.microsoft.com/office/drawing/2014/main" id="{740BD3CD-50DD-4311-82FC-1EDCBECFF932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1F7F8637-39CA-4D6A-85DF-ECC3AAB825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Isosceles Triangle 1058">
              <a:extLst>
                <a:ext uri="{FF2B5EF4-FFF2-40B4-BE49-F238E27FC236}">
                  <a16:creationId xmlns:a16="http://schemas.microsoft.com/office/drawing/2014/main" id="{3EDD1972-CE1E-438E-B533-049A0D7F6FB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504169D1-011E-4151-AEE7-80C26F6C69D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1" name="Straight Connector 1060">
              <a:extLst>
                <a:ext uri="{FF2B5EF4-FFF2-40B4-BE49-F238E27FC236}">
                  <a16:creationId xmlns:a16="http://schemas.microsoft.com/office/drawing/2014/main" id="{7615AF34-96C7-4727-9688-A12C414209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766DCA81-77BB-4021-9A03-2D38BD736B1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1D8FB80C-64CC-4FDA-AEBD-3138BFA300F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684BC474-23E4-462D-97B4-5D1EE3A6D1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3C84AE35-3A88-4112-B282-234B2D825D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50B98FE7-23E3-4F71-A05F-F435F484CF4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2FC7C72C-3BA1-47EC-82BF-EC440FAFF11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Oval 1067">
              <a:extLst>
                <a:ext uri="{FF2B5EF4-FFF2-40B4-BE49-F238E27FC236}">
                  <a16:creationId xmlns:a16="http://schemas.microsoft.com/office/drawing/2014/main" id="{16C7947F-F7A6-43F0-BFAD-406FDF6BC70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05B6D623-B20A-4A95-9998-E2467E87CE0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DDFDD54A-0287-4F18-8D5F-3BF7440B959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C82A9909-F1A6-4953-B86D-FF7B6C4336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2" name="Group 1071">
            <a:extLst>
              <a:ext uri="{FF2B5EF4-FFF2-40B4-BE49-F238E27FC236}">
                <a16:creationId xmlns:a16="http://schemas.microsoft.com/office/drawing/2014/main" id="{931BC485-84D3-4C4B-BBB7-135972CB9E3E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B52D5105-098C-49C0-82BA-B4D39AD53DF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Isosceles Triangle 1073">
              <a:extLst>
                <a:ext uri="{FF2B5EF4-FFF2-40B4-BE49-F238E27FC236}">
                  <a16:creationId xmlns:a16="http://schemas.microsoft.com/office/drawing/2014/main" id="{E4829C28-F3C5-4C52-ACA5-D8B1232C226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5" name="Straight Connector 1074">
              <a:extLst>
                <a:ext uri="{FF2B5EF4-FFF2-40B4-BE49-F238E27FC236}">
                  <a16:creationId xmlns:a16="http://schemas.microsoft.com/office/drawing/2014/main" id="{11E8D56C-C0F5-47DF-A20E-F912E28D227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7BB1B542-EDA1-4D3D-A096-D049B17CDC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ADD3DC63-AA08-476A-B1ED-20021600FA8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FE60863A-8776-4161-BB71-1C01E4E1CB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721C96C5-C4CA-4327-A707-8A8C2ECBC32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1FDA82D9-93C0-4D6C-9B44-AC704BAB1FA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CEF4B8BF-BD9C-4E9A-87A8-02BA190398A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4F7E1A53-5B4A-43A3-B530-7212234D282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Oval 1082">
              <a:extLst>
                <a:ext uri="{FF2B5EF4-FFF2-40B4-BE49-F238E27FC236}">
                  <a16:creationId xmlns:a16="http://schemas.microsoft.com/office/drawing/2014/main" id="{44714896-D41B-4127-B00B-02A444E7700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6D0565A0-0B2B-4AFC-9075-D9DFC5DD855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96470058-1A6C-4433-8320-F4C4A970559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6" name="Straight Connector 1085">
              <a:extLst>
                <a:ext uri="{FF2B5EF4-FFF2-40B4-BE49-F238E27FC236}">
                  <a16:creationId xmlns:a16="http://schemas.microsoft.com/office/drawing/2014/main" id="{28837A66-FE80-47F1-8100-B29D64B05B5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7" name="Group 1086">
            <a:extLst>
              <a:ext uri="{FF2B5EF4-FFF2-40B4-BE49-F238E27FC236}">
                <a16:creationId xmlns:a16="http://schemas.microsoft.com/office/drawing/2014/main" id="{29EAECD1-86B9-4446-9BCF-CCB55281C897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FAC31E69-7F34-46A2-942A-27BA074D6DC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Isosceles Triangle 1088">
              <a:extLst>
                <a:ext uri="{FF2B5EF4-FFF2-40B4-BE49-F238E27FC236}">
                  <a16:creationId xmlns:a16="http://schemas.microsoft.com/office/drawing/2014/main" id="{E3A0FC2A-722E-45CC-A9FB-D66DE0205C9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9064E8D9-FDD8-4F3E-BAD3-707A5B7FD70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BF885D95-05FC-4A94-AAF5-48C5A41238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0F47882B-3E86-4290-82F1-E4C4F0ACA26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Arc 1092">
              <a:extLst>
                <a:ext uri="{FF2B5EF4-FFF2-40B4-BE49-F238E27FC236}">
                  <a16:creationId xmlns:a16="http://schemas.microsoft.com/office/drawing/2014/main" id="{20D8EC97-31CC-4EBB-9A8E-87A9A82BBE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4E3700FC-3B7E-4039-B176-05E24B71FA8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5C2C58B5-BF1A-4D58-877C-458CE3F8D1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B5E69133-0D0F-4BE2-BF5C-7F63FD2CB79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4C28767F-3531-4E9A-A50A-A1763FFF371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Oval 1097">
              <a:extLst>
                <a:ext uri="{FF2B5EF4-FFF2-40B4-BE49-F238E27FC236}">
                  <a16:creationId xmlns:a16="http://schemas.microsoft.com/office/drawing/2014/main" id="{FE4D2858-4E30-487D-998B-0E4458E685E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8DDCD1E2-EE00-4AB6-A6B0-7FC29A5E481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4D9342BC-FEB1-4C3F-8A55-2377660D542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5C55EDEE-1C82-4710-9092-254CD076E80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2" name="Group 1101">
            <a:extLst>
              <a:ext uri="{FF2B5EF4-FFF2-40B4-BE49-F238E27FC236}">
                <a16:creationId xmlns:a16="http://schemas.microsoft.com/office/drawing/2014/main" id="{825AC21D-818A-4FFA-B7B5-413F8B20F164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19A50392-82B1-496D-AD60-0A0D80134A5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Isosceles Triangle 1103">
              <a:extLst>
                <a:ext uri="{FF2B5EF4-FFF2-40B4-BE49-F238E27FC236}">
                  <a16:creationId xmlns:a16="http://schemas.microsoft.com/office/drawing/2014/main" id="{AD7C8714-820D-49D2-B1E8-8940528117F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B2632838-7980-479B-AF58-0E8BC9E72FD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Straight Connector 1105">
              <a:extLst>
                <a:ext uri="{FF2B5EF4-FFF2-40B4-BE49-F238E27FC236}">
                  <a16:creationId xmlns:a16="http://schemas.microsoft.com/office/drawing/2014/main" id="{F457D45F-7345-4A3E-BEA6-82475DA4AF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6EEE22EE-0369-4778-A917-FAF6653DE9F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8" name="Arc 1107">
              <a:extLst>
                <a:ext uri="{FF2B5EF4-FFF2-40B4-BE49-F238E27FC236}">
                  <a16:creationId xmlns:a16="http://schemas.microsoft.com/office/drawing/2014/main" id="{D7925B37-6A16-4043-886C-0E2DA864E47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420F43E2-6DEA-43F3-8F7C-C750CD8810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129E0CD1-400E-4068-B9B5-FE3556AAB47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A64476DB-F1A0-4F00-845D-4409DF19C86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D21366EF-8C10-4765-9754-0E0E1E1E2DF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Oval 1112">
              <a:extLst>
                <a:ext uri="{FF2B5EF4-FFF2-40B4-BE49-F238E27FC236}">
                  <a16:creationId xmlns:a16="http://schemas.microsoft.com/office/drawing/2014/main" id="{3D966CC4-43CD-47E6-8F94-2B593C28D48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75EEC34F-DC8E-4611-BE3D-88FF1DFAF77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525CAD81-5543-4CF6-801C-E216B27FA4A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6" name="Straight Connector 1115">
              <a:extLst>
                <a:ext uri="{FF2B5EF4-FFF2-40B4-BE49-F238E27FC236}">
                  <a16:creationId xmlns:a16="http://schemas.microsoft.com/office/drawing/2014/main" id="{80DA572F-666C-4A5E-9C65-D248B0C49F4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7" name="Group 1116">
            <a:extLst>
              <a:ext uri="{FF2B5EF4-FFF2-40B4-BE49-F238E27FC236}">
                <a16:creationId xmlns:a16="http://schemas.microsoft.com/office/drawing/2014/main" id="{384325B1-8B61-4F61-A468-2BEEE1D8D1EE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23609723-FDBF-4718-A41A-726B0A8147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Isosceles Triangle 1118">
              <a:extLst>
                <a:ext uri="{FF2B5EF4-FFF2-40B4-BE49-F238E27FC236}">
                  <a16:creationId xmlns:a16="http://schemas.microsoft.com/office/drawing/2014/main" id="{815E43BD-B552-4585-A77D-221642F280F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0" name="Straight Connector 1119">
              <a:extLst>
                <a:ext uri="{FF2B5EF4-FFF2-40B4-BE49-F238E27FC236}">
                  <a16:creationId xmlns:a16="http://schemas.microsoft.com/office/drawing/2014/main" id="{9B4FA433-8777-41EE-A8CC-681759EC538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" name="Straight Connector 1120">
              <a:extLst>
                <a:ext uri="{FF2B5EF4-FFF2-40B4-BE49-F238E27FC236}">
                  <a16:creationId xmlns:a16="http://schemas.microsoft.com/office/drawing/2014/main" id="{3A8A9BFA-2B10-4DF4-8BE9-A818CE663D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5E68B156-342E-40A5-964B-E3F65939242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C3FD3A99-AC2A-488B-9EAC-055D8E6C014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A3A2A97E-EBD0-46B6-A66B-98C4739C821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AC179A56-8908-4A4E-8358-82AEC5799F7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A6B3E9E9-93E9-4701-BBB5-6EB9BF2CD43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689A8650-9CFF-4D48-9B0F-B54E676BE8E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Oval 1127">
              <a:extLst>
                <a:ext uri="{FF2B5EF4-FFF2-40B4-BE49-F238E27FC236}">
                  <a16:creationId xmlns:a16="http://schemas.microsoft.com/office/drawing/2014/main" id="{D5E24D71-6ECE-4C2A-9E20-7F3DF52A0A4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2502C116-929B-4AB9-A030-61F69C7FBB7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67D2C069-99A1-4C83-8334-B3FBE230EDE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1" name="Straight Connector 1130">
              <a:extLst>
                <a:ext uri="{FF2B5EF4-FFF2-40B4-BE49-F238E27FC236}">
                  <a16:creationId xmlns:a16="http://schemas.microsoft.com/office/drawing/2014/main" id="{7A25787E-9D3A-466B-A3DC-01808A04DB2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2" name="Group 1131">
            <a:extLst>
              <a:ext uri="{FF2B5EF4-FFF2-40B4-BE49-F238E27FC236}">
                <a16:creationId xmlns:a16="http://schemas.microsoft.com/office/drawing/2014/main" id="{0FC57D98-1F33-40C8-A6BF-62E1A50B6B3B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88EFE862-5521-4ABF-9724-40A3BB07E2B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Isosceles Triangle 1133">
              <a:extLst>
                <a:ext uri="{FF2B5EF4-FFF2-40B4-BE49-F238E27FC236}">
                  <a16:creationId xmlns:a16="http://schemas.microsoft.com/office/drawing/2014/main" id="{73F11061-2189-4F5E-A25B-28EF5E0DD07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5" name="Straight Connector 1134">
              <a:extLst>
                <a:ext uri="{FF2B5EF4-FFF2-40B4-BE49-F238E27FC236}">
                  <a16:creationId xmlns:a16="http://schemas.microsoft.com/office/drawing/2014/main" id="{1B0B81ED-8EAC-4452-A49A-8C22784C4B9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Straight Connector 1135">
              <a:extLst>
                <a:ext uri="{FF2B5EF4-FFF2-40B4-BE49-F238E27FC236}">
                  <a16:creationId xmlns:a16="http://schemas.microsoft.com/office/drawing/2014/main" id="{C908BE17-3511-41BF-99DE-ED2A262224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26BCDFB4-810E-4168-AA76-C5BA8FC8F96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FFF33C6B-57F9-4DD7-9F81-C1A0B6A5A1B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58C14DA0-0DA6-4DE2-B31C-4432F00096D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0AA5E853-1743-49DC-A972-559EEE9A0F8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20CE6771-4342-46D3-A3DB-7B902A696BA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AFFE6C03-B548-4D18-BCF8-699319AA2EE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Oval 1142">
              <a:extLst>
                <a:ext uri="{FF2B5EF4-FFF2-40B4-BE49-F238E27FC236}">
                  <a16:creationId xmlns:a16="http://schemas.microsoft.com/office/drawing/2014/main" id="{E909A50E-2805-4126-9EB5-61402A50441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3F33CECC-F43E-47C7-AE42-5C2E5DC9652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344B72A7-A7C5-4D66-B193-29A76DA4825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6" name="Straight Connector 1145">
              <a:extLst>
                <a:ext uri="{FF2B5EF4-FFF2-40B4-BE49-F238E27FC236}">
                  <a16:creationId xmlns:a16="http://schemas.microsoft.com/office/drawing/2014/main" id="{7139FB79-6219-441F-BCAA-5657555A930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7" name="Group 1146">
            <a:extLst>
              <a:ext uri="{FF2B5EF4-FFF2-40B4-BE49-F238E27FC236}">
                <a16:creationId xmlns:a16="http://schemas.microsoft.com/office/drawing/2014/main" id="{26DCEB91-2274-475E-8216-D777FEC0EE68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E95114C0-11F9-43CA-849B-2887597306C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Isosceles Triangle 1148">
              <a:extLst>
                <a:ext uri="{FF2B5EF4-FFF2-40B4-BE49-F238E27FC236}">
                  <a16:creationId xmlns:a16="http://schemas.microsoft.com/office/drawing/2014/main" id="{42AE3DA4-EF8D-46AC-836B-DB07B1CD50C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0" name="Straight Connector 1149">
              <a:extLst>
                <a:ext uri="{FF2B5EF4-FFF2-40B4-BE49-F238E27FC236}">
                  <a16:creationId xmlns:a16="http://schemas.microsoft.com/office/drawing/2014/main" id="{482966CC-E710-409A-84C9-208F7105E94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Straight Connector 1150">
              <a:extLst>
                <a:ext uri="{FF2B5EF4-FFF2-40B4-BE49-F238E27FC236}">
                  <a16:creationId xmlns:a16="http://schemas.microsoft.com/office/drawing/2014/main" id="{23322355-FD91-46B4-9C18-427CEF2B94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B0319370-130E-4D1B-A161-A04F35815E9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CA2E95CA-5B32-499C-88CD-625198429DB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EE77A0FF-A0B6-4ACB-8ABC-9B9E00FEEF8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016BFD95-313C-424D-B248-851067AD73C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FA5516D9-C2AA-4CF8-A2D8-8F52B0F1506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EB2EBF0D-5D28-4EB0-A745-E2D6463814D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Oval 1157">
              <a:extLst>
                <a:ext uri="{FF2B5EF4-FFF2-40B4-BE49-F238E27FC236}">
                  <a16:creationId xmlns:a16="http://schemas.microsoft.com/office/drawing/2014/main" id="{02EF167E-9210-4573-881B-A862C57B76E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B3944F0A-6182-409B-BEC5-15BA5205829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11DB6C2D-251E-462B-BA9D-44C72848003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B0ACC16A-E62A-4EC4-9FF1-1E23D7F01EC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DF2B7B35-DA2A-43A5-A941-A0B2C59F95CA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0D15CDFD-55CC-4098-B104-51B4283EB7C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Isosceles Triangle 1163">
              <a:extLst>
                <a:ext uri="{FF2B5EF4-FFF2-40B4-BE49-F238E27FC236}">
                  <a16:creationId xmlns:a16="http://schemas.microsoft.com/office/drawing/2014/main" id="{2B49033E-B427-488C-A349-DC4388E33BA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5" name="Straight Connector 1164">
              <a:extLst>
                <a:ext uri="{FF2B5EF4-FFF2-40B4-BE49-F238E27FC236}">
                  <a16:creationId xmlns:a16="http://schemas.microsoft.com/office/drawing/2014/main" id="{E1DA65E9-B15A-46DB-A5CD-3CFECB59A8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6" name="Straight Connector 1165">
              <a:extLst>
                <a:ext uri="{FF2B5EF4-FFF2-40B4-BE49-F238E27FC236}">
                  <a16:creationId xmlns:a16="http://schemas.microsoft.com/office/drawing/2014/main" id="{83084D5D-3599-4660-A2C6-DBF6EE9B4C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A375B42F-5033-4CE1-8821-3FAECD232F5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90CB60F8-0E66-429F-9F19-6831455E94A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27A1B47D-4DD7-4584-8FB5-2B6B877F39E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1E83DB7A-837D-4D80-B1BA-192447DA19E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7D8DAB4C-8EE5-4B13-AD8A-D88A347D401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55812697-D23A-48CC-BCD2-2997DEA8AD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Oval 1172">
              <a:extLst>
                <a:ext uri="{FF2B5EF4-FFF2-40B4-BE49-F238E27FC236}">
                  <a16:creationId xmlns:a16="http://schemas.microsoft.com/office/drawing/2014/main" id="{DBA16B78-F265-4FA3-9766-B8A03F29986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65E91167-025E-4561-B135-81ED47D3183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ADBCAE5E-3173-4CAC-907A-457DBEC7564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F0A984F7-AEAB-4D67-8A37-5BD12E66669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7" name="Group 1176">
            <a:extLst>
              <a:ext uri="{FF2B5EF4-FFF2-40B4-BE49-F238E27FC236}">
                <a16:creationId xmlns:a16="http://schemas.microsoft.com/office/drawing/2014/main" id="{FC650305-13D2-4C46-8B54-41887DAC1264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B6A5749E-D8D2-4EA9-848C-294D3F95AAF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Isosceles Triangle 1178">
              <a:extLst>
                <a:ext uri="{FF2B5EF4-FFF2-40B4-BE49-F238E27FC236}">
                  <a16:creationId xmlns:a16="http://schemas.microsoft.com/office/drawing/2014/main" id="{F578B374-DCF4-43C6-AA8B-D4B661B6ADB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0" name="Straight Connector 1179">
              <a:extLst>
                <a:ext uri="{FF2B5EF4-FFF2-40B4-BE49-F238E27FC236}">
                  <a16:creationId xmlns:a16="http://schemas.microsoft.com/office/drawing/2014/main" id="{3B83FBF8-9211-4FB8-A7FC-6994FD8B888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1" name="Straight Connector 1180">
              <a:extLst>
                <a:ext uri="{FF2B5EF4-FFF2-40B4-BE49-F238E27FC236}">
                  <a16:creationId xmlns:a16="http://schemas.microsoft.com/office/drawing/2014/main" id="{D2E72A74-CBA1-45AB-9BF3-8AB17AC2A7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FD176945-8744-4088-8C76-7ECE2C95F12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D88D6891-9BD9-4A40-B69B-53CE479CC1D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1DD2F6D2-40CF-4A70-9588-E8BFB667F5A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175B472F-CCD4-489B-8F8B-6E5261AE33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45F3EAA9-5791-47C9-9C47-9BE668F130C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3DDFF6A8-E38D-4C9F-8058-F33F8235AAA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Oval 1187">
              <a:extLst>
                <a:ext uri="{FF2B5EF4-FFF2-40B4-BE49-F238E27FC236}">
                  <a16:creationId xmlns:a16="http://schemas.microsoft.com/office/drawing/2014/main" id="{99FCC6F5-BDE5-4B49-9FD2-57138460FA3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BBD7DA22-89C0-491A-8D83-57C63BB411D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EB2DFA78-66EE-4AA7-A46C-4FB566936C8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1" name="Straight Connector 1190">
              <a:extLst>
                <a:ext uri="{FF2B5EF4-FFF2-40B4-BE49-F238E27FC236}">
                  <a16:creationId xmlns:a16="http://schemas.microsoft.com/office/drawing/2014/main" id="{5B30C8E5-08DB-4EAE-9753-61999712D14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2" name="Group 1191">
            <a:extLst>
              <a:ext uri="{FF2B5EF4-FFF2-40B4-BE49-F238E27FC236}">
                <a16:creationId xmlns:a16="http://schemas.microsoft.com/office/drawing/2014/main" id="{4A8B5EEC-42AB-419C-B815-108A68D68652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6B513C09-5EA5-41A2-87A0-265BC044467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Isosceles Triangle 1193">
              <a:extLst>
                <a:ext uri="{FF2B5EF4-FFF2-40B4-BE49-F238E27FC236}">
                  <a16:creationId xmlns:a16="http://schemas.microsoft.com/office/drawing/2014/main" id="{7EAD4BC9-03EF-4E03-844F-D6D651AA199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5" name="Straight Connector 1194">
              <a:extLst>
                <a:ext uri="{FF2B5EF4-FFF2-40B4-BE49-F238E27FC236}">
                  <a16:creationId xmlns:a16="http://schemas.microsoft.com/office/drawing/2014/main" id="{42DCAA3C-9613-4E1B-B1D0-3EC5EC3B7B4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89CF1FF3-2099-480E-8EFC-2CB5AAB0D5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54539585-CCC0-4AF8-ABB7-C6AC7DE634C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DB1F4FE2-4D17-415D-BDBC-22D1FD8B563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C1FA3D2A-BE73-45D8-8CEA-A5593768A76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61C6BC0C-0FC5-4B29-A111-A02950E91F3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85ACEF0F-2CAB-478A-B816-045155A00C0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9D004204-D594-450F-A5D5-86A0A8D1B73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Oval 1202">
              <a:extLst>
                <a:ext uri="{FF2B5EF4-FFF2-40B4-BE49-F238E27FC236}">
                  <a16:creationId xmlns:a16="http://schemas.microsoft.com/office/drawing/2014/main" id="{D1B26F40-A5C1-4F40-9FFF-B27047C062C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C3D7BBA7-8B01-411E-8809-F5FD2FBE046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F4AC4E36-B9EE-4E36-8FE4-4C2C5744625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6" name="Straight Connector 1205">
              <a:extLst>
                <a:ext uri="{FF2B5EF4-FFF2-40B4-BE49-F238E27FC236}">
                  <a16:creationId xmlns:a16="http://schemas.microsoft.com/office/drawing/2014/main" id="{CFF9631B-85F5-4098-B45A-03E72993E59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7" name="Group 1206">
            <a:extLst>
              <a:ext uri="{FF2B5EF4-FFF2-40B4-BE49-F238E27FC236}">
                <a16:creationId xmlns:a16="http://schemas.microsoft.com/office/drawing/2014/main" id="{4C357BDF-885E-4039-9711-5102625857B3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40327976-6E75-449D-8F99-18E2C2524D2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Isosceles Triangle 1208">
              <a:extLst>
                <a:ext uri="{FF2B5EF4-FFF2-40B4-BE49-F238E27FC236}">
                  <a16:creationId xmlns:a16="http://schemas.microsoft.com/office/drawing/2014/main" id="{E5633D42-133A-4C7D-8314-FD5C2ED7CF4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FF0D2793-D963-4165-8D76-8727D352E4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Straight Connector 1210">
              <a:extLst>
                <a:ext uri="{FF2B5EF4-FFF2-40B4-BE49-F238E27FC236}">
                  <a16:creationId xmlns:a16="http://schemas.microsoft.com/office/drawing/2014/main" id="{7B1198FF-AE02-49FA-8B19-9824F1BA44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2" name="Arc 1211">
              <a:extLst>
                <a:ext uri="{FF2B5EF4-FFF2-40B4-BE49-F238E27FC236}">
                  <a16:creationId xmlns:a16="http://schemas.microsoft.com/office/drawing/2014/main" id="{5B781CC0-E514-4A0A-8594-EA1102DB41A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8E7AE11D-7070-45DF-9473-F9BF8B26019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98552646-7F79-45E2-A76F-41CBE349154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AD98409C-EA27-464E-918A-1CAFA6F64E8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6976C0D0-BF01-47F5-8A5B-9AE49F15FE8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9CB3B523-1982-49EE-9F36-C1ED269289F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Oval 1217">
              <a:extLst>
                <a:ext uri="{FF2B5EF4-FFF2-40B4-BE49-F238E27FC236}">
                  <a16:creationId xmlns:a16="http://schemas.microsoft.com/office/drawing/2014/main" id="{2F54EBEA-87DB-42F8-8BE2-F9311DE56D4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D626B4B8-419E-4A48-9268-4948F03D3F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C462E9B4-29F2-4C6B-8B14-6BD05008A96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1" name="Straight Connector 1220">
              <a:extLst>
                <a:ext uri="{FF2B5EF4-FFF2-40B4-BE49-F238E27FC236}">
                  <a16:creationId xmlns:a16="http://schemas.microsoft.com/office/drawing/2014/main" id="{E91B94F8-A55D-4008-B3A6-93357BC8D1D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2" name="Group 1221">
            <a:extLst>
              <a:ext uri="{FF2B5EF4-FFF2-40B4-BE49-F238E27FC236}">
                <a16:creationId xmlns:a16="http://schemas.microsoft.com/office/drawing/2014/main" id="{9129D4F1-C2E9-499B-A64A-B64F7CB4AB2D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7DE0783B-E571-4BC9-8881-A5386E9C763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Isosceles Triangle 1223">
              <a:extLst>
                <a:ext uri="{FF2B5EF4-FFF2-40B4-BE49-F238E27FC236}">
                  <a16:creationId xmlns:a16="http://schemas.microsoft.com/office/drawing/2014/main" id="{A5FD2FB7-306E-407C-AF4F-F758CDD6E08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5" name="Straight Connector 1224">
              <a:extLst>
                <a:ext uri="{FF2B5EF4-FFF2-40B4-BE49-F238E27FC236}">
                  <a16:creationId xmlns:a16="http://schemas.microsoft.com/office/drawing/2014/main" id="{DC207DF0-F836-4FC4-805A-DF880102B47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B91B055F-B4DE-4A61-8CDB-0FF01362DE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7" name="Arc 1226">
              <a:extLst>
                <a:ext uri="{FF2B5EF4-FFF2-40B4-BE49-F238E27FC236}">
                  <a16:creationId xmlns:a16="http://schemas.microsoft.com/office/drawing/2014/main" id="{12683887-0028-497C-AB49-169D857E81C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83BE280D-A54D-40E4-B719-D9F4E9CA6D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BB013D9E-70C6-4FED-B1AD-4517F5AE49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201ACC22-17D9-4F8F-9942-30B9AED28CC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98CEED1E-000F-48B7-AE38-E5443EC77B3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48EAB86B-EB10-48A2-8D45-42C9F1BAB21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Oval 1232">
              <a:extLst>
                <a:ext uri="{FF2B5EF4-FFF2-40B4-BE49-F238E27FC236}">
                  <a16:creationId xmlns:a16="http://schemas.microsoft.com/office/drawing/2014/main" id="{6F33D7BA-4F9A-4CCC-97F4-99CAF27C3B2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28A5B006-4139-4E96-99F1-7C5B445B33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73F8D2A3-F6E6-49C2-8B36-6BCCA5216CF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6" name="Straight Connector 1235">
              <a:extLst>
                <a:ext uri="{FF2B5EF4-FFF2-40B4-BE49-F238E27FC236}">
                  <a16:creationId xmlns:a16="http://schemas.microsoft.com/office/drawing/2014/main" id="{5B5C06A2-4120-4E55-9E55-350B34D9784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7" name="Group 1236">
            <a:extLst>
              <a:ext uri="{FF2B5EF4-FFF2-40B4-BE49-F238E27FC236}">
                <a16:creationId xmlns:a16="http://schemas.microsoft.com/office/drawing/2014/main" id="{581BBCFC-5B18-41A4-9E7A-88063B05F28F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882F13E0-B3FF-47D9-8D26-D0DB4B56D16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Isosceles Triangle 1238">
              <a:extLst>
                <a:ext uri="{FF2B5EF4-FFF2-40B4-BE49-F238E27FC236}">
                  <a16:creationId xmlns:a16="http://schemas.microsoft.com/office/drawing/2014/main" id="{76B05B14-69ED-4987-8B56-D0BB80FE637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0" name="Straight Connector 1239">
              <a:extLst>
                <a:ext uri="{FF2B5EF4-FFF2-40B4-BE49-F238E27FC236}">
                  <a16:creationId xmlns:a16="http://schemas.microsoft.com/office/drawing/2014/main" id="{33B38D3C-93EB-4EF1-8D3D-39CB70ADCC2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05B96496-7054-4A9F-A74D-A54C419729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66905861-FEEF-4EBD-8129-44FC20668BC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EF460179-2225-49BA-B0FB-51569BAF91E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AAA3C15C-1D4C-4CF5-969D-9BB7C0FBF8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810414BC-9466-457F-AD4E-8B9EC995DE0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CB4CBB37-3BA0-4669-B72C-EAC76D4605C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D4F6BA2D-B1A5-431B-8DE0-E3A9B05AAF0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Oval 1247">
              <a:extLst>
                <a:ext uri="{FF2B5EF4-FFF2-40B4-BE49-F238E27FC236}">
                  <a16:creationId xmlns:a16="http://schemas.microsoft.com/office/drawing/2014/main" id="{471BADC3-EAA6-4EB5-9E96-94568666455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5430CB51-AC9E-46FD-BD13-CBE6B04E2C5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9A1995F6-097D-488F-B6E0-9F33A1AC19A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1" name="Straight Connector 1250">
              <a:extLst>
                <a:ext uri="{FF2B5EF4-FFF2-40B4-BE49-F238E27FC236}">
                  <a16:creationId xmlns:a16="http://schemas.microsoft.com/office/drawing/2014/main" id="{801AD715-889E-49AA-9D3C-64489323016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147013A2-F4E3-4E62-A59B-933D5820ECAF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F32542D1-E317-4659-A7EF-4A65298F528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Isosceles Triangle 1253">
              <a:extLst>
                <a:ext uri="{FF2B5EF4-FFF2-40B4-BE49-F238E27FC236}">
                  <a16:creationId xmlns:a16="http://schemas.microsoft.com/office/drawing/2014/main" id="{9CD61754-0EB0-4654-B667-A66EFC4C706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5" name="Straight Connector 1254">
              <a:extLst>
                <a:ext uri="{FF2B5EF4-FFF2-40B4-BE49-F238E27FC236}">
                  <a16:creationId xmlns:a16="http://schemas.microsoft.com/office/drawing/2014/main" id="{A90F92BC-45B4-4B5B-A2EB-923C5E48708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Straight Connector 1255">
              <a:extLst>
                <a:ext uri="{FF2B5EF4-FFF2-40B4-BE49-F238E27FC236}">
                  <a16:creationId xmlns:a16="http://schemas.microsoft.com/office/drawing/2014/main" id="{883F129D-F363-47A4-89B7-5C6E5233FC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CE1AD0DC-E135-4831-A3CC-E1339494A05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AFE1F83F-BA87-470F-904F-20B615B17C1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6B12EDC0-B57E-4374-8597-E40C84E2F99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B9FDC5B1-BD83-4C00-9863-E46617DDE64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40E6995C-F2C7-4DBA-AACA-C37505CCE35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E58733E6-B317-4E8A-AD5C-84C422950B4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Oval 1262">
              <a:extLst>
                <a:ext uri="{FF2B5EF4-FFF2-40B4-BE49-F238E27FC236}">
                  <a16:creationId xmlns:a16="http://schemas.microsoft.com/office/drawing/2014/main" id="{BAF37BEC-B551-4B24-8E03-F2F1C1ECCA5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219708DF-E980-4F4C-A5C1-63AEB0AFDF7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140FA7EE-5673-4F4C-9F37-4FA79F93FE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6" name="Straight Connector 1265">
              <a:extLst>
                <a:ext uri="{FF2B5EF4-FFF2-40B4-BE49-F238E27FC236}">
                  <a16:creationId xmlns:a16="http://schemas.microsoft.com/office/drawing/2014/main" id="{502BBE3E-D32C-4C1F-A9FA-A718E72A57B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7" name="Group 1266">
            <a:extLst>
              <a:ext uri="{FF2B5EF4-FFF2-40B4-BE49-F238E27FC236}">
                <a16:creationId xmlns:a16="http://schemas.microsoft.com/office/drawing/2014/main" id="{D6E289DB-AE65-422F-8810-B0868B177494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E3E55C90-29FB-4EAB-8310-74F40727801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Isosceles Triangle 1268">
              <a:extLst>
                <a:ext uri="{FF2B5EF4-FFF2-40B4-BE49-F238E27FC236}">
                  <a16:creationId xmlns:a16="http://schemas.microsoft.com/office/drawing/2014/main" id="{178D2D99-B995-487E-BE46-241F1ADF355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0" name="Straight Connector 1269">
              <a:extLst>
                <a:ext uri="{FF2B5EF4-FFF2-40B4-BE49-F238E27FC236}">
                  <a16:creationId xmlns:a16="http://schemas.microsoft.com/office/drawing/2014/main" id="{0285AB46-98A8-4105-9C92-0D94CE59738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Straight Connector 1270">
              <a:extLst>
                <a:ext uri="{FF2B5EF4-FFF2-40B4-BE49-F238E27FC236}">
                  <a16:creationId xmlns:a16="http://schemas.microsoft.com/office/drawing/2014/main" id="{5B4CCD10-FD23-4B8C-BBE9-EA27F5C4CF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3D319F2C-B47A-4314-B9BF-015C10E3246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4C5C51D1-1569-46EF-9DC1-12085F4164D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FCC52AAB-7B70-4FBD-8BB6-F6A98EF2A0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A9A0B219-603C-428D-9C92-4F2F38FC6EB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4A7E25C0-7AF2-4E66-B5D2-FC76D580301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CC1B3208-7255-4CE7-B57E-CF636A50AE6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Oval 1277">
              <a:extLst>
                <a:ext uri="{FF2B5EF4-FFF2-40B4-BE49-F238E27FC236}">
                  <a16:creationId xmlns:a16="http://schemas.microsoft.com/office/drawing/2014/main" id="{10DF08A4-8FC1-4582-B9BD-666E31BDDAE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F23DD432-01DC-4F4A-BC78-10B29CF359C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73E5C317-2BA7-415E-A2D5-A2CD6B63706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8B140932-8E16-4B57-A7C6-D2184AD53C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2" name="Group 1281">
            <a:extLst>
              <a:ext uri="{FF2B5EF4-FFF2-40B4-BE49-F238E27FC236}">
                <a16:creationId xmlns:a16="http://schemas.microsoft.com/office/drawing/2014/main" id="{F141AEA1-49F2-4167-ADC0-690A347D8CA0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E4B32439-384A-4D5E-BBE3-501939B76C0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Isosceles Triangle 1283">
              <a:extLst>
                <a:ext uri="{FF2B5EF4-FFF2-40B4-BE49-F238E27FC236}">
                  <a16:creationId xmlns:a16="http://schemas.microsoft.com/office/drawing/2014/main" id="{59F8F82D-4EC1-47F3-B3F3-F907D0721C8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5" name="Straight Connector 1284">
              <a:extLst>
                <a:ext uri="{FF2B5EF4-FFF2-40B4-BE49-F238E27FC236}">
                  <a16:creationId xmlns:a16="http://schemas.microsoft.com/office/drawing/2014/main" id="{09B57A26-1CA7-498A-B96A-8703FAFB3AB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6" name="Straight Connector 1285">
              <a:extLst>
                <a:ext uri="{FF2B5EF4-FFF2-40B4-BE49-F238E27FC236}">
                  <a16:creationId xmlns:a16="http://schemas.microsoft.com/office/drawing/2014/main" id="{2C4079AA-CCEB-4997-9B80-78F1980BA8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26DAA71F-9CE7-49B9-B426-7968E429945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59415EC4-AB1D-4C39-A2CE-F720DCE47E7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B81CB742-9727-44E8-AFD6-AE0266700A5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972532A8-A2E6-4D05-987C-28DD6DC8D57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4FE4E0BA-38B0-4E7F-860F-978292365A4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7F79697A-D0CD-4803-98BD-76B1A9284AF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Oval 1292">
              <a:extLst>
                <a:ext uri="{FF2B5EF4-FFF2-40B4-BE49-F238E27FC236}">
                  <a16:creationId xmlns:a16="http://schemas.microsoft.com/office/drawing/2014/main" id="{F2ADECFB-1DD3-4D21-A83B-CD29B6E0B47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7DFD6123-8359-46DF-BBF8-E097B9A7986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Arc 1294">
              <a:extLst>
                <a:ext uri="{FF2B5EF4-FFF2-40B4-BE49-F238E27FC236}">
                  <a16:creationId xmlns:a16="http://schemas.microsoft.com/office/drawing/2014/main" id="{1C7BBF2D-468B-4BFD-858D-789F952C0D7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6" name="Straight Connector 1295">
              <a:extLst>
                <a:ext uri="{FF2B5EF4-FFF2-40B4-BE49-F238E27FC236}">
                  <a16:creationId xmlns:a16="http://schemas.microsoft.com/office/drawing/2014/main" id="{045D3347-5CE0-45B0-BDDA-9F29363FBBE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7" name="Group 1296">
            <a:extLst>
              <a:ext uri="{FF2B5EF4-FFF2-40B4-BE49-F238E27FC236}">
                <a16:creationId xmlns:a16="http://schemas.microsoft.com/office/drawing/2014/main" id="{BFF311D7-3609-4DB8-88FE-FDD2CD112397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D9F7D90D-3411-4A47-9516-B90DB13930C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Isosceles Triangle 1298">
              <a:extLst>
                <a:ext uri="{FF2B5EF4-FFF2-40B4-BE49-F238E27FC236}">
                  <a16:creationId xmlns:a16="http://schemas.microsoft.com/office/drawing/2014/main" id="{BC4A8690-0C55-4C16-B0A2-462DF15BA2E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0" name="Straight Connector 1299">
              <a:extLst>
                <a:ext uri="{FF2B5EF4-FFF2-40B4-BE49-F238E27FC236}">
                  <a16:creationId xmlns:a16="http://schemas.microsoft.com/office/drawing/2014/main" id="{98449BBB-61E6-44B2-9DDB-C4E315238FE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1" name="Straight Connector 1300">
              <a:extLst>
                <a:ext uri="{FF2B5EF4-FFF2-40B4-BE49-F238E27FC236}">
                  <a16:creationId xmlns:a16="http://schemas.microsoft.com/office/drawing/2014/main" id="{4B2D29BC-3596-4D12-BCF3-1A2DB77EE1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8A2FB646-64AC-4133-AD47-288A6BDB977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A0AC020D-6BAC-490C-9A65-6A629D637A3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39C03365-0F3C-46D4-82CE-102BCD33C4F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FBC1CD11-2BB4-4363-8F25-4C8B32DBDCB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B2B9C2B6-2B24-4727-A2D1-A8976C72AD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564BE450-DE8D-4850-887D-6AF75A6F4FB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Oval 1307">
              <a:extLst>
                <a:ext uri="{FF2B5EF4-FFF2-40B4-BE49-F238E27FC236}">
                  <a16:creationId xmlns:a16="http://schemas.microsoft.com/office/drawing/2014/main" id="{6EEA2C89-9788-41CF-A5D7-99E9F7BC888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72DE464D-C4F3-4919-8BD7-973F6E7C798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4FF2FBE4-A56F-4C11-A187-6F6FC767D2F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1" name="Straight Connector 1310">
              <a:extLst>
                <a:ext uri="{FF2B5EF4-FFF2-40B4-BE49-F238E27FC236}">
                  <a16:creationId xmlns:a16="http://schemas.microsoft.com/office/drawing/2014/main" id="{B0B444DB-2867-4C58-89A4-1B4CE69720A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2" name="Group 1311">
            <a:extLst>
              <a:ext uri="{FF2B5EF4-FFF2-40B4-BE49-F238E27FC236}">
                <a16:creationId xmlns:a16="http://schemas.microsoft.com/office/drawing/2014/main" id="{C9CCFCAE-CBEB-45D4-A837-CCC8420C59DD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C741C052-5AE3-4042-B007-BE0031E0021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Isosceles Triangle 1313">
              <a:extLst>
                <a:ext uri="{FF2B5EF4-FFF2-40B4-BE49-F238E27FC236}">
                  <a16:creationId xmlns:a16="http://schemas.microsoft.com/office/drawing/2014/main" id="{44D756E0-9BF6-4C52-8876-C3F195AC0A1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5" name="Straight Connector 1314">
              <a:extLst>
                <a:ext uri="{FF2B5EF4-FFF2-40B4-BE49-F238E27FC236}">
                  <a16:creationId xmlns:a16="http://schemas.microsoft.com/office/drawing/2014/main" id="{0F414234-B247-439E-AB06-69FDCD634E6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Straight Connector 1315">
              <a:extLst>
                <a:ext uri="{FF2B5EF4-FFF2-40B4-BE49-F238E27FC236}">
                  <a16:creationId xmlns:a16="http://schemas.microsoft.com/office/drawing/2014/main" id="{6FC89C09-E87B-4857-BD21-172386C2FF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6677F03C-8238-4BF6-B9E8-9D1EA0BF3C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64A1975B-0B6A-4E99-B327-D0E3005A87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7D9EEE1E-0A7F-4EE6-AB00-2A47242A353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04F9804C-15B0-40BF-91A8-F3763A12DB7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B6AD521C-8D40-4792-BAA5-5D405BC3450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E2640F10-8768-45CF-8381-A1180C0A088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Oval 1322">
              <a:extLst>
                <a:ext uri="{FF2B5EF4-FFF2-40B4-BE49-F238E27FC236}">
                  <a16:creationId xmlns:a16="http://schemas.microsoft.com/office/drawing/2014/main" id="{43C053A8-A6CF-45C9-B891-6152879A7D5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D779014C-4AE6-4BE4-A822-7DD38B67378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6153FFDD-B25D-478B-91AF-59C063A9A2A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A527E8CE-ABDD-4313-9B4C-AAEB71AB683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2077A52E-479B-4FA9-A633-1953BFDAFEB0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0E4C6131-34C6-4B24-BEB3-A09AAB5D37D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Isosceles Triangle 1328">
              <a:extLst>
                <a:ext uri="{FF2B5EF4-FFF2-40B4-BE49-F238E27FC236}">
                  <a16:creationId xmlns:a16="http://schemas.microsoft.com/office/drawing/2014/main" id="{C16C0C5B-1723-4C05-9AF7-8787395FC6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0" name="Straight Connector 1329">
              <a:extLst>
                <a:ext uri="{FF2B5EF4-FFF2-40B4-BE49-F238E27FC236}">
                  <a16:creationId xmlns:a16="http://schemas.microsoft.com/office/drawing/2014/main" id="{BB21683A-EAF7-4F72-80DB-C0FDF7D0DA2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1D005E4C-FDD3-4D46-AFE4-5F16012D78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3A1C6453-F755-4B73-ABE3-DE81B49CFE7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0597B194-5367-473A-A5EC-F7464FD032A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25499EFF-C515-474E-9B41-173A7B6F71F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6CEE8676-4338-4989-BE23-30566D25E90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149CEF8F-FC04-483B-B128-89B7F7F4F59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48CA2E94-4C98-448E-9EBF-45BDAE7578D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Oval 1337">
              <a:extLst>
                <a:ext uri="{FF2B5EF4-FFF2-40B4-BE49-F238E27FC236}">
                  <a16:creationId xmlns:a16="http://schemas.microsoft.com/office/drawing/2014/main" id="{52E8EF35-ECB3-4E73-8751-04F61946845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33A05E60-2CF3-4BBD-9B49-9978B41A164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D8BC10C6-B7D0-4182-A8BF-C387DAF9699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1" name="Straight Connector 1340">
              <a:extLst>
                <a:ext uri="{FF2B5EF4-FFF2-40B4-BE49-F238E27FC236}">
                  <a16:creationId xmlns:a16="http://schemas.microsoft.com/office/drawing/2014/main" id="{E5B27175-3018-45F5-BFC9-D3A57C43B6C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2" name="Group 1341">
            <a:extLst>
              <a:ext uri="{FF2B5EF4-FFF2-40B4-BE49-F238E27FC236}">
                <a16:creationId xmlns:a16="http://schemas.microsoft.com/office/drawing/2014/main" id="{E3537D41-B6E2-4800-A06A-A2A45763068A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B1C7A531-F145-4D30-8FC4-BBFC2738FFF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Isosceles Triangle 1343">
              <a:extLst>
                <a:ext uri="{FF2B5EF4-FFF2-40B4-BE49-F238E27FC236}">
                  <a16:creationId xmlns:a16="http://schemas.microsoft.com/office/drawing/2014/main" id="{EDECF7E1-37B3-4C2F-BDC7-80675FD9958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5" name="Straight Connector 1344">
              <a:extLst>
                <a:ext uri="{FF2B5EF4-FFF2-40B4-BE49-F238E27FC236}">
                  <a16:creationId xmlns:a16="http://schemas.microsoft.com/office/drawing/2014/main" id="{9E488FE8-5770-4CD0-93EE-17450356C67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EE322C64-EB62-45E4-88F5-120CC0E13F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1BD4383F-8B88-4D73-BEB8-ACA2DD188A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8" name="Arc 1347">
              <a:extLst>
                <a:ext uri="{FF2B5EF4-FFF2-40B4-BE49-F238E27FC236}">
                  <a16:creationId xmlns:a16="http://schemas.microsoft.com/office/drawing/2014/main" id="{E5293CD5-1C6D-4AED-8CC8-096618392FD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81CF8779-955E-4CD3-8D0B-85954502886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E8C8FD9C-C3B1-48B2-BEF6-DA45299057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A4A78CB4-3847-445E-B690-1A172C671E7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A5A8380E-8FDF-48A2-838D-D88265A83B5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Oval 1352">
              <a:extLst>
                <a:ext uri="{FF2B5EF4-FFF2-40B4-BE49-F238E27FC236}">
                  <a16:creationId xmlns:a16="http://schemas.microsoft.com/office/drawing/2014/main" id="{460F39BF-31DF-44CA-8F0B-A6C6FABD015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7140512C-D861-4612-8AFE-0609F3F4B88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024FD568-C8CF-4524-A892-757FA274BD3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6" name="Straight Connector 1355">
              <a:extLst>
                <a:ext uri="{FF2B5EF4-FFF2-40B4-BE49-F238E27FC236}">
                  <a16:creationId xmlns:a16="http://schemas.microsoft.com/office/drawing/2014/main" id="{4913965C-8A19-4A71-86A3-6D68F954772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7" name="Group 1356">
            <a:extLst>
              <a:ext uri="{FF2B5EF4-FFF2-40B4-BE49-F238E27FC236}">
                <a16:creationId xmlns:a16="http://schemas.microsoft.com/office/drawing/2014/main" id="{1B536D6F-B7A9-45F8-87BF-80B02B4BEB13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9A005A1D-F471-45F7-B3AB-B6A3592886C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Isosceles Triangle 1358">
              <a:extLst>
                <a:ext uri="{FF2B5EF4-FFF2-40B4-BE49-F238E27FC236}">
                  <a16:creationId xmlns:a16="http://schemas.microsoft.com/office/drawing/2014/main" id="{C20AA4D8-9115-4CA6-A52F-5E71EDA13F9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E561DD5E-98DF-43ED-99DA-0B074EED122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1" name="Straight Connector 1360">
              <a:extLst>
                <a:ext uri="{FF2B5EF4-FFF2-40B4-BE49-F238E27FC236}">
                  <a16:creationId xmlns:a16="http://schemas.microsoft.com/office/drawing/2014/main" id="{568B9757-F1C2-494F-A693-0B04CBE414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6DC0A913-31F3-47F5-BB24-F5E3C799EA8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3" name="Arc 1362">
              <a:extLst>
                <a:ext uri="{FF2B5EF4-FFF2-40B4-BE49-F238E27FC236}">
                  <a16:creationId xmlns:a16="http://schemas.microsoft.com/office/drawing/2014/main" id="{78239DC3-4E96-41BB-BE2E-D774C537E22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37B4B513-1429-43B2-BF8F-8B0059D001E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F5B8EC9A-93DC-43FA-9D61-3F35B4B3ABE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9BF63FD0-7B10-437B-9212-D969684E789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AA3C8384-C8EC-46DD-99EF-BF93D908F47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Oval 1367">
              <a:extLst>
                <a:ext uri="{FF2B5EF4-FFF2-40B4-BE49-F238E27FC236}">
                  <a16:creationId xmlns:a16="http://schemas.microsoft.com/office/drawing/2014/main" id="{0BF74B7A-729C-42DC-8A63-7D0905A5FA3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9067093C-CD29-4EDD-B3DC-5EDDBDF4FEE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1ED10F0C-FF5C-4CAB-8454-1F1964F7610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1" name="Straight Connector 1370">
              <a:extLst>
                <a:ext uri="{FF2B5EF4-FFF2-40B4-BE49-F238E27FC236}">
                  <a16:creationId xmlns:a16="http://schemas.microsoft.com/office/drawing/2014/main" id="{04652B99-B614-42B7-91BD-803627A3730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2" name="Group 1371">
            <a:extLst>
              <a:ext uri="{FF2B5EF4-FFF2-40B4-BE49-F238E27FC236}">
                <a16:creationId xmlns:a16="http://schemas.microsoft.com/office/drawing/2014/main" id="{A967DBB9-0403-4D72-BDF9-EC8C19D89D6B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61F63EED-5791-4D97-AD99-910B29BA6D0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Isosceles Triangle 1373">
              <a:extLst>
                <a:ext uri="{FF2B5EF4-FFF2-40B4-BE49-F238E27FC236}">
                  <a16:creationId xmlns:a16="http://schemas.microsoft.com/office/drawing/2014/main" id="{9FDBBF0B-4BD8-4B85-9B84-DF72EA7B353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5" name="Straight Connector 1374">
              <a:extLst>
                <a:ext uri="{FF2B5EF4-FFF2-40B4-BE49-F238E27FC236}">
                  <a16:creationId xmlns:a16="http://schemas.microsoft.com/office/drawing/2014/main" id="{D6ED00BD-C716-4B40-8237-655311EAD76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Straight Connector 1375">
              <a:extLst>
                <a:ext uri="{FF2B5EF4-FFF2-40B4-BE49-F238E27FC236}">
                  <a16:creationId xmlns:a16="http://schemas.microsoft.com/office/drawing/2014/main" id="{12F50ECA-C0BF-4050-BB59-C97F81D4E5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5413C028-4149-4F00-87B6-A40384C15BC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D49A0E03-0582-44C1-B3AE-B13B0BC6E6C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43383C9F-0130-4838-9177-BFF0D7F0808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FA444287-3AD1-4D6C-8144-F7907493FFA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6C78D921-0354-4BBC-9222-43CF746DD77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7D754B6E-1088-4FE3-A860-2210BBCA506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Oval 1382">
              <a:extLst>
                <a:ext uri="{FF2B5EF4-FFF2-40B4-BE49-F238E27FC236}">
                  <a16:creationId xmlns:a16="http://schemas.microsoft.com/office/drawing/2014/main" id="{6026E90E-DCBF-4359-A146-2A0CE295BAC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64890DB0-D3A4-4659-9DA6-DD90C74E267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AA42615E-3C54-428E-B26B-F09D3B1D102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6" name="Straight Connector 1385">
              <a:extLst>
                <a:ext uri="{FF2B5EF4-FFF2-40B4-BE49-F238E27FC236}">
                  <a16:creationId xmlns:a16="http://schemas.microsoft.com/office/drawing/2014/main" id="{8C687A3F-F365-4E85-91A9-99CE31FD383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7" name="Group 1386">
            <a:extLst>
              <a:ext uri="{FF2B5EF4-FFF2-40B4-BE49-F238E27FC236}">
                <a16:creationId xmlns:a16="http://schemas.microsoft.com/office/drawing/2014/main" id="{36C7969F-9783-47AE-ACE7-954088FB9C3D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D695F150-E103-4F50-91D2-955F79BA735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Isosceles Triangle 1388">
              <a:extLst>
                <a:ext uri="{FF2B5EF4-FFF2-40B4-BE49-F238E27FC236}">
                  <a16:creationId xmlns:a16="http://schemas.microsoft.com/office/drawing/2014/main" id="{A0274E3F-5061-4F2D-87E2-CABE21AB30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0" name="Straight Connector 1389">
              <a:extLst>
                <a:ext uri="{FF2B5EF4-FFF2-40B4-BE49-F238E27FC236}">
                  <a16:creationId xmlns:a16="http://schemas.microsoft.com/office/drawing/2014/main" id="{B079D534-F9C6-4B3D-98B2-7E4AD179C8C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Straight Connector 1390">
              <a:extLst>
                <a:ext uri="{FF2B5EF4-FFF2-40B4-BE49-F238E27FC236}">
                  <a16:creationId xmlns:a16="http://schemas.microsoft.com/office/drawing/2014/main" id="{39FD7D7F-2F5B-42F6-AB23-35B1CCBBA1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8CEA3E55-758E-4CF9-A9C2-4B129BA66C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CC40F870-5A97-4A9E-87B9-B6FAA042E6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3A4915A3-A962-4E6E-B3D2-30ADAB80A70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8F31C102-C846-4F5A-8A23-954BF67C028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B712369E-D679-4378-A907-9BC53537894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FD77B524-72B0-4149-994F-DBBF7B24302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Oval 1397">
              <a:extLst>
                <a:ext uri="{FF2B5EF4-FFF2-40B4-BE49-F238E27FC236}">
                  <a16:creationId xmlns:a16="http://schemas.microsoft.com/office/drawing/2014/main" id="{7B925202-5A08-4DEB-96A2-83F0BEEE70C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5EAD0AA4-6360-46EC-9758-1190518E5E8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B9E9B43B-B9C8-4219-8B77-99CE29D7D2F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1" name="Straight Connector 1400">
              <a:extLst>
                <a:ext uri="{FF2B5EF4-FFF2-40B4-BE49-F238E27FC236}">
                  <a16:creationId xmlns:a16="http://schemas.microsoft.com/office/drawing/2014/main" id="{6EE9FAEE-CEF9-4790-8BFF-D7FA921C21E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2" name="Group 1401">
            <a:extLst>
              <a:ext uri="{FF2B5EF4-FFF2-40B4-BE49-F238E27FC236}">
                <a16:creationId xmlns:a16="http://schemas.microsoft.com/office/drawing/2014/main" id="{48EF7F6B-7502-45D5-B09C-9696AAC82568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D73DCC42-110D-4E15-9133-8541B7FABC6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Isosceles Triangle 1403">
              <a:extLst>
                <a:ext uri="{FF2B5EF4-FFF2-40B4-BE49-F238E27FC236}">
                  <a16:creationId xmlns:a16="http://schemas.microsoft.com/office/drawing/2014/main" id="{854CD0AC-6AEE-4BE4-8A35-08E6376C2E7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5" name="Straight Connector 1404">
              <a:extLst>
                <a:ext uri="{FF2B5EF4-FFF2-40B4-BE49-F238E27FC236}">
                  <a16:creationId xmlns:a16="http://schemas.microsoft.com/office/drawing/2014/main" id="{5B7B582E-8D1C-4668-B6ED-9AC402B636B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6" name="Straight Connector 1405">
              <a:extLst>
                <a:ext uri="{FF2B5EF4-FFF2-40B4-BE49-F238E27FC236}">
                  <a16:creationId xmlns:a16="http://schemas.microsoft.com/office/drawing/2014/main" id="{024E98DC-79D7-4E5E-91FA-DEE4405BBD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697D4375-A380-4770-9C0D-0914FA1A35C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C7C9E292-841F-459D-B81B-3D4BCD6016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61E9F860-08D5-4210-8581-F855CAEF22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7F4E032F-C69A-4958-9CDD-EDE303E489F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00E90BFA-033D-41A8-92DE-4CEF24ADDDA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34B03867-EF00-4C35-A516-8147FA1FCCD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Oval 1412">
              <a:extLst>
                <a:ext uri="{FF2B5EF4-FFF2-40B4-BE49-F238E27FC236}">
                  <a16:creationId xmlns:a16="http://schemas.microsoft.com/office/drawing/2014/main" id="{1B63AB53-39F9-4373-BDA1-BE10E7FEC9C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C31CEF9D-F0E7-40A2-AC2D-6F3A4DC3EF1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11AF323C-5B23-43A5-93EF-63398450647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2FA4DE0F-A9D5-4F41-BB5D-8CCF8284259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7" name="Group 1416">
            <a:extLst>
              <a:ext uri="{FF2B5EF4-FFF2-40B4-BE49-F238E27FC236}">
                <a16:creationId xmlns:a16="http://schemas.microsoft.com/office/drawing/2014/main" id="{148E7EE0-5FCB-4AA5-8349-95490338B7ED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7506398D-E467-4796-A6B9-1B6C6D8BC7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Isosceles Triangle 1418">
              <a:extLst>
                <a:ext uri="{FF2B5EF4-FFF2-40B4-BE49-F238E27FC236}">
                  <a16:creationId xmlns:a16="http://schemas.microsoft.com/office/drawing/2014/main" id="{1F754C29-CD5C-4AFE-A4B6-573929907C5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0" name="Straight Connector 1419">
              <a:extLst>
                <a:ext uri="{FF2B5EF4-FFF2-40B4-BE49-F238E27FC236}">
                  <a16:creationId xmlns:a16="http://schemas.microsoft.com/office/drawing/2014/main" id="{6CAAC6A8-47BF-40B4-96CE-6F9672010B8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1" name="Straight Connector 1420">
              <a:extLst>
                <a:ext uri="{FF2B5EF4-FFF2-40B4-BE49-F238E27FC236}">
                  <a16:creationId xmlns:a16="http://schemas.microsoft.com/office/drawing/2014/main" id="{415EFBC6-0A35-4019-9900-3C2064CEF1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8E266907-C7FE-46B8-BFB5-D2AE2B9BFBA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9C3DDB90-F1D4-4255-A30F-102CA217ED2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DD1B241E-6B5B-440D-B19B-77DF0DFC46A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6DA27C71-0B4B-4D5C-9A97-200354EA0FA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D42C71CF-9F43-47B6-B96F-CFA992511DD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790196E1-1D1C-402D-8CA5-72EA0415813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Oval 1427">
              <a:extLst>
                <a:ext uri="{FF2B5EF4-FFF2-40B4-BE49-F238E27FC236}">
                  <a16:creationId xmlns:a16="http://schemas.microsoft.com/office/drawing/2014/main" id="{D4F388B4-EB20-49A4-A9BC-021C5FE8B8D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BA5DABEE-9C0C-4185-9C47-D78A88D8FEC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97A35E6A-F43C-40A2-9C8E-E823243C78C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2158A47B-3E56-4FE1-BE71-E6F64872CB0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2" name="Group 1431">
            <a:extLst>
              <a:ext uri="{FF2B5EF4-FFF2-40B4-BE49-F238E27FC236}">
                <a16:creationId xmlns:a16="http://schemas.microsoft.com/office/drawing/2014/main" id="{2A0BAD5A-689A-409A-91DD-BA29C6EC5026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988B5892-79AD-4C6B-BC51-0A95963B84E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4" name="Isosceles Triangle 1433">
              <a:extLst>
                <a:ext uri="{FF2B5EF4-FFF2-40B4-BE49-F238E27FC236}">
                  <a16:creationId xmlns:a16="http://schemas.microsoft.com/office/drawing/2014/main" id="{F277C60F-64BC-4CF1-ACD1-AC9A8B8A3DF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5" name="Straight Connector 1434">
              <a:extLst>
                <a:ext uri="{FF2B5EF4-FFF2-40B4-BE49-F238E27FC236}">
                  <a16:creationId xmlns:a16="http://schemas.microsoft.com/office/drawing/2014/main" id="{399122EC-52B7-47E8-9697-5989800802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Straight Connector 1435">
              <a:extLst>
                <a:ext uri="{FF2B5EF4-FFF2-40B4-BE49-F238E27FC236}">
                  <a16:creationId xmlns:a16="http://schemas.microsoft.com/office/drawing/2014/main" id="{214E2829-97BC-4E5E-AD81-B40DCB9C56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900FE38C-2661-4468-9BA0-84F17223E0B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66A76A5F-1E1B-4BE6-95EE-AA0B93DEBC8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D4687AEF-8F7A-4891-8B0A-97AB27BE839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12A3613D-2ECE-4AA5-8ABB-6D0588CB67B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130713A1-B48C-49F8-A3E2-C7708A853AA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1A91951E-3419-43E6-8BAE-9C0C2558A30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Oval 1442">
              <a:extLst>
                <a:ext uri="{FF2B5EF4-FFF2-40B4-BE49-F238E27FC236}">
                  <a16:creationId xmlns:a16="http://schemas.microsoft.com/office/drawing/2014/main" id="{F9009B7B-4B27-4916-91E0-8B9651C4106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06F85F30-BE0A-4B1D-8E0C-A5BD48C2F5E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0AF71856-A943-4E3A-BC1B-C34CA72208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6" name="Straight Connector 1445">
              <a:extLst>
                <a:ext uri="{FF2B5EF4-FFF2-40B4-BE49-F238E27FC236}">
                  <a16:creationId xmlns:a16="http://schemas.microsoft.com/office/drawing/2014/main" id="{C69D2BB0-1E34-43DE-A3D3-A61410DD2B0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7" name="Group 1446">
            <a:extLst>
              <a:ext uri="{FF2B5EF4-FFF2-40B4-BE49-F238E27FC236}">
                <a16:creationId xmlns:a16="http://schemas.microsoft.com/office/drawing/2014/main" id="{9FA734DD-C8F4-43B9-9A77-27283D89F512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C9CE91DA-7605-4BE4-9E61-E1C092A47BD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Isosceles Triangle 1448">
              <a:extLst>
                <a:ext uri="{FF2B5EF4-FFF2-40B4-BE49-F238E27FC236}">
                  <a16:creationId xmlns:a16="http://schemas.microsoft.com/office/drawing/2014/main" id="{C40AEEA4-1ED2-4B28-8594-84037C3B5B9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0" name="Straight Connector 1449">
              <a:extLst>
                <a:ext uri="{FF2B5EF4-FFF2-40B4-BE49-F238E27FC236}">
                  <a16:creationId xmlns:a16="http://schemas.microsoft.com/office/drawing/2014/main" id="{AE7C594B-51E5-4243-A356-86AAEA19F02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A7C44293-D394-4FAA-8F8F-41CED1974D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312AD0AD-B3D1-484D-B08D-DB1AA4C05F4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FBE80256-9B96-4ED5-8273-72EDEEFCA2B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7C648AE3-9CE0-49E8-A7DD-F1B89AABB4C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17DDAFD2-7975-487B-B824-546843828D5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4DBD0AA0-0D57-44C9-A998-05E81A33CF9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BA557DE6-B301-4F53-AB34-911EB6C9FA7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Oval 1457">
              <a:extLst>
                <a:ext uri="{FF2B5EF4-FFF2-40B4-BE49-F238E27FC236}">
                  <a16:creationId xmlns:a16="http://schemas.microsoft.com/office/drawing/2014/main" id="{9C88D9A9-31D1-4EE0-9B2F-D568B0E329F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6951C5DF-B5F6-4368-B2E8-8B10483933A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F0AA8413-5E5F-46B5-884A-7B10EB36254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1" name="Straight Connector 1460">
              <a:extLst>
                <a:ext uri="{FF2B5EF4-FFF2-40B4-BE49-F238E27FC236}">
                  <a16:creationId xmlns:a16="http://schemas.microsoft.com/office/drawing/2014/main" id="{65C37D6A-5D94-407C-BC68-2945FFD4CB6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2" name="Group 1461">
            <a:extLst>
              <a:ext uri="{FF2B5EF4-FFF2-40B4-BE49-F238E27FC236}">
                <a16:creationId xmlns:a16="http://schemas.microsoft.com/office/drawing/2014/main" id="{E602A2F0-DFAA-4BE6-9106-938142B6B8DE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32091A8E-D632-413A-8E15-0126DD38A01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Isosceles Triangle 1463">
              <a:extLst>
                <a:ext uri="{FF2B5EF4-FFF2-40B4-BE49-F238E27FC236}">
                  <a16:creationId xmlns:a16="http://schemas.microsoft.com/office/drawing/2014/main" id="{1014E881-7534-4324-A50A-26E200867E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451EBADF-9642-4521-946C-78781EA1C1A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6" name="Straight Connector 1465">
              <a:extLst>
                <a:ext uri="{FF2B5EF4-FFF2-40B4-BE49-F238E27FC236}">
                  <a16:creationId xmlns:a16="http://schemas.microsoft.com/office/drawing/2014/main" id="{FEC40293-A424-4D5A-99F4-0EBABF3EEE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7" name="Arc 1466">
              <a:extLst>
                <a:ext uri="{FF2B5EF4-FFF2-40B4-BE49-F238E27FC236}">
                  <a16:creationId xmlns:a16="http://schemas.microsoft.com/office/drawing/2014/main" id="{3F19C189-4616-4170-958C-8103A166A69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E5B367FC-27A6-49B0-8006-E0FDE0BB228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32318637-9B9B-46BF-98C1-99EB7CF6EB5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FB36FE2D-1A67-49C5-81DD-30FBD914501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797684E7-00AF-4F62-8D54-BC2B5BCF40E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6EA075D2-2712-436E-A9A8-DA1C044FD1C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Oval 1472">
              <a:extLst>
                <a:ext uri="{FF2B5EF4-FFF2-40B4-BE49-F238E27FC236}">
                  <a16:creationId xmlns:a16="http://schemas.microsoft.com/office/drawing/2014/main" id="{50B6A6B5-5785-4438-A271-E82F9C4330D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FE8EBE4A-BBF4-4AED-91A5-29C1448E49C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4D59C2C6-B08F-46D0-9A90-4323C02DAAF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6" name="Straight Connector 1475">
              <a:extLst>
                <a:ext uri="{FF2B5EF4-FFF2-40B4-BE49-F238E27FC236}">
                  <a16:creationId xmlns:a16="http://schemas.microsoft.com/office/drawing/2014/main" id="{93A36BB6-5B05-4A29-AAB1-CC5712F5F93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7" name="Group 1476">
            <a:extLst>
              <a:ext uri="{FF2B5EF4-FFF2-40B4-BE49-F238E27FC236}">
                <a16:creationId xmlns:a16="http://schemas.microsoft.com/office/drawing/2014/main" id="{C8D3246E-EAC9-4E4B-8F27-10F60580D6D6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FD318607-ABAF-4694-A26F-01AAAD74A46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Isosceles Triangle 1478">
              <a:extLst>
                <a:ext uri="{FF2B5EF4-FFF2-40B4-BE49-F238E27FC236}">
                  <a16:creationId xmlns:a16="http://schemas.microsoft.com/office/drawing/2014/main" id="{E3E57090-8C55-4CF5-AACB-0F5B21387C0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0" name="Straight Connector 1479">
              <a:extLst>
                <a:ext uri="{FF2B5EF4-FFF2-40B4-BE49-F238E27FC236}">
                  <a16:creationId xmlns:a16="http://schemas.microsoft.com/office/drawing/2014/main" id="{003C10C7-FF07-4601-A5B0-891573C5EF3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1" name="Straight Connector 1480">
              <a:extLst>
                <a:ext uri="{FF2B5EF4-FFF2-40B4-BE49-F238E27FC236}">
                  <a16:creationId xmlns:a16="http://schemas.microsoft.com/office/drawing/2014/main" id="{394252CD-5416-49FC-940E-94AAB23199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2" name="Arc 1481">
              <a:extLst>
                <a:ext uri="{FF2B5EF4-FFF2-40B4-BE49-F238E27FC236}">
                  <a16:creationId xmlns:a16="http://schemas.microsoft.com/office/drawing/2014/main" id="{F3C4F49A-95E6-4C21-8DA8-F793E49BE2E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9E730DB7-1EA6-4032-B2D0-4DACA4F784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1474964C-1EE0-470F-8EE2-55EF6D873F8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5E3418C4-4A9E-4787-9608-E7BCA21EA2B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F174474F-5257-4FA2-8DAF-B42CA1D2529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BA0EB743-CA3E-4152-88E9-6B24A51257C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Oval 1487">
              <a:extLst>
                <a:ext uri="{FF2B5EF4-FFF2-40B4-BE49-F238E27FC236}">
                  <a16:creationId xmlns:a16="http://schemas.microsoft.com/office/drawing/2014/main" id="{C0961EC3-F579-4018-9A0C-680ED50386E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745B972D-1F26-4482-AEEE-E433AB06131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1AA24CFF-482A-44D5-BFFF-E4CCF71C020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1" name="Straight Connector 1490">
              <a:extLst>
                <a:ext uri="{FF2B5EF4-FFF2-40B4-BE49-F238E27FC236}">
                  <a16:creationId xmlns:a16="http://schemas.microsoft.com/office/drawing/2014/main" id="{EE07CD66-2A58-45EE-95FE-2A1B1A2A380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8" name="Content Placeholder 3">
            <a:extLst>
              <a:ext uri="{FF2B5EF4-FFF2-40B4-BE49-F238E27FC236}">
                <a16:creationId xmlns:a16="http://schemas.microsoft.com/office/drawing/2014/main" id="{C7689822-4341-4909-9C35-C871205089D8}"/>
              </a:ext>
            </a:extLst>
          </p:cNvPr>
          <p:cNvSpPr txBox="1">
            <a:spLocks/>
          </p:cNvSpPr>
          <p:nvPr/>
        </p:nvSpPr>
        <p:spPr>
          <a:xfrm>
            <a:off x="8777113" y="2914073"/>
            <a:ext cx="3414888" cy="2415017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B050"/>
              </a:buClr>
              <a:buFont typeface="Wingdings" panose="05000000000000000000" pitchFamily="2" charset="2"/>
              <a:buChar char="v"/>
            </a:pPr>
            <a:r>
              <a:rPr lang="bn-BD" sz="4000" b="1" dirty="0">
                <a:latin typeface="NikoshBAN" pitchFamily="2" charset="0"/>
                <a:cs typeface="NikoshBAN" pitchFamily="2" charset="0"/>
              </a:rPr>
              <a:t>বিষয়ঃ গণিত</a:t>
            </a:r>
          </a:p>
          <a:p>
            <a:pPr>
              <a:buClr>
                <a:srgbClr val="00B050"/>
              </a:buClr>
              <a:buFont typeface="Wingdings" panose="05000000000000000000" pitchFamily="2" charset="2"/>
              <a:buChar char="v"/>
            </a:pPr>
            <a:r>
              <a:rPr lang="bn-BD" sz="4000" b="1" dirty="0">
                <a:latin typeface="NikoshBAN" pitchFamily="2" charset="0"/>
                <a:cs typeface="NikoshBAN" pitchFamily="2" charset="0"/>
              </a:rPr>
              <a:t>অধ্যায়</a:t>
            </a:r>
            <a:r>
              <a:rPr lang="bn-IN" sz="4000" b="1" dirty="0">
                <a:latin typeface="NikoshBAN" pitchFamily="2" charset="0"/>
                <a:cs typeface="NikoshBAN" pitchFamily="2" charset="0"/>
              </a:rPr>
              <a:t>ঃ</a:t>
            </a:r>
            <a:r>
              <a:rPr lang="bn-BD" sz="4000" b="1" dirty="0">
                <a:latin typeface="NikoshBAN" pitchFamily="2" charset="0"/>
                <a:cs typeface="NikoshBAN" pitchFamily="2" charset="0"/>
              </a:rPr>
              <a:t> </a:t>
            </a:r>
            <a:r>
              <a:rPr lang="bn-IN" sz="4000" b="1" dirty="0">
                <a:latin typeface="NikoshBAN" pitchFamily="2" charset="0"/>
                <a:cs typeface="NikoshBAN" pitchFamily="2" charset="0"/>
              </a:rPr>
              <a:t>অষ্টম</a:t>
            </a:r>
            <a:endParaRPr lang="bn-BD" sz="4000" b="1" dirty="0">
              <a:latin typeface="NikoshBAN" pitchFamily="2" charset="0"/>
              <a:cs typeface="NikoshBAN" pitchFamily="2" charset="0"/>
            </a:endParaRPr>
          </a:p>
          <a:p>
            <a:pPr>
              <a:buClr>
                <a:srgbClr val="00B050"/>
              </a:buClr>
              <a:buFont typeface="Wingdings" panose="05000000000000000000" pitchFamily="2" charset="2"/>
              <a:buChar char="v"/>
            </a:pPr>
            <a:r>
              <a:rPr lang="bn-BD" sz="4000" b="1" dirty="0">
                <a:latin typeface="NikoshBAN" pitchFamily="2" charset="0"/>
                <a:cs typeface="NikoshBAN" pitchFamily="2" charset="0"/>
              </a:rPr>
              <a:t>শ্রেণীঃ </a:t>
            </a:r>
            <a:r>
              <a:rPr lang="bn-IN" sz="4000" b="1" dirty="0">
                <a:latin typeface="NikoshBAN" pitchFamily="2" charset="0"/>
                <a:cs typeface="NikoshBAN" pitchFamily="2" charset="0"/>
              </a:rPr>
              <a:t>নবম-দশম</a:t>
            </a:r>
            <a:endParaRPr lang="bn-BD" sz="4000" b="1" dirty="0">
              <a:latin typeface="NikoshBAN" pitchFamily="2" charset="0"/>
              <a:cs typeface="NikoshBAN" pitchFamily="2" charset="0"/>
            </a:endParaRPr>
          </a:p>
          <a:p>
            <a:pPr marL="0" indent="0">
              <a:buClr>
                <a:srgbClr val="00B050"/>
              </a:buClr>
              <a:buNone/>
            </a:pPr>
            <a:endParaRPr lang="en-US" sz="4000" b="1" dirty="0">
              <a:latin typeface="NikoshBAN" pitchFamily="2" charset="0"/>
              <a:cs typeface="NikoshBAN" pitchFamily="2" charset="0"/>
            </a:endParaRPr>
          </a:p>
        </p:txBody>
      </p:sp>
      <p:sp>
        <p:nvSpPr>
          <p:cNvPr id="119" name="Content Placeholder 4">
            <a:extLst>
              <a:ext uri="{FF2B5EF4-FFF2-40B4-BE49-F238E27FC236}">
                <a16:creationId xmlns:a16="http://schemas.microsoft.com/office/drawing/2014/main" id="{7D8F1026-BD8E-4D58-9D96-230559FBCB82}"/>
              </a:ext>
            </a:extLst>
          </p:cNvPr>
          <p:cNvSpPr txBox="1">
            <a:spLocks/>
          </p:cNvSpPr>
          <p:nvPr/>
        </p:nvSpPr>
        <p:spPr>
          <a:xfrm>
            <a:off x="4886960" y="1623247"/>
            <a:ext cx="4434395" cy="430887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bn-BD" sz="54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বরুণ দেবনাথ</a:t>
            </a:r>
            <a:r>
              <a:rPr lang="bn-IN" sz="54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kumimoji="0" lang="bn-BD" sz="54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সহকারি শিক্ষক (</a:t>
            </a:r>
            <a:r>
              <a:rPr lang="bn-BD" sz="4000" b="1" noProof="0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আইসিটি</a:t>
            </a: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bn-BD" sz="4000" b="1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হারতা</a:t>
            </a: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স্কুল</a:t>
            </a:r>
            <a:r>
              <a:rPr kumimoji="0" lang="bn-BD" sz="4000" b="1" i="0" u="none" strike="noStrike" kern="1200" cap="none" spc="0" normalizeH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এন্ড কলেজ</a:t>
            </a:r>
            <a:endParaRPr kumimoji="0" lang="en-US" sz="4000" b="1" i="0" u="none" strike="noStrike" kern="1200" cap="none" spc="0" normalizeH="0" baseline="0" noProof="0" dirty="0">
              <a:ln w="3175">
                <a:noFill/>
              </a:ln>
              <a:solidFill>
                <a:srgbClr val="7030A0"/>
              </a:solidFill>
              <a:uLnTx/>
              <a:uFillTx/>
              <a:latin typeface="NikoshBAN" pitchFamily="2" charset="0"/>
              <a:cs typeface="NikoshBAN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bn-BD" sz="40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হারতা</a:t>
            </a:r>
            <a:r>
              <a:rPr lang="bn-IN" sz="40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, </a:t>
            </a:r>
            <a:r>
              <a:rPr lang="bn-BD" sz="4000" b="1" dirty="0">
                <a:ln w="3175">
                  <a:noFill/>
                </a:ln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বরিশাল</a:t>
            </a: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। </a:t>
            </a:r>
            <a:r>
              <a:rPr kumimoji="0" lang="bn-IN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</a:t>
            </a:r>
            <a:endParaRPr kumimoji="0" lang="bn-BD" sz="4000" b="1" i="0" u="none" strike="noStrike" kern="1200" cap="none" spc="0" normalizeH="0" baseline="0" noProof="0" dirty="0">
              <a:ln w="3175">
                <a:noFill/>
              </a:ln>
              <a:solidFill>
                <a:srgbClr val="7030A0"/>
              </a:solidFill>
              <a:uLnTx/>
              <a:uFillTx/>
              <a:latin typeface="NikoshBAN" pitchFamily="2" charset="0"/>
              <a:cs typeface="NikoshBAN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bn-BD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ইমেইলঃ</a:t>
            </a:r>
            <a:r>
              <a:rPr kumimoji="0" lang="en-US" sz="40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</a:t>
            </a:r>
            <a:r>
              <a:rPr lang="en-US" sz="2400" b="1" noProof="0" dirty="0">
                <a:ln w="3175">
                  <a:noFill/>
                </a:ln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barundebnath</a:t>
            </a:r>
            <a:r>
              <a:rPr lang="en-US" sz="2400" b="1" noProof="0" dirty="0">
                <a:ln w="3175">
                  <a:noFill/>
                </a:ln>
                <a:solidFill>
                  <a:srgbClr val="7030A0"/>
                </a:solidFill>
                <a:latin typeface="MS Reference Sans Serif" panose="020B0604030504040204" pitchFamily="34" charset="0"/>
                <a:cs typeface="NikoshBAN" panose="02000000000000000000" pitchFamily="2" charset="0"/>
              </a:rPr>
              <a:t>2</a:t>
            </a:r>
            <a:r>
              <a:rPr kumimoji="0" lang="en-US" sz="24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anose="02000000000000000000" pitchFamily="2" charset="0"/>
                <a:cs typeface="NikoshBAN" panose="02000000000000000000" pitchFamily="2" charset="0"/>
              </a:rPr>
              <a:t>@gmail.com</a:t>
            </a:r>
            <a:endParaRPr kumimoji="0" lang="bn-BD" sz="2400" b="1" i="0" u="none" strike="noStrike" kern="1200" cap="none" spc="0" normalizeH="0" baseline="0" noProof="0" dirty="0">
              <a:ln w="3175">
                <a:noFill/>
              </a:ln>
              <a:solidFill>
                <a:srgbClr val="7030A0"/>
              </a:solidFill>
              <a:uLnTx/>
              <a:uFillTx/>
              <a:latin typeface="NikoshBAN" panose="02000000000000000000" pitchFamily="2" charset="0"/>
              <a:cs typeface="NikoshBAN" panose="02000000000000000000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bn-BD" sz="36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anose="02000000000000000000" pitchFamily="2" charset="0"/>
                <a:cs typeface="NikoshBAN" panose="02000000000000000000" pitchFamily="2" charset="0"/>
              </a:rPr>
              <a:t>মোবাইলঃ</a:t>
            </a:r>
            <a:r>
              <a:rPr kumimoji="0" lang="en-US" sz="36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 </a:t>
            </a:r>
            <a:r>
              <a:rPr kumimoji="0" lang="bn-BD" sz="36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০১৭</a:t>
            </a:r>
            <a:r>
              <a:rPr kumimoji="0" lang="en-US" sz="3600" b="1" i="0" u="none" strike="noStrike" kern="1200" cap="none" spc="0" normalizeH="0" baseline="0" noProof="0" dirty="0">
                <a:ln w="3175">
                  <a:noFill/>
                </a:ln>
                <a:solidFill>
                  <a:srgbClr val="7030A0"/>
                </a:solidFill>
                <a:uLnTx/>
                <a:uFillTx/>
                <a:latin typeface="NikoshBAN" pitchFamily="2" charset="0"/>
                <a:cs typeface="NikoshBAN" pitchFamily="2" charset="0"/>
              </a:rPr>
              <a:t>40629386</a:t>
            </a: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EEDFE99D-0332-403E-8A1B-58320A1D0DB3}"/>
              </a:ext>
            </a:extLst>
          </p:cNvPr>
          <p:cNvSpPr txBox="1">
            <a:spLocks/>
          </p:cNvSpPr>
          <p:nvPr/>
        </p:nvSpPr>
        <p:spPr>
          <a:xfrm>
            <a:off x="5120639" y="616113"/>
            <a:ext cx="3281681" cy="11167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bn-BD" sz="7200" b="1" i="0" u="sng" strike="noStrike" kern="1200" cap="none" spc="0" normalizeH="0" baseline="0" noProof="0" dirty="0">
                <a:solidFill>
                  <a:schemeClr val="accent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  <a:t>পরিচিতি</a:t>
            </a:r>
            <a:br>
              <a:rPr kumimoji="0" lang="bn-BD" sz="4800" b="1" i="0" u="sng" strike="noStrike" kern="1200" cap="none" spc="0" normalizeH="0" baseline="0" noProof="0" dirty="0">
                <a:solidFill>
                  <a:schemeClr val="accent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NikoshBAN" pitchFamily="2" charset="0"/>
                <a:ea typeface="+mj-ea"/>
                <a:cs typeface="NikoshBAN" pitchFamily="2" charset="0"/>
              </a:rPr>
            </a:br>
            <a:endParaRPr kumimoji="0" lang="en-US" sz="4800" b="1" i="0" u="sng" strike="noStrike" kern="1200" cap="none" spc="0" normalizeH="0" baseline="0" noProof="0" dirty="0">
              <a:solidFill>
                <a:schemeClr val="accent2">
                  <a:lumMod val="50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NikoshBAN" pitchFamily="2" charset="0"/>
              <a:ea typeface="+mj-ea"/>
              <a:cs typeface="NikoshBAN" pitchFamily="2" charset="0"/>
            </a:endParaRPr>
          </a:p>
        </p:txBody>
      </p:sp>
      <p:pic>
        <p:nvPicPr>
          <p:cNvPr id="121" name="Picture 120">
            <a:extLst>
              <a:ext uri="{FF2B5EF4-FFF2-40B4-BE49-F238E27FC236}">
                <a16:creationId xmlns:a16="http://schemas.microsoft.com/office/drawing/2014/main" id="{54637C03-B5AD-4AAD-8999-11402030C1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953" y="1738546"/>
            <a:ext cx="3657600" cy="3657600"/>
          </a:xfrm>
          <a:prstGeom prst="ellipse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prstDash val="solid"/>
          </a:ln>
          <a:effectLst>
            <a:outerShdw blurRad="127000" algn="bl" rotWithShape="0">
              <a:srgbClr val="000000"/>
            </a:outerShdw>
          </a:effectLst>
        </p:spPr>
      </p:pic>
      <p:grpSp>
        <p:nvGrpSpPr>
          <p:cNvPr id="122" name="Group 121">
            <a:extLst>
              <a:ext uri="{FF2B5EF4-FFF2-40B4-BE49-F238E27FC236}">
                <a16:creationId xmlns:a16="http://schemas.microsoft.com/office/drawing/2014/main" id="{017D3A6F-AD15-4AF9-AD97-160F16340871}"/>
              </a:ext>
            </a:extLst>
          </p:cNvPr>
          <p:cNvGrpSpPr/>
          <p:nvPr/>
        </p:nvGrpSpPr>
        <p:grpSpPr>
          <a:xfrm>
            <a:off x="-406647" y="323403"/>
            <a:ext cx="6506604" cy="6434818"/>
            <a:chOff x="2895600" y="219075"/>
            <a:chExt cx="6400800" cy="6400800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4CE81E4-8842-4A64-A5C3-8A47003E0523}"/>
                </a:ext>
              </a:extLst>
            </p:cNvPr>
            <p:cNvSpPr/>
            <p:nvPr/>
          </p:nvSpPr>
          <p:spPr>
            <a:xfrm>
              <a:off x="3352799" y="676276"/>
              <a:ext cx="5486400" cy="5486401"/>
            </a:xfrm>
            <a:custGeom>
              <a:avLst/>
              <a:gdLst>
                <a:gd name="connsiteX0" fmla="*/ 2743200 w 5486400"/>
                <a:gd name="connsiteY0" fmla="*/ 228600 h 5486400"/>
                <a:gd name="connsiteX1" fmla="*/ 2255080 w 5486400"/>
                <a:gd name="connsiteY1" fmla="*/ 921512 h 5486400"/>
                <a:gd name="connsiteX2" fmla="*/ 1485900 w 5486400"/>
                <a:gd name="connsiteY2" fmla="*/ 565493 h 5486400"/>
                <a:gd name="connsiteX3" fmla="*/ 1409632 w 5486400"/>
                <a:gd name="connsiteY3" fmla="*/ 1409632 h 5486400"/>
                <a:gd name="connsiteX4" fmla="*/ 565493 w 5486400"/>
                <a:gd name="connsiteY4" fmla="*/ 1485900 h 5486400"/>
                <a:gd name="connsiteX5" fmla="*/ 921512 w 5486400"/>
                <a:gd name="connsiteY5" fmla="*/ 2255080 h 5486400"/>
                <a:gd name="connsiteX6" fmla="*/ 228600 w 5486400"/>
                <a:gd name="connsiteY6" fmla="*/ 2743200 h 5486400"/>
                <a:gd name="connsiteX7" fmla="*/ 921512 w 5486400"/>
                <a:gd name="connsiteY7" fmla="*/ 3231320 h 5486400"/>
                <a:gd name="connsiteX8" fmla="*/ 565493 w 5486400"/>
                <a:gd name="connsiteY8" fmla="*/ 4000500 h 5486400"/>
                <a:gd name="connsiteX9" fmla="*/ 1409632 w 5486400"/>
                <a:gd name="connsiteY9" fmla="*/ 4076768 h 5486400"/>
                <a:gd name="connsiteX10" fmla="*/ 1485900 w 5486400"/>
                <a:gd name="connsiteY10" fmla="*/ 4920907 h 5486400"/>
                <a:gd name="connsiteX11" fmla="*/ 2255080 w 5486400"/>
                <a:gd name="connsiteY11" fmla="*/ 4564888 h 5486400"/>
                <a:gd name="connsiteX12" fmla="*/ 2743200 w 5486400"/>
                <a:gd name="connsiteY12" fmla="*/ 5257800 h 5486400"/>
                <a:gd name="connsiteX13" fmla="*/ 3231320 w 5486400"/>
                <a:gd name="connsiteY13" fmla="*/ 4564888 h 5486400"/>
                <a:gd name="connsiteX14" fmla="*/ 4000500 w 5486400"/>
                <a:gd name="connsiteY14" fmla="*/ 4920907 h 5486400"/>
                <a:gd name="connsiteX15" fmla="*/ 4076768 w 5486400"/>
                <a:gd name="connsiteY15" fmla="*/ 4076768 h 5486400"/>
                <a:gd name="connsiteX16" fmla="*/ 4920907 w 5486400"/>
                <a:gd name="connsiteY16" fmla="*/ 4000500 h 5486400"/>
                <a:gd name="connsiteX17" fmla="*/ 4564888 w 5486400"/>
                <a:gd name="connsiteY17" fmla="*/ 3231320 h 5486400"/>
                <a:gd name="connsiteX18" fmla="*/ 5257800 w 5486400"/>
                <a:gd name="connsiteY18" fmla="*/ 2743200 h 5486400"/>
                <a:gd name="connsiteX19" fmla="*/ 4564888 w 5486400"/>
                <a:gd name="connsiteY19" fmla="*/ 2255080 h 5486400"/>
                <a:gd name="connsiteX20" fmla="*/ 4920907 w 5486400"/>
                <a:gd name="connsiteY20" fmla="*/ 1485900 h 5486400"/>
                <a:gd name="connsiteX21" fmla="*/ 4076768 w 5486400"/>
                <a:gd name="connsiteY21" fmla="*/ 1409632 h 5486400"/>
                <a:gd name="connsiteX22" fmla="*/ 4000500 w 5486400"/>
                <a:gd name="connsiteY22" fmla="*/ 565493 h 5486400"/>
                <a:gd name="connsiteX23" fmla="*/ 3231320 w 5486400"/>
                <a:gd name="connsiteY23" fmla="*/ 921512 h 5486400"/>
                <a:gd name="connsiteX24" fmla="*/ 2743200 w 5486400"/>
                <a:gd name="connsiteY24" fmla="*/ 0 h 5486400"/>
                <a:gd name="connsiteX25" fmla="*/ 3275694 w 5486400"/>
                <a:gd name="connsiteY25" fmla="*/ 755904 h 5486400"/>
                <a:gd name="connsiteX26" fmla="*/ 4114800 w 5486400"/>
                <a:gd name="connsiteY26" fmla="*/ 367519 h 5486400"/>
                <a:gd name="connsiteX27" fmla="*/ 4198001 w 5486400"/>
                <a:gd name="connsiteY27" fmla="*/ 1288399 h 5486400"/>
                <a:gd name="connsiteX28" fmla="*/ 5118881 w 5486400"/>
                <a:gd name="connsiteY28" fmla="*/ 1371600 h 5486400"/>
                <a:gd name="connsiteX29" fmla="*/ 4730496 w 5486400"/>
                <a:gd name="connsiteY29" fmla="*/ 2210706 h 5486400"/>
                <a:gd name="connsiteX30" fmla="*/ 5486400 w 5486400"/>
                <a:gd name="connsiteY30" fmla="*/ 2743200 h 5486400"/>
                <a:gd name="connsiteX31" fmla="*/ 4730496 w 5486400"/>
                <a:gd name="connsiteY31" fmla="*/ 3275694 h 5486400"/>
                <a:gd name="connsiteX32" fmla="*/ 5118881 w 5486400"/>
                <a:gd name="connsiteY32" fmla="*/ 4114800 h 5486400"/>
                <a:gd name="connsiteX33" fmla="*/ 4198001 w 5486400"/>
                <a:gd name="connsiteY33" fmla="*/ 4198001 h 5486400"/>
                <a:gd name="connsiteX34" fmla="*/ 4114800 w 5486400"/>
                <a:gd name="connsiteY34" fmla="*/ 5118881 h 5486400"/>
                <a:gd name="connsiteX35" fmla="*/ 3275694 w 5486400"/>
                <a:gd name="connsiteY35" fmla="*/ 4730496 h 5486400"/>
                <a:gd name="connsiteX36" fmla="*/ 2743200 w 5486400"/>
                <a:gd name="connsiteY36" fmla="*/ 5486400 h 5486400"/>
                <a:gd name="connsiteX37" fmla="*/ 2210706 w 5486400"/>
                <a:gd name="connsiteY37" fmla="*/ 4730496 h 5486400"/>
                <a:gd name="connsiteX38" fmla="*/ 1371600 w 5486400"/>
                <a:gd name="connsiteY38" fmla="*/ 5118881 h 5486400"/>
                <a:gd name="connsiteX39" fmla="*/ 1288399 w 5486400"/>
                <a:gd name="connsiteY39" fmla="*/ 4198001 h 5486400"/>
                <a:gd name="connsiteX40" fmla="*/ 367519 w 5486400"/>
                <a:gd name="connsiteY40" fmla="*/ 4114800 h 5486400"/>
                <a:gd name="connsiteX41" fmla="*/ 755904 w 5486400"/>
                <a:gd name="connsiteY41" fmla="*/ 3275694 h 5486400"/>
                <a:gd name="connsiteX42" fmla="*/ 0 w 5486400"/>
                <a:gd name="connsiteY42" fmla="*/ 2743200 h 5486400"/>
                <a:gd name="connsiteX43" fmla="*/ 755904 w 5486400"/>
                <a:gd name="connsiteY43" fmla="*/ 2210706 h 5486400"/>
                <a:gd name="connsiteX44" fmla="*/ 367519 w 5486400"/>
                <a:gd name="connsiteY44" fmla="*/ 1371600 h 5486400"/>
                <a:gd name="connsiteX45" fmla="*/ 1288399 w 5486400"/>
                <a:gd name="connsiteY45" fmla="*/ 1288399 h 5486400"/>
                <a:gd name="connsiteX46" fmla="*/ 1371600 w 5486400"/>
                <a:gd name="connsiteY46" fmla="*/ 367519 h 5486400"/>
                <a:gd name="connsiteX47" fmla="*/ 2210706 w 5486400"/>
                <a:gd name="connsiteY47" fmla="*/ 755904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86400" h="5486400">
                  <a:moveTo>
                    <a:pt x="2743200" y="228600"/>
                  </a:moveTo>
                  <a:lnTo>
                    <a:pt x="2255080" y="921512"/>
                  </a:lnTo>
                  <a:lnTo>
                    <a:pt x="1485900" y="565493"/>
                  </a:lnTo>
                  <a:lnTo>
                    <a:pt x="1409632" y="1409632"/>
                  </a:lnTo>
                  <a:lnTo>
                    <a:pt x="565493" y="1485900"/>
                  </a:lnTo>
                  <a:lnTo>
                    <a:pt x="921512" y="2255080"/>
                  </a:lnTo>
                  <a:lnTo>
                    <a:pt x="228600" y="2743200"/>
                  </a:lnTo>
                  <a:lnTo>
                    <a:pt x="921512" y="3231320"/>
                  </a:lnTo>
                  <a:lnTo>
                    <a:pt x="565493" y="4000500"/>
                  </a:lnTo>
                  <a:lnTo>
                    <a:pt x="1409632" y="4076768"/>
                  </a:lnTo>
                  <a:lnTo>
                    <a:pt x="1485900" y="4920907"/>
                  </a:lnTo>
                  <a:lnTo>
                    <a:pt x="2255080" y="4564888"/>
                  </a:lnTo>
                  <a:lnTo>
                    <a:pt x="2743200" y="5257800"/>
                  </a:lnTo>
                  <a:lnTo>
                    <a:pt x="3231320" y="4564888"/>
                  </a:lnTo>
                  <a:lnTo>
                    <a:pt x="4000500" y="4920907"/>
                  </a:lnTo>
                  <a:lnTo>
                    <a:pt x="4076768" y="4076768"/>
                  </a:lnTo>
                  <a:lnTo>
                    <a:pt x="4920907" y="4000500"/>
                  </a:lnTo>
                  <a:lnTo>
                    <a:pt x="4564888" y="3231320"/>
                  </a:lnTo>
                  <a:lnTo>
                    <a:pt x="5257800" y="2743200"/>
                  </a:lnTo>
                  <a:lnTo>
                    <a:pt x="4564888" y="2255080"/>
                  </a:lnTo>
                  <a:lnTo>
                    <a:pt x="4920907" y="1485900"/>
                  </a:lnTo>
                  <a:lnTo>
                    <a:pt x="4076768" y="1409632"/>
                  </a:lnTo>
                  <a:lnTo>
                    <a:pt x="4000500" y="565493"/>
                  </a:lnTo>
                  <a:lnTo>
                    <a:pt x="3231320" y="921512"/>
                  </a:lnTo>
                  <a:close/>
                  <a:moveTo>
                    <a:pt x="2743200" y="0"/>
                  </a:moveTo>
                  <a:lnTo>
                    <a:pt x="3275694" y="755904"/>
                  </a:lnTo>
                  <a:lnTo>
                    <a:pt x="4114800" y="367519"/>
                  </a:lnTo>
                  <a:lnTo>
                    <a:pt x="4198001" y="1288399"/>
                  </a:lnTo>
                  <a:lnTo>
                    <a:pt x="5118881" y="1371600"/>
                  </a:lnTo>
                  <a:lnTo>
                    <a:pt x="4730496" y="2210706"/>
                  </a:lnTo>
                  <a:lnTo>
                    <a:pt x="5486400" y="2743200"/>
                  </a:lnTo>
                  <a:lnTo>
                    <a:pt x="4730496" y="3275694"/>
                  </a:lnTo>
                  <a:lnTo>
                    <a:pt x="5118881" y="4114800"/>
                  </a:lnTo>
                  <a:lnTo>
                    <a:pt x="4198001" y="4198001"/>
                  </a:lnTo>
                  <a:lnTo>
                    <a:pt x="4114800" y="5118881"/>
                  </a:lnTo>
                  <a:lnTo>
                    <a:pt x="3275694" y="4730496"/>
                  </a:lnTo>
                  <a:lnTo>
                    <a:pt x="2743200" y="5486400"/>
                  </a:lnTo>
                  <a:lnTo>
                    <a:pt x="2210706" y="4730496"/>
                  </a:lnTo>
                  <a:lnTo>
                    <a:pt x="1371600" y="5118881"/>
                  </a:lnTo>
                  <a:lnTo>
                    <a:pt x="1288399" y="4198001"/>
                  </a:lnTo>
                  <a:lnTo>
                    <a:pt x="367519" y="4114800"/>
                  </a:lnTo>
                  <a:lnTo>
                    <a:pt x="755904" y="3275694"/>
                  </a:lnTo>
                  <a:lnTo>
                    <a:pt x="0" y="2743200"/>
                  </a:lnTo>
                  <a:lnTo>
                    <a:pt x="755904" y="2210706"/>
                  </a:lnTo>
                  <a:lnTo>
                    <a:pt x="367519" y="1371600"/>
                  </a:lnTo>
                  <a:lnTo>
                    <a:pt x="1288399" y="1288399"/>
                  </a:lnTo>
                  <a:lnTo>
                    <a:pt x="1371600" y="367519"/>
                  </a:lnTo>
                  <a:lnTo>
                    <a:pt x="2210706" y="755904"/>
                  </a:lnTo>
                  <a:close/>
                </a:path>
              </a:pathLst>
            </a:custGeom>
            <a:gradFill>
              <a:gsLst>
                <a:gs pos="5000">
                  <a:srgbClr val="0A0AB6"/>
                </a:gs>
                <a:gs pos="100000">
                  <a:srgbClr val="E7E709"/>
                </a:gs>
                <a:gs pos="41000">
                  <a:srgbClr val="00B050"/>
                </a:gs>
                <a:gs pos="73000">
                  <a:srgbClr val="7030A0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7D720E0C-EB1A-4EA4-85B7-490CB7D31177}"/>
                </a:ext>
              </a:extLst>
            </p:cNvPr>
            <p:cNvSpPr/>
            <p:nvPr/>
          </p:nvSpPr>
          <p:spPr>
            <a:xfrm>
              <a:off x="2895600" y="219075"/>
              <a:ext cx="6400800" cy="64008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518545C6-202C-415C-B5E0-4EAB3A42F472}"/>
              </a:ext>
            </a:extLst>
          </p:cNvPr>
          <p:cNvGrpSpPr/>
          <p:nvPr/>
        </p:nvGrpSpPr>
        <p:grpSpPr>
          <a:xfrm>
            <a:off x="-132803" y="641687"/>
            <a:ext cx="5853112" cy="5851319"/>
            <a:chOff x="2986088" y="320040"/>
            <a:chExt cx="6219825" cy="6217920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B5EB191-1E25-4ECF-8F72-AF556DE5B44C}"/>
                </a:ext>
              </a:extLst>
            </p:cNvPr>
            <p:cNvSpPr/>
            <p:nvPr/>
          </p:nvSpPr>
          <p:spPr>
            <a:xfrm>
              <a:off x="3956481" y="1338309"/>
              <a:ext cx="4206240" cy="4206240"/>
            </a:xfrm>
            <a:custGeom>
              <a:avLst/>
              <a:gdLst>
                <a:gd name="connsiteX0" fmla="*/ 2121763 w 4206240"/>
                <a:gd name="connsiteY0" fmla="*/ 261891 h 4206240"/>
                <a:gd name="connsiteX1" fmla="*/ 292963 w 4206240"/>
                <a:gd name="connsiteY1" fmla="*/ 2090691 h 4206240"/>
                <a:gd name="connsiteX2" fmla="*/ 2121763 w 4206240"/>
                <a:gd name="connsiteY2" fmla="*/ 3919491 h 4206240"/>
                <a:gd name="connsiteX3" fmla="*/ 3950563 w 4206240"/>
                <a:gd name="connsiteY3" fmla="*/ 2090691 h 4206240"/>
                <a:gd name="connsiteX4" fmla="*/ 2121763 w 4206240"/>
                <a:gd name="connsiteY4" fmla="*/ 261891 h 4206240"/>
                <a:gd name="connsiteX5" fmla="*/ 2103120 w 4206240"/>
                <a:gd name="connsiteY5" fmla="*/ 0 h 4206240"/>
                <a:gd name="connsiteX6" fmla="*/ 4206240 w 4206240"/>
                <a:gd name="connsiteY6" fmla="*/ 2103120 h 4206240"/>
                <a:gd name="connsiteX7" fmla="*/ 2103120 w 4206240"/>
                <a:gd name="connsiteY7" fmla="*/ 4206240 h 4206240"/>
                <a:gd name="connsiteX8" fmla="*/ 0 w 4206240"/>
                <a:gd name="connsiteY8" fmla="*/ 2103120 h 4206240"/>
                <a:gd name="connsiteX9" fmla="*/ 2103120 w 4206240"/>
                <a:gd name="connsiteY9" fmla="*/ 0 h 420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6240" h="4206240">
                  <a:moveTo>
                    <a:pt x="2121763" y="261891"/>
                  </a:moveTo>
                  <a:cubicBezTo>
                    <a:pt x="1111745" y="261891"/>
                    <a:pt x="292963" y="1080673"/>
                    <a:pt x="292963" y="2090691"/>
                  </a:cubicBezTo>
                  <a:cubicBezTo>
                    <a:pt x="292963" y="3100709"/>
                    <a:pt x="1111745" y="3919491"/>
                    <a:pt x="2121763" y="3919491"/>
                  </a:cubicBezTo>
                  <a:cubicBezTo>
                    <a:pt x="3131781" y="3919491"/>
                    <a:pt x="3950563" y="3100709"/>
                    <a:pt x="3950563" y="2090691"/>
                  </a:cubicBezTo>
                  <a:cubicBezTo>
                    <a:pt x="3950563" y="1080673"/>
                    <a:pt x="3131781" y="261891"/>
                    <a:pt x="2121763" y="261891"/>
                  </a:cubicBezTo>
                  <a:close/>
                  <a:moveTo>
                    <a:pt x="2103120" y="0"/>
                  </a:moveTo>
                  <a:cubicBezTo>
                    <a:pt x="3264641" y="0"/>
                    <a:pt x="4206240" y="941599"/>
                    <a:pt x="4206240" y="2103120"/>
                  </a:cubicBezTo>
                  <a:cubicBezTo>
                    <a:pt x="4206240" y="3264641"/>
                    <a:pt x="3264641" y="4206240"/>
                    <a:pt x="2103120" y="4206240"/>
                  </a:cubicBezTo>
                  <a:cubicBezTo>
                    <a:pt x="941599" y="4206240"/>
                    <a:pt x="0" y="3264641"/>
                    <a:pt x="0" y="2103120"/>
                  </a:cubicBezTo>
                  <a:cubicBezTo>
                    <a:pt x="0" y="941599"/>
                    <a:pt x="941599" y="0"/>
                    <a:pt x="2103120" y="0"/>
                  </a:cubicBezTo>
                  <a:close/>
                </a:path>
              </a:pathLst>
            </a:custGeom>
            <a:gradFill>
              <a:gsLst>
                <a:gs pos="0">
                  <a:srgbClr val="0A0AB6"/>
                </a:gs>
                <a:gs pos="100000">
                  <a:srgbClr val="E7E709"/>
                </a:gs>
                <a:gs pos="38000">
                  <a:srgbClr val="00B0F0"/>
                </a:gs>
                <a:gs pos="71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42F290FA-92B2-4816-879B-09B132A6CAB6}"/>
                </a:ext>
              </a:extLst>
            </p:cNvPr>
            <p:cNvSpPr/>
            <p:nvPr/>
          </p:nvSpPr>
          <p:spPr>
            <a:xfrm>
              <a:off x="2986088" y="320040"/>
              <a:ext cx="6219825" cy="62179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3635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autoRev="1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1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0503047C-CB20-4515-84E9-70EB0E258D31}"/>
              </a:ext>
            </a:extLst>
          </p:cNvPr>
          <p:cNvSpPr/>
          <p:nvPr/>
        </p:nvSpPr>
        <p:spPr>
          <a:xfrm>
            <a:off x="4495800" y="2481946"/>
            <a:ext cx="3200400" cy="3200400"/>
          </a:xfrm>
          <a:prstGeom prst="ellipse">
            <a:avLst/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Speech Bubble: Oval 12" descr="ffff">
            <a:extLst>
              <a:ext uri="{FF2B5EF4-FFF2-40B4-BE49-F238E27FC236}">
                <a16:creationId xmlns:a16="http://schemas.microsoft.com/office/drawing/2014/main" id="{7EC5A567-58F2-4D81-B300-FA5DB6DCD7FB}"/>
              </a:ext>
            </a:extLst>
          </p:cNvPr>
          <p:cNvSpPr/>
          <p:nvPr/>
        </p:nvSpPr>
        <p:spPr>
          <a:xfrm>
            <a:off x="7432851" y="2369975"/>
            <a:ext cx="927377" cy="549422"/>
          </a:xfrm>
          <a:prstGeom prst="wedgeEllipseCallout">
            <a:avLst>
              <a:gd name="adj1" fmla="val -77750"/>
              <a:gd name="adj2" fmla="val 42344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4" name="Speech Bubble: Oval 13" descr="ffff">
            <a:extLst>
              <a:ext uri="{FF2B5EF4-FFF2-40B4-BE49-F238E27FC236}">
                <a16:creationId xmlns:a16="http://schemas.microsoft.com/office/drawing/2014/main" id="{46EE3301-307D-444E-A11E-196C7DDCC454}"/>
              </a:ext>
            </a:extLst>
          </p:cNvPr>
          <p:cNvSpPr/>
          <p:nvPr/>
        </p:nvSpPr>
        <p:spPr>
          <a:xfrm>
            <a:off x="8220270" y="3156857"/>
            <a:ext cx="3349690" cy="1825689"/>
          </a:xfrm>
          <a:prstGeom prst="wedgeEllipseCallout">
            <a:avLst>
              <a:gd name="adj1" fmla="val -114691"/>
              <a:gd name="adj2" fmla="val 254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ত্রিভুজের </a:t>
            </a:r>
            <a:r>
              <a:rPr lang="bn-IN" sz="3600">
                <a:latin typeface="NikoshBAN" panose="02000000000000000000" pitchFamily="2" charset="0"/>
                <a:cs typeface="NikoshBAN" panose="02000000000000000000" pitchFamily="2" charset="0"/>
              </a:rPr>
              <a:t>অভ্যন্তরে 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Isosceles Triangle 2">
            <a:extLst>
              <a:ext uri="{FF2B5EF4-FFF2-40B4-BE49-F238E27FC236}">
                <a16:creationId xmlns:a16="http://schemas.microsoft.com/office/drawing/2014/main" id="{129E2D71-66FF-4E1D-887A-CF58DA9B599D}"/>
              </a:ext>
            </a:extLst>
          </p:cNvPr>
          <p:cNvSpPr/>
          <p:nvPr/>
        </p:nvSpPr>
        <p:spPr>
          <a:xfrm>
            <a:off x="3072883" y="727791"/>
            <a:ext cx="5511282" cy="4959219"/>
          </a:xfrm>
          <a:prstGeom prst="triangle">
            <a:avLst>
              <a:gd name="adj" fmla="val 60324"/>
            </a:avLst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C6BC488-FA76-43FB-B252-395210FC5DCC}"/>
              </a:ext>
            </a:extLst>
          </p:cNvPr>
          <p:cNvSpPr txBox="1"/>
          <p:nvPr/>
        </p:nvSpPr>
        <p:spPr>
          <a:xfrm>
            <a:off x="5943601" y="307909"/>
            <a:ext cx="4105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104C3A0-F75B-4E31-9A0F-DA20504EBF3A}"/>
              </a:ext>
            </a:extLst>
          </p:cNvPr>
          <p:cNvSpPr txBox="1"/>
          <p:nvPr/>
        </p:nvSpPr>
        <p:spPr>
          <a:xfrm>
            <a:off x="2820956" y="5601477"/>
            <a:ext cx="4105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5675726-3CBC-4593-BE0E-1B9B25056360}"/>
              </a:ext>
            </a:extLst>
          </p:cNvPr>
          <p:cNvSpPr txBox="1"/>
          <p:nvPr/>
        </p:nvSpPr>
        <p:spPr>
          <a:xfrm>
            <a:off x="8543731" y="5473959"/>
            <a:ext cx="4105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C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312B8F1-0F6F-4D44-A952-8202192A8971}"/>
              </a:ext>
            </a:extLst>
          </p:cNvPr>
          <p:cNvSpPr txBox="1"/>
          <p:nvPr/>
        </p:nvSpPr>
        <p:spPr>
          <a:xfrm>
            <a:off x="1138335" y="774440"/>
            <a:ext cx="16981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200" dirty="0">
                <a:latin typeface="SolaimanLipi" panose="03000609000000000000" pitchFamily="65" charset="0"/>
                <a:cs typeface="SolaimanLipi" panose="03000609000000000000" pitchFamily="65" charset="0"/>
              </a:rPr>
              <a:t>লক্ষ্য করঃ</a:t>
            </a:r>
            <a:endParaRPr lang="en-US" sz="3200" dirty="0">
              <a:latin typeface="SolaimanLipi" panose="03000609000000000000" pitchFamily="65" charset="0"/>
              <a:cs typeface="SolaimanLipi" panose="03000609000000000000" pitchFamily="65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72A3279-17DD-4D2E-8822-D82B2C33CA2D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11" name="Arc 10">
              <a:extLst>
                <a:ext uri="{FF2B5EF4-FFF2-40B4-BE49-F238E27FC236}">
                  <a16:creationId xmlns:a16="http://schemas.microsoft.com/office/drawing/2014/main" id="{DB909DEF-8792-45D1-AFDA-792AB0EA311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2" name="Isosceles Triangle 11">
              <a:extLst>
                <a:ext uri="{FF2B5EF4-FFF2-40B4-BE49-F238E27FC236}">
                  <a16:creationId xmlns:a16="http://schemas.microsoft.com/office/drawing/2014/main" id="{86B359EB-80B5-4691-AF8C-704154CC338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00E222C6-7FAD-473E-8A8E-D00BA2CAB70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35FE0014-D280-4AC6-9DAE-038B6F2870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Arc 16">
              <a:extLst>
                <a:ext uri="{FF2B5EF4-FFF2-40B4-BE49-F238E27FC236}">
                  <a16:creationId xmlns:a16="http://schemas.microsoft.com/office/drawing/2014/main" id="{46616E81-E813-43CA-BC31-FA3AA9CFED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375A1FB7-2876-42AC-858A-B28DF9C69D2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9" name="Arc 18">
              <a:extLst>
                <a:ext uri="{FF2B5EF4-FFF2-40B4-BE49-F238E27FC236}">
                  <a16:creationId xmlns:a16="http://schemas.microsoft.com/office/drawing/2014/main" id="{079DDE44-6F37-44C6-9362-80401C10962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B4EECA21-D4D0-4286-A1DA-F1F3594AB4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" name="Arc 20">
              <a:extLst>
                <a:ext uri="{FF2B5EF4-FFF2-40B4-BE49-F238E27FC236}">
                  <a16:creationId xmlns:a16="http://schemas.microsoft.com/office/drawing/2014/main" id="{97DD483E-62E9-45C5-A53F-B95B3662067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104A9265-EBC9-4014-89E5-A894B91037B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ED56C95E-E3BD-47F2-8F8F-2CE3FBB3A7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4" name="Arc 23">
              <a:extLst>
                <a:ext uri="{FF2B5EF4-FFF2-40B4-BE49-F238E27FC236}">
                  <a16:creationId xmlns:a16="http://schemas.microsoft.com/office/drawing/2014/main" id="{63C87326-42C5-43BF-9920-C18F01E978A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5" name="Arc 24">
              <a:extLst>
                <a:ext uri="{FF2B5EF4-FFF2-40B4-BE49-F238E27FC236}">
                  <a16:creationId xmlns:a16="http://schemas.microsoft.com/office/drawing/2014/main" id="{7E0A420B-DED8-45AB-8227-42431063417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6098CE1F-5C7B-4204-8E5C-E080761993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C66BC91-F87F-48A3-849D-41729470D0D6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E6B8D9F5-666F-47C3-AB7F-0390BE74F48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>
              <a:extLst>
                <a:ext uri="{FF2B5EF4-FFF2-40B4-BE49-F238E27FC236}">
                  <a16:creationId xmlns:a16="http://schemas.microsoft.com/office/drawing/2014/main" id="{076349CB-DF4D-4397-BCA7-B0C8DF0C886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0F6E568C-9EF3-4225-AA1C-723EFFF4F53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2C8917E-7512-4FE7-9488-00495B97A3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Arc 31">
              <a:extLst>
                <a:ext uri="{FF2B5EF4-FFF2-40B4-BE49-F238E27FC236}">
                  <a16:creationId xmlns:a16="http://schemas.microsoft.com/office/drawing/2014/main" id="{2D93721E-8517-430D-8BDE-8FD1C41E658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Arc 32">
              <a:extLst>
                <a:ext uri="{FF2B5EF4-FFF2-40B4-BE49-F238E27FC236}">
                  <a16:creationId xmlns:a16="http://schemas.microsoft.com/office/drawing/2014/main" id="{AA1349D7-B2D0-40BC-9D44-665718BCF3A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C734D741-6A80-4C92-8A07-A4644738FDD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Arc 34">
              <a:extLst>
                <a:ext uri="{FF2B5EF4-FFF2-40B4-BE49-F238E27FC236}">
                  <a16:creationId xmlns:a16="http://schemas.microsoft.com/office/drawing/2014/main" id="{F4026C88-A3BE-4857-911A-81B990F8190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Arc 35">
              <a:extLst>
                <a:ext uri="{FF2B5EF4-FFF2-40B4-BE49-F238E27FC236}">
                  <a16:creationId xmlns:a16="http://schemas.microsoft.com/office/drawing/2014/main" id="{D0914E12-4578-493F-9F94-618C962249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4F2830B0-DD48-402B-8207-86BD27AB425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AA6C496-01B5-4117-875A-C6731D5A182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Arc 38">
              <a:extLst>
                <a:ext uri="{FF2B5EF4-FFF2-40B4-BE49-F238E27FC236}">
                  <a16:creationId xmlns:a16="http://schemas.microsoft.com/office/drawing/2014/main" id="{36BEB2D7-A37C-4984-AC53-A27EC9817E8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Arc 39">
              <a:extLst>
                <a:ext uri="{FF2B5EF4-FFF2-40B4-BE49-F238E27FC236}">
                  <a16:creationId xmlns:a16="http://schemas.microsoft.com/office/drawing/2014/main" id="{D6DB737A-DCC3-458B-853E-E8F9BB3FA16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5213E0D5-93A4-4EAF-85BF-40629EC5C5E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10914AE-061E-4102-B879-BD42941FB079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43" name="Arc 42">
              <a:extLst>
                <a:ext uri="{FF2B5EF4-FFF2-40B4-BE49-F238E27FC236}">
                  <a16:creationId xmlns:a16="http://schemas.microsoft.com/office/drawing/2014/main" id="{2418C442-07B9-47A0-9F4F-EC875A37A33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Isosceles Triangle 43">
              <a:extLst>
                <a:ext uri="{FF2B5EF4-FFF2-40B4-BE49-F238E27FC236}">
                  <a16:creationId xmlns:a16="http://schemas.microsoft.com/office/drawing/2014/main" id="{701F51D1-9487-4B14-9F25-884B364C187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73C7673E-5B51-44AA-87C0-13C3A8FD3B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97B2CCFF-9847-42F4-A643-30EEDB365E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088ECC07-37B6-46C5-A3CC-3547BF942E2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AEA9D006-3316-41FF-B0EA-1BC6A752A13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C2C20679-1DF4-4509-8A2F-D0FA3425CE4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Arc 49">
              <a:extLst>
                <a:ext uri="{FF2B5EF4-FFF2-40B4-BE49-F238E27FC236}">
                  <a16:creationId xmlns:a16="http://schemas.microsoft.com/office/drawing/2014/main" id="{D0CFE0EF-FBF5-4E41-931E-BA9DF7F3B4B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Arc 50">
              <a:extLst>
                <a:ext uri="{FF2B5EF4-FFF2-40B4-BE49-F238E27FC236}">
                  <a16:creationId xmlns:a16="http://schemas.microsoft.com/office/drawing/2014/main" id="{20847E88-76F5-4001-B470-157EA1DED24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4463C21E-F959-49E6-BF01-426AABF59CB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8F7EDD56-7D49-41EC-92AB-D53DAE9D028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Arc 53">
              <a:extLst>
                <a:ext uri="{FF2B5EF4-FFF2-40B4-BE49-F238E27FC236}">
                  <a16:creationId xmlns:a16="http://schemas.microsoft.com/office/drawing/2014/main" id="{62804300-81CB-4F2F-A687-EF18AC76919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Arc 54">
              <a:extLst>
                <a:ext uri="{FF2B5EF4-FFF2-40B4-BE49-F238E27FC236}">
                  <a16:creationId xmlns:a16="http://schemas.microsoft.com/office/drawing/2014/main" id="{4A7C230E-6771-4759-89AE-E8D10B02CC0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197ADEC-4319-464F-B8EA-F76E9396594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87438FE-C08F-47E6-959C-66C91C8A2A5F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100CCABF-435F-4078-AB88-7B0EC5A1986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0B6FBA3C-9DB8-4A21-97E4-E6068998B60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3B406F94-A6AF-4369-8409-CDF5570EBBE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93394080-0B22-4442-879E-982E0933E8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Arc 61">
              <a:extLst>
                <a:ext uri="{FF2B5EF4-FFF2-40B4-BE49-F238E27FC236}">
                  <a16:creationId xmlns:a16="http://schemas.microsoft.com/office/drawing/2014/main" id="{90735B7E-C989-4613-B337-2C6E5774A27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Arc 62">
              <a:extLst>
                <a:ext uri="{FF2B5EF4-FFF2-40B4-BE49-F238E27FC236}">
                  <a16:creationId xmlns:a16="http://schemas.microsoft.com/office/drawing/2014/main" id="{CCF089B8-B2FF-40E7-986F-E97FE2A2D37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F1A45181-C0C7-41FC-9B5C-FC002B7F0C0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853A74FB-9AD4-4216-87A5-0A3AD3E4B9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Arc 65">
              <a:extLst>
                <a:ext uri="{FF2B5EF4-FFF2-40B4-BE49-F238E27FC236}">
                  <a16:creationId xmlns:a16="http://schemas.microsoft.com/office/drawing/2014/main" id="{1783F40B-7B3A-43DA-9AC1-D3882AD73D9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AB6C82D0-64E2-403D-9EFE-343B9867733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BF1D0DD6-259D-49F4-BDDB-0F0F87C1AC0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AD99D5D9-2A23-468E-B5E3-E88C52EEABA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0D39617F-11DB-4A39-93A4-A94E7AF9B03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6583B18B-1DBD-4CF5-8354-064CC936071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A9F307D-9D46-41D6-8DBF-946FC2D835C4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73" name="Arc 72">
              <a:extLst>
                <a:ext uri="{FF2B5EF4-FFF2-40B4-BE49-F238E27FC236}">
                  <a16:creationId xmlns:a16="http://schemas.microsoft.com/office/drawing/2014/main" id="{F5952226-9DA1-4809-A8EB-96711AF103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2CFA2897-98D6-40F1-994E-AAFE28E5A0B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86D727E9-3ABC-4CF6-AE7C-0C9E9462B3C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E658EC21-3278-48A7-A4F6-6DCB79FDF8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Arc 76">
              <a:extLst>
                <a:ext uri="{FF2B5EF4-FFF2-40B4-BE49-F238E27FC236}">
                  <a16:creationId xmlns:a16="http://schemas.microsoft.com/office/drawing/2014/main" id="{29CB6438-0419-41A7-85EA-51E7C65E963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Arc 77">
              <a:extLst>
                <a:ext uri="{FF2B5EF4-FFF2-40B4-BE49-F238E27FC236}">
                  <a16:creationId xmlns:a16="http://schemas.microsoft.com/office/drawing/2014/main" id="{A9754665-3449-4D6C-9C61-3DC8BBF6F30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Arc 78">
              <a:extLst>
                <a:ext uri="{FF2B5EF4-FFF2-40B4-BE49-F238E27FC236}">
                  <a16:creationId xmlns:a16="http://schemas.microsoft.com/office/drawing/2014/main" id="{813241B6-5D65-4809-AD92-A7D7B43EA89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Arc 79">
              <a:extLst>
                <a:ext uri="{FF2B5EF4-FFF2-40B4-BE49-F238E27FC236}">
                  <a16:creationId xmlns:a16="http://schemas.microsoft.com/office/drawing/2014/main" id="{0FFA7455-E283-4ED8-81BD-48C43C57544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4245DE88-829F-46F7-8BD3-D979543EDE4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DE27B839-6A81-4369-9012-B4921DC7C6A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17B99D12-B3C3-4ABF-AFF7-14C542B1B1D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Arc 83">
              <a:extLst>
                <a:ext uri="{FF2B5EF4-FFF2-40B4-BE49-F238E27FC236}">
                  <a16:creationId xmlns:a16="http://schemas.microsoft.com/office/drawing/2014/main" id="{11DEFF4D-8C18-435D-8832-681E14AACF1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3B5C3140-82A1-4548-9180-E54E1A6F218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22A7119C-647E-4264-B6EF-95010E46543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F7BFDFDA-7BFE-4E00-B4C9-562475270917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88" name="Arc 87">
              <a:extLst>
                <a:ext uri="{FF2B5EF4-FFF2-40B4-BE49-F238E27FC236}">
                  <a16:creationId xmlns:a16="http://schemas.microsoft.com/office/drawing/2014/main" id="{1D6F4CA4-8E58-4DF9-9A7F-6D124C87309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Isosceles Triangle 88">
              <a:extLst>
                <a:ext uri="{FF2B5EF4-FFF2-40B4-BE49-F238E27FC236}">
                  <a16:creationId xmlns:a16="http://schemas.microsoft.com/office/drawing/2014/main" id="{A0462946-4955-4387-BCD2-B20C51EE04E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49EECBB2-F18E-4621-B9EF-ABD41C44139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86551DA4-F8AD-41BF-A36D-0B431A5672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Arc 91">
              <a:extLst>
                <a:ext uri="{FF2B5EF4-FFF2-40B4-BE49-F238E27FC236}">
                  <a16:creationId xmlns:a16="http://schemas.microsoft.com/office/drawing/2014/main" id="{89E4E13C-6BF5-4BFB-AE97-93EE936078C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Arc 92">
              <a:extLst>
                <a:ext uri="{FF2B5EF4-FFF2-40B4-BE49-F238E27FC236}">
                  <a16:creationId xmlns:a16="http://schemas.microsoft.com/office/drawing/2014/main" id="{FDFC3C92-94B5-4AC0-A95F-2A4B80CAA1B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Arc 93">
              <a:extLst>
                <a:ext uri="{FF2B5EF4-FFF2-40B4-BE49-F238E27FC236}">
                  <a16:creationId xmlns:a16="http://schemas.microsoft.com/office/drawing/2014/main" id="{F36A5404-2759-4594-9EE1-E4E67E74396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Arc 94">
              <a:extLst>
                <a:ext uri="{FF2B5EF4-FFF2-40B4-BE49-F238E27FC236}">
                  <a16:creationId xmlns:a16="http://schemas.microsoft.com/office/drawing/2014/main" id="{E3A543D2-13DA-41E4-B2C6-6DFAEB5549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Arc 95">
              <a:extLst>
                <a:ext uri="{FF2B5EF4-FFF2-40B4-BE49-F238E27FC236}">
                  <a16:creationId xmlns:a16="http://schemas.microsoft.com/office/drawing/2014/main" id="{D268F9D7-61DE-4F95-B844-FD27BFA1257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EE4E6984-15FF-4DED-B545-59F5281A15E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DE34A98-665A-415E-9CAA-8F164B6FCFC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9A21CAA9-1F55-4820-8CA1-D27759C5CE8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DFC631BD-4B98-4A2B-88B6-CE4E02E7ED4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31AC47EC-AC97-446F-990E-717B062E405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68B39800-DF93-4F97-8A7B-2FFC2ED06E9C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49DD3B92-83D5-4AF4-ABCF-93347B87160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>
              <a:extLst>
                <a:ext uri="{FF2B5EF4-FFF2-40B4-BE49-F238E27FC236}">
                  <a16:creationId xmlns:a16="http://schemas.microsoft.com/office/drawing/2014/main" id="{31A1785C-37A3-4196-9E7C-0D0EB61AEAD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A34F4638-FE02-4667-B6DF-4EDEC297F43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0A5EAB11-2368-40D7-B114-E34D7EB523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Arc 106">
              <a:extLst>
                <a:ext uri="{FF2B5EF4-FFF2-40B4-BE49-F238E27FC236}">
                  <a16:creationId xmlns:a16="http://schemas.microsoft.com/office/drawing/2014/main" id="{0D540CEC-1C1B-4EB8-B3D4-ECC48D02C6D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Arc 107">
              <a:extLst>
                <a:ext uri="{FF2B5EF4-FFF2-40B4-BE49-F238E27FC236}">
                  <a16:creationId xmlns:a16="http://schemas.microsoft.com/office/drawing/2014/main" id="{C4F4EA5B-41B5-434A-99EE-BB047A7D57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4514948A-E1CB-44FC-A13C-797ECF62B57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Arc 109">
              <a:extLst>
                <a:ext uri="{FF2B5EF4-FFF2-40B4-BE49-F238E27FC236}">
                  <a16:creationId xmlns:a16="http://schemas.microsoft.com/office/drawing/2014/main" id="{25145E95-CCBA-4F39-ABA9-94AAD52EE44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Arc 110">
              <a:extLst>
                <a:ext uri="{FF2B5EF4-FFF2-40B4-BE49-F238E27FC236}">
                  <a16:creationId xmlns:a16="http://schemas.microsoft.com/office/drawing/2014/main" id="{E0097F7C-51C1-41B1-9CFF-279BF3E194E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64204109-958C-48ED-B765-1C4ED724CFC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251965DA-9499-4118-85AA-2C5ABF09A48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4D70609C-43C9-4AC1-82C1-ACCD6F58A39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EAF58CAC-A1BC-4F49-A824-AE2088A5C0C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F8CAA97E-30EE-4CD1-8406-1EF26D0ECCF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E2A147E-B3B7-43BA-B3EE-111FAC19CD60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18" name="Arc 117">
              <a:extLst>
                <a:ext uri="{FF2B5EF4-FFF2-40B4-BE49-F238E27FC236}">
                  <a16:creationId xmlns:a16="http://schemas.microsoft.com/office/drawing/2014/main" id="{AB5FFBA8-E020-456E-8739-DD2F34EED10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>
              <a:extLst>
                <a:ext uri="{FF2B5EF4-FFF2-40B4-BE49-F238E27FC236}">
                  <a16:creationId xmlns:a16="http://schemas.microsoft.com/office/drawing/2014/main" id="{9106F9A2-696A-4D66-A49F-BAE6FBC3F3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65932BC1-5062-45DE-8EA8-8C77C70D717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5EC61151-0162-44B9-B314-71692317FD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Arc 121">
              <a:extLst>
                <a:ext uri="{FF2B5EF4-FFF2-40B4-BE49-F238E27FC236}">
                  <a16:creationId xmlns:a16="http://schemas.microsoft.com/office/drawing/2014/main" id="{EE4D667B-3AD3-48CB-BE0A-9D4495CB5BA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17804293-B410-4FC4-9476-AD95AE46741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Arc 123">
              <a:extLst>
                <a:ext uri="{FF2B5EF4-FFF2-40B4-BE49-F238E27FC236}">
                  <a16:creationId xmlns:a16="http://schemas.microsoft.com/office/drawing/2014/main" id="{EA386801-E3A2-4CFC-AA20-535694F1C1D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Arc 124">
              <a:extLst>
                <a:ext uri="{FF2B5EF4-FFF2-40B4-BE49-F238E27FC236}">
                  <a16:creationId xmlns:a16="http://schemas.microsoft.com/office/drawing/2014/main" id="{D9951E74-0F5B-473B-BBB2-2B637461706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FB68D2C0-BA6F-4DF4-8D03-9946447AA81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AA326CAF-2538-4010-9C8E-52C22AABFAD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35D90677-CD83-4D07-8A67-73A8C8EC6CC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Arc 128">
              <a:extLst>
                <a:ext uri="{FF2B5EF4-FFF2-40B4-BE49-F238E27FC236}">
                  <a16:creationId xmlns:a16="http://schemas.microsoft.com/office/drawing/2014/main" id="{60A6D611-266E-4AA5-BE25-FD656AF22C9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Arc 129">
              <a:extLst>
                <a:ext uri="{FF2B5EF4-FFF2-40B4-BE49-F238E27FC236}">
                  <a16:creationId xmlns:a16="http://schemas.microsoft.com/office/drawing/2014/main" id="{F57C2BFE-6B17-488E-8461-A6C3534A0FF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5E43EB44-36D5-4D15-82EC-1CC307CD935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E2C3E90E-C9D2-42B5-AA04-79062B8D919E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580A1428-F8E7-4A26-8C6E-7D23870B90F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Isosceles Triangle 133">
              <a:extLst>
                <a:ext uri="{FF2B5EF4-FFF2-40B4-BE49-F238E27FC236}">
                  <a16:creationId xmlns:a16="http://schemas.microsoft.com/office/drawing/2014/main" id="{FB08E912-38E1-482C-A279-E462F544398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D2D0DF39-2564-4936-936A-32321234402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4E1B8867-655D-4D28-BD04-AD0E2F68C1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FB0200BC-477B-4829-89A9-2CB9BD596A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D4E62A2F-644A-4747-B329-1957BDF4013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F3BD47D0-3B35-4203-812A-0616810692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4ED23218-134A-438A-877D-B320C2081D8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Arc 140">
              <a:extLst>
                <a:ext uri="{FF2B5EF4-FFF2-40B4-BE49-F238E27FC236}">
                  <a16:creationId xmlns:a16="http://schemas.microsoft.com/office/drawing/2014/main" id="{5F062138-A699-4318-AE03-BBA7AED6A49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16C956FA-2EF8-4443-BD01-2A17B7256F0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A1A5957D-CF84-441E-86E9-985FD0F9782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Arc 143">
              <a:extLst>
                <a:ext uri="{FF2B5EF4-FFF2-40B4-BE49-F238E27FC236}">
                  <a16:creationId xmlns:a16="http://schemas.microsoft.com/office/drawing/2014/main" id="{87964E3F-DC7C-474E-A9C8-3F252BEC79E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3FF9BBDB-38DF-4E96-9F2C-E2BDC75F2D0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AF0A3A15-11AA-4A2B-B7C2-1A07ABD687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D48AF114-4661-4BBA-BB44-896A4D5830A4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05C7175B-D8AF-4CA3-931D-C974E1E4054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Isosceles Triangle 148">
              <a:extLst>
                <a:ext uri="{FF2B5EF4-FFF2-40B4-BE49-F238E27FC236}">
                  <a16:creationId xmlns:a16="http://schemas.microsoft.com/office/drawing/2014/main" id="{80DC53A3-1398-43B7-8296-F6279C6A2FC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4DEAAE2E-1583-485E-AFBA-BD82A3C97FC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CE9BAD9F-4CA6-45CE-8906-7D4DF9AD28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FC3D265A-ED6A-472E-8E9C-86106437B5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06B766C8-590F-4BB8-8D3A-B29FAAB5CFB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6D7A3D14-5F83-4BF5-AA41-CD4FEE31F8D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C7EED726-2AD7-4674-9EC4-D1791AD1462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Arc 155">
              <a:extLst>
                <a:ext uri="{FF2B5EF4-FFF2-40B4-BE49-F238E27FC236}">
                  <a16:creationId xmlns:a16="http://schemas.microsoft.com/office/drawing/2014/main" id="{B56E90F8-D761-4C21-9E8B-7DEC3C0DCF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D33C8900-11BF-429E-8199-F835857AC0D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791A297B-3E52-4C6F-9662-94E388F4712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Arc 158">
              <a:extLst>
                <a:ext uri="{FF2B5EF4-FFF2-40B4-BE49-F238E27FC236}">
                  <a16:creationId xmlns:a16="http://schemas.microsoft.com/office/drawing/2014/main" id="{70A9C04D-9B41-4E4C-8E1C-0D7BC8BC1A1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68D856E4-C515-4548-9794-535BB9FF77A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89CBC7FD-A407-45C5-AFF8-97E3EF62A18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2316C13C-71CE-49AA-BDF0-20E5682041B8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163" name="Arc 162">
              <a:extLst>
                <a:ext uri="{FF2B5EF4-FFF2-40B4-BE49-F238E27FC236}">
                  <a16:creationId xmlns:a16="http://schemas.microsoft.com/office/drawing/2014/main" id="{7137E0E2-DD50-46DE-83D4-279C5B14292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Isosceles Triangle 163">
              <a:extLst>
                <a:ext uri="{FF2B5EF4-FFF2-40B4-BE49-F238E27FC236}">
                  <a16:creationId xmlns:a16="http://schemas.microsoft.com/office/drawing/2014/main" id="{868206B6-FC98-466A-993B-3DB267E6884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24AFA4F8-9BDB-4B01-84E6-404BBC949F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4BDE6500-659B-4549-B461-CA3CA150CB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66D0961A-C22A-4334-A963-BE5F60B1E4A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3953E789-7E3E-4136-AEB7-662E2345A44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36FC2AB1-33AD-4D69-BA63-0F78FF28A9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4CABBF36-6ABA-4239-90C9-F4EB8A56E12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341E83DF-119B-4AC1-BBC5-AC8961E8FC3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EC81D2BF-8254-453F-A6DB-5FA0A43C082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C33A0B3E-6707-4F98-B222-A7ABDC8323E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B446691B-EA2C-4F18-94D6-9DDE48B5BE4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Arc 174">
              <a:extLst>
                <a:ext uri="{FF2B5EF4-FFF2-40B4-BE49-F238E27FC236}">
                  <a16:creationId xmlns:a16="http://schemas.microsoft.com/office/drawing/2014/main" id="{16383B6E-2DC8-4A52-A2DC-DF0F26E600E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5D10B9BD-1984-4DBF-A2FF-A9F519DCAC4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450E0C31-A728-4F65-9129-E877C67A524F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7617A591-B3CE-46B4-AC76-F90E992D1E9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Isosceles Triangle 178">
              <a:extLst>
                <a:ext uri="{FF2B5EF4-FFF2-40B4-BE49-F238E27FC236}">
                  <a16:creationId xmlns:a16="http://schemas.microsoft.com/office/drawing/2014/main" id="{B82E6BD5-5762-4E1D-B0E8-7350A6D6117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564D8248-1049-4380-9710-801B176477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F90F1351-EDD2-4941-938A-A255E8D1ED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36A63818-1575-40A7-8A40-0F95821F34C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474BE8FD-E3C6-46F9-966E-B0BBD676348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0229F889-47AD-4A1A-BF6A-21E48030FAB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01EE2D2D-4E14-4CF8-9B16-23C9907ADAD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CEB0748F-29BC-48DD-A77F-FCB91396EDF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3A77415D-CEE8-47AE-97AB-D806DEEBC88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95EA7F93-913C-49C8-A590-673880CDD98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E60C4512-EA7C-4B46-A5D8-9366C9AC5EB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04186546-56ED-46B3-A41B-CDEA4DB4CFF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2E2898FA-72BE-4A0C-B51A-64B124D7735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C7C364AA-E201-4650-9D28-816778D58F14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6C671B55-14BB-4B65-BC4D-1BF056EA9F4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Isosceles Triangle 193">
              <a:extLst>
                <a:ext uri="{FF2B5EF4-FFF2-40B4-BE49-F238E27FC236}">
                  <a16:creationId xmlns:a16="http://schemas.microsoft.com/office/drawing/2014/main" id="{E7B6FBA5-91A5-4F28-8BDE-CDD91F55779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76750B50-947A-45D3-B1C5-5F8F2A5B987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0C2B2608-B6B6-46C3-84C8-35B696308F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683C6F34-A147-4AC6-B4E8-C950528CC3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ACCE4AF0-8B38-4801-AF9C-DBB3EC71789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7E8648C1-BFEB-405F-9EE2-B8830774E84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F293906E-6234-4F62-A0C7-68316D969FC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9D3EFD58-2A8C-42DB-A633-765CED06E99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A57FBD31-49B6-4C4C-BC02-C6BA132CD27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D21745C8-AEA7-4EC3-8AFE-F18CB871A4E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2615C315-8626-45AA-9292-D034DD607B6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FA385592-F4EE-4E7A-8145-E2D704DB7E4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D8EDC3F5-6E54-4396-B2C2-9ECBBCF3E72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FC5E610B-CFD5-4ADE-BE20-4A1A58E79243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72A661AD-6972-4D30-AC2C-095454A2F73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Isosceles Triangle 208">
              <a:extLst>
                <a:ext uri="{FF2B5EF4-FFF2-40B4-BE49-F238E27FC236}">
                  <a16:creationId xmlns:a16="http://schemas.microsoft.com/office/drawing/2014/main" id="{AA33FE68-BF38-4936-AB18-4CA62E1375B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51CDE4A4-85B3-45A0-8DDC-DFFEC1AC837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B1B2A8D6-E516-42A9-864D-B9745568C5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63D6BF4A-8A5F-4530-956D-B24B1E1F9D5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Arc 212">
              <a:extLst>
                <a:ext uri="{FF2B5EF4-FFF2-40B4-BE49-F238E27FC236}">
                  <a16:creationId xmlns:a16="http://schemas.microsoft.com/office/drawing/2014/main" id="{26A2AE90-C208-4994-A285-D1029525F3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3E395278-F080-4C3D-A3EF-281B132797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B2302E91-BE6C-42FE-9DD3-42CC4038A08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7CCE6B26-5A51-4388-A6AB-841D72C8483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AF77B784-04A5-4741-916D-F5822F95DFF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8EBD781C-DF62-44AB-93D4-6D6A66DAFB7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0FE9266B-670F-456D-83A4-9857CBE7714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FA56A3F3-4AE0-4F60-94FE-B3E5A99B184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069179D2-7847-4EE7-8AFA-C317667BBD3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6BA7297E-EF95-4241-8613-F3F739788D60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35C6D978-6E7D-4209-A46F-A65998D20B1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Isosceles Triangle 223">
              <a:extLst>
                <a:ext uri="{FF2B5EF4-FFF2-40B4-BE49-F238E27FC236}">
                  <a16:creationId xmlns:a16="http://schemas.microsoft.com/office/drawing/2014/main" id="{9E03E6B6-DD9A-4C9F-AF0B-0BB75F164B2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0BADADCD-99A0-4FF2-BFAB-3F599DF3F1F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85C595BA-8868-4EDA-941F-006F29B513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5A2C8C59-7237-48DA-AD43-D5B68254312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B7F7788C-06B8-44A3-857A-B46F170ABB0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D0A569C1-1535-4F2A-AB26-62A9073F8EC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Arc 229">
              <a:extLst>
                <a:ext uri="{FF2B5EF4-FFF2-40B4-BE49-F238E27FC236}">
                  <a16:creationId xmlns:a16="http://schemas.microsoft.com/office/drawing/2014/main" id="{DDF9B3DD-EE6E-4D8E-B3B4-1BD55AC2723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A9D609FF-BA9B-4F2C-B3B9-1AB40F3090B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3AFCDA7B-2250-46D1-94C9-02E4F6BE7F7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8F3E1598-AF35-479E-8B0A-77F96DA645B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D74AE611-B46D-497B-A259-9EFA3850F26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302B6EB1-FBAE-44E6-8A68-B3891509E5F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C7249237-F566-4F5D-9B73-F50DAC130FF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99EC057D-C6E1-4AA4-91F4-AED376A2BE93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D6EF039B-016C-4A38-B31C-1566CD37BCF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Isosceles Triangle 238">
              <a:extLst>
                <a:ext uri="{FF2B5EF4-FFF2-40B4-BE49-F238E27FC236}">
                  <a16:creationId xmlns:a16="http://schemas.microsoft.com/office/drawing/2014/main" id="{6C269BE7-742B-445B-AE7C-1B05628E304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F759D5C0-4B12-4B6C-8942-BAA9A6B1C0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EBE0E8EA-C676-450D-8239-C0190AFB61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3FF08F0C-E3A1-4ECD-933B-78B3F6FFCB7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Arc 242">
              <a:extLst>
                <a:ext uri="{FF2B5EF4-FFF2-40B4-BE49-F238E27FC236}">
                  <a16:creationId xmlns:a16="http://schemas.microsoft.com/office/drawing/2014/main" id="{0C792ECE-7D1E-4655-A66F-8E8F2F031D3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9D5CD06B-5502-4FE6-8D2F-EC99FB47D4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1245C64E-7B57-4791-BEC6-05D957B0348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D594BA24-AD62-4EA6-8030-76C5ED40D35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2CB97CB5-8F10-4C45-BECF-99074C94801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75996EF1-661B-476A-B81D-99DA0EDB7B8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Arc 248">
              <a:extLst>
                <a:ext uri="{FF2B5EF4-FFF2-40B4-BE49-F238E27FC236}">
                  <a16:creationId xmlns:a16="http://schemas.microsoft.com/office/drawing/2014/main" id="{230C76F6-195F-49E5-8413-852015C6724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7D70939B-77EB-47EA-878C-21E7AC0DC21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E693F75C-C533-4DEB-8CA3-22B94A3738C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98F78EFC-10E8-4B73-82A6-44478557E226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CDC90617-B5A5-42B2-93DB-DC266B88693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Isosceles Triangle 253">
              <a:extLst>
                <a:ext uri="{FF2B5EF4-FFF2-40B4-BE49-F238E27FC236}">
                  <a16:creationId xmlns:a16="http://schemas.microsoft.com/office/drawing/2014/main" id="{9427B525-67E8-4675-A724-268C1AFD44C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6DE8EC6A-F33D-4BEC-B580-15447DC083C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7F808772-3278-49D4-9153-EB7485C8F8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DD298A86-9F5F-4BB4-AF60-847150586DB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Arc 257">
              <a:extLst>
                <a:ext uri="{FF2B5EF4-FFF2-40B4-BE49-F238E27FC236}">
                  <a16:creationId xmlns:a16="http://schemas.microsoft.com/office/drawing/2014/main" id="{7B865659-D334-4944-97FE-D875AA8AFD0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414367A7-65A2-4D96-9C76-30C403E5F70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Arc 259">
              <a:extLst>
                <a:ext uri="{FF2B5EF4-FFF2-40B4-BE49-F238E27FC236}">
                  <a16:creationId xmlns:a16="http://schemas.microsoft.com/office/drawing/2014/main" id="{E3DD1AF8-AFCF-44C9-AFCB-7389D436F5E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B53F9C94-2DE0-4207-9668-6EEEAAC334D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B940F24B-04D5-4141-A3F3-8B3D6E48050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FC1DF02-00C9-4515-830D-6E6C30E4D55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Arc 263">
              <a:extLst>
                <a:ext uri="{FF2B5EF4-FFF2-40B4-BE49-F238E27FC236}">
                  <a16:creationId xmlns:a16="http://schemas.microsoft.com/office/drawing/2014/main" id="{F4AF80FC-E68B-4020-B25A-07110A288B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569F0FF2-B80E-44EE-97B1-B2D1E9EBA26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AA86C559-290D-4C92-9864-C8EF161E393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B90629AC-4D81-4110-B101-91D4CB461599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081194B7-E7D5-4461-A5AC-F8043FBD027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Isosceles Triangle 268">
              <a:extLst>
                <a:ext uri="{FF2B5EF4-FFF2-40B4-BE49-F238E27FC236}">
                  <a16:creationId xmlns:a16="http://schemas.microsoft.com/office/drawing/2014/main" id="{519CB8E1-6E41-4612-BEEB-48FB8A5F587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70" name="Straight Connector 269">
              <a:extLst>
                <a:ext uri="{FF2B5EF4-FFF2-40B4-BE49-F238E27FC236}">
                  <a16:creationId xmlns:a16="http://schemas.microsoft.com/office/drawing/2014/main" id="{53AFA652-FE6C-44CB-9EDC-42A7A37D59F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Straight Connector 270">
              <a:extLst>
                <a:ext uri="{FF2B5EF4-FFF2-40B4-BE49-F238E27FC236}">
                  <a16:creationId xmlns:a16="http://schemas.microsoft.com/office/drawing/2014/main" id="{635B1742-4604-488F-83B9-86F3913141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968D7756-3FC5-4566-A082-80048E2FDCB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A9D7247A-44FD-4661-9EF0-727F0558957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1AE4A238-81A4-4176-A733-791319D1085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Arc 274">
              <a:extLst>
                <a:ext uri="{FF2B5EF4-FFF2-40B4-BE49-F238E27FC236}">
                  <a16:creationId xmlns:a16="http://schemas.microsoft.com/office/drawing/2014/main" id="{59803F26-8FA2-4DB4-95F5-2A5118A6D34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CC3AF80D-60E3-4B8F-B559-94C31659505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2AA46F9E-8F24-4F08-94E3-E71ADF2A190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6E47B369-726F-4EDD-BFE8-F155B3B13B7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F898CA61-E249-4374-867D-B7B08D5519F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0A42A7B3-DC86-43D1-AD8D-8C150E733D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1" name="Straight Connector 280">
              <a:extLst>
                <a:ext uri="{FF2B5EF4-FFF2-40B4-BE49-F238E27FC236}">
                  <a16:creationId xmlns:a16="http://schemas.microsoft.com/office/drawing/2014/main" id="{B6ACC01C-CD90-40AE-A6F2-1F46D8E6513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58B9CB3-EDDB-4FB9-8973-C6AA1BD4CC85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283" name="Arc 282">
              <a:extLst>
                <a:ext uri="{FF2B5EF4-FFF2-40B4-BE49-F238E27FC236}">
                  <a16:creationId xmlns:a16="http://schemas.microsoft.com/office/drawing/2014/main" id="{60847E88-7E0E-4ABC-868A-0585D72F179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Isosceles Triangle 283">
              <a:extLst>
                <a:ext uri="{FF2B5EF4-FFF2-40B4-BE49-F238E27FC236}">
                  <a16:creationId xmlns:a16="http://schemas.microsoft.com/office/drawing/2014/main" id="{56B30C47-E2E5-4ADD-BB68-60FC5FBBCC5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7B5D0EB3-4E7B-44E3-864A-B67C757183D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6B43F31B-2E09-4B4A-96FE-6364676A7D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BB7047C2-56D9-4872-8F2D-BCDEFFC101C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68305287-A32A-412D-BB9F-CEE9E03EF2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6E648042-17D3-4003-A1BB-DBC98F4E26C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3AB155DA-10AE-411D-9058-4C49276DD1E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C2ED5BA5-5F31-40A3-B3A1-BE3E9BEEA49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Arc 291">
              <a:extLst>
                <a:ext uri="{FF2B5EF4-FFF2-40B4-BE49-F238E27FC236}">
                  <a16:creationId xmlns:a16="http://schemas.microsoft.com/office/drawing/2014/main" id="{FC927614-6B2E-4118-BC8A-C47356ED03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Oval 292">
              <a:extLst>
                <a:ext uri="{FF2B5EF4-FFF2-40B4-BE49-F238E27FC236}">
                  <a16:creationId xmlns:a16="http://schemas.microsoft.com/office/drawing/2014/main" id="{E53145BE-0C6F-4876-B027-3F72C0CF56D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Arc 293">
              <a:extLst>
                <a:ext uri="{FF2B5EF4-FFF2-40B4-BE49-F238E27FC236}">
                  <a16:creationId xmlns:a16="http://schemas.microsoft.com/office/drawing/2014/main" id="{CDEE30CC-FD45-49F1-B909-3C77F653AF2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F2F9E875-B1D8-4782-95D9-3A487F643DE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6" name="Straight Connector 295">
              <a:extLst>
                <a:ext uri="{FF2B5EF4-FFF2-40B4-BE49-F238E27FC236}">
                  <a16:creationId xmlns:a16="http://schemas.microsoft.com/office/drawing/2014/main" id="{6D3FB758-4A13-4C29-B64C-3931C868346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4F76E643-0BCC-4A9B-9E14-7228C88C6FC8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298" name="Arc 297">
              <a:extLst>
                <a:ext uri="{FF2B5EF4-FFF2-40B4-BE49-F238E27FC236}">
                  <a16:creationId xmlns:a16="http://schemas.microsoft.com/office/drawing/2014/main" id="{8CC494CF-754E-4EA6-B48A-D431995B195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Isosceles Triangle 298">
              <a:extLst>
                <a:ext uri="{FF2B5EF4-FFF2-40B4-BE49-F238E27FC236}">
                  <a16:creationId xmlns:a16="http://schemas.microsoft.com/office/drawing/2014/main" id="{7EF1EC88-6F8B-4B71-9DFC-2DBEA51D1A6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00" name="Straight Connector 299">
              <a:extLst>
                <a:ext uri="{FF2B5EF4-FFF2-40B4-BE49-F238E27FC236}">
                  <a16:creationId xmlns:a16="http://schemas.microsoft.com/office/drawing/2014/main" id="{B8CBF8B8-EFAE-4BD8-A0B9-0D4317E9A8E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Straight Connector 300">
              <a:extLst>
                <a:ext uri="{FF2B5EF4-FFF2-40B4-BE49-F238E27FC236}">
                  <a16:creationId xmlns:a16="http://schemas.microsoft.com/office/drawing/2014/main" id="{406C2882-6D20-4677-97D9-E08D1AB7C8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B33A2528-4D24-4AC4-B342-6FEB7896BA1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7097EA15-1B72-4901-AC60-1B2F316C1A4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34C65E64-BC0B-4359-B266-9CEF322E430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Arc 304">
              <a:extLst>
                <a:ext uri="{FF2B5EF4-FFF2-40B4-BE49-F238E27FC236}">
                  <a16:creationId xmlns:a16="http://schemas.microsoft.com/office/drawing/2014/main" id="{157BFF70-2C36-40D3-9AF2-60BF4F5438F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73DFA2B0-80D2-41CF-A6DF-67A405852C2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28D8AFA5-752A-45EC-B22E-14874089AFC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C0DCF320-3EB1-49BA-AF67-16DA37B4E56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Arc 308">
              <a:extLst>
                <a:ext uri="{FF2B5EF4-FFF2-40B4-BE49-F238E27FC236}">
                  <a16:creationId xmlns:a16="http://schemas.microsoft.com/office/drawing/2014/main" id="{7C7A1AAA-B639-45C8-8A0C-81C22BD77CA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06CB23C4-C20B-4105-92C4-5ABCCB36EA2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DA9CB263-5CF0-4ADD-977A-3B8D9CACE47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DF8418E0-8A14-436A-86CF-5053AA6A4C2F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C7CDB77D-4BAB-4701-833E-AA763EADA14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Isosceles Triangle 313">
              <a:extLst>
                <a:ext uri="{FF2B5EF4-FFF2-40B4-BE49-F238E27FC236}">
                  <a16:creationId xmlns:a16="http://schemas.microsoft.com/office/drawing/2014/main" id="{FEB6EE14-B326-4E3C-B6FA-7CEB90D9FE9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F6D8C596-1D0C-426B-A69E-38B14BE910A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>
              <a:extLst>
                <a:ext uri="{FF2B5EF4-FFF2-40B4-BE49-F238E27FC236}">
                  <a16:creationId xmlns:a16="http://schemas.microsoft.com/office/drawing/2014/main" id="{36E77283-53C5-48ED-A0BE-548628B251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7503D188-9866-4E13-A8BA-BF1D846FCD8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D3C85FAA-D044-4F45-88DC-8CB52FF2A23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BB33D3B2-C699-45BF-8455-E1EC65367DA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0E7B4C6A-01C7-473C-85D9-C4F28383FA8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6719D0DC-71E9-4742-A550-A7C287A2B75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C15B5DFC-761F-4F18-81ED-2DC436EB22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95B2D0D5-2B80-4F62-9283-65969FD658A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1B9A9F5F-9694-4B5E-B788-C60CDA01EAE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4CFBC100-49F7-4915-8089-B1DA623D2DF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DBA972AD-1B5E-4140-81CC-B8A3D5E10FC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75BC0D0A-FE01-4934-BC9F-D91B44C330C4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328" name="Arc 327">
              <a:extLst>
                <a:ext uri="{FF2B5EF4-FFF2-40B4-BE49-F238E27FC236}">
                  <a16:creationId xmlns:a16="http://schemas.microsoft.com/office/drawing/2014/main" id="{F20A077C-1E26-4117-89F5-57D4B21FA22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Isosceles Triangle 328">
              <a:extLst>
                <a:ext uri="{FF2B5EF4-FFF2-40B4-BE49-F238E27FC236}">
                  <a16:creationId xmlns:a16="http://schemas.microsoft.com/office/drawing/2014/main" id="{A25E8E68-74F1-4FFF-A7A1-B2A84628198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30" name="Straight Connector 329">
              <a:extLst>
                <a:ext uri="{FF2B5EF4-FFF2-40B4-BE49-F238E27FC236}">
                  <a16:creationId xmlns:a16="http://schemas.microsoft.com/office/drawing/2014/main" id="{68BA8794-FE6D-47C4-AA1C-2054710C9A9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Straight Connector 330">
              <a:extLst>
                <a:ext uri="{FF2B5EF4-FFF2-40B4-BE49-F238E27FC236}">
                  <a16:creationId xmlns:a16="http://schemas.microsoft.com/office/drawing/2014/main" id="{AF6DE9D3-3B8B-44EC-BB97-A6CA5AB0F5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EC733E72-A451-4F6B-8A79-CEF176195A5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3EF4165B-EC52-42DC-BB3F-3A4322F44FE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0F0E1242-B6D8-4BB0-9B0A-4EBFCBF3C74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3090E7B6-3755-4818-B303-B342FE0344E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34EFAB0E-1586-46D9-8629-091A86FA277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A8A33EAF-A28B-48BF-8FC8-00B206671EE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Oval 337">
              <a:extLst>
                <a:ext uri="{FF2B5EF4-FFF2-40B4-BE49-F238E27FC236}">
                  <a16:creationId xmlns:a16="http://schemas.microsoft.com/office/drawing/2014/main" id="{4835F894-9A86-4DD4-A3D7-B98ADF35636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Arc 338">
              <a:extLst>
                <a:ext uri="{FF2B5EF4-FFF2-40B4-BE49-F238E27FC236}">
                  <a16:creationId xmlns:a16="http://schemas.microsoft.com/office/drawing/2014/main" id="{06D87E52-24E7-4883-99FE-F42623A10D2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7B21F98E-BD12-4519-8436-30251A4F190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864601D0-5F7B-4092-A0F0-4B34B599CA3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3FBEB749-EB34-45A5-A2C1-7BFEE92FC1A6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343" name="Arc 342">
              <a:extLst>
                <a:ext uri="{FF2B5EF4-FFF2-40B4-BE49-F238E27FC236}">
                  <a16:creationId xmlns:a16="http://schemas.microsoft.com/office/drawing/2014/main" id="{0BB9DC3E-B2A9-4843-A0BE-3F44EE9D27C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Isosceles Triangle 343">
              <a:extLst>
                <a:ext uri="{FF2B5EF4-FFF2-40B4-BE49-F238E27FC236}">
                  <a16:creationId xmlns:a16="http://schemas.microsoft.com/office/drawing/2014/main" id="{09DDED31-506C-44F4-9F8B-047701E3D34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5" name="Straight Connector 344">
              <a:extLst>
                <a:ext uri="{FF2B5EF4-FFF2-40B4-BE49-F238E27FC236}">
                  <a16:creationId xmlns:a16="http://schemas.microsoft.com/office/drawing/2014/main" id="{D5D2F028-1170-4257-AA81-913E7C5DF15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A1979F47-FB74-4606-883B-B67E56630C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501FA06A-57B8-4552-BFC6-9061E900B5C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7C24012B-FF5A-461D-8A1C-CF51B02E899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B8EEAAC4-F314-4A8F-A1B5-B16426ADA8F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Arc 349">
              <a:extLst>
                <a:ext uri="{FF2B5EF4-FFF2-40B4-BE49-F238E27FC236}">
                  <a16:creationId xmlns:a16="http://schemas.microsoft.com/office/drawing/2014/main" id="{F16D9CF5-7DD6-48A6-8A64-F0695A43C33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62CBF26E-A65D-4EBC-A733-2500A2240D3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B3A11445-99C8-4D6C-BA33-4E83960408C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1BAC4B8E-E447-410A-939F-A7E1C13F67F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B49D3F5D-5902-46E5-8EF1-AD304353978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2C763B0B-AAE8-45AB-A8FB-5FE63BE232B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53D1DE95-9E7C-43C8-A50F-9AC856CEC63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E266EF94-87BC-4F5B-8E96-C0DA7462E0FF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AD95AF26-4BB3-4D68-9DA3-205C0761A10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Isosceles Triangle 358">
              <a:extLst>
                <a:ext uri="{FF2B5EF4-FFF2-40B4-BE49-F238E27FC236}">
                  <a16:creationId xmlns:a16="http://schemas.microsoft.com/office/drawing/2014/main" id="{BB76F261-EAE9-46C5-A8A7-AC591F021CF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69A57F81-DCFD-4C6E-BA74-BC89976A301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Connector 360">
              <a:extLst>
                <a:ext uri="{FF2B5EF4-FFF2-40B4-BE49-F238E27FC236}">
                  <a16:creationId xmlns:a16="http://schemas.microsoft.com/office/drawing/2014/main" id="{5900C1C4-9A45-4147-A56F-EF9E369E6C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706BB922-AA73-406F-A1C6-0482D45FF5E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018122BE-7335-45D2-A7ED-464BE05134D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D1D391F4-D09F-4CC1-8E25-13232CDF442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5CE4320A-B869-4DD2-98B9-48869A49F8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4967A0E4-51B5-47A0-8077-82D20C7F076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93206D31-F90F-44BB-B70B-983E9F4A1A9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28833E36-E73D-4CE9-AD96-8E41A631BAB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D842407D-79A8-4B64-9C8F-7814A7DD4E7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E65FC478-FEAE-40CC-983F-1AE064FDA7B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B0F5950A-D953-4C89-8EE7-9E7C3294708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034EC45B-993B-42E5-92E8-249244DD2473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D8CABD8C-7238-4707-8692-6F228DF6A5C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Isosceles Triangle 373">
              <a:extLst>
                <a:ext uri="{FF2B5EF4-FFF2-40B4-BE49-F238E27FC236}">
                  <a16:creationId xmlns:a16="http://schemas.microsoft.com/office/drawing/2014/main" id="{50A18D7A-8DB0-4836-BD1D-5F33F168207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0D68A192-1B28-421A-ABBF-6C709CC0B00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E589B22D-FE57-49AD-84E1-FA90FA54C4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0CE7A0CB-1C02-444C-99DA-9B13B0DA1AA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9B61D035-8248-4EB4-AAA9-8C4783A3A7D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996C06A2-B8BE-46AB-B30E-911C5A13202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Arc 379">
              <a:extLst>
                <a:ext uri="{FF2B5EF4-FFF2-40B4-BE49-F238E27FC236}">
                  <a16:creationId xmlns:a16="http://schemas.microsoft.com/office/drawing/2014/main" id="{A3003319-A705-48EC-8C37-C422EE26E38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FADBC4CD-BB5B-4868-8124-4DFE04D940B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F4320088-0DEC-4548-BFD4-564A192C56D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A795C837-6696-438A-82CA-C6E7A8B3D81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Arc 383">
              <a:extLst>
                <a:ext uri="{FF2B5EF4-FFF2-40B4-BE49-F238E27FC236}">
                  <a16:creationId xmlns:a16="http://schemas.microsoft.com/office/drawing/2014/main" id="{637E0D88-E5AC-4FFD-A990-66E1D81024A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428292DA-8AA5-4AF5-9FEE-E3BAFC7E4B5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7798E402-6C81-4C85-86D2-BFA6823C809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7" name="Group 386">
            <a:extLst>
              <a:ext uri="{FF2B5EF4-FFF2-40B4-BE49-F238E27FC236}">
                <a16:creationId xmlns:a16="http://schemas.microsoft.com/office/drawing/2014/main" id="{09A0FEF8-78B4-49D1-ADAA-EC596B2BFF00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DE276846-5450-4333-A536-6097F1F26AF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Isosceles Triangle 388">
              <a:extLst>
                <a:ext uri="{FF2B5EF4-FFF2-40B4-BE49-F238E27FC236}">
                  <a16:creationId xmlns:a16="http://schemas.microsoft.com/office/drawing/2014/main" id="{B5982F35-6B6E-4B76-BE86-6C8E17AFE1C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F2D5F58B-9C98-4C9E-AEFB-0D6C8B88928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7B227409-08DA-4A9A-9EE0-FDC57D70F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5BC140E1-AC7F-4949-A6FE-C942B85DB1C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DA660296-0247-4892-A31D-171D8927F00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541C9DD7-5BAB-4D76-8C04-2A508810F4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272167A7-94F7-4EA7-8C2F-D20255726CE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Arc 395">
              <a:extLst>
                <a:ext uri="{FF2B5EF4-FFF2-40B4-BE49-F238E27FC236}">
                  <a16:creationId xmlns:a16="http://schemas.microsoft.com/office/drawing/2014/main" id="{3C941461-944C-4415-855A-DCA55E1ADED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C371645B-F446-42F2-A8CE-C950EC4C128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8E5AE6C2-1306-49EC-A6BD-A9BF376D20E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Arc 398">
              <a:extLst>
                <a:ext uri="{FF2B5EF4-FFF2-40B4-BE49-F238E27FC236}">
                  <a16:creationId xmlns:a16="http://schemas.microsoft.com/office/drawing/2014/main" id="{AD306E2E-D122-403E-AA3D-E4A8D06A390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EBA6A6C0-DCD2-47F8-94B5-21824065C55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0AC46C09-AB06-4F74-B36B-17BA54522D8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7A72024D-4DD4-4383-8664-6F43B1D02939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364CED1A-590D-4676-9501-BC830690783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Isosceles Triangle 403">
              <a:extLst>
                <a:ext uri="{FF2B5EF4-FFF2-40B4-BE49-F238E27FC236}">
                  <a16:creationId xmlns:a16="http://schemas.microsoft.com/office/drawing/2014/main" id="{F339FBB2-5DC2-4585-A729-BA44CE2E7B7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A283A062-ED76-44A2-8DEB-86E1251B34B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62C0A621-254C-4245-8CD0-634E75EEE8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A00A353F-0A01-4FFA-BA97-056A565D46D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FFDCCDB3-AB63-480B-BB98-12701A23E0E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BBA60072-7AAB-4AF4-8607-309928CBD9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98B7340E-46D0-4CDA-B8E0-43FAE4383C2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Arc 410">
              <a:extLst>
                <a:ext uri="{FF2B5EF4-FFF2-40B4-BE49-F238E27FC236}">
                  <a16:creationId xmlns:a16="http://schemas.microsoft.com/office/drawing/2014/main" id="{19951780-4E3E-4C1A-B249-5DAFA54D16A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3DE7A5DB-5987-4A4B-8F41-8164E59EED3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0695892C-F3B0-4A88-ADCA-D44CF7D5772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Arc 413">
              <a:extLst>
                <a:ext uri="{FF2B5EF4-FFF2-40B4-BE49-F238E27FC236}">
                  <a16:creationId xmlns:a16="http://schemas.microsoft.com/office/drawing/2014/main" id="{54B1B8CB-1822-4A45-9E0D-9D699A6B3C4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C6E4E3C7-CDB6-4890-BD16-D955D0E12BC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6" name="Straight Connector 415">
              <a:extLst>
                <a:ext uri="{FF2B5EF4-FFF2-40B4-BE49-F238E27FC236}">
                  <a16:creationId xmlns:a16="http://schemas.microsoft.com/office/drawing/2014/main" id="{D7642673-7332-4E79-A2C2-64FE98E74DD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6E162EA7-CE87-4C6C-AB08-353D471995AD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18" name="Arc 417">
              <a:extLst>
                <a:ext uri="{FF2B5EF4-FFF2-40B4-BE49-F238E27FC236}">
                  <a16:creationId xmlns:a16="http://schemas.microsoft.com/office/drawing/2014/main" id="{57FD321A-1833-4451-AC9C-2D6A575CC66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Isosceles Triangle 418">
              <a:extLst>
                <a:ext uri="{FF2B5EF4-FFF2-40B4-BE49-F238E27FC236}">
                  <a16:creationId xmlns:a16="http://schemas.microsoft.com/office/drawing/2014/main" id="{D0D89530-A57F-4802-B94C-06061B69243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D3FB09A4-4312-425E-9727-21FC0DC68F0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32644578-1A97-4C75-9F70-8D74CF1E70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41453FE9-D35A-4B2B-AC76-6B67A294658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125A460E-556D-427B-8626-F154ACFBE17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9FBDF1F5-01A9-470A-A8D3-13D9591166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0B60982F-AD84-4D2A-9D2B-1336C14D702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84253425-4173-40D4-B3EB-0E41179E7AF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D7D18238-C010-43A6-8695-46DA4781F8A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Oval 427">
              <a:extLst>
                <a:ext uri="{FF2B5EF4-FFF2-40B4-BE49-F238E27FC236}">
                  <a16:creationId xmlns:a16="http://schemas.microsoft.com/office/drawing/2014/main" id="{31F1BEAD-05BB-4D6E-B635-3DAEA29FA71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ACD8BA8D-F608-4348-B503-A68FBBA7E7A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Arc 429">
              <a:extLst>
                <a:ext uri="{FF2B5EF4-FFF2-40B4-BE49-F238E27FC236}">
                  <a16:creationId xmlns:a16="http://schemas.microsoft.com/office/drawing/2014/main" id="{CA2F7E92-496D-4595-A8F6-F696D7D6071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D14CAFAA-D2FD-452A-8EE5-B04317ED28A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2" name="Group 431">
            <a:extLst>
              <a:ext uri="{FF2B5EF4-FFF2-40B4-BE49-F238E27FC236}">
                <a16:creationId xmlns:a16="http://schemas.microsoft.com/office/drawing/2014/main" id="{8AE92C3D-1C5F-46B6-BF82-4CF1D5A9B11B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3AD50107-2EE8-4E4E-BCCC-CC30B4ECC9A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Isosceles Triangle 433">
              <a:extLst>
                <a:ext uri="{FF2B5EF4-FFF2-40B4-BE49-F238E27FC236}">
                  <a16:creationId xmlns:a16="http://schemas.microsoft.com/office/drawing/2014/main" id="{B52EFC08-96EF-4292-809C-1808473A3DB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52E55CEC-8AD0-4B6B-BA5B-2BBA5E6549D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3B2AD9C9-519D-467B-8672-F387A59D3F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7FBED44B-A2D0-42BF-9885-4A0B373CE12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5517209D-7EA9-4652-A88C-EC52F6C150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660B6489-E929-430C-B0CA-9D602CC0D74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14492328-133B-43F5-A129-4749584928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5D3542AA-47B9-48C9-B72B-4EE392AB1CE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23DA8824-27B7-4173-B4DD-699BA7BAD1F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Oval 442">
              <a:extLst>
                <a:ext uri="{FF2B5EF4-FFF2-40B4-BE49-F238E27FC236}">
                  <a16:creationId xmlns:a16="http://schemas.microsoft.com/office/drawing/2014/main" id="{1CD992A3-DD74-4438-86EC-CAA1B72551B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5B2CBCCD-EB19-44F2-AD09-82170B60E0F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Arc 444">
              <a:extLst>
                <a:ext uri="{FF2B5EF4-FFF2-40B4-BE49-F238E27FC236}">
                  <a16:creationId xmlns:a16="http://schemas.microsoft.com/office/drawing/2014/main" id="{E779BAC6-A7B9-42AA-B831-17154B42A19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6" name="Straight Connector 445">
              <a:extLst>
                <a:ext uri="{FF2B5EF4-FFF2-40B4-BE49-F238E27FC236}">
                  <a16:creationId xmlns:a16="http://schemas.microsoft.com/office/drawing/2014/main" id="{8DC4891C-1329-477B-8E07-1D94DB87295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0AE50230-6707-44C5-84EE-9F82AA622BA1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448" name="Arc 447">
              <a:extLst>
                <a:ext uri="{FF2B5EF4-FFF2-40B4-BE49-F238E27FC236}">
                  <a16:creationId xmlns:a16="http://schemas.microsoft.com/office/drawing/2014/main" id="{48E535E3-307B-42B0-96FA-6354DA543D9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Isosceles Triangle 448">
              <a:extLst>
                <a:ext uri="{FF2B5EF4-FFF2-40B4-BE49-F238E27FC236}">
                  <a16:creationId xmlns:a16="http://schemas.microsoft.com/office/drawing/2014/main" id="{EFE27FAE-30B9-4609-8211-66324EF6DE1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6E198011-9FF8-4942-A57A-3AE3FF47712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834E37B0-39BB-4C63-8A4B-1676C7CC75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8A0F1438-037D-4EDB-B400-D8BD0B53F5B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60757A25-8B0A-49FB-B015-343376B1CD0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F76D63B6-B804-4CFA-9EE2-255E7DA4B4F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8717ADE2-A7E7-43B9-8D49-0148EDCF3A0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51FE7E2F-97E8-438F-B9AB-2657F725AD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5CAD1D65-40AF-4B92-B2F0-558A78EA4FD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Oval 457">
              <a:extLst>
                <a:ext uri="{FF2B5EF4-FFF2-40B4-BE49-F238E27FC236}">
                  <a16:creationId xmlns:a16="http://schemas.microsoft.com/office/drawing/2014/main" id="{D41FCA67-7F41-49FD-BB65-401CA903C8E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CDBB5579-3930-41BF-B313-C44D97502BB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1C637E28-369E-441A-9282-8E12EE17DA1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ABF4BD10-B521-4726-AC7B-3C57BFB56DB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61BEACB-D24A-4F33-A95A-51A9050EC8D1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1A30AB23-52E3-40BE-9A8B-B6C73FCF884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Isosceles Triangle 463">
              <a:extLst>
                <a:ext uri="{FF2B5EF4-FFF2-40B4-BE49-F238E27FC236}">
                  <a16:creationId xmlns:a16="http://schemas.microsoft.com/office/drawing/2014/main" id="{56A8415C-75D3-4A23-9F91-FD143A902E3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224E6BF0-B6B8-42F5-BF90-67927786CF3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24251307-0C6D-4A76-B797-7025F5C631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B2416057-5632-4AB4-86D1-EBC51E95F52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1AF56691-CC48-47CD-8726-7EA0E56A24B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9E4F8400-CCFD-455A-9285-C931D70C148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A92EF885-55E3-4D37-A993-3DA9629D5AA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CE926B9F-66C5-4376-B9CA-0A73E1BC79C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51969A1C-75E0-4CC5-B9DC-B5CE2CDF49C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81A4764C-37EA-46C6-8F96-55C9709EEFC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F45FB34D-DEEB-4643-9BA9-7330E523817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2AF51355-FEDE-4749-9EB1-3583A4BE489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972A5A37-98E1-4AA9-B3CB-610E7AC0B8C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33CE551E-0C1E-41EF-87C9-4FBC807B41E1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8A731E4D-BF0A-4194-B7FD-DE69D4BB4CF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Isosceles Triangle 478">
              <a:extLst>
                <a:ext uri="{FF2B5EF4-FFF2-40B4-BE49-F238E27FC236}">
                  <a16:creationId xmlns:a16="http://schemas.microsoft.com/office/drawing/2014/main" id="{6E2119D5-E5F5-46D7-A36B-CBD0E863B36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1D5C4A9F-3ECA-4613-B951-F1473AF5B4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0CFA7B40-727B-4089-B798-4199536BD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C2C132FE-F420-4414-AFEA-FD8B15C891C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E063FC38-D15A-4898-A5C7-A8FDAC31675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C8457D5F-EC36-4423-A9A3-539C9BAE1FD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Arc 484">
              <a:extLst>
                <a:ext uri="{FF2B5EF4-FFF2-40B4-BE49-F238E27FC236}">
                  <a16:creationId xmlns:a16="http://schemas.microsoft.com/office/drawing/2014/main" id="{A9E2811A-9791-4E93-8A68-CC63D16715A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A505ABFE-9452-4572-AC2C-63DF6195CE7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1917E0E2-860F-4B9C-97D8-AAAF3C93BDD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CEE01D19-EFE3-432C-B66A-A7018EC30A5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AF90E5B7-48AE-4B4D-A900-46F43EB999F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27FCEF73-2426-4C8C-A1B4-FDBBA15497E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FBDFA47B-7714-48E3-8A5C-2A44985F494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CF9803F3-65C7-4D21-8585-CBF55363ED6C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5AF7ED67-389A-4DF9-A8B0-FFB802A3E9A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Isosceles Triangle 493">
              <a:extLst>
                <a:ext uri="{FF2B5EF4-FFF2-40B4-BE49-F238E27FC236}">
                  <a16:creationId xmlns:a16="http://schemas.microsoft.com/office/drawing/2014/main" id="{66BF566F-DEDD-4ADD-A415-BC8D9514150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58492A14-F744-40B1-B0A6-0433DFA31C5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72CBC638-4734-490A-AC03-66B9BC25B5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82EF7C9A-B27E-4558-8CB9-493DF1CC68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Arc 497">
              <a:extLst>
                <a:ext uri="{FF2B5EF4-FFF2-40B4-BE49-F238E27FC236}">
                  <a16:creationId xmlns:a16="http://schemas.microsoft.com/office/drawing/2014/main" id="{1A71A42D-F230-4362-92B9-151DD0453E3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7169C826-D94A-4A5A-8F6C-0ED30804911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DC32CAA1-51EC-4FB8-961C-5D6ECFDD40B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8D8D1215-A343-4395-A16D-031EFE3B66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F5817083-A4EA-438E-B968-68DA18B83C0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Oval 502">
              <a:extLst>
                <a:ext uri="{FF2B5EF4-FFF2-40B4-BE49-F238E27FC236}">
                  <a16:creationId xmlns:a16="http://schemas.microsoft.com/office/drawing/2014/main" id="{0D100F5D-CD6D-4139-9D49-751C00E2F4E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Arc 503">
              <a:extLst>
                <a:ext uri="{FF2B5EF4-FFF2-40B4-BE49-F238E27FC236}">
                  <a16:creationId xmlns:a16="http://schemas.microsoft.com/office/drawing/2014/main" id="{5D853C09-3ED7-4C20-90E5-88782C6D204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E5902DF7-0107-4819-8EE8-82C7D9935ED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4069B965-ACB8-4133-A045-F60FE928775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4E199631-F098-4910-813F-88CF4B008B1B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A3DBF452-4E77-4346-B7E7-58AE8A53AF5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Isosceles Triangle 508">
              <a:extLst>
                <a:ext uri="{FF2B5EF4-FFF2-40B4-BE49-F238E27FC236}">
                  <a16:creationId xmlns:a16="http://schemas.microsoft.com/office/drawing/2014/main" id="{36813033-E4FE-4565-927E-0D42FDFD24A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BBFF2C8C-A15A-4FE3-894F-62B1BDA3E7A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8CC74397-5583-4873-9230-350C340D7D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7C2A679F-E090-45C1-9B2D-6DF04F164C9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Arc 512">
              <a:extLst>
                <a:ext uri="{FF2B5EF4-FFF2-40B4-BE49-F238E27FC236}">
                  <a16:creationId xmlns:a16="http://schemas.microsoft.com/office/drawing/2014/main" id="{8F9845A4-FBFC-4ED3-9E4E-7D797515308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2A9800B3-A47B-4D50-ACCE-57D21D010E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Arc 514">
              <a:extLst>
                <a:ext uri="{FF2B5EF4-FFF2-40B4-BE49-F238E27FC236}">
                  <a16:creationId xmlns:a16="http://schemas.microsoft.com/office/drawing/2014/main" id="{3BDFF949-D4C4-4C94-8400-E07F95866D0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14CB0A60-0498-4E66-9C8C-648B18D9FB4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CEB82913-7B37-46BC-B270-9B717EE64B3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Oval 517">
              <a:extLst>
                <a:ext uri="{FF2B5EF4-FFF2-40B4-BE49-F238E27FC236}">
                  <a16:creationId xmlns:a16="http://schemas.microsoft.com/office/drawing/2014/main" id="{6E7469AC-D84A-43D0-9B40-28C372FB686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Arc 518">
              <a:extLst>
                <a:ext uri="{FF2B5EF4-FFF2-40B4-BE49-F238E27FC236}">
                  <a16:creationId xmlns:a16="http://schemas.microsoft.com/office/drawing/2014/main" id="{DFF788D9-0F48-405B-BEF5-8038B52CA93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DBBFC232-52F4-4AFD-9B10-8E37532925D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3F532852-1BF5-4906-8C0D-E996E66343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96A3A4AF-1D4F-4650-8D20-FE8BB68538B2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931800F6-BA5B-403E-8105-3D7EA443AC3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Isosceles Triangle 523">
              <a:extLst>
                <a:ext uri="{FF2B5EF4-FFF2-40B4-BE49-F238E27FC236}">
                  <a16:creationId xmlns:a16="http://schemas.microsoft.com/office/drawing/2014/main" id="{5078ED54-BB25-4821-B2B5-6EDC48B0C4F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5" name="Straight Connector 524">
              <a:extLst>
                <a:ext uri="{FF2B5EF4-FFF2-40B4-BE49-F238E27FC236}">
                  <a16:creationId xmlns:a16="http://schemas.microsoft.com/office/drawing/2014/main" id="{C09D263D-315E-4B92-AC4A-8EBDDFE79BB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6" name="Straight Connector 525">
              <a:extLst>
                <a:ext uri="{FF2B5EF4-FFF2-40B4-BE49-F238E27FC236}">
                  <a16:creationId xmlns:a16="http://schemas.microsoft.com/office/drawing/2014/main" id="{70659326-6301-49EB-88BA-867CB2A74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2A6E7AAA-D47B-469E-AD8B-7469DAFA361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B0B7C7B7-B5D4-4F4F-ABA6-E793DA8CECB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FEBA3A7D-506A-4F93-BCE1-ED8B2FF180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Arc 529">
              <a:extLst>
                <a:ext uri="{FF2B5EF4-FFF2-40B4-BE49-F238E27FC236}">
                  <a16:creationId xmlns:a16="http://schemas.microsoft.com/office/drawing/2014/main" id="{D9EBECBE-0264-440B-A245-B0FE1429473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174BB801-076F-4737-87B8-FFB673B81D1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AD6BA7D7-5130-4721-A814-209F3F9934D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Oval 532">
              <a:extLst>
                <a:ext uri="{FF2B5EF4-FFF2-40B4-BE49-F238E27FC236}">
                  <a16:creationId xmlns:a16="http://schemas.microsoft.com/office/drawing/2014/main" id="{4DF0B274-9659-4525-9E8B-A7CB31FE9EC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7A7F8CFD-5FB5-4530-9F63-7FD30BCA2D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44940171-9298-432B-8971-81A455987C3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37E81E49-C87D-44BE-947C-C4BF3E954DA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3688050C-2F48-46AE-A123-BF59938619DD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B4571BE7-D64B-4122-AFCA-FD25DA9DA09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Isosceles Triangle 538">
              <a:extLst>
                <a:ext uri="{FF2B5EF4-FFF2-40B4-BE49-F238E27FC236}">
                  <a16:creationId xmlns:a16="http://schemas.microsoft.com/office/drawing/2014/main" id="{9C600486-2F1B-4FEB-858C-C563EC65AB4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40" name="Straight Connector 539">
              <a:extLst>
                <a:ext uri="{FF2B5EF4-FFF2-40B4-BE49-F238E27FC236}">
                  <a16:creationId xmlns:a16="http://schemas.microsoft.com/office/drawing/2014/main" id="{515B0381-009C-4EBC-BF4B-FFEE92250E0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72A56D2-40BE-4F95-98EB-2240C0A531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70918E42-7D43-4834-9C5C-3BABEBFFB5C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858F2016-D1C6-402E-820D-DE73D9E040C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3C805E9C-0C76-4C01-8DA8-64ED6CFE74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0B9B0128-419F-42C5-8540-DFE06739BE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17452F31-5A95-4EF0-A016-89A846D7BD0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Arc 546">
              <a:extLst>
                <a:ext uri="{FF2B5EF4-FFF2-40B4-BE49-F238E27FC236}">
                  <a16:creationId xmlns:a16="http://schemas.microsoft.com/office/drawing/2014/main" id="{94329137-44AA-48E5-A7A3-CDDFA6A7AA3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C3CB7468-5ED8-4E23-897C-6DE1EB0CBA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Arc 548">
              <a:extLst>
                <a:ext uri="{FF2B5EF4-FFF2-40B4-BE49-F238E27FC236}">
                  <a16:creationId xmlns:a16="http://schemas.microsoft.com/office/drawing/2014/main" id="{181880A8-B6A7-400D-9AC6-E12F934C981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6C61943A-EB5F-49C3-9EFB-B73AA4E06ED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476F4062-6154-4688-935D-64D82E0D06D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7752076C-FCE7-4E95-9FDC-4365443D56CA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553" name="Arc 552">
              <a:extLst>
                <a:ext uri="{FF2B5EF4-FFF2-40B4-BE49-F238E27FC236}">
                  <a16:creationId xmlns:a16="http://schemas.microsoft.com/office/drawing/2014/main" id="{9EE9ED47-C122-4201-ACDD-A57A6C7AB18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Isosceles Triangle 553">
              <a:extLst>
                <a:ext uri="{FF2B5EF4-FFF2-40B4-BE49-F238E27FC236}">
                  <a16:creationId xmlns:a16="http://schemas.microsoft.com/office/drawing/2014/main" id="{250E4D12-6C61-42D2-B092-ACBD6B6D5F8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5" name="Straight Connector 554">
              <a:extLst>
                <a:ext uri="{FF2B5EF4-FFF2-40B4-BE49-F238E27FC236}">
                  <a16:creationId xmlns:a16="http://schemas.microsoft.com/office/drawing/2014/main" id="{AB6A301A-2D26-4735-BE5A-BE86D146F01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A873DF8A-12FD-45BC-B944-148FD13D98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092D84A6-A5DD-4C18-8E6D-678325DD860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4B5ACA7B-3865-4BCC-AA18-180706F03A0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1E98B270-D97B-48B8-BE29-591BE9C9256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57043163-89FD-4080-9851-9D3FFE61CB2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BA3ACA16-5A63-47EB-B89F-A2B54A75132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7C549F12-F352-42C6-9E35-265478346B1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6FC547F8-5C68-4346-A3D1-20A007D3CF4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Arc 563">
              <a:extLst>
                <a:ext uri="{FF2B5EF4-FFF2-40B4-BE49-F238E27FC236}">
                  <a16:creationId xmlns:a16="http://schemas.microsoft.com/office/drawing/2014/main" id="{2DC1F197-61FC-4DE0-8D17-15FB3EB48D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276D5F9A-34BC-4231-BBEA-DB23AB01662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6" name="Straight Connector 565">
              <a:extLst>
                <a:ext uri="{FF2B5EF4-FFF2-40B4-BE49-F238E27FC236}">
                  <a16:creationId xmlns:a16="http://schemas.microsoft.com/office/drawing/2014/main" id="{4C2F171D-714E-4AA0-8046-8942B9D2EEF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7" name="Group 566">
            <a:extLst>
              <a:ext uri="{FF2B5EF4-FFF2-40B4-BE49-F238E27FC236}">
                <a16:creationId xmlns:a16="http://schemas.microsoft.com/office/drawing/2014/main" id="{7EDD1CF8-4B27-46AA-999E-514603AD7309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9A6951DE-5B0B-4278-BCE4-7A80BC98F16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Isosceles Triangle 568">
              <a:extLst>
                <a:ext uri="{FF2B5EF4-FFF2-40B4-BE49-F238E27FC236}">
                  <a16:creationId xmlns:a16="http://schemas.microsoft.com/office/drawing/2014/main" id="{C06E8CE8-7CF2-453B-BE94-0EC0D136C9F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70" name="Straight Connector 569">
              <a:extLst>
                <a:ext uri="{FF2B5EF4-FFF2-40B4-BE49-F238E27FC236}">
                  <a16:creationId xmlns:a16="http://schemas.microsoft.com/office/drawing/2014/main" id="{8D2BBF70-4105-4CAA-944F-EC5338B5062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1" name="Straight Connector 570">
              <a:extLst>
                <a:ext uri="{FF2B5EF4-FFF2-40B4-BE49-F238E27FC236}">
                  <a16:creationId xmlns:a16="http://schemas.microsoft.com/office/drawing/2014/main" id="{A083D9EE-C2D0-48E5-AC9E-9B7485D101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61736ED3-6647-4831-B46D-275A51AFAEE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833BE408-D0FC-4748-A3ED-40A0671DA9F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457D182E-AAFD-4581-874A-35D457E7EE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1B0284DD-C994-4734-8FAA-01DFE643DE2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A923EA18-30EF-426E-8E30-E6F8051D209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9C986263-E406-4B5D-8FAA-2F98074B0FE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Oval 577">
              <a:extLst>
                <a:ext uri="{FF2B5EF4-FFF2-40B4-BE49-F238E27FC236}">
                  <a16:creationId xmlns:a16="http://schemas.microsoft.com/office/drawing/2014/main" id="{644738F9-259B-4FFD-A4BB-F27B616CFC4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4DD5A54E-4705-4084-BD3A-5F22008CBCA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D23FCC7C-4D84-4569-863E-AB53729111B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AF652AF4-D6FB-4DAF-925D-5EA1F9ECD11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2" name="Group 581">
            <a:extLst>
              <a:ext uri="{FF2B5EF4-FFF2-40B4-BE49-F238E27FC236}">
                <a16:creationId xmlns:a16="http://schemas.microsoft.com/office/drawing/2014/main" id="{A1605D55-8873-4D2A-9426-F64D546B2E0C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583" name="Arc 582">
              <a:extLst>
                <a:ext uri="{FF2B5EF4-FFF2-40B4-BE49-F238E27FC236}">
                  <a16:creationId xmlns:a16="http://schemas.microsoft.com/office/drawing/2014/main" id="{FF3BF47D-F813-4607-88C2-A5876FA4341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Isosceles Triangle 583">
              <a:extLst>
                <a:ext uri="{FF2B5EF4-FFF2-40B4-BE49-F238E27FC236}">
                  <a16:creationId xmlns:a16="http://schemas.microsoft.com/office/drawing/2014/main" id="{B594E284-0B4D-443B-9EC1-B99453A97B7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5" name="Straight Connector 584">
              <a:extLst>
                <a:ext uri="{FF2B5EF4-FFF2-40B4-BE49-F238E27FC236}">
                  <a16:creationId xmlns:a16="http://schemas.microsoft.com/office/drawing/2014/main" id="{B717E4AC-751A-408F-8662-885CEF40B38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7F9BF02B-F07D-4EDA-A01B-55BE9A35F0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360B6383-18EA-40E3-B9E0-6D98A6F8D12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71C6E892-7D41-49E9-B957-8A4A8F4A936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9DEFE929-88FC-483D-81BC-FB406BE0285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277877F5-DFE0-4DDB-A7BB-7B3215961B6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BF2180BC-83D7-4F3B-A4EE-512CD69C809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C2A880D8-3AC7-4F67-A4C4-C8049B5A4D3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Oval 592">
              <a:extLst>
                <a:ext uri="{FF2B5EF4-FFF2-40B4-BE49-F238E27FC236}">
                  <a16:creationId xmlns:a16="http://schemas.microsoft.com/office/drawing/2014/main" id="{DC6EB0EE-5CF9-40B7-9874-543756E331C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1C41B0FC-1DA0-40AD-AB12-C0896D7D5F1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18380254-4A66-4B0A-80BC-2A5CD95386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943BF070-1434-4694-9C1F-54D4F080B48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2710BFC3-2175-4F70-87DA-F6B4B5BF88D0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598" name="Arc 597">
              <a:extLst>
                <a:ext uri="{FF2B5EF4-FFF2-40B4-BE49-F238E27FC236}">
                  <a16:creationId xmlns:a16="http://schemas.microsoft.com/office/drawing/2014/main" id="{B060B032-7748-4558-A085-78C34A5A000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Isosceles Triangle 598">
              <a:extLst>
                <a:ext uri="{FF2B5EF4-FFF2-40B4-BE49-F238E27FC236}">
                  <a16:creationId xmlns:a16="http://schemas.microsoft.com/office/drawing/2014/main" id="{1B0700BF-E3EA-4960-976C-1595FD19260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7C67A76D-C479-43F2-941B-082B0E19C7D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28B337CC-2812-4577-AF58-4BAEECA5B6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C75EE778-6FBC-4CDE-800C-5257F1A8C2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02822D4B-2129-43BF-83BD-7A913880991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2AB5A14E-86E4-4882-BA5E-6005D114899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D2BD4228-CD06-4BD0-BF8F-D9A07A577FD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B8C259CC-C9C6-4CAA-B50B-5FACECA87F1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63F5338E-0D59-40AB-AAF8-2D9320E2412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Oval 607">
              <a:extLst>
                <a:ext uri="{FF2B5EF4-FFF2-40B4-BE49-F238E27FC236}">
                  <a16:creationId xmlns:a16="http://schemas.microsoft.com/office/drawing/2014/main" id="{03B63A37-C06B-4129-9B62-A71C54FEECA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22F324AA-7A29-4842-8ACD-8376D132EB4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8BF269F1-85F8-4BA4-91C5-5F05B0F222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1" name="Straight Connector 610">
              <a:extLst>
                <a:ext uri="{FF2B5EF4-FFF2-40B4-BE49-F238E27FC236}">
                  <a16:creationId xmlns:a16="http://schemas.microsoft.com/office/drawing/2014/main" id="{1BD294C2-CFE1-48BD-BEBB-004B626B7B2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B06411C8-80FA-416B-8958-1CC3B6EA8347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271DCDD9-EDEC-4884-8573-B236229D076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Isosceles Triangle 613">
              <a:extLst>
                <a:ext uri="{FF2B5EF4-FFF2-40B4-BE49-F238E27FC236}">
                  <a16:creationId xmlns:a16="http://schemas.microsoft.com/office/drawing/2014/main" id="{0B4D857D-6302-4D08-934A-1884AC1E0DF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5" name="Straight Connector 614">
              <a:extLst>
                <a:ext uri="{FF2B5EF4-FFF2-40B4-BE49-F238E27FC236}">
                  <a16:creationId xmlns:a16="http://schemas.microsoft.com/office/drawing/2014/main" id="{5AE74C91-B8C0-431C-8D36-1C998EE0409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6" name="Straight Connector 615">
              <a:extLst>
                <a:ext uri="{FF2B5EF4-FFF2-40B4-BE49-F238E27FC236}">
                  <a16:creationId xmlns:a16="http://schemas.microsoft.com/office/drawing/2014/main" id="{14719331-F6E8-47FB-9694-B898022776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FA6EBAE4-2D0E-42FE-98A8-94FFBC54DFA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14E0510A-BA9F-434F-A7CB-128B398EF9F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E067CD29-1D67-4D33-B274-8FAD780213D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874E771E-855E-41C1-97A8-3544D153D43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7CE4BD4C-8F84-47AD-B84B-C5AF56501EA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8B971713-490B-4A60-A04B-8D9937EB193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Oval 622">
              <a:extLst>
                <a:ext uri="{FF2B5EF4-FFF2-40B4-BE49-F238E27FC236}">
                  <a16:creationId xmlns:a16="http://schemas.microsoft.com/office/drawing/2014/main" id="{A1A5DBE3-996B-46E5-9FC0-B9AAE79A32E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1181E84C-F5E0-4B21-91AB-D7B9E6F0063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16EB19BF-C3FA-43B1-80DC-C440FDDE6C9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6" name="Straight Connector 625">
              <a:extLst>
                <a:ext uri="{FF2B5EF4-FFF2-40B4-BE49-F238E27FC236}">
                  <a16:creationId xmlns:a16="http://schemas.microsoft.com/office/drawing/2014/main" id="{BD497C0A-9DDE-46BF-8EF2-50FA2BB7482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7" name="Group 626">
            <a:extLst>
              <a:ext uri="{FF2B5EF4-FFF2-40B4-BE49-F238E27FC236}">
                <a16:creationId xmlns:a16="http://schemas.microsoft.com/office/drawing/2014/main" id="{2EFEEA57-D251-4390-A147-B85FCCD2D1A4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09F7BD16-EBB2-4F09-AEBA-A4127AF77B8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Isosceles Triangle 628">
              <a:extLst>
                <a:ext uri="{FF2B5EF4-FFF2-40B4-BE49-F238E27FC236}">
                  <a16:creationId xmlns:a16="http://schemas.microsoft.com/office/drawing/2014/main" id="{F3EFB8D5-A1B6-4E81-96A0-4E6872B1D27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30" name="Straight Connector 629">
              <a:extLst>
                <a:ext uri="{FF2B5EF4-FFF2-40B4-BE49-F238E27FC236}">
                  <a16:creationId xmlns:a16="http://schemas.microsoft.com/office/drawing/2014/main" id="{A92271DE-03FD-4198-9C8A-3D2C8D1B214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2DE13772-7D22-4F8C-AEAC-6A43CF0436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7D6163E8-2752-4635-AC28-281C1D78AAA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4F65FCF0-8ADB-494B-9DE8-5CF546FE64F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7EA40B59-B6B8-4BD9-B347-1D22BEB290D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Arc 634">
              <a:extLst>
                <a:ext uri="{FF2B5EF4-FFF2-40B4-BE49-F238E27FC236}">
                  <a16:creationId xmlns:a16="http://schemas.microsoft.com/office/drawing/2014/main" id="{882231A3-AF8E-4384-AFC3-3CCDB63E301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E2781EFE-8AC1-471A-8082-0197E85FC1C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21501E38-98C0-4F88-8F9D-1431A8EAAFD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E2F931B0-5431-4FF7-AEE0-AEA899A75DA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Arc 638">
              <a:extLst>
                <a:ext uri="{FF2B5EF4-FFF2-40B4-BE49-F238E27FC236}">
                  <a16:creationId xmlns:a16="http://schemas.microsoft.com/office/drawing/2014/main" id="{E65F135B-B734-439F-8CE2-948067C1F76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596BB79E-8379-472C-B756-8AE4FDCEFC6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1" name="Straight Connector 640">
              <a:extLst>
                <a:ext uri="{FF2B5EF4-FFF2-40B4-BE49-F238E27FC236}">
                  <a16:creationId xmlns:a16="http://schemas.microsoft.com/office/drawing/2014/main" id="{55589EC3-6C83-47AB-B369-33CAF67457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2" name="Group 641">
            <a:extLst>
              <a:ext uri="{FF2B5EF4-FFF2-40B4-BE49-F238E27FC236}">
                <a16:creationId xmlns:a16="http://schemas.microsoft.com/office/drawing/2014/main" id="{11E32F08-23B8-4D1A-BD65-EC5FF429F556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428682AB-7723-47AF-8380-8C050D81F65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Isosceles Triangle 643">
              <a:extLst>
                <a:ext uri="{FF2B5EF4-FFF2-40B4-BE49-F238E27FC236}">
                  <a16:creationId xmlns:a16="http://schemas.microsoft.com/office/drawing/2014/main" id="{AE8F8C0D-8366-44B2-AD35-C6612E9702E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5" name="Straight Connector 644">
              <a:extLst>
                <a:ext uri="{FF2B5EF4-FFF2-40B4-BE49-F238E27FC236}">
                  <a16:creationId xmlns:a16="http://schemas.microsoft.com/office/drawing/2014/main" id="{E89E32F3-3764-410E-A53B-9B109802B95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1D8C7579-05BB-4D6E-801E-67A41ACBA0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94709426-E778-4BD5-93A2-7A542245BFA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1E3F3E3D-9A4B-48CF-8106-F463C1BD95C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1E53C288-6104-4796-9C1B-3C3731E5FDB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D37C5494-40C3-480F-BB68-19976107C43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AC0AE65C-210D-4874-BD18-147D36D23B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88D3B5EB-0A5B-4D92-92A1-A47073DB6F1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Oval 652">
              <a:extLst>
                <a:ext uri="{FF2B5EF4-FFF2-40B4-BE49-F238E27FC236}">
                  <a16:creationId xmlns:a16="http://schemas.microsoft.com/office/drawing/2014/main" id="{72348FEF-D306-4B2F-8BFD-D0A92D6982F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C20E267F-2EA5-4650-8510-7B4A5868901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C5C121F2-5004-4746-BE62-C1BB404AF91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FB042F38-4326-4D82-8289-5DD3B063E79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5A8CF9BC-8A8F-49E7-94E9-39BD31413239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CCF4FD0E-8B4E-4E75-93ED-44E4594F3D5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Isosceles Triangle 658">
              <a:extLst>
                <a:ext uri="{FF2B5EF4-FFF2-40B4-BE49-F238E27FC236}">
                  <a16:creationId xmlns:a16="http://schemas.microsoft.com/office/drawing/2014/main" id="{A443D67D-D123-4CEB-B7ED-80AE3B9299B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DE003406-A9E4-48C6-A997-3754BFB5E84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Straight Connector 660">
              <a:extLst>
                <a:ext uri="{FF2B5EF4-FFF2-40B4-BE49-F238E27FC236}">
                  <a16:creationId xmlns:a16="http://schemas.microsoft.com/office/drawing/2014/main" id="{F66A5129-1403-4005-BCFA-B0272E13EB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4A69E31B-89F4-4A24-9D6E-429E9DDCE6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6AAAB263-2DEF-48CF-BA37-0BDC9B7394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3AE768EB-6813-499E-87D6-7DC104B8ABE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5827086E-726B-4014-A302-AA72F3B4EB3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Arc 665">
              <a:extLst>
                <a:ext uri="{FF2B5EF4-FFF2-40B4-BE49-F238E27FC236}">
                  <a16:creationId xmlns:a16="http://schemas.microsoft.com/office/drawing/2014/main" id="{D95CC24D-B6F7-49B3-8EFD-360C61D241D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A366C1D9-4C50-482C-948E-83DF96246CE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Oval 667">
              <a:extLst>
                <a:ext uri="{FF2B5EF4-FFF2-40B4-BE49-F238E27FC236}">
                  <a16:creationId xmlns:a16="http://schemas.microsoft.com/office/drawing/2014/main" id="{649E4201-5264-4710-8693-CA60D27A799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13D92D03-436E-4607-A3F9-E632394122A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B34BC274-C0DF-4AB2-8D6A-7D96C04F8D6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10F96CDC-7F1F-4C3E-AD90-4AC46B372E7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2" name="Group 671">
            <a:extLst>
              <a:ext uri="{FF2B5EF4-FFF2-40B4-BE49-F238E27FC236}">
                <a16:creationId xmlns:a16="http://schemas.microsoft.com/office/drawing/2014/main" id="{3AEEA061-48C8-4199-805A-B4524F96AA64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C92D1505-D533-4FA4-B2C0-71C2301B273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Isosceles Triangle 673">
              <a:extLst>
                <a:ext uri="{FF2B5EF4-FFF2-40B4-BE49-F238E27FC236}">
                  <a16:creationId xmlns:a16="http://schemas.microsoft.com/office/drawing/2014/main" id="{D162E9D1-375B-47BE-8355-C97B7533021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767C5F48-2F9A-4D9F-A9DA-E139B7F8E1B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C1BBC435-9937-4497-A318-8E856755187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1BBBBAF5-2E38-481C-986D-D0D83C42D71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661EE73F-E4D6-4308-8676-B883F472F6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A30BD0B9-D3DF-466C-BC31-B7D9AFFB9A9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4DEC359A-7ACB-4F95-B26E-9D748D8CDA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AAF4B45F-C487-47C3-9F0E-B35DE7132B0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6C78E17B-0F58-4542-B843-21002266FA8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Oval 682">
              <a:extLst>
                <a:ext uri="{FF2B5EF4-FFF2-40B4-BE49-F238E27FC236}">
                  <a16:creationId xmlns:a16="http://schemas.microsoft.com/office/drawing/2014/main" id="{F504D458-3E89-458C-A5B0-02E68EBC8B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466C7FD2-29A4-4FC5-94B5-19158C84C1A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6C8A9B4F-3527-4967-9DC7-64C12BFA18C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8174300F-4195-4E1B-8406-9F7C40C2078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7" name="Group 686">
            <a:extLst>
              <a:ext uri="{FF2B5EF4-FFF2-40B4-BE49-F238E27FC236}">
                <a16:creationId xmlns:a16="http://schemas.microsoft.com/office/drawing/2014/main" id="{D8CABB49-817D-438F-9CF7-8D776C11598A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33568C9F-F5C8-4578-91AD-2912F218E7F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Isosceles Triangle 688">
              <a:extLst>
                <a:ext uri="{FF2B5EF4-FFF2-40B4-BE49-F238E27FC236}">
                  <a16:creationId xmlns:a16="http://schemas.microsoft.com/office/drawing/2014/main" id="{C2BC45AF-BFD3-48C9-84F3-4C90A5CB4C8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9D3A28CE-9F51-4E51-8663-4C36C35BAD1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7A0321BE-564B-4749-BE69-630D90BE99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0205D2B4-E92B-40BA-BDE7-DCADFB72F6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254AB7A1-916F-4EEB-8271-5F465E6C7B8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AC61D1EF-1168-4633-9B35-63B5C51BFE3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8B6483F0-D24F-449A-A70F-E3CAEACE150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1B7C12E4-771B-43E7-8886-79390F68BF6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1CB33DAF-8C00-46B1-9233-148DABF89BD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id="{44391768-FC83-40F8-9E4D-EA60B23657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65216E40-74C4-4096-9BAC-B8925B7607C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E918DD47-0091-44F6-A3A3-93D2DE58C8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1" name="Straight Connector 700">
              <a:extLst>
                <a:ext uri="{FF2B5EF4-FFF2-40B4-BE49-F238E27FC236}">
                  <a16:creationId xmlns:a16="http://schemas.microsoft.com/office/drawing/2014/main" id="{BE6D8AD0-74BB-49EC-AAAE-E7EFA11A116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1C13945B-ED29-4E91-94D2-EDBA0B20E6FA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6FDFA359-BFED-4883-BB98-08DC6AAAEF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Isosceles Triangle 703">
              <a:extLst>
                <a:ext uri="{FF2B5EF4-FFF2-40B4-BE49-F238E27FC236}">
                  <a16:creationId xmlns:a16="http://schemas.microsoft.com/office/drawing/2014/main" id="{96E797EA-ADC3-4352-9561-B83201DF225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5" name="Straight Connector 704">
              <a:extLst>
                <a:ext uri="{FF2B5EF4-FFF2-40B4-BE49-F238E27FC236}">
                  <a16:creationId xmlns:a16="http://schemas.microsoft.com/office/drawing/2014/main" id="{14612B77-5B2E-4C5E-8E68-802292F4CA5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6" name="Straight Connector 705">
              <a:extLst>
                <a:ext uri="{FF2B5EF4-FFF2-40B4-BE49-F238E27FC236}">
                  <a16:creationId xmlns:a16="http://schemas.microsoft.com/office/drawing/2014/main" id="{6E28BACC-2B71-44D2-B7A9-89D92FA278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E432C9D1-7A37-4E20-8903-6B28C1396AA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DDFB774D-F21E-470A-9A40-797056A1C2F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43A4A36E-CDFB-4BE5-A224-086D3336A4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B00A4F44-A0F7-4CCA-B04E-13F003506D4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2F04FC42-8404-4381-8D15-59252AEE305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327820F4-CE16-4CC5-A31A-F2FFDAFC8F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Oval 712">
              <a:extLst>
                <a:ext uri="{FF2B5EF4-FFF2-40B4-BE49-F238E27FC236}">
                  <a16:creationId xmlns:a16="http://schemas.microsoft.com/office/drawing/2014/main" id="{0F0C7519-CB85-46AD-93D8-85BEAED4FF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42C665E7-E803-4A4A-865D-86F054D7A06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C8FE5AA5-E7F3-41FC-ACA0-14427E8225D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B513F028-0FD8-4BDC-BDEA-69A2FFF8636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7" name="Group 716">
            <a:extLst>
              <a:ext uri="{FF2B5EF4-FFF2-40B4-BE49-F238E27FC236}">
                <a16:creationId xmlns:a16="http://schemas.microsoft.com/office/drawing/2014/main" id="{EB947FCB-EEC1-4A0E-90EB-571850A81F4D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1F9BD6A3-CE12-4A3C-85FD-DFFE6B31016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Isosceles Triangle 718">
              <a:extLst>
                <a:ext uri="{FF2B5EF4-FFF2-40B4-BE49-F238E27FC236}">
                  <a16:creationId xmlns:a16="http://schemas.microsoft.com/office/drawing/2014/main" id="{2D1A5722-DF1A-4E5B-BD2D-84A003BAD43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20" name="Straight Connector 719">
              <a:extLst>
                <a:ext uri="{FF2B5EF4-FFF2-40B4-BE49-F238E27FC236}">
                  <a16:creationId xmlns:a16="http://schemas.microsoft.com/office/drawing/2014/main" id="{6CFC3899-1BC4-4233-843F-E03875AAA3A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C23406BE-2A77-454A-A5C5-3BA60860A0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73D79A22-BF08-4DF3-B780-3AC3F152A4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942CBA04-4159-4BB0-BD30-FF88E41AFF0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96C08DEE-9FC5-4440-A641-B330AA18504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C85A0B9A-79F5-4FFC-8C5F-1A77B1CEC2C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B6DC3AD4-F198-4F72-AA23-FB9E81E14D7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F826203A-5CDA-45B8-BB9D-05834B33C64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Oval 727">
              <a:extLst>
                <a:ext uri="{FF2B5EF4-FFF2-40B4-BE49-F238E27FC236}">
                  <a16:creationId xmlns:a16="http://schemas.microsoft.com/office/drawing/2014/main" id="{6C120E30-515D-4221-9470-F56D20C0E5C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693F11A8-23C2-4CD1-AE01-6B89AD1C08F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3E432E2B-22BB-482B-B3A8-A3AD479A3DC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749AA6CA-61DB-4A91-948E-7953A6C83A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2" name="Group 731">
            <a:extLst>
              <a:ext uri="{FF2B5EF4-FFF2-40B4-BE49-F238E27FC236}">
                <a16:creationId xmlns:a16="http://schemas.microsoft.com/office/drawing/2014/main" id="{BEC15ACA-92E7-4A2F-9028-8474C3BC4EAE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41098C08-9324-4571-8FDB-D8C95501411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Isosceles Triangle 733">
              <a:extLst>
                <a:ext uri="{FF2B5EF4-FFF2-40B4-BE49-F238E27FC236}">
                  <a16:creationId xmlns:a16="http://schemas.microsoft.com/office/drawing/2014/main" id="{82F37CE6-A0A9-442B-858B-A544CC1764D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5" name="Straight Connector 734">
              <a:extLst>
                <a:ext uri="{FF2B5EF4-FFF2-40B4-BE49-F238E27FC236}">
                  <a16:creationId xmlns:a16="http://schemas.microsoft.com/office/drawing/2014/main" id="{16542194-E942-4C48-BBC4-66EA2831CE2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6" name="Straight Connector 735">
              <a:extLst>
                <a:ext uri="{FF2B5EF4-FFF2-40B4-BE49-F238E27FC236}">
                  <a16:creationId xmlns:a16="http://schemas.microsoft.com/office/drawing/2014/main" id="{D587FF09-4A44-4A1A-9382-5D16FE0F13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78C337E5-BE87-4652-9083-DA063D37220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58B6B94E-83D7-4688-95EF-CB5BD554986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3D3E7DE8-8381-4BF5-8A2A-802F57DFF0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E28150A2-2134-460A-93B8-27E7B9EF0C8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6DE3D02A-D137-47A1-8F43-F8729CE758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41FAE753-8B38-4099-A0CA-87EBC2A4361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Oval 742">
              <a:extLst>
                <a:ext uri="{FF2B5EF4-FFF2-40B4-BE49-F238E27FC236}">
                  <a16:creationId xmlns:a16="http://schemas.microsoft.com/office/drawing/2014/main" id="{00A919A4-9F27-4F86-A8E5-495501BDB7A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5D4A668A-5E15-4F53-A902-43011319B4B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EB913A28-92DF-4AA4-9362-D84EDA56768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6" name="Straight Connector 745">
              <a:extLst>
                <a:ext uri="{FF2B5EF4-FFF2-40B4-BE49-F238E27FC236}">
                  <a16:creationId xmlns:a16="http://schemas.microsoft.com/office/drawing/2014/main" id="{DDC7E8B6-F979-4F8E-B102-2A26823D66F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7" name="Group 746">
            <a:extLst>
              <a:ext uri="{FF2B5EF4-FFF2-40B4-BE49-F238E27FC236}">
                <a16:creationId xmlns:a16="http://schemas.microsoft.com/office/drawing/2014/main" id="{C3118A60-B5A9-46D5-BFF3-5A59E5B81520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A30EB89E-1AE6-4661-971C-1201FF81C9A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Isosceles Triangle 748">
              <a:extLst>
                <a:ext uri="{FF2B5EF4-FFF2-40B4-BE49-F238E27FC236}">
                  <a16:creationId xmlns:a16="http://schemas.microsoft.com/office/drawing/2014/main" id="{DA61E342-2CAC-41E1-83FC-C9BF1D413F4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50" name="Straight Connector 749">
              <a:extLst>
                <a:ext uri="{FF2B5EF4-FFF2-40B4-BE49-F238E27FC236}">
                  <a16:creationId xmlns:a16="http://schemas.microsoft.com/office/drawing/2014/main" id="{8CC43E9E-2660-48AD-9D22-C4063392DEE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1" name="Straight Connector 750">
              <a:extLst>
                <a:ext uri="{FF2B5EF4-FFF2-40B4-BE49-F238E27FC236}">
                  <a16:creationId xmlns:a16="http://schemas.microsoft.com/office/drawing/2014/main" id="{DFACD4DA-41C5-4424-82AC-0659575472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FF35440C-6F9D-4379-96E3-A7A77F056A4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Arc 752">
              <a:extLst>
                <a:ext uri="{FF2B5EF4-FFF2-40B4-BE49-F238E27FC236}">
                  <a16:creationId xmlns:a16="http://schemas.microsoft.com/office/drawing/2014/main" id="{FE3207E1-0ED2-4604-A6B2-2305685CAA4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24A50512-21B0-4BED-A489-2E6F6C283A8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FEDD062A-6D82-41E5-BA42-1736285D433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7F289F00-09C2-415D-80F6-933039E6CF3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C9E781DF-DE91-4387-98B0-D4C2F526442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Oval 757">
              <a:extLst>
                <a:ext uri="{FF2B5EF4-FFF2-40B4-BE49-F238E27FC236}">
                  <a16:creationId xmlns:a16="http://schemas.microsoft.com/office/drawing/2014/main" id="{31E7610F-0916-4B76-83EB-FFBB5D08BD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45C419F7-7753-4450-ABD0-CDEA898C6C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E31FBF6F-99E4-4978-BEDB-1A49F387CBB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1" name="Straight Connector 760">
              <a:extLst>
                <a:ext uri="{FF2B5EF4-FFF2-40B4-BE49-F238E27FC236}">
                  <a16:creationId xmlns:a16="http://schemas.microsoft.com/office/drawing/2014/main" id="{446F31B6-46AC-4336-B3CB-B73DFCA1D42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2" name="Group 761">
            <a:extLst>
              <a:ext uri="{FF2B5EF4-FFF2-40B4-BE49-F238E27FC236}">
                <a16:creationId xmlns:a16="http://schemas.microsoft.com/office/drawing/2014/main" id="{893F2287-DE0C-42A8-BEDF-91A195F9B1E1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5011ABBC-05A4-466E-A71F-41576D48689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Isosceles Triangle 763">
              <a:extLst>
                <a:ext uri="{FF2B5EF4-FFF2-40B4-BE49-F238E27FC236}">
                  <a16:creationId xmlns:a16="http://schemas.microsoft.com/office/drawing/2014/main" id="{9240175F-E0E1-4DFC-8D98-C7A9B5D9851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5" name="Straight Connector 764">
              <a:extLst>
                <a:ext uri="{FF2B5EF4-FFF2-40B4-BE49-F238E27FC236}">
                  <a16:creationId xmlns:a16="http://schemas.microsoft.com/office/drawing/2014/main" id="{DAC0FA4F-203B-45AE-ACC7-14244356005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6" name="Straight Connector 765">
              <a:extLst>
                <a:ext uri="{FF2B5EF4-FFF2-40B4-BE49-F238E27FC236}">
                  <a16:creationId xmlns:a16="http://schemas.microsoft.com/office/drawing/2014/main" id="{DE52A551-B693-4B15-94CE-F29C4278C0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FB6FE1E0-4DFB-4139-B613-B936360F90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Arc 767">
              <a:extLst>
                <a:ext uri="{FF2B5EF4-FFF2-40B4-BE49-F238E27FC236}">
                  <a16:creationId xmlns:a16="http://schemas.microsoft.com/office/drawing/2014/main" id="{BA51920F-BA1A-4345-9050-F6A15B48743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8CD4719F-F6A1-4BA0-A1C4-67D68756DE9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Arc 769">
              <a:extLst>
                <a:ext uri="{FF2B5EF4-FFF2-40B4-BE49-F238E27FC236}">
                  <a16:creationId xmlns:a16="http://schemas.microsoft.com/office/drawing/2014/main" id="{3E41038C-45A5-4681-8F51-A41DD7E16A8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392F659B-5DFC-4018-BC5A-13D400CD9A7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C9AD4ECB-EB3E-45FD-98F6-36CFE8241C5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Oval 772">
              <a:extLst>
                <a:ext uri="{FF2B5EF4-FFF2-40B4-BE49-F238E27FC236}">
                  <a16:creationId xmlns:a16="http://schemas.microsoft.com/office/drawing/2014/main" id="{66121B6D-FEBE-42A4-A1BA-8E76B547A6D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64CCF660-8598-4CFF-AC93-A639076A6D0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4A2F3C56-F011-46E0-9471-5E78F0F729B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6" name="Straight Connector 775">
              <a:extLst>
                <a:ext uri="{FF2B5EF4-FFF2-40B4-BE49-F238E27FC236}">
                  <a16:creationId xmlns:a16="http://schemas.microsoft.com/office/drawing/2014/main" id="{5CCEA3AE-4B65-4411-AA4A-D7738998C45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7" name="Group 776">
            <a:extLst>
              <a:ext uri="{FF2B5EF4-FFF2-40B4-BE49-F238E27FC236}">
                <a16:creationId xmlns:a16="http://schemas.microsoft.com/office/drawing/2014/main" id="{9A4F8284-1DB5-4F65-BD4D-0A8C6E74C560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E7EE057D-6AE1-4E6F-93D0-F0F3759FB66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Isosceles Triangle 778">
              <a:extLst>
                <a:ext uri="{FF2B5EF4-FFF2-40B4-BE49-F238E27FC236}">
                  <a16:creationId xmlns:a16="http://schemas.microsoft.com/office/drawing/2014/main" id="{E7BF0904-FA94-44C4-B746-35267BB2AA5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80" name="Straight Connector 779">
              <a:extLst>
                <a:ext uri="{FF2B5EF4-FFF2-40B4-BE49-F238E27FC236}">
                  <a16:creationId xmlns:a16="http://schemas.microsoft.com/office/drawing/2014/main" id="{A381DB68-C915-4CEF-AC10-4C3E2034656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Straight Connector 780">
              <a:extLst>
                <a:ext uri="{FF2B5EF4-FFF2-40B4-BE49-F238E27FC236}">
                  <a16:creationId xmlns:a16="http://schemas.microsoft.com/office/drawing/2014/main" id="{840B7C7F-E39F-4B6E-AF70-DEFE794CA2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AD5F2B4C-0B64-4626-9A53-34729CC3894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B8DD485F-AEDE-4C3F-8427-67E16E271E4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F625F277-3F9A-43AE-BC1D-F03C37BF6AD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Arc 784">
              <a:extLst>
                <a:ext uri="{FF2B5EF4-FFF2-40B4-BE49-F238E27FC236}">
                  <a16:creationId xmlns:a16="http://schemas.microsoft.com/office/drawing/2014/main" id="{532508DA-7831-40C4-9DA0-B11BB9F67EA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3A1C0EED-7507-42CF-878F-BD6875CE5A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BA3CAC22-DD13-4DDF-86C9-5E9805C8BEB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Oval 787">
              <a:extLst>
                <a:ext uri="{FF2B5EF4-FFF2-40B4-BE49-F238E27FC236}">
                  <a16:creationId xmlns:a16="http://schemas.microsoft.com/office/drawing/2014/main" id="{3DBB6F4A-5365-44C3-AA67-813B967A7CD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0082F851-E5A2-4A67-8373-51F629D2D1C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6B789A8B-A242-45DC-A1DB-FC824E18342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1" name="Straight Connector 790">
              <a:extLst>
                <a:ext uri="{FF2B5EF4-FFF2-40B4-BE49-F238E27FC236}">
                  <a16:creationId xmlns:a16="http://schemas.microsoft.com/office/drawing/2014/main" id="{617E328D-EC9F-46C9-95DD-DF1FE791A3E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CF095551-6ADB-4559-BAF1-FF696F1E475A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AC8DFCA8-B15E-424F-80DD-E9937FA5BC6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Isosceles Triangle 793">
              <a:extLst>
                <a:ext uri="{FF2B5EF4-FFF2-40B4-BE49-F238E27FC236}">
                  <a16:creationId xmlns:a16="http://schemas.microsoft.com/office/drawing/2014/main" id="{58D4486A-6330-4E44-B6C0-EC340E577C2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5" name="Straight Connector 794">
              <a:extLst>
                <a:ext uri="{FF2B5EF4-FFF2-40B4-BE49-F238E27FC236}">
                  <a16:creationId xmlns:a16="http://schemas.microsoft.com/office/drawing/2014/main" id="{30693801-2163-43A4-9A04-37212083412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6" name="Straight Connector 795">
              <a:extLst>
                <a:ext uri="{FF2B5EF4-FFF2-40B4-BE49-F238E27FC236}">
                  <a16:creationId xmlns:a16="http://schemas.microsoft.com/office/drawing/2014/main" id="{6C03577C-E799-49D9-A920-185A356782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414C5C2D-9DA8-44DA-B7E0-7A4AB0C5BC0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820DEFE0-B9CA-4E0F-AACD-8147C763585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9B7D1F11-1B0D-4522-B55B-D4FFF992D0E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FA85BF6F-4106-4293-A926-4BDC5AF743E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00777736-7F73-4354-B5B8-110440349F5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377F20D8-82CA-4574-97DE-9DD789498C5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Oval 802">
              <a:extLst>
                <a:ext uri="{FF2B5EF4-FFF2-40B4-BE49-F238E27FC236}">
                  <a16:creationId xmlns:a16="http://schemas.microsoft.com/office/drawing/2014/main" id="{20487BEC-EB2A-4047-BAF4-B788CBA9B9F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Arc 803">
              <a:extLst>
                <a:ext uri="{FF2B5EF4-FFF2-40B4-BE49-F238E27FC236}">
                  <a16:creationId xmlns:a16="http://schemas.microsoft.com/office/drawing/2014/main" id="{A28D47D7-5C35-4D94-9DCC-7710411F22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EF89ABC5-DFA1-4ADE-B525-2E6267D855E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6" name="Straight Connector 805">
              <a:extLst>
                <a:ext uri="{FF2B5EF4-FFF2-40B4-BE49-F238E27FC236}">
                  <a16:creationId xmlns:a16="http://schemas.microsoft.com/office/drawing/2014/main" id="{6476F5FE-C268-45C9-8236-163F0B70A39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7" name="Group 806">
            <a:extLst>
              <a:ext uri="{FF2B5EF4-FFF2-40B4-BE49-F238E27FC236}">
                <a16:creationId xmlns:a16="http://schemas.microsoft.com/office/drawing/2014/main" id="{47B37D9D-F722-4036-8942-A989B04C3786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E114DC9D-1583-4E04-943C-91D26A9ECD6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Isosceles Triangle 808">
              <a:extLst>
                <a:ext uri="{FF2B5EF4-FFF2-40B4-BE49-F238E27FC236}">
                  <a16:creationId xmlns:a16="http://schemas.microsoft.com/office/drawing/2014/main" id="{B8B3C3D7-7FA7-4C8D-90F6-94B5FD2E61F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10" name="Straight Connector 809">
              <a:extLst>
                <a:ext uri="{FF2B5EF4-FFF2-40B4-BE49-F238E27FC236}">
                  <a16:creationId xmlns:a16="http://schemas.microsoft.com/office/drawing/2014/main" id="{D866DB9A-CFEF-4CF0-9C2A-0427715CE67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44E150F7-53DE-46F0-B3A5-E7890B8DCE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8F4E911C-E322-42F8-8705-A7CC711014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FB789A1A-29CA-4FC8-B70B-0EAAF9E2435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0392C2C8-1EFE-4B96-A5BC-CD72347E33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F60126DB-5665-4020-AD2D-C552D0DDDD9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454A74B7-AE32-45A6-85C5-61305A9428F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4454E248-7D96-4838-BF9F-478E88B81DE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Oval 817">
              <a:extLst>
                <a:ext uri="{FF2B5EF4-FFF2-40B4-BE49-F238E27FC236}">
                  <a16:creationId xmlns:a16="http://schemas.microsoft.com/office/drawing/2014/main" id="{FBCC4884-BCC5-4929-93C3-8BB7E58B55F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Arc 818">
              <a:extLst>
                <a:ext uri="{FF2B5EF4-FFF2-40B4-BE49-F238E27FC236}">
                  <a16:creationId xmlns:a16="http://schemas.microsoft.com/office/drawing/2014/main" id="{CC189596-4D55-43D9-B3EB-4CD9D77E234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23301B72-B1DB-49B6-A13C-C09A38DEC99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CA571D12-FF0A-479F-B1CF-C0825D05DBB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2" name="Group 821">
            <a:extLst>
              <a:ext uri="{FF2B5EF4-FFF2-40B4-BE49-F238E27FC236}">
                <a16:creationId xmlns:a16="http://schemas.microsoft.com/office/drawing/2014/main" id="{6395087F-92EA-4938-999E-254489AF84DC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A31EA7AF-B48B-4CC9-B1E0-5401BC1FE03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Isosceles Triangle 823">
              <a:extLst>
                <a:ext uri="{FF2B5EF4-FFF2-40B4-BE49-F238E27FC236}">
                  <a16:creationId xmlns:a16="http://schemas.microsoft.com/office/drawing/2014/main" id="{395B3DB6-4916-4FB6-802A-75D7A66A55B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4B0DB1AD-CB86-4DA5-A5AC-27E3E6CBFF5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Straight Connector 825">
              <a:extLst>
                <a:ext uri="{FF2B5EF4-FFF2-40B4-BE49-F238E27FC236}">
                  <a16:creationId xmlns:a16="http://schemas.microsoft.com/office/drawing/2014/main" id="{91CC47D9-D6F0-427F-A4B0-65AA8B14FB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BDF71C44-0BCD-4AE1-8E8A-54604AD8BD8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0193B109-1AEA-4309-800E-176F5D35424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F0CA6FAF-0A16-454B-8519-3DCAAD9A128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044B8C61-B046-427A-BEC0-EBF29926B40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6ACC220B-C349-4424-9F4A-6832487AC4A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24D33B2B-C602-4AB6-A6E0-688D5B29605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Oval 832">
              <a:extLst>
                <a:ext uri="{FF2B5EF4-FFF2-40B4-BE49-F238E27FC236}">
                  <a16:creationId xmlns:a16="http://schemas.microsoft.com/office/drawing/2014/main" id="{C7CF5F4D-AD14-4CB5-807A-F4D2F641408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D0834D56-23FE-401C-BEC9-94E384C910C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B7A4A292-DF55-470D-944A-DA12A4E34C8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FCD46B54-FECE-4491-8660-3C01F7AE74B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7" name="Group 836">
            <a:extLst>
              <a:ext uri="{FF2B5EF4-FFF2-40B4-BE49-F238E27FC236}">
                <a16:creationId xmlns:a16="http://schemas.microsoft.com/office/drawing/2014/main" id="{08A57512-3443-4707-8EA0-F344C75C5EBB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838" name="Arc 837">
              <a:extLst>
                <a:ext uri="{FF2B5EF4-FFF2-40B4-BE49-F238E27FC236}">
                  <a16:creationId xmlns:a16="http://schemas.microsoft.com/office/drawing/2014/main" id="{7F7138A0-2DD0-4A9B-8ED0-DA0C2B1121E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Isosceles Triangle 838">
              <a:extLst>
                <a:ext uri="{FF2B5EF4-FFF2-40B4-BE49-F238E27FC236}">
                  <a16:creationId xmlns:a16="http://schemas.microsoft.com/office/drawing/2014/main" id="{BF40A7FB-2F04-4191-B964-10726D32CB7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40" name="Straight Connector 839">
              <a:extLst>
                <a:ext uri="{FF2B5EF4-FFF2-40B4-BE49-F238E27FC236}">
                  <a16:creationId xmlns:a16="http://schemas.microsoft.com/office/drawing/2014/main" id="{E8FCF1D6-6851-4D85-ADCB-AEB9A192A53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Straight Connector 840">
              <a:extLst>
                <a:ext uri="{FF2B5EF4-FFF2-40B4-BE49-F238E27FC236}">
                  <a16:creationId xmlns:a16="http://schemas.microsoft.com/office/drawing/2014/main" id="{C7BC6E2B-B5B1-4134-BD7F-FE89C77EE8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CB6C2485-EA52-4F78-ACF6-1FFC041E16E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561DBDB9-556F-4847-97E6-A1AEC226E6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A77D619E-28E4-42E9-B233-26A227EB640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ED219CA3-BBE5-4F75-91BD-17836B9A9CF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24E7610A-6D77-4A9F-86E8-ABE95988454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60EDFA7D-2C9B-4E4C-8F5E-13AE30B64C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Oval 847">
              <a:extLst>
                <a:ext uri="{FF2B5EF4-FFF2-40B4-BE49-F238E27FC236}">
                  <a16:creationId xmlns:a16="http://schemas.microsoft.com/office/drawing/2014/main" id="{8FB1EBFB-35E9-476C-B563-6F791A89D4B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FCED2FA9-6935-4BDB-98FE-D7BBDC282E0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9AF543F7-F703-4DA5-AEEC-052A616866F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1" name="Straight Connector 850">
              <a:extLst>
                <a:ext uri="{FF2B5EF4-FFF2-40B4-BE49-F238E27FC236}">
                  <a16:creationId xmlns:a16="http://schemas.microsoft.com/office/drawing/2014/main" id="{D5618136-056C-4C7D-8757-D1BB5970CC1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2" name="Group 851">
            <a:extLst>
              <a:ext uri="{FF2B5EF4-FFF2-40B4-BE49-F238E27FC236}">
                <a16:creationId xmlns:a16="http://schemas.microsoft.com/office/drawing/2014/main" id="{C733DD5A-9D3D-489C-A3E3-27026F9372CD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853" name="Arc 852">
              <a:extLst>
                <a:ext uri="{FF2B5EF4-FFF2-40B4-BE49-F238E27FC236}">
                  <a16:creationId xmlns:a16="http://schemas.microsoft.com/office/drawing/2014/main" id="{6FC176C1-7F63-4BFC-984F-8C2DAA86DD9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Isosceles Triangle 853">
              <a:extLst>
                <a:ext uri="{FF2B5EF4-FFF2-40B4-BE49-F238E27FC236}">
                  <a16:creationId xmlns:a16="http://schemas.microsoft.com/office/drawing/2014/main" id="{68F5650E-23A1-4B6E-A152-F8D5039A863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D134481D-8AFB-45F4-81C6-94CA31D4848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6" name="Straight Connector 855">
              <a:extLst>
                <a:ext uri="{FF2B5EF4-FFF2-40B4-BE49-F238E27FC236}">
                  <a16:creationId xmlns:a16="http://schemas.microsoft.com/office/drawing/2014/main" id="{B79A5634-AF90-416F-839B-A5A1E8C324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E1DFA0DA-3C12-48E6-820C-9B6F0760721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7ADC6012-6A5B-4996-87D7-AA6244B9D5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101B5A67-5A18-47AE-A0B4-9D172AA5F20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68E5FAA6-0F20-47C4-9F77-D0EBB8FC799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AA9AC6E5-14A4-4E97-9E1B-C1A0AC4BB27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80D74A2E-B6ED-4228-922F-DC077AFC7BC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Oval 862">
              <a:extLst>
                <a:ext uri="{FF2B5EF4-FFF2-40B4-BE49-F238E27FC236}">
                  <a16:creationId xmlns:a16="http://schemas.microsoft.com/office/drawing/2014/main" id="{D509348E-D16F-4C19-947C-70E688FE6E1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08072705-9572-428C-990F-FFDAC87A131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4B1239A3-7BB6-4676-93D5-69718F0843B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6" name="Straight Connector 865">
              <a:extLst>
                <a:ext uri="{FF2B5EF4-FFF2-40B4-BE49-F238E27FC236}">
                  <a16:creationId xmlns:a16="http://schemas.microsoft.com/office/drawing/2014/main" id="{150C3082-D622-4DBF-B951-F43E776F74D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D87EB095-7AF8-4FA1-A7D9-6D2E85F087A5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FA3AD78C-92F5-4030-B702-F23DD9949C2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Isosceles Triangle 868">
              <a:extLst>
                <a:ext uri="{FF2B5EF4-FFF2-40B4-BE49-F238E27FC236}">
                  <a16:creationId xmlns:a16="http://schemas.microsoft.com/office/drawing/2014/main" id="{9BB3A6C9-0C3C-4CFA-94E9-EF056D7D6F4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085A79BF-78A5-463B-B182-26422358875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1" name="Straight Connector 870">
              <a:extLst>
                <a:ext uri="{FF2B5EF4-FFF2-40B4-BE49-F238E27FC236}">
                  <a16:creationId xmlns:a16="http://schemas.microsoft.com/office/drawing/2014/main" id="{FB4AF45F-8087-43FA-9386-E4F9ABC0E1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C4208173-111B-4E5B-9CF4-ADC6DEF4BF0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BBF896C3-1170-4182-8875-6DE6B702BC3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D70B4D94-42FE-43DB-BAF9-7C704EFD41B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284ED353-345C-47DA-AFA0-1F45E3B2831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3B713006-694E-43B2-A703-17BC4D52329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AC960A83-078C-4C66-876C-0A6ECF9E549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64F039F6-4818-45B5-AC22-5589C4D4FE4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50CAF6A6-3238-43CF-9125-69F1C1E8C73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592B76F2-A7AE-4D26-B160-19ECA00DB7E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1" name="Straight Connector 880">
              <a:extLst>
                <a:ext uri="{FF2B5EF4-FFF2-40B4-BE49-F238E27FC236}">
                  <a16:creationId xmlns:a16="http://schemas.microsoft.com/office/drawing/2014/main" id="{D88E69A4-81ED-4D8B-930E-B6D57B6582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2" name="Group 881">
            <a:extLst>
              <a:ext uri="{FF2B5EF4-FFF2-40B4-BE49-F238E27FC236}">
                <a16:creationId xmlns:a16="http://schemas.microsoft.com/office/drawing/2014/main" id="{29D93C4F-3E59-4931-90B0-31188ED00553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786D75BD-6731-402D-8E49-5AD066D2E71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Isosceles Triangle 883">
              <a:extLst>
                <a:ext uri="{FF2B5EF4-FFF2-40B4-BE49-F238E27FC236}">
                  <a16:creationId xmlns:a16="http://schemas.microsoft.com/office/drawing/2014/main" id="{1121FFB1-17A1-4E69-8C94-82386197E5E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5" name="Straight Connector 884">
              <a:extLst>
                <a:ext uri="{FF2B5EF4-FFF2-40B4-BE49-F238E27FC236}">
                  <a16:creationId xmlns:a16="http://schemas.microsoft.com/office/drawing/2014/main" id="{98621CD3-A9D9-43FF-8610-A95DF61B08A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Straight Connector 885">
              <a:extLst>
                <a:ext uri="{FF2B5EF4-FFF2-40B4-BE49-F238E27FC236}">
                  <a16:creationId xmlns:a16="http://schemas.microsoft.com/office/drawing/2014/main" id="{28C49E1E-2280-4DB6-9EF3-360395AB3C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BF829D36-76F5-4413-AD1B-33CBE8C9F9A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45EF123E-0847-4E88-8981-23C0CFC99F4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50BC0863-7ADA-4CA2-A795-B6ED50F60AF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B90DAE9B-2631-4BC8-BDA6-E6480BD68C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6D785868-2230-458F-925C-11D8C0F9014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5E329F0A-B5C6-44B8-8E53-DA773229726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Oval 892">
              <a:extLst>
                <a:ext uri="{FF2B5EF4-FFF2-40B4-BE49-F238E27FC236}">
                  <a16:creationId xmlns:a16="http://schemas.microsoft.com/office/drawing/2014/main" id="{706B9BFB-8825-4220-808C-FE3EE6AD341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18403BD8-A55B-4BAF-88B4-95A9094EEEE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7ED1B072-E76F-4A0A-9CE0-EEAC89457EB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6" name="Straight Connector 895">
              <a:extLst>
                <a:ext uri="{FF2B5EF4-FFF2-40B4-BE49-F238E27FC236}">
                  <a16:creationId xmlns:a16="http://schemas.microsoft.com/office/drawing/2014/main" id="{C60D9659-0659-4906-BBA1-5A687476C67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7" name="Group 896">
            <a:extLst>
              <a:ext uri="{FF2B5EF4-FFF2-40B4-BE49-F238E27FC236}">
                <a16:creationId xmlns:a16="http://schemas.microsoft.com/office/drawing/2014/main" id="{02D3A95D-1217-4BFC-809D-D296124E6B31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D3B1B7FD-F725-4C13-95F8-BBF71BE9E62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Isosceles Triangle 898">
              <a:extLst>
                <a:ext uri="{FF2B5EF4-FFF2-40B4-BE49-F238E27FC236}">
                  <a16:creationId xmlns:a16="http://schemas.microsoft.com/office/drawing/2014/main" id="{D03F9960-C9E8-4FF4-941C-84E4B828343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00" name="Straight Connector 899">
              <a:extLst>
                <a:ext uri="{FF2B5EF4-FFF2-40B4-BE49-F238E27FC236}">
                  <a16:creationId xmlns:a16="http://schemas.microsoft.com/office/drawing/2014/main" id="{94EA2B8F-9C86-43B8-9C7D-641E53E926C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1" name="Straight Connector 900">
              <a:extLst>
                <a:ext uri="{FF2B5EF4-FFF2-40B4-BE49-F238E27FC236}">
                  <a16:creationId xmlns:a16="http://schemas.microsoft.com/office/drawing/2014/main" id="{7499823B-2854-4EA0-A542-BCCD927731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9A4F78FC-128C-4847-9E12-750B0E5E388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DA0B78F6-FCD9-4F0F-9D3F-A0FD6DB3D8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483D9082-F229-433A-9FCC-CD5E138D48B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868F82B0-9BCC-4E7E-A65A-535951985E1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09879E5E-0D45-4096-AAAB-E1D050DE75B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7A7CE8DD-B1F7-4C72-A040-8B8A86D3CCA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Oval 907">
              <a:extLst>
                <a:ext uri="{FF2B5EF4-FFF2-40B4-BE49-F238E27FC236}">
                  <a16:creationId xmlns:a16="http://schemas.microsoft.com/office/drawing/2014/main" id="{4120A99C-3ACE-4965-A249-CB3AA99D0C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B3CD6A8B-A097-423A-B1C2-CCCD6574437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24131B3C-74CD-4838-8C7D-687946470A9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1" name="Straight Connector 910">
              <a:extLst>
                <a:ext uri="{FF2B5EF4-FFF2-40B4-BE49-F238E27FC236}">
                  <a16:creationId xmlns:a16="http://schemas.microsoft.com/office/drawing/2014/main" id="{4252124C-F260-463F-B891-9E211DC3A14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2" name="Group 911">
            <a:extLst>
              <a:ext uri="{FF2B5EF4-FFF2-40B4-BE49-F238E27FC236}">
                <a16:creationId xmlns:a16="http://schemas.microsoft.com/office/drawing/2014/main" id="{CE3061A5-E5A1-48CC-B7F0-3EBBBEC82569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C1D4B9FC-4D26-488E-A716-792817E9F0B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Isosceles Triangle 913">
              <a:extLst>
                <a:ext uri="{FF2B5EF4-FFF2-40B4-BE49-F238E27FC236}">
                  <a16:creationId xmlns:a16="http://schemas.microsoft.com/office/drawing/2014/main" id="{D9B60967-1A11-45E5-85C3-5598F0305F1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5" name="Straight Connector 914">
              <a:extLst>
                <a:ext uri="{FF2B5EF4-FFF2-40B4-BE49-F238E27FC236}">
                  <a16:creationId xmlns:a16="http://schemas.microsoft.com/office/drawing/2014/main" id="{7B6DB41C-4902-4D95-B456-C30869FC017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6" name="Straight Connector 915">
              <a:extLst>
                <a:ext uri="{FF2B5EF4-FFF2-40B4-BE49-F238E27FC236}">
                  <a16:creationId xmlns:a16="http://schemas.microsoft.com/office/drawing/2014/main" id="{8FD347C0-8C6A-4B35-80AC-1EC0B938A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FA6F49C3-B228-4965-9197-07E82267C2A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9302934A-93C6-4375-B2BE-0F21FB76FD6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AB7E129E-B59B-4320-A0EA-A0A0C8B13FF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901FE353-1ECA-43AC-A71D-2CB7283A24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Arc 920">
              <a:extLst>
                <a:ext uri="{FF2B5EF4-FFF2-40B4-BE49-F238E27FC236}">
                  <a16:creationId xmlns:a16="http://schemas.microsoft.com/office/drawing/2014/main" id="{3A34B833-A4AA-4306-8DF8-ECA19032DB7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81AB82DB-E123-4AA7-815B-4326BC81D2E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Oval 922">
              <a:extLst>
                <a:ext uri="{FF2B5EF4-FFF2-40B4-BE49-F238E27FC236}">
                  <a16:creationId xmlns:a16="http://schemas.microsoft.com/office/drawing/2014/main" id="{7329EFE9-C7EC-467C-A021-0E092651EE5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483EF70F-F6D9-4736-AA45-2AEC23510AF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52F4DB9F-854D-425E-B026-48FF0229682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6" name="Straight Connector 925">
              <a:extLst>
                <a:ext uri="{FF2B5EF4-FFF2-40B4-BE49-F238E27FC236}">
                  <a16:creationId xmlns:a16="http://schemas.microsoft.com/office/drawing/2014/main" id="{01BE5BAC-F940-40F4-9F14-C5DC4CE948B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7" name="Group 926">
            <a:extLst>
              <a:ext uri="{FF2B5EF4-FFF2-40B4-BE49-F238E27FC236}">
                <a16:creationId xmlns:a16="http://schemas.microsoft.com/office/drawing/2014/main" id="{1BD95FFB-5316-43CA-88F4-2213E6EBABDD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470F92F5-870D-47B0-9738-9FED56B39CD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Isosceles Triangle 928">
              <a:extLst>
                <a:ext uri="{FF2B5EF4-FFF2-40B4-BE49-F238E27FC236}">
                  <a16:creationId xmlns:a16="http://schemas.microsoft.com/office/drawing/2014/main" id="{8A332158-9F7F-4A93-A8DD-B7B57100D8D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30" name="Straight Connector 929">
              <a:extLst>
                <a:ext uri="{FF2B5EF4-FFF2-40B4-BE49-F238E27FC236}">
                  <a16:creationId xmlns:a16="http://schemas.microsoft.com/office/drawing/2014/main" id="{225046CF-F83D-44C1-B67E-ABF43B4E3F2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1" name="Straight Connector 930">
              <a:extLst>
                <a:ext uri="{FF2B5EF4-FFF2-40B4-BE49-F238E27FC236}">
                  <a16:creationId xmlns:a16="http://schemas.microsoft.com/office/drawing/2014/main" id="{89FDF58F-B8A6-4AC5-841B-552B6C21AF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70ECEB36-3B50-4B8E-A111-8114E1768A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51989A17-4C52-40B1-88ED-1525DE54F47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4C6F1C83-F266-4C1F-8AB0-68C2579D365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7989FA8B-8CE0-4982-80BD-1F1EA53D8BD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0005A5A9-F713-4FB0-B3A8-FA439BC3CCF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D1AA56A6-A9B5-4457-A8DF-8FBA61D30B7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Oval 937">
              <a:extLst>
                <a:ext uri="{FF2B5EF4-FFF2-40B4-BE49-F238E27FC236}">
                  <a16:creationId xmlns:a16="http://schemas.microsoft.com/office/drawing/2014/main" id="{DA6CE434-8BDF-479C-A3D8-8CE630C4D50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899A224D-A091-43BC-BF3A-3F29B70F96E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DD23C9AE-3DA0-4DDC-8D3F-C1F2BB39809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AD90A9C5-D0DF-471A-AA24-A0774B92EF2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2" name="Group 941">
            <a:extLst>
              <a:ext uri="{FF2B5EF4-FFF2-40B4-BE49-F238E27FC236}">
                <a16:creationId xmlns:a16="http://schemas.microsoft.com/office/drawing/2014/main" id="{5CEC006A-8616-4ADA-9BE0-BA1FA72627A4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94A3487D-047F-4C96-97A1-7020B062EA7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Isosceles Triangle 943">
              <a:extLst>
                <a:ext uri="{FF2B5EF4-FFF2-40B4-BE49-F238E27FC236}">
                  <a16:creationId xmlns:a16="http://schemas.microsoft.com/office/drawing/2014/main" id="{C8CFB0F4-DB41-41D1-A384-3DA1AFDDAFB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5" name="Straight Connector 944">
              <a:extLst>
                <a:ext uri="{FF2B5EF4-FFF2-40B4-BE49-F238E27FC236}">
                  <a16:creationId xmlns:a16="http://schemas.microsoft.com/office/drawing/2014/main" id="{E2EE5865-62C8-438E-A377-FE3B1484E48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Straight Connector 945">
              <a:extLst>
                <a:ext uri="{FF2B5EF4-FFF2-40B4-BE49-F238E27FC236}">
                  <a16:creationId xmlns:a16="http://schemas.microsoft.com/office/drawing/2014/main" id="{8EE9F5A8-0C2E-4612-A40A-4566906EFF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505EFB39-75FD-4953-96A4-3F03A6937F9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98BC4C0B-490B-4E8F-829F-400B5BDC5AB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92C31E51-4472-425A-AD3B-4D70D1390B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B9A8A87D-50C0-4403-9D05-B2BE72EF944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49022C60-7636-43C6-8FEF-93B70C01502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813A8DB0-3A06-44BE-BAED-696326C8BE0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Oval 952">
              <a:extLst>
                <a:ext uri="{FF2B5EF4-FFF2-40B4-BE49-F238E27FC236}">
                  <a16:creationId xmlns:a16="http://schemas.microsoft.com/office/drawing/2014/main" id="{FE47DAFE-767B-42D0-810D-852873F3C0A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7EF93F78-3F4A-4D1D-8C42-47E7F250F30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5" name="Arc 954">
              <a:extLst>
                <a:ext uri="{FF2B5EF4-FFF2-40B4-BE49-F238E27FC236}">
                  <a16:creationId xmlns:a16="http://schemas.microsoft.com/office/drawing/2014/main" id="{D6EC86E7-1477-46E5-A261-0664DBDA263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6" name="Straight Connector 955">
              <a:extLst>
                <a:ext uri="{FF2B5EF4-FFF2-40B4-BE49-F238E27FC236}">
                  <a16:creationId xmlns:a16="http://schemas.microsoft.com/office/drawing/2014/main" id="{843106F7-C15E-4197-9289-4C3EFC69A57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7" name="Group 956">
            <a:extLst>
              <a:ext uri="{FF2B5EF4-FFF2-40B4-BE49-F238E27FC236}">
                <a16:creationId xmlns:a16="http://schemas.microsoft.com/office/drawing/2014/main" id="{5CB33942-BADD-4ACC-A19E-1D04C1F00D92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1411218D-91DE-4A49-A3F3-6C7B4B2FAB5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Isosceles Triangle 958">
              <a:extLst>
                <a:ext uri="{FF2B5EF4-FFF2-40B4-BE49-F238E27FC236}">
                  <a16:creationId xmlns:a16="http://schemas.microsoft.com/office/drawing/2014/main" id="{D32BB071-90EF-4914-BEC4-909DD898622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60" name="Straight Connector 959">
              <a:extLst>
                <a:ext uri="{FF2B5EF4-FFF2-40B4-BE49-F238E27FC236}">
                  <a16:creationId xmlns:a16="http://schemas.microsoft.com/office/drawing/2014/main" id="{225B8AAF-8324-4B6C-97C5-AE6DE062A78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1" name="Straight Connector 960">
              <a:extLst>
                <a:ext uri="{FF2B5EF4-FFF2-40B4-BE49-F238E27FC236}">
                  <a16:creationId xmlns:a16="http://schemas.microsoft.com/office/drawing/2014/main" id="{056E21F7-5BC8-46DA-AA80-84E1EDBFF7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0CB111E1-FD33-40F1-AFC8-A27D332A9D5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4101E9DF-3328-4E20-9C0D-05EB3A04414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B1AD0F61-4A3A-45AD-9CDE-E08F0C85F1F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AEEB7734-1F78-40BA-ADF3-B568D2302D2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8833917C-7D5A-404E-A154-FAB6710ACF0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279FDD15-9B21-4772-A20B-3C68679F60E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8" name="Oval 967">
              <a:extLst>
                <a:ext uri="{FF2B5EF4-FFF2-40B4-BE49-F238E27FC236}">
                  <a16:creationId xmlns:a16="http://schemas.microsoft.com/office/drawing/2014/main" id="{DA164FD1-1D0D-46DD-B827-9BD2193957C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F6A62081-8740-4BD9-8D15-EF130BCBE72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6B04E2B8-113F-4542-AB13-B3FD41030B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1" name="Straight Connector 970">
              <a:extLst>
                <a:ext uri="{FF2B5EF4-FFF2-40B4-BE49-F238E27FC236}">
                  <a16:creationId xmlns:a16="http://schemas.microsoft.com/office/drawing/2014/main" id="{510DCD42-E242-4E4C-8AE4-CEC0C3D6B0B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2" name="Group 971">
            <a:extLst>
              <a:ext uri="{FF2B5EF4-FFF2-40B4-BE49-F238E27FC236}">
                <a16:creationId xmlns:a16="http://schemas.microsoft.com/office/drawing/2014/main" id="{5E61E98F-22E7-4BDA-A4C8-97ECA4400BAE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FE9C1489-92F8-4102-8EA0-B0C958932AE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Isosceles Triangle 973">
              <a:extLst>
                <a:ext uri="{FF2B5EF4-FFF2-40B4-BE49-F238E27FC236}">
                  <a16:creationId xmlns:a16="http://schemas.microsoft.com/office/drawing/2014/main" id="{D17A2946-B8B2-408C-8D11-CEE6E025B7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7F95DD31-5AFF-48C7-BF56-EE8A8475509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6" name="Straight Connector 975">
              <a:extLst>
                <a:ext uri="{FF2B5EF4-FFF2-40B4-BE49-F238E27FC236}">
                  <a16:creationId xmlns:a16="http://schemas.microsoft.com/office/drawing/2014/main" id="{205B38E5-3326-4441-BFEC-77B9A68A45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989752EC-29AF-47A8-86DD-063E4CB5E39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9CE2391F-8C2E-403F-A0C5-493080E2BF6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310ED6C0-D5BB-4144-B65E-EF1C33FE048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DCBAE469-60FF-464B-B548-6544FA4A72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FD6A20E9-0940-4C33-BA74-3CFF76B538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D81AEBBD-EFCF-4B0E-8AC4-11A77344D49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E702ACC3-DAF5-4352-8D28-B4EA0604890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9A874D07-828E-44E8-92D2-D263EA781FF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BE9F9FDC-8C23-4169-A9B8-0C9FC6C4A46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73AE7D92-BE7D-4711-A1A6-5A99D9E3169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7" name="Group 986">
            <a:extLst>
              <a:ext uri="{FF2B5EF4-FFF2-40B4-BE49-F238E27FC236}">
                <a16:creationId xmlns:a16="http://schemas.microsoft.com/office/drawing/2014/main" id="{B8801D84-1077-4E29-9418-A6FFB50FDEAF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ED828C2A-0392-42AA-B135-9FD02B9D9BF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Isosceles Triangle 988">
              <a:extLst>
                <a:ext uri="{FF2B5EF4-FFF2-40B4-BE49-F238E27FC236}">
                  <a16:creationId xmlns:a16="http://schemas.microsoft.com/office/drawing/2014/main" id="{DAE8E00E-D66E-48AB-8855-30165F7B8BD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90" name="Straight Connector 989">
              <a:extLst>
                <a:ext uri="{FF2B5EF4-FFF2-40B4-BE49-F238E27FC236}">
                  <a16:creationId xmlns:a16="http://schemas.microsoft.com/office/drawing/2014/main" id="{DEBD7538-1DA4-4185-8C5B-7EB5549D0DA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1" name="Straight Connector 990">
              <a:extLst>
                <a:ext uri="{FF2B5EF4-FFF2-40B4-BE49-F238E27FC236}">
                  <a16:creationId xmlns:a16="http://schemas.microsoft.com/office/drawing/2014/main" id="{8CED4AD5-08CF-4C2F-AA4A-3EFB3D00E8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0E49F7FE-7769-4484-96B8-F5DFCF2C741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44FD39E6-B29F-4D32-BCD4-E3DEBB1906A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6D2B5FE4-52A0-4C3E-BF1F-83011DBCE8B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A93F57B0-CC44-4616-8039-55593D62B69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94D1C71F-1E33-4E09-B770-82E0CBB471C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228CD4CA-F873-4648-81BD-910A2FF15FD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Oval 997">
              <a:extLst>
                <a:ext uri="{FF2B5EF4-FFF2-40B4-BE49-F238E27FC236}">
                  <a16:creationId xmlns:a16="http://schemas.microsoft.com/office/drawing/2014/main" id="{9BF6968A-5919-4293-9150-518749E37CA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65B9E845-242C-469F-AFC1-52C0AD0D908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5504A871-6FCB-40BC-BD46-2D0D50EB85D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1" name="Straight Connector 1000">
              <a:extLst>
                <a:ext uri="{FF2B5EF4-FFF2-40B4-BE49-F238E27FC236}">
                  <a16:creationId xmlns:a16="http://schemas.microsoft.com/office/drawing/2014/main" id="{9870B248-B3D0-45D1-BA08-2E884067311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2" name="Group 1001">
            <a:extLst>
              <a:ext uri="{FF2B5EF4-FFF2-40B4-BE49-F238E27FC236}">
                <a16:creationId xmlns:a16="http://schemas.microsoft.com/office/drawing/2014/main" id="{A4D07755-9CE4-40C3-85CE-CB64E0000F46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7F38FB3A-2092-45CC-AEA8-01A69A776B5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Isosceles Triangle 1003">
              <a:extLst>
                <a:ext uri="{FF2B5EF4-FFF2-40B4-BE49-F238E27FC236}">
                  <a16:creationId xmlns:a16="http://schemas.microsoft.com/office/drawing/2014/main" id="{0A9AA670-E472-4EC8-B776-380BFC8DF01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5" name="Straight Connector 1004">
              <a:extLst>
                <a:ext uri="{FF2B5EF4-FFF2-40B4-BE49-F238E27FC236}">
                  <a16:creationId xmlns:a16="http://schemas.microsoft.com/office/drawing/2014/main" id="{7DAC53AC-C88A-43BF-8D97-C4E8326E8C3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73CE4303-CB99-4464-9FFE-4A6081D01F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3AF967AE-F760-4835-8D87-B5A7FB9B314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4F2115E2-5348-41FB-9D3C-5770CE13AFC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4DFD7BCF-1E8B-4FE2-95A1-835369AD20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3C24FEC8-E453-4D57-A652-E360BE8609C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CD8584CF-1E8A-41C1-A8DA-1246EEEE105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F1BDFCA3-7C7D-4CEB-90E5-040B31894D0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Oval 1012">
              <a:extLst>
                <a:ext uri="{FF2B5EF4-FFF2-40B4-BE49-F238E27FC236}">
                  <a16:creationId xmlns:a16="http://schemas.microsoft.com/office/drawing/2014/main" id="{2F184018-B73E-40FE-8590-177251F8E25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B3DAA77A-F2A1-4E40-B648-990E6EE358C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DB997633-34D1-4612-A5BE-9DBC8B6CE2F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6" name="Straight Connector 1015">
              <a:extLst>
                <a:ext uri="{FF2B5EF4-FFF2-40B4-BE49-F238E27FC236}">
                  <a16:creationId xmlns:a16="http://schemas.microsoft.com/office/drawing/2014/main" id="{67FC60F1-5594-4A99-B82C-F15CABEB832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7" name="Group 1016">
            <a:extLst>
              <a:ext uri="{FF2B5EF4-FFF2-40B4-BE49-F238E27FC236}">
                <a16:creationId xmlns:a16="http://schemas.microsoft.com/office/drawing/2014/main" id="{84139BC3-08E3-4AA2-B1D0-7D99562E7E5D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70D039A0-4942-41FF-A0F8-7D1A4FD7C45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9" name="Isosceles Triangle 1018">
              <a:extLst>
                <a:ext uri="{FF2B5EF4-FFF2-40B4-BE49-F238E27FC236}">
                  <a16:creationId xmlns:a16="http://schemas.microsoft.com/office/drawing/2014/main" id="{317AFC48-0B4D-42D9-9127-14C20E6D26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20" name="Straight Connector 1019">
              <a:extLst>
                <a:ext uri="{FF2B5EF4-FFF2-40B4-BE49-F238E27FC236}">
                  <a16:creationId xmlns:a16="http://schemas.microsoft.com/office/drawing/2014/main" id="{4236E7C4-19D3-4CC9-9522-935B4ECA57D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Straight Connector 1020">
              <a:extLst>
                <a:ext uri="{FF2B5EF4-FFF2-40B4-BE49-F238E27FC236}">
                  <a16:creationId xmlns:a16="http://schemas.microsoft.com/office/drawing/2014/main" id="{E0DFC085-358D-4D51-9C8B-FEC5B34995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0D61946E-8207-485B-8B58-34EBFD0D876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Arc 1022">
              <a:extLst>
                <a:ext uri="{FF2B5EF4-FFF2-40B4-BE49-F238E27FC236}">
                  <a16:creationId xmlns:a16="http://schemas.microsoft.com/office/drawing/2014/main" id="{5FE9F37D-4DAB-4D2D-A9D2-F4E5FB36728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F4C71E49-98A8-4A25-8C63-54F2A750D1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3EFCCBD2-F475-4032-8550-F9885A8AC4B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78BCABE8-2EA0-43B3-9F88-80C156035F2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EE85C697-202A-473A-BA7E-C5953934C0D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Oval 1027">
              <a:extLst>
                <a:ext uri="{FF2B5EF4-FFF2-40B4-BE49-F238E27FC236}">
                  <a16:creationId xmlns:a16="http://schemas.microsoft.com/office/drawing/2014/main" id="{7B328101-1977-461C-A5F6-F83BB33F0E4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F9AC6EA0-188B-4E45-9CF1-2B9B50CC33A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58EABB79-278E-4316-883A-5BEE37261D6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1" name="Straight Connector 1030">
              <a:extLst>
                <a:ext uri="{FF2B5EF4-FFF2-40B4-BE49-F238E27FC236}">
                  <a16:creationId xmlns:a16="http://schemas.microsoft.com/office/drawing/2014/main" id="{8BB56F2C-321B-4B4B-9657-5BFD255476D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C8088C11-5BA7-4270-B3C0-BD98DC27A0FA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0D9A540F-AB52-44C1-B859-FAE0A2969E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Isosceles Triangle 1033">
              <a:extLst>
                <a:ext uri="{FF2B5EF4-FFF2-40B4-BE49-F238E27FC236}">
                  <a16:creationId xmlns:a16="http://schemas.microsoft.com/office/drawing/2014/main" id="{A9334F84-0C20-42F0-8EE5-3E4035374C7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5" name="Straight Connector 1034">
              <a:extLst>
                <a:ext uri="{FF2B5EF4-FFF2-40B4-BE49-F238E27FC236}">
                  <a16:creationId xmlns:a16="http://schemas.microsoft.com/office/drawing/2014/main" id="{25CB7202-A23B-489A-90CA-B9C026FFEEC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6" name="Straight Connector 1035">
              <a:extLst>
                <a:ext uri="{FF2B5EF4-FFF2-40B4-BE49-F238E27FC236}">
                  <a16:creationId xmlns:a16="http://schemas.microsoft.com/office/drawing/2014/main" id="{3BF50C88-A25F-4ADC-9AB8-E87983D323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05819F76-DB92-44AD-A80A-6EC669DC789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026CA0C6-D86F-4969-9347-CA1D025127E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92C719EF-D2B8-48C6-8558-3221E788D14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Arc 1039">
              <a:extLst>
                <a:ext uri="{FF2B5EF4-FFF2-40B4-BE49-F238E27FC236}">
                  <a16:creationId xmlns:a16="http://schemas.microsoft.com/office/drawing/2014/main" id="{CB1C19E2-EABA-4C33-93E2-2B7DFF65E48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E1DE5079-C895-4588-8BC1-EF6FF17860B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FCC80EAF-8F16-402C-BDB3-F37644B318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Oval 1042">
              <a:extLst>
                <a:ext uri="{FF2B5EF4-FFF2-40B4-BE49-F238E27FC236}">
                  <a16:creationId xmlns:a16="http://schemas.microsoft.com/office/drawing/2014/main" id="{F55EEEB9-E514-4572-A809-181BBF6A6BB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8CC04EA2-51D4-4ECC-8C58-60EA57B16F3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8E635D39-E9A1-4ED1-ADB5-B6392A361CB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6" name="Straight Connector 1045">
              <a:extLst>
                <a:ext uri="{FF2B5EF4-FFF2-40B4-BE49-F238E27FC236}">
                  <a16:creationId xmlns:a16="http://schemas.microsoft.com/office/drawing/2014/main" id="{1E4C6A9D-F69C-4FF6-BA9D-2E781BCB216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7" name="Group 1046">
            <a:extLst>
              <a:ext uri="{FF2B5EF4-FFF2-40B4-BE49-F238E27FC236}">
                <a16:creationId xmlns:a16="http://schemas.microsoft.com/office/drawing/2014/main" id="{40170AF9-25F1-464C-93D3-5711C82D6A30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FD59F0FA-B417-4AEF-A6C4-324D80CA850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Isosceles Triangle 1048">
              <a:extLst>
                <a:ext uri="{FF2B5EF4-FFF2-40B4-BE49-F238E27FC236}">
                  <a16:creationId xmlns:a16="http://schemas.microsoft.com/office/drawing/2014/main" id="{F1527F7C-8D88-417C-A244-9C74035ACA1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50" name="Straight Connector 1049">
              <a:extLst>
                <a:ext uri="{FF2B5EF4-FFF2-40B4-BE49-F238E27FC236}">
                  <a16:creationId xmlns:a16="http://schemas.microsoft.com/office/drawing/2014/main" id="{15618087-766A-4B77-9AC0-97C1C1DF205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1" name="Straight Connector 1050">
              <a:extLst>
                <a:ext uri="{FF2B5EF4-FFF2-40B4-BE49-F238E27FC236}">
                  <a16:creationId xmlns:a16="http://schemas.microsoft.com/office/drawing/2014/main" id="{75C1B571-399B-494D-A0A6-EDA502E8E4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78D6A3D9-3A1D-47F4-A47F-2EC6E630573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F5F9EEF2-E6A5-45BC-B5A3-72A0BFD92A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F573D5C8-3C13-4A6F-8D17-715684B55FF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7FA62B42-2F09-4A57-92CA-52AB6D67E1D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14F8CE4B-73EB-4B7F-A690-CD9C26367B3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48CB877B-20B3-4008-80D4-6CD66AFF62F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Oval 1057">
              <a:extLst>
                <a:ext uri="{FF2B5EF4-FFF2-40B4-BE49-F238E27FC236}">
                  <a16:creationId xmlns:a16="http://schemas.microsoft.com/office/drawing/2014/main" id="{49D7268E-84FF-4F47-8212-7E16B4D53B9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Arc 1058">
              <a:extLst>
                <a:ext uri="{FF2B5EF4-FFF2-40B4-BE49-F238E27FC236}">
                  <a16:creationId xmlns:a16="http://schemas.microsoft.com/office/drawing/2014/main" id="{F2A504EC-0394-4878-BF8D-8C7957C494C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5BD48DE0-9C90-4080-8851-A63C7286B73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1" name="Straight Connector 1060">
              <a:extLst>
                <a:ext uri="{FF2B5EF4-FFF2-40B4-BE49-F238E27FC236}">
                  <a16:creationId xmlns:a16="http://schemas.microsoft.com/office/drawing/2014/main" id="{BAB37366-11BF-4048-AF24-CA6CE39739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35F3E8F5-ABBC-4805-B006-BA1272970375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026AA2C2-6703-4F56-AB65-E3D5DEC92E7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Isosceles Triangle 1063">
              <a:extLst>
                <a:ext uri="{FF2B5EF4-FFF2-40B4-BE49-F238E27FC236}">
                  <a16:creationId xmlns:a16="http://schemas.microsoft.com/office/drawing/2014/main" id="{E6B126E4-394A-4A96-AAB5-D520C8F9125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5" name="Straight Connector 1064">
              <a:extLst>
                <a:ext uri="{FF2B5EF4-FFF2-40B4-BE49-F238E27FC236}">
                  <a16:creationId xmlns:a16="http://schemas.microsoft.com/office/drawing/2014/main" id="{11D6B5AE-69F5-4A24-8D55-4B6B8F1D764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Straight Connector 1065">
              <a:extLst>
                <a:ext uri="{FF2B5EF4-FFF2-40B4-BE49-F238E27FC236}">
                  <a16:creationId xmlns:a16="http://schemas.microsoft.com/office/drawing/2014/main" id="{2D650A20-62D2-4A89-8405-4346EE896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76622C0B-C494-49D4-B14B-76DAAA228C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6BD367F3-9C1C-4733-880A-E9698BEE151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A422EBDD-388A-419E-A38B-8F6BDFB0EEF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C8EC3EA7-09A7-4304-BDF4-01F647BEA74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32D3CF85-07E4-4F29-A39C-AE02CA92D6B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D89BA880-BD61-4081-BF0D-61625232AFD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Oval 1072">
              <a:extLst>
                <a:ext uri="{FF2B5EF4-FFF2-40B4-BE49-F238E27FC236}">
                  <a16:creationId xmlns:a16="http://schemas.microsoft.com/office/drawing/2014/main" id="{220EFCFE-1F79-41C7-9802-FC92D3C36D0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Arc 1073">
              <a:extLst>
                <a:ext uri="{FF2B5EF4-FFF2-40B4-BE49-F238E27FC236}">
                  <a16:creationId xmlns:a16="http://schemas.microsoft.com/office/drawing/2014/main" id="{31CEF968-EA34-495A-91F0-849E168180B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BD7AD468-62D8-4EC4-B1A7-80703A2CEAA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8EF12B4B-9818-489A-A7A9-B98DA6D5C7D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7" name="Group 1076">
            <a:extLst>
              <a:ext uri="{FF2B5EF4-FFF2-40B4-BE49-F238E27FC236}">
                <a16:creationId xmlns:a16="http://schemas.microsoft.com/office/drawing/2014/main" id="{BDE975EE-79D2-494A-A605-5D6D69B3D34B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387D0FFA-D3ED-497A-9311-06B7A3D6EB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Isosceles Triangle 1078">
              <a:extLst>
                <a:ext uri="{FF2B5EF4-FFF2-40B4-BE49-F238E27FC236}">
                  <a16:creationId xmlns:a16="http://schemas.microsoft.com/office/drawing/2014/main" id="{9D077A66-712A-4AEC-B01C-79BBDB0E25C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80" name="Straight Connector 1079">
              <a:extLst>
                <a:ext uri="{FF2B5EF4-FFF2-40B4-BE49-F238E27FC236}">
                  <a16:creationId xmlns:a16="http://schemas.microsoft.com/office/drawing/2014/main" id="{7A252438-13D0-42CC-BACC-7A9B632D2D0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Straight Connector 1080">
              <a:extLst>
                <a:ext uri="{FF2B5EF4-FFF2-40B4-BE49-F238E27FC236}">
                  <a16:creationId xmlns:a16="http://schemas.microsoft.com/office/drawing/2014/main" id="{8B7AE2E0-37F3-4ABF-BC9F-91333F818B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193E50D5-2E78-429B-B906-57023478138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F4426FD2-EF02-4E12-B80D-36625D28C7F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03FD8176-7A80-4CE4-A91E-99D5F5CBDC8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A18928EC-007D-4778-B71E-43846533C70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6D69EDC4-5A3B-4747-9178-493B0FF869B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1226B156-B2DF-4939-AB8B-7B48A4B2289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Oval 1087">
              <a:extLst>
                <a:ext uri="{FF2B5EF4-FFF2-40B4-BE49-F238E27FC236}">
                  <a16:creationId xmlns:a16="http://schemas.microsoft.com/office/drawing/2014/main" id="{B81B483F-13F1-45E4-978B-E19EEDB5DF4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734ED34F-BFBB-4EF1-B5F9-9156101183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137B87E8-79D5-41A2-A120-83E40DB02D2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F844444A-B3B6-4A68-A0CD-B04F5DA9CCA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2" name="Group 1091">
            <a:extLst>
              <a:ext uri="{FF2B5EF4-FFF2-40B4-BE49-F238E27FC236}">
                <a16:creationId xmlns:a16="http://schemas.microsoft.com/office/drawing/2014/main" id="{ACA3A673-BA71-498B-9F98-EC2CD3DB744C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093" name="Arc 1092">
              <a:extLst>
                <a:ext uri="{FF2B5EF4-FFF2-40B4-BE49-F238E27FC236}">
                  <a16:creationId xmlns:a16="http://schemas.microsoft.com/office/drawing/2014/main" id="{5247C41A-F316-40A4-9B12-F96B3F8741D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4" name="Isosceles Triangle 1093">
              <a:extLst>
                <a:ext uri="{FF2B5EF4-FFF2-40B4-BE49-F238E27FC236}">
                  <a16:creationId xmlns:a16="http://schemas.microsoft.com/office/drawing/2014/main" id="{1D8D7332-583F-4E39-B0BD-17BBEC3F3A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5" name="Straight Connector 1094">
              <a:extLst>
                <a:ext uri="{FF2B5EF4-FFF2-40B4-BE49-F238E27FC236}">
                  <a16:creationId xmlns:a16="http://schemas.microsoft.com/office/drawing/2014/main" id="{4D70100A-B82B-4C77-A436-517B5A4F361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6" name="Straight Connector 1095">
              <a:extLst>
                <a:ext uri="{FF2B5EF4-FFF2-40B4-BE49-F238E27FC236}">
                  <a16:creationId xmlns:a16="http://schemas.microsoft.com/office/drawing/2014/main" id="{F097E848-FDD1-4B84-8141-CB0B6E5222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7E0D0FE3-3119-4BB3-BDA2-6024C7BC42F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2759AE5C-9B48-4A22-B9F9-A6E0004E82B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BE6E9024-FA83-496F-897B-FAB21797C7D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17AE6E02-46C3-49C1-9093-D05380B0EB4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B560DC66-379E-46C9-8E89-6A675B36FE5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1923A877-4B0A-4917-8D18-289E68E59CB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Oval 1102">
              <a:extLst>
                <a:ext uri="{FF2B5EF4-FFF2-40B4-BE49-F238E27FC236}">
                  <a16:creationId xmlns:a16="http://schemas.microsoft.com/office/drawing/2014/main" id="{D4DF7E49-4BCE-4E81-86E4-C65156F2E45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0A91A3F5-C02D-4859-B3F5-378DB3BAB20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B46B42C6-054D-47F3-9BBB-32EB08763F7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6" name="Straight Connector 1105">
              <a:extLst>
                <a:ext uri="{FF2B5EF4-FFF2-40B4-BE49-F238E27FC236}">
                  <a16:creationId xmlns:a16="http://schemas.microsoft.com/office/drawing/2014/main" id="{7E3210EA-2316-452B-9383-9E17225D47A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7" name="Group 1106">
            <a:extLst>
              <a:ext uri="{FF2B5EF4-FFF2-40B4-BE49-F238E27FC236}">
                <a16:creationId xmlns:a16="http://schemas.microsoft.com/office/drawing/2014/main" id="{AD0D3F07-7788-419D-B741-76BCDF5CBF4F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08" name="Arc 1107">
              <a:extLst>
                <a:ext uri="{FF2B5EF4-FFF2-40B4-BE49-F238E27FC236}">
                  <a16:creationId xmlns:a16="http://schemas.microsoft.com/office/drawing/2014/main" id="{632573E1-5E71-4757-9634-7BBD26C9F0B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Isosceles Triangle 1108">
              <a:extLst>
                <a:ext uri="{FF2B5EF4-FFF2-40B4-BE49-F238E27FC236}">
                  <a16:creationId xmlns:a16="http://schemas.microsoft.com/office/drawing/2014/main" id="{92D760DF-A575-4EC1-B87F-FFD7DAF5BD2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10" name="Straight Connector 1109">
              <a:extLst>
                <a:ext uri="{FF2B5EF4-FFF2-40B4-BE49-F238E27FC236}">
                  <a16:creationId xmlns:a16="http://schemas.microsoft.com/office/drawing/2014/main" id="{465732DF-E88E-424A-A28E-724D39158F2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Straight Connector 1110">
              <a:extLst>
                <a:ext uri="{FF2B5EF4-FFF2-40B4-BE49-F238E27FC236}">
                  <a16:creationId xmlns:a16="http://schemas.microsoft.com/office/drawing/2014/main" id="{4DAC7407-C23C-493A-B375-FC43865632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823D8575-0359-4647-81A3-9993E18BF58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C5BD68FC-5D5E-4775-BBA1-CDE0FD7E5CC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3237B3BB-9601-46B3-B094-792434FDF5F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176711CB-E499-44F9-8B82-F6D96D5FAA9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3D699658-296D-4960-ACDF-7327769B6AA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FCD3D774-65D2-4A4F-8727-53FB087E7A3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Oval 1117">
              <a:extLst>
                <a:ext uri="{FF2B5EF4-FFF2-40B4-BE49-F238E27FC236}">
                  <a16:creationId xmlns:a16="http://schemas.microsoft.com/office/drawing/2014/main" id="{D7CFE40A-AD81-4CA5-A4ED-D4455BD157B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A8750929-F373-4A5D-A949-B95C74CC0FB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C50133AF-47F2-4A8E-9BA7-0151E37E038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1" name="Straight Connector 1120">
              <a:extLst>
                <a:ext uri="{FF2B5EF4-FFF2-40B4-BE49-F238E27FC236}">
                  <a16:creationId xmlns:a16="http://schemas.microsoft.com/office/drawing/2014/main" id="{77A7522B-F1F4-41D7-B379-C8A4D964240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2" name="Group 1121">
            <a:extLst>
              <a:ext uri="{FF2B5EF4-FFF2-40B4-BE49-F238E27FC236}">
                <a16:creationId xmlns:a16="http://schemas.microsoft.com/office/drawing/2014/main" id="{6D1F8F0E-9002-47CF-8D6C-F2F865AE33DB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10CF1380-AC7C-48CA-AECA-AEBD28369CF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Isosceles Triangle 1123">
              <a:extLst>
                <a:ext uri="{FF2B5EF4-FFF2-40B4-BE49-F238E27FC236}">
                  <a16:creationId xmlns:a16="http://schemas.microsoft.com/office/drawing/2014/main" id="{8173E16C-0D66-4B80-A9EE-FB1CB430182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384F0E01-E20A-4BC9-90B9-4471349A6CC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" name="Straight Connector 1125">
              <a:extLst>
                <a:ext uri="{FF2B5EF4-FFF2-40B4-BE49-F238E27FC236}">
                  <a16:creationId xmlns:a16="http://schemas.microsoft.com/office/drawing/2014/main" id="{5B2022A1-3982-48C3-955A-3A18325877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D370B485-FA71-493C-81D7-A6212BB0E61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91EA4A4B-3A67-4FDE-AE91-2F1CD7D6BF9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2FAAAB00-BE39-4141-BC9F-9AFCCB351A3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586CFD47-AF39-4C43-BB59-97FDB4B3694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2B5F2D81-19F0-4F98-8BA8-5152B84089C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5F3A8212-6936-4B46-8D34-0DD9FD74B71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Oval 1132">
              <a:extLst>
                <a:ext uri="{FF2B5EF4-FFF2-40B4-BE49-F238E27FC236}">
                  <a16:creationId xmlns:a16="http://schemas.microsoft.com/office/drawing/2014/main" id="{F0E0AA03-2488-4036-8B92-BAC4C425B6A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BB4B7C26-895A-47FF-AA45-DCABD61BEE6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FD5483E9-69F6-45E4-B3CE-4427265ADDB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6" name="Straight Connector 1135">
              <a:extLst>
                <a:ext uri="{FF2B5EF4-FFF2-40B4-BE49-F238E27FC236}">
                  <a16:creationId xmlns:a16="http://schemas.microsoft.com/office/drawing/2014/main" id="{D903EF2A-DDE4-4301-AAFD-58E9E34AFAE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7" name="Group 1136">
            <a:extLst>
              <a:ext uri="{FF2B5EF4-FFF2-40B4-BE49-F238E27FC236}">
                <a16:creationId xmlns:a16="http://schemas.microsoft.com/office/drawing/2014/main" id="{B3CF2A8D-060D-4F29-BBB5-7C8D0FAAA057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DE62A3B6-8439-4D8F-A033-7EF6D756E56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Isosceles Triangle 1138">
              <a:extLst>
                <a:ext uri="{FF2B5EF4-FFF2-40B4-BE49-F238E27FC236}">
                  <a16:creationId xmlns:a16="http://schemas.microsoft.com/office/drawing/2014/main" id="{E235F16D-84EF-4721-A22F-E790CB46ADB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DE223C36-A4A3-48F0-8E44-31D9DC887FD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1" name="Straight Connector 1140">
              <a:extLst>
                <a:ext uri="{FF2B5EF4-FFF2-40B4-BE49-F238E27FC236}">
                  <a16:creationId xmlns:a16="http://schemas.microsoft.com/office/drawing/2014/main" id="{38B64D69-B238-4015-AFBE-87B5D6CC4B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2DF62B26-B25A-4B08-9C1C-60D97387FEC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AAD0F3E4-7408-46D9-BF76-B5A7F361CF3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34C377B6-D67A-45B9-931C-6E221A177A7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2B681F3C-A606-4BFB-A1B9-91E71162380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3F11EA50-1F5B-4D25-9D4B-7F6C2AD9C8B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132090B6-B86A-45C7-92AC-E37E7837FA7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8" name="Oval 1147">
              <a:extLst>
                <a:ext uri="{FF2B5EF4-FFF2-40B4-BE49-F238E27FC236}">
                  <a16:creationId xmlns:a16="http://schemas.microsoft.com/office/drawing/2014/main" id="{CE500BAA-737A-4BDB-8E02-1B3078C8B8F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2BD2BE92-A489-4336-89D1-0AE7EF8EE0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F236699D-2583-4BC3-8344-9A566D20149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1" name="Straight Connector 1150">
              <a:extLst>
                <a:ext uri="{FF2B5EF4-FFF2-40B4-BE49-F238E27FC236}">
                  <a16:creationId xmlns:a16="http://schemas.microsoft.com/office/drawing/2014/main" id="{9F83CE1F-7E78-4D28-85AB-C67505FDA4A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2" name="Group 1151">
            <a:extLst>
              <a:ext uri="{FF2B5EF4-FFF2-40B4-BE49-F238E27FC236}">
                <a16:creationId xmlns:a16="http://schemas.microsoft.com/office/drawing/2014/main" id="{FF93462F-0342-4108-8F7B-838D24565725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42A9EBC7-1C03-41A5-9873-6206B65985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Isosceles Triangle 1153">
              <a:extLst>
                <a:ext uri="{FF2B5EF4-FFF2-40B4-BE49-F238E27FC236}">
                  <a16:creationId xmlns:a16="http://schemas.microsoft.com/office/drawing/2014/main" id="{C2DEDE79-E5ED-4FF9-B7D2-824DE418A05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5" name="Straight Connector 1154">
              <a:extLst>
                <a:ext uri="{FF2B5EF4-FFF2-40B4-BE49-F238E27FC236}">
                  <a16:creationId xmlns:a16="http://schemas.microsoft.com/office/drawing/2014/main" id="{66282F51-779F-4AD6-A80B-E9A4FE04888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6" name="Straight Connector 1155">
              <a:extLst>
                <a:ext uri="{FF2B5EF4-FFF2-40B4-BE49-F238E27FC236}">
                  <a16:creationId xmlns:a16="http://schemas.microsoft.com/office/drawing/2014/main" id="{EF46D191-7A7B-46A1-AB14-6D7A7E5BAA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85E381FC-524C-4743-8E72-3C1F8AEB7F1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A2239AB2-AE9D-4227-B3D1-3875B6D6922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8692F6F6-552C-4906-AF5D-87B625CA2FA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EFCA5251-4794-42E4-81F0-952CC68E4CC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C8AEE837-9AB0-4DCC-AF39-57DBABCAF57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698FBABA-33EF-4F6B-853F-600C4D3B400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3" name="Oval 1162">
              <a:extLst>
                <a:ext uri="{FF2B5EF4-FFF2-40B4-BE49-F238E27FC236}">
                  <a16:creationId xmlns:a16="http://schemas.microsoft.com/office/drawing/2014/main" id="{2F7C6E83-D9F4-4F4F-9FAD-75E5E3077DE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7E945CC7-112A-46F9-945A-BB1F701E2C0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D98894AF-6B47-4700-A718-EA7D43D5F99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6" name="Straight Connector 1165">
              <a:extLst>
                <a:ext uri="{FF2B5EF4-FFF2-40B4-BE49-F238E27FC236}">
                  <a16:creationId xmlns:a16="http://schemas.microsoft.com/office/drawing/2014/main" id="{884FE284-800B-41EF-821C-6E44A8813A8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3827B29A-6977-4F0E-9BBC-00E49B6CCCDF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99C5B110-6CE4-49DC-BCF3-55AC2E118A1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Isosceles Triangle 1168">
              <a:extLst>
                <a:ext uri="{FF2B5EF4-FFF2-40B4-BE49-F238E27FC236}">
                  <a16:creationId xmlns:a16="http://schemas.microsoft.com/office/drawing/2014/main" id="{84BB41FE-4222-442D-AE6E-C09BD14A3BA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70" name="Straight Connector 1169">
              <a:extLst>
                <a:ext uri="{FF2B5EF4-FFF2-40B4-BE49-F238E27FC236}">
                  <a16:creationId xmlns:a16="http://schemas.microsoft.com/office/drawing/2014/main" id="{4FD62456-3403-42E1-9DAC-364A47E3E2E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1" name="Straight Connector 1170">
              <a:extLst>
                <a:ext uri="{FF2B5EF4-FFF2-40B4-BE49-F238E27FC236}">
                  <a16:creationId xmlns:a16="http://schemas.microsoft.com/office/drawing/2014/main" id="{069800AF-7796-44DC-B313-AC16FE4F8B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A7BFFBED-8B4F-45D5-9252-F59CA2CB251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F4B524A2-16D3-4471-AD94-22165F472CE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404554FF-24DA-4C35-9F87-2EFBFE47B35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5FB35188-D771-4D20-B193-02D6CEEC3FB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Arc 1175">
              <a:extLst>
                <a:ext uri="{FF2B5EF4-FFF2-40B4-BE49-F238E27FC236}">
                  <a16:creationId xmlns:a16="http://schemas.microsoft.com/office/drawing/2014/main" id="{CF4E260D-2053-43B8-98A8-F1AE5C55E49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CED58A2D-F945-4B04-BD81-CE21330B1F6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Oval 1177">
              <a:extLst>
                <a:ext uri="{FF2B5EF4-FFF2-40B4-BE49-F238E27FC236}">
                  <a16:creationId xmlns:a16="http://schemas.microsoft.com/office/drawing/2014/main" id="{B405777E-C78A-40C1-8E35-D0A8A1E477D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Arc 1178">
              <a:extLst>
                <a:ext uri="{FF2B5EF4-FFF2-40B4-BE49-F238E27FC236}">
                  <a16:creationId xmlns:a16="http://schemas.microsoft.com/office/drawing/2014/main" id="{AF005736-007D-40A0-B74A-25FB5867EF3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20230ECA-635E-4C02-B318-55802954218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1" name="Straight Connector 1180">
              <a:extLst>
                <a:ext uri="{FF2B5EF4-FFF2-40B4-BE49-F238E27FC236}">
                  <a16:creationId xmlns:a16="http://schemas.microsoft.com/office/drawing/2014/main" id="{184603C3-DB2F-40C2-9C13-9CA599EADA5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2" name="Group 1181">
            <a:extLst>
              <a:ext uri="{FF2B5EF4-FFF2-40B4-BE49-F238E27FC236}">
                <a16:creationId xmlns:a16="http://schemas.microsoft.com/office/drawing/2014/main" id="{ED7233EB-3299-4142-88C0-67DB8541B893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FDAF0EC1-B5B4-43E1-B3E1-4C968356B50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Isosceles Triangle 1183">
              <a:extLst>
                <a:ext uri="{FF2B5EF4-FFF2-40B4-BE49-F238E27FC236}">
                  <a16:creationId xmlns:a16="http://schemas.microsoft.com/office/drawing/2014/main" id="{2296FA48-8E43-4FD5-9F2B-5A3775F9183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5" name="Straight Connector 1184">
              <a:extLst>
                <a:ext uri="{FF2B5EF4-FFF2-40B4-BE49-F238E27FC236}">
                  <a16:creationId xmlns:a16="http://schemas.microsoft.com/office/drawing/2014/main" id="{5E9F4283-D881-4AB9-8065-D5AD77C9A1F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Straight Connector 1185">
              <a:extLst>
                <a:ext uri="{FF2B5EF4-FFF2-40B4-BE49-F238E27FC236}">
                  <a16:creationId xmlns:a16="http://schemas.microsoft.com/office/drawing/2014/main" id="{80AC9905-E879-4EB6-AFAF-187C958C4A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3D4B64C6-A0E2-475A-B795-15BC10EA9A2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F4F42B1B-CDF1-495C-88B6-121AAA862C2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56714670-58E3-40BA-95C7-CD0DA9CC20B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0B01DE14-A1BC-46F2-94A1-7D9A27E4F1C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00FAF485-C0D0-449A-91EF-AE54B368BB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D15E1BC0-A416-4828-AACF-7F48000ABA9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3" name="Oval 1192">
              <a:extLst>
                <a:ext uri="{FF2B5EF4-FFF2-40B4-BE49-F238E27FC236}">
                  <a16:creationId xmlns:a16="http://schemas.microsoft.com/office/drawing/2014/main" id="{F557E37A-8819-4606-A79E-A67DF006EC5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09CC4D65-3E42-4898-A2E2-5464F103DA8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Arc 1194">
              <a:extLst>
                <a:ext uri="{FF2B5EF4-FFF2-40B4-BE49-F238E27FC236}">
                  <a16:creationId xmlns:a16="http://schemas.microsoft.com/office/drawing/2014/main" id="{9D3D398C-0E1E-4579-940F-AA6176FBA9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6D6E43DA-72E6-4166-A20A-031001872D6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7" name="Group 1196">
            <a:extLst>
              <a:ext uri="{FF2B5EF4-FFF2-40B4-BE49-F238E27FC236}">
                <a16:creationId xmlns:a16="http://schemas.microsoft.com/office/drawing/2014/main" id="{9F198A3C-0743-4E31-AF4A-B65A22E0BCF9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FDFC0914-D5D0-4884-BCB2-93BE784DB7E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Isosceles Triangle 1198">
              <a:extLst>
                <a:ext uri="{FF2B5EF4-FFF2-40B4-BE49-F238E27FC236}">
                  <a16:creationId xmlns:a16="http://schemas.microsoft.com/office/drawing/2014/main" id="{52C992A7-DB8E-4CD0-9DC9-D3024D7A798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00" name="Straight Connector 1199">
              <a:extLst>
                <a:ext uri="{FF2B5EF4-FFF2-40B4-BE49-F238E27FC236}">
                  <a16:creationId xmlns:a16="http://schemas.microsoft.com/office/drawing/2014/main" id="{6DD20BE9-A25A-49D9-BB3C-8D008FE4630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1" name="Straight Connector 1200">
              <a:extLst>
                <a:ext uri="{FF2B5EF4-FFF2-40B4-BE49-F238E27FC236}">
                  <a16:creationId xmlns:a16="http://schemas.microsoft.com/office/drawing/2014/main" id="{0E6FD606-38FF-4AE0-82EC-60741E833E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612B96C2-1E70-4358-BA41-72D74677409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30E6285D-4F78-45C5-AE03-8028EA80DC3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0E74735D-4D44-4C0C-A052-CA173A25055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B65494A5-3F47-4B8C-B031-AFAD715F7D1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B3FCFC36-BCA3-4E0B-85C9-24C4698C2F7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C2BA21FE-6C86-4F60-B0A7-A64A4DE4DCC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Oval 1207">
              <a:extLst>
                <a:ext uri="{FF2B5EF4-FFF2-40B4-BE49-F238E27FC236}">
                  <a16:creationId xmlns:a16="http://schemas.microsoft.com/office/drawing/2014/main" id="{BA205A67-E1A2-4C8C-A77A-892381ECC78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5E261F5E-2EB6-48AF-AF2C-168874852B8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0" name="Arc 1209">
              <a:extLst>
                <a:ext uri="{FF2B5EF4-FFF2-40B4-BE49-F238E27FC236}">
                  <a16:creationId xmlns:a16="http://schemas.microsoft.com/office/drawing/2014/main" id="{7C4AF16C-A190-4E8E-80C1-05B1470618D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1" name="Straight Connector 1210">
              <a:extLst>
                <a:ext uri="{FF2B5EF4-FFF2-40B4-BE49-F238E27FC236}">
                  <a16:creationId xmlns:a16="http://schemas.microsoft.com/office/drawing/2014/main" id="{3796D83A-89A1-491B-8FD9-3657F960181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2" name="Group 1211">
            <a:extLst>
              <a:ext uri="{FF2B5EF4-FFF2-40B4-BE49-F238E27FC236}">
                <a16:creationId xmlns:a16="http://schemas.microsoft.com/office/drawing/2014/main" id="{2686E72F-9361-41E3-8FF9-E7C627B30A2C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D27F1DF5-4DD2-4087-82F0-7EA971BB008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Isosceles Triangle 1213">
              <a:extLst>
                <a:ext uri="{FF2B5EF4-FFF2-40B4-BE49-F238E27FC236}">
                  <a16:creationId xmlns:a16="http://schemas.microsoft.com/office/drawing/2014/main" id="{102FB73B-78C3-4BA6-A1DB-18305B04D03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5" name="Straight Connector 1214">
              <a:extLst>
                <a:ext uri="{FF2B5EF4-FFF2-40B4-BE49-F238E27FC236}">
                  <a16:creationId xmlns:a16="http://schemas.microsoft.com/office/drawing/2014/main" id="{AB85FD57-2F17-41BB-8FA2-869467D9292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6" name="Straight Connector 1215">
              <a:extLst>
                <a:ext uri="{FF2B5EF4-FFF2-40B4-BE49-F238E27FC236}">
                  <a16:creationId xmlns:a16="http://schemas.microsoft.com/office/drawing/2014/main" id="{D8A4D7B4-E82C-47C1-B524-E2D1669745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AA652326-1D52-4A21-9C38-CB3B8B282C4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CB8A0042-1751-472E-B750-C86DDACA511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10C37742-0EBA-421B-8971-66868A2CE68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00DA12E3-1225-42B8-BD49-3618401C75D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C9799A6B-F712-437D-9ECE-88CEAC70F0E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F6F7009E-6594-4214-90C7-E1EB89E8AAB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3" name="Oval 1222">
              <a:extLst>
                <a:ext uri="{FF2B5EF4-FFF2-40B4-BE49-F238E27FC236}">
                  <a16:creationId xmlns:a16="http://schemas.microsoft.com/office/drawing/2014/main" id="{9003B485-453C-470E-A333-13B94AE86A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4915F845-FB11-4F1C-9C04-EE005BDF90E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EBC45DE4-CC37-4C8F-83C8-B4100DD2963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13569631-D4EB-457F-B80E-896237CC2FD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7" name="Group 1226">
            <a:extLst>
              <a:ext uri="{FF2B5EF4-FFF2-40B4-BE49-F238E27FC236}">
                <a16:creationId xmlns:a16="http://schemas.microsoft.com/office/drawing/2014/main" id="{0C431F3C-5D9B-4A3E-B675-05F60B07D82D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5AA1DC8E-F571-432F-83E3-7643D58292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9" name="Isosceles Triangle 1228">
              <a:extLst>
                <a:ext uri="{FF2B5EF4-FFF2-40B4-BE49-F238E27FC236}">
                  <a16:creationId xmlns:a16="http://schemas.microsoft.com/office/drawing/2014/main" id="{27BEA36C-D394-4BBF-BE60-0791230C55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30" name="Straight Connector 1229">
              <a:extLst>
                <a:ext uri="{FF2B5EF4-FFF2-40B4-BE49-F238E27FC236}">
                  <a16:creationId xmlns:a16="http://schemas.microsoft.com/office/drawing/2014/main" id="{F566E022-733C-4A3D-A852-842F7B5A289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1" name="Straight Connector 1230">
              <a:extLst>
                <a:ext uri="{FF2B5EF4-FFF2-40B4-BE49-F238E27FC236}">
                  <a16:creationId xmlns:a16="http://schemas.microsoft.com/office/drawing/2014/main" id="{A4AA4A63-4060-4D93-8DFF-783611A9ED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3D1918E2-CB01-47C8-8CE0-E114E4DEF7A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47CE0526-0670-4535-8670-7B31C216DB1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9D5C4D02-44DC-4879-884A-0EB4B1E2DBA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E5446BAC-861B-4263-B34D-A420AF788F9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F56EE44A-AA87-4108-BC25-C8D6C9777F3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D8464EDB-A158-4EC7-8565-FB6C3019372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Oval 1237">
              <a:extLst>
                <a:ext uri="{FF2B5EF4-FFF2-40B4-BE49-F238E27FC236}">
                  <a16:creationId xmlns:a16="http://schemas.microsoft.com/office/drawing/2014/main" id="{904BBFCE-352C-4F51-8171-3D5D6785CF7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775A602E-DD5A-4039-AF5F-A5EB10B9123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56E4E56C-F6E8-4215-BC6C-82F27E8C95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81A625CF-AB2E-4F33-851E-2023B90BAE5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42" name="Group 1241">
            <a:extLst>
              <a:ext uri="{FF2B5EF4-FFF2-40B4-BE49-F238E27FC236}">
                <a16:creationId xmlns:a16="http://schemas.microsoft.com/office/drawing/2014/main" id="{A151B954-0F3B-48E7-ACC2-9820F7F1155F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3FFBED0F-EAFC-4D27-9EA9-01EA476B8A3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4" name="Isosceles Triangle 1243">
              <a:extLst>
                <a:ext uri="{FF2B5EF4-FFF2-40B4-BE49-F238E27FC236}">
                  <a16:creationId xmlns:a16="http://schemas.microsoft.com/office/drawing/2014/main" id="{014CCEE1-4E0D-4A2B-AEE8-5C3C3158914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5" name="Straight Connector 1244">
              <a:extLst>
                <a:ext uri="{FF2B5EF4-FFF2-40B4-BE49-F238E27FC236}">
                  <a16:creationId xmlns:a16="http://schemas.microsoft.com/office/drawing/2014/main" id="{D443D07C-057E-4293-85AD-7EFE38447A4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6" name="Straight Connector 1245">
              <a:extLst>
                <a:ext uri="{FF2B5EF4-FFF2-40B4-BE49-F238E27FC236}">
                  <a16:creationId xmlns:a16="http://schemas.microsoft.com/office/drawing/2014/main" id="{3BCBB4FE-2109-457C-AAB2-C1C0ED9081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9E64E99E-912E-4656-A1E9-CDCB956655C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A7FD9E2E-5FFE-4800-8F3C-EE3B9502841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FC911486-55AC-4073-B13C-A82178EB000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2CE94C1B-3D46-40FE-99A0-5C1B4741D98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8A02198F-798B-4878-8C4E-C8F7588624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CCE43107-B93A-4F10-95E6-2FBADFD63AB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Oval 1252">
              <a:extLst>
                <a:ext uri="{FF2B5EF4-FFF2-40B4-BE49-F238E27FC236}">
                  <a16:creationId xmlns:a16="http://schemas.microsoft.com/office/drawing/2014/main" id="{6DFAB408-405A-44A3-A894-7D9301F4E89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9F1091E3-4D20-4927-8F12-0BC417AAC37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C601753F-E14B-4682-9DF0-D29C72F8393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6" name="Straight Connector 1255">
              <a:extLst>
                <a:ext uri="{FF2B5EF4-FFF2-40B4-BE49-F238E27FC236}">
                  <a16:creationId xmlns:a16="http://schemas.microsoft.com/office/drawing/2014/main" id="{1974C95A-8E93-4A9B-8A94-0172A1B25D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7" name="Group 1256">
            <a:extLst>
              <a:ext uri="{FF2B5EF4-FFF2-40B4-BE49-F238E27FC236}">
                <a16:creationId xmlns:a16="http://schemas.microsoft.com/office/drawing/2014/main" id="{15FA537D-389B-40C6-85BA-8C2147E7A899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4CAB67A8-56B1-4D93-8EF4-8602C9CDC44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Isosceles Triangle 1258">
              <a:extLst>
                <a:ext uri="{FF2B5EF4-FFF2-40B4-BE49-F238E27FC236}">
                  <a16:creationId xmlns:a16="http://schemas.microsoft.com/office/drawing/2014/main" id="{03C250E6-3A85-40D5-B34D-B0C57055673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60" name="Straight Connector 1259">
              <a:extLst>
                <a:ext uri="{FF2B5EF4-FFF2-40B4-BE49-F238E27FC236}">
                  <a16:creationId xmlns:a16="http://schemas.microsoft.com/office/drawing/2014/main" id="{C1B41BAF-79CF-46D0-B734-816F14F6B3C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F0303982-BCE2-4CEB-B17C-D398623201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2616BD77-2F32-4839-892A-6C82707A41F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Arc 1262">
              <a:extLst>
                <a:ext uri="{FF2B5EF4-FFF2-40B4-BE49-F238E27FC236}">
                  <a16:creationId xmlns:a16="http://schemas.microsoft.com/office/drawing/2014/main" id="{85045DC6-D51E-4C4A-8463-40D98247F7E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1BF96ADE-102B-490E-B46B-DB00EA30EE7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1D2CC038-6703-4BC0-8593-DBF65339FA7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7A8C2293-CF99-4CFF-9FE2-D844FB5E9E5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10D0D2A1-97DD-4857-A35F-D48738B592B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Oval 1267">
              <a:extLst>
                <a:ext uri="{FF2B5EF4-FFF2-40B4-BE49-F238E27FC236}">
                  <a16:creationId xmlns:a16="http://schemas.microsoft.com/office/drawing/2014/main" id="{3D2632DF-3628-438B-8746-DEEBF9BB2FF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4D273C7A-BA63-4B16-8BB4-6D5C6584E22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5DDA7ED9-9F74-4E93-B6E8-F520F76E0E3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1" name="Straight Connector 1270">
              <a:extLst>
                <a:ext uri="{FF2B5EF4-FFF2-40B4-BE49-F238E27FC236}">
                  <a16:creationId xmlns:a16="http://schemas.microsoft.com/office/drawing/2014/main" id="{83C63BA7-B4A7-4A23-9FF3-A413274A4DE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2" name="Group 1271">
            <a:extLst>
              <a:ext uri="{FF2B5EF4-FFF2-40B4-BE49-F238E27FC236}">
                <a16:creationId xmlns:a16="http://schemas.microsoft.com/office/drawing/2014/main" id="{40A57024-58FF-4DD1-AA02-A7013EE1D66D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49140360-3869-4BC4-9916-2A2B6FA3F98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4" name="Isosceles Triangle 1273">
              <a:extLst>
                <a:ext uri="{FF2B5EF4-FFF2-40B4-BE49-F238E27FC236}">
                  <a16:creationId xmlns:a16="http://schemas.microsoft.com/office/drawing/2014/main" id="{8726E7CE-FC29-44C3-80D5-7301020D872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5" name="Straight Connector 1274">
              <a:extLst>
                <a:ext uri="{FF2B5EF4-FFF2-40B4-BE49-F238E27FC236}">
                  <a16:creationId xmlns:a16="http://schemas.microsoft.com/office/drawing/2014/main" id="{9EA9772A-12C3-4C7C-A591-36A12E97FEE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6" name="Straight Connector 1275">
              <a:extLst>
                <a:ext uri="{FF2B5EF4-FFF2-40B4-BE49-F238E27FC236}">
                  <a16:creationId xmlns:a16="http://schemas.microsoft.com/office/drawing/2014/main" id="{89A13BB4-72EF-49EC-914E-BD8C20B0BF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EBA4F05C-2A25-42C8-9E6B-3422724D9E6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Arc 1277">
              <a:extLst>
                <a:ext uri="{FF2B5EF4-FFF2-40B4-BE49-F238E27FC236}">
                  <a16:creationId xmlns:a16="http://schemas.microsoft.com/office/drawing/2014/main" id="{159296B0-2AA6-4041-AD16-32306314B8C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FA6FDC90-E00F-4B08-AF57-E9EA89A61C3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C5BECB0F-BC5A-4EA8-A045-A7727ADAA86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B27FBCF3-7A12-4710-B7A2-C4CD5DB5253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AF564738-BA10-4A89-804A-6889752CA26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3" name="Oval 1282">
              <a:extLst>
                <a:ext uri="{FF2B5EF4-FFF2-40B4-BE49-F238E27FC236}">
                  <a16:creationId xmlns:a16="http://schemas.microsoft.com/office/drawing/2014/main" id="{3C3DC540-231C-4310-A3E0-43AFB7BD0A1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3667DEDB-C417-48B8-8ACA-B62BF326004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A9A63BA7-D35E-434D-9042-85A590708A4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6" name="Straight Connector 1285">
              <a:extLst>
                <a:ext uri="{FF2B5EF4-FFF2-40B4-BE49-F238E27FC236}">
                  <a16:creationId xmlns:a16="http://schemas.microsoft.com/office/drawing/2014/main" id="{06339BCC-94F4-4F21-90C8-9B7023AAF0A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7" name="Group 1286">
            <a:extLst>
              <a:ext uri="{FF2B5EF4-FFF2-40B4-BE49-F238E27FC236}">
                <a16:creationId xmlns:a16="http://schemas.microsoft.com/office/drawing/2014/main" id="{227E7982-CD3D-46A2-AF2C-4E63D6FA3969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7D598C81-CA26-4090-AA4F-D3B225CB4C9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Isosceles Triangle 1288">
              <a:extLst>
                <a:ext uri="{FF2B5EF4-FFF2-40B4-BE49-F238E27FC236}">
                  <a16:creationId xmlns:a16="http://schemas.microsoft.com/office/drawing/2014/main" id="{FADD5C62-4BB3-4B2C-88EA-551EA09CA85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90" name="Straight Connector 1289">
              <a:extLst>
                <a:ext uri="{FF2B5EF4-FFF2-40B4-BE49-F238E27FC236}">
                  <a16:creationId xmlns:a16="http://schemas.microsoft.com/office/drawing/2014/main" id="{526DAFB1-CC7B-4714-9DF5-2437F6C44E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1" name="Straight Connector 1290">
              <a:extLst>
                <a:ext uri="{FF2B5EF4-FFF2-40B4-BE49-F238E27FC236}">
                  <a16:creationId xmlns:a16="http://schemas.microsoft.com/office/drawing/2014/main" id="{97FBBA10-1795-4252-9C27-57147F2F29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23B6A592-A188-4E57-A794-759B4CFE9CF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94EB76E2-C4F0-4E90-8430-8FD26525F12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885756EF-37DA-4A6A-886C-EE8484FB301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Arc 1294">
              <a:extLst>
                <a:ext uri="{FF2B5EF4-FFF2-40B4-BE49-F238E27FC236}">
                  <a16:creationId xmlns:a16="http://schemas.microsoft.com/office/drawing/2014/main" id="{23E1F572-71D1-4172-9EF7-E7D9A266D04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893F60F1-4E0F-4723-9A80-5A6290CDDE7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9F14A894-5EE4-42AC-8B09-E4EF0F6D760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8" name="Oval 1297">
              <a:extLst>
                <a:ext uri="{FF2B5EF4-FFF2-40B4-BE49-F238E27FC236}">
                  <a16:creationId xmlns:a16="http://schemas.microsoft.com/office/drawing/2014/main" id="{3B372A30-AD10-4294-BE94-9A466BCEFB5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E43CF67A-94CA-4A1F-9547-F6EED80E6F4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95F2681F-DE1C-40B4-AD38-EA4B090AE03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1" name="Straight Connector 1300">
              <a:extLst>
                <a:ext uri="{FF2B5EF4-FFF2-40B4-BE49-F238E27FC236}">
                  <a16:creationId xmlns:a16="http://schemas.microsoft.com/office/drawing/2014/main" id="{081EE4BA-6D33-42AF-9592-EEDC5D901FD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2" name="Group 1301">
            <a:extLst>
              <a:ext uri="{FF2B5EF4-FFF2-40B4-BE49-F238E27FC236}">
                <a16:creationId xmlns:a16="http://schemas.microsoft.com/office/drawing/2014/main" id="{06F32D2A-D44C-4978-A1ED-C8D634D4A7B7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677F36C3-B854-40BD-9FCD-9D521C0A917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Isosceles Triangle 1303">
              <a:extLst>
                <a:ext uri="{FF2B5EF4-FFF2-40B4-BE49-F238E27FC236}">
                  <a16:creationId xmlns:a16="http://schemas.microsoft.com/office/drawing/2014/main" id="{129DD15A-A49F-4DCE-9CD5-9BA678CE8DE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5" name="Straight Connector 1304">
              <a:extLst>
                <a:ext uri="{FF2B5EF4-FFF2-40B4-BE49-F238E27FC236}">
                  <a16:creationId xmlns:a16="http://schemas.microsoft.com/office/drawing/2014/main" id="{2F806CA4-3173-477D-83AD-6495A23D7D3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6" name="Straight Connector 1305">
              <a:extLst>
                <a:ext uri="{FF2B5EF4-FFF2-40B4-BE49-F238E27FC236}">
                  <a16:creationId xmlns:a16="http://schemas.microsoft.com/office/drawing/2014/main" id="{FF24D13E-F764-438C-A908-98AFD4BBA4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5D0F1D5F-D2C6-4E21-8402-7EEA760EA9C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F91DFC87-8C17-4B3B-B197-32BDBEC1991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9DDA069A-A0F7-44C2-96FC-06D01F04880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428E11AD-D31A-4C2E-A29B-34414CFC33B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383C19A2-B579-4549-B7E4-2076403BC3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27C158FC-AAC8-4BAE-AE9D-B081D35744D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3" name="Oval 1312">
              <a:extLst>
                <a:ext uri="{FF2B5EF4-FFF2-40B4-BE49-F238E27FC236}">
                  <a16:creationId xmlns:a16="http://schemas.microsoft.com/office/drawing/2014/main" id="{15CF3AA8-8CFC-4805-B465-02954C2D57D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Arc 1313">
              <a:extLst>
                <a:ext uri="{FF2B5EF4-FFF2-40B4-BE49-F238E27FC236}">
                  <a16:creationId xmlns:a16="http://schemas.microsoft.com/office/drawing/2014/main" id="{BC25F3B3-2549-4AF7-B5FE-55E5D0ADECD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EC216B2F-6505-4621-BDCC-AF66A466592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6" name="Straight Connector 1315">
              <a:extLst>
                <a:ext uri="{FF2B5EF4-FFF2-40B4-BE49-F238E27FC236}">
                  <a16:creationId xmlns:a16="http://schemas.microsoft.com/office/drawing/2014/main" id="{F1156364-D8E2-4D01-8B29-1E8733283A7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0D2E9167-9DB2-4618-89B6-23E3970226B2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D987FE0F-F64F-4279-84AC-98EB1BAFF9B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Isosceles Triangle 1318">
              <a:extLst>
                <a:ext uri="{FF2B5EF4-FFF2-40B4-BE49-F238E27FC236}">
                  <a16:creationId xmlns:a16="http://schemas.microsoft.com/office/drawing/2014/main" id="{19A4916C-B99E-433F-AC22-DB90E1D26EA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20" name="Straight Connector 1319">
              <a:extLst>
                <a:ext uri="{FF2B5EF4-FFF2-40B4-BE49-F238E27FC236}">
                  <a16:creationId xmlns:a16="http://schemas.microsoft.com/office/drawing/2014/main" id="{F37FF182-89D1-46BF-8310-41A664E7F19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1" name="Straight Connector 1320">
              <a:extLst>
                <a:ext uri="{FF2B5EF4-FFF2-40B4-BE49-F238E27FC236}">
                  <a16:creationId xmlns:a16="http://schemas.microsoft.com/office/drawing/2014/main" id="{3F87A6CB-7590-4D78-8373-8140F407CC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AF09A85E-7119-4912-80EB-1DDCDE3E206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5FD5DFFE-E116-4DC3-A0A6-90E94477A91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2C7B073D-DB58-48BB-9642-2F280A22DB3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D1B0BE34-86F4-496F-AE14-EFF1F9FA118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62F00501-A934-427A-9372-0E3359F314A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D2A0C73A-EF62-4C7C-B365-BB56B217080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8" name="Oval 1327">
              <a:extLst>
                <a:ext uri="{FF2B5EF4-FFF2-40B4-BE49-F238E27FC236}">
                  <a16:creationId xmlns:a16="http://schemas.microsoft.com/office/drawing/2014/main" id="{59281C3A-C2E1-4720-AA8F-4BB74171D1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Arc 1328">
              <a:extLst>
                <a:ext uri="{FF2B5EF4-FFF2-40B4-BE49-F238E27FC236}">
                  <a16:creationId xmlns:a16="http://schemas.microsoft.com/office/drawing/2014/main" id="{12160892-398B-40AA-A1BB-0576066ADD1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15E32C92-1243-49C4-810A-29E616B1F03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4D12494F-7C79-4D63-9877-06A09EB24E2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2" name="Group 1331">
            <a:extLst>
              <a:ext uri="{FF2B5EF4-FFF2-40B4-BE49-F238E27FC236}">
                <a16:creationId xmlns:a16="http://schemas.microsoft.com/office/drawing/2014/main" id="{3D73EA68-234B-4900-9BF2-33F8E8AB895C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F46634C1-74F6-46B8-949D-FB3D2384CCD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4" name="Isosceles Triangle 1333">
              <a:extLst>
                <a:ext uri="{FF2B5EF4-FFF2-40B4-BE49-F238E27FC236}">
                  <a16:creationId xmlns:a16="http://schemas.microsoft.com/office/drawing/2014/main" id="{482463A7-32A3-4066-92C9-4F69F45E5D2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5" name="Straight Connector 1334">
              <a:extLst>
                <a:ext uri="{FF2B5EF4-FFF2-40B4-BE49-F238E27FC236}">
                  <a16:creationId xmlns:a16="http://schemas.microsoft.com/office/drawing/2014/main" id="{91F138D2-6012-414B-8E41-4996C2A8F44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6" name="Straight Connector 1335">
              <a:extLst>
                <a:ext uri="{FF2B5EF4-FFF2-40B4-BE49-F238E27FC236}">
                  <a16:creationId xmlns:a16="http://schemas.microsoft.com/office/drawing/2014/main" id="{130E95C8-057E-4B79-B144-0ADC8668E3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4BEA58B2-2F8F-4AE1-921C-47F38404391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3D53C460-11B9-40DD-B64B-6327613A1C9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4BA8E107-1C5C-47B5-8BD5-77D3CB6CE58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72B66EE7-9860-49B4-8B9D-203E5BD663D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3D606737-27F8-4811-AE56-9EB5FD47920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58A20E3C-3DE3-44FF-AA59-98C0EF2C8B9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3" name="Oval 1342">
              <a:extLst>
                <a:ext uri="{FF2B5EF4-FFF2-40B4-BE49-F238E27FC236}">
                  <a16:creationId xmlns:a16="http://schemas.microsoft.com/office/drawing/2014/main" id="{92DE529E-ACA0-42D3-8E5F-BDE84F4E973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2B3C90F0-ED4A-48B3-B28E-6B71F949408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517547E5-F842-48E4-B7B1-B62E7D1DAB8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39EE9379-FE7A-4AC8-AB4B-BC118D4CEC6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7" name="Group 1346">
            <a:extLst>
              <a:ext uri="{FF2B5EF4-FFF2-40B4-BE49-F238E27FC236}">
                <a16:creationId xmlns:a16="http://schemas.microsoft.com/office/drawing/2014/main" id="{1B2CBC85-B04D-45E8-B266-89BC434594A6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348" name="Arc 1347">
              <a:extLst>
                <a:ext uri="{FF2B5EF4-FFF2-40B4-BE49-F238E27FC236}">
                  <a16:creationId xmlns:a16="http://schemas.microsoft.com/office/drawing/2014/main" id="{B6612115-9E58-4A83-A278-0CF29DE7D9F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9" name="Isosceles Triangle 1348">
              <a:extLst>
                <a:ext uri="{FF2B5EF4-FFF2-40B4-BE49-F238E27FC236}">
                  <a16:creationId xmlns:a16="http://schemas.microsoft.com/office/drawing/2014/main" id="{51350F22-2019-4FD7-9CA1-75372BFA2D3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50" name="Straight Connector 1349">
              <a:extLst>
                <a:ext uri="{FF2B5EF4-FFF2-40B4-BE49-F238E27FC236}">
                  <a16:creationId xmlns:a16="http://schemas.microsoft.com/office/drawing/2014/main" id="{C3CC7B7D-451F-4EB0-93E7-50954B176C7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1" name="Straight Connector 1350">
              <a:extLst>
                <a:ext uri="{FF2B5EF4-FFF2-40B4-BE49-F238E27FC236}">
                  <a16:creationId xmlns:a16="http://schemas.microsoft.com/office/drawing/2014/main" id="{3C652268-3262-47DF-970B-A012537F0A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A54F57F2-3D3C-4F8C-BEB2-8B1BAA138F1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A0A0CCD3-DB82-4060-9B60-0E6FA96748F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CA57630D-9C20-4530-9602-10C36FD60ED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A0E8F0A4-69D0-47EF-8B42-798C45A937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D42D2765-5674-4867-B8EB-4DA4FFBBBD1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35E50C17-959D-4DCC-B36C-22BCD58AA2A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Oval 1357">
              <a:extLst>
                <a:ext uri="{FF2B5EF4-FFF2-40B4-BE49-F238E27FC236}">
                  <a16:creationId xmlns:a16="http://schemas.microsoft.com/office/drawing/2014/main" id="{01C886A6-D2EA-41ED-9B2F-07A14561572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0A0B4BD6-38DA-49EE-A433-F04882D56AD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CB291317-0FFF-4FF3-930A-804C94563EE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1" name="Straight Connector 1360">
              <a:extLst>
                <a:ext uri="{FF2B5EF4-FFF2-40B4-BE49-F238E27FC236}">
                  <a16:creationId xmlns:a16="http://schemas.microsoft.com/office/drawing/2014/main" id="{BB531BC8-85C8-4873-AAF3-CB52DC1E07B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2" name="Group 1361">
            <a:extLst>
              <a:ext uri="{FF2B5EF4-FFF2-40B4-BE49-F238E27FC236}">
                <a16:creationId xmlns:a16="http://schemas.microsoft.com/office/drawing/2014/main" id="{28288A24-177C-45F8-B7E7-A78E2DC4E11F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363" name="Arc 1362">
              <a:extLst>
                <a:ext uri="{FF2B5EF4-FFF2-40B4-BE49-F238E27FC236}">
                  <a16:creationId xmlns:a16="http://schemas.microsoft.com/office/drawing/2014/main" id="{2184818C-997D-492F-A6AD-68084759355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Isosceles Triangle 1363">
              <a:extLst>
                <a:ext uri="{FF2B5EF4-FFF2-40B4-BE49-F238E27FC236}">
                  <a16:creationId xmlns:a16="http://schemas.microsoft.com/office/drawing/2014/main" id="{FDB108FB-7A99-404F-9D8B-2666B60FAB2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5" name="Straight Connector 1364">
              <a:extLst>
                <a:ext uri="{FF2B5EF4-FFF2-40B4-BE49-F238E27FC236}">
                  <a16:creationId xmlns:a16="http://schemas.microsoft.com/office/drawing/2014/main" id="{FDC1D5F9-E9E3-4F4C-AABC-51DC2903DBE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6" name="Straight Connector 1365">
              <a:extLst>
                <a:ext uri="{FF2B5EF4-FFF2-40B4-BE49-F238E27FC236}">
                  <a16:creationId xmlns:a16="http://schemas.microsoft.com/office/drawing/2014/main" id="{5ECB5DC3-DC7E-4354-95A0-337BDC9645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B2F6849D-72E2-4526-9BEA-F446B8C38D3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7202218D-999A-4BC6-A378-5982942E664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6F559E36-69AD-4B34-968B-2F85C5CD787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30F0BFC2-E3C4-449F-A522-ABF2D515D2E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E4105F3F-1E11-4A1E-ACD8-EE756B8F1CC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2ED634F9-6554-4B41-98B3-FD99715F34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Oval 1372">
              <a:extLst>
                <a:ext uri="{FF2B5EF4-FFF2-40B4-BE49-F238E27FC236}">
                  <a16:creationId xmlns:a16="http://schemas.microsoft.com/office/drawing/2014/main" id="{26046331-E967-4850-89F8-E916FDBB2DC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AD9B9D49-5457-4E84-984E-7B87DA2A18D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FD59D6DD-A26A-47D0-9956-763064CCF34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6" name="Straight Connector 1375">
              <a:extLst>
                <a:ext uri="{FF2B5EF4-FFF2-40B4-BE49-F238E27FC236}">
                  <a16:creationId xmlns:a16="http://schemas.microsoft.com/office/drawing/2014/main" id="{C399B9BB-1F5B-4E1E-B99E-502A9B22BE9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7" name="Group 1376">
            <a:extLst>
              <a:ext uri="{FF2B5EF4-FFF2-40B4-BE49-F238E27FC236}">
                <a16:creationId xmlns:a16="http://schemas.microsoft.com/office/drawing/2014/main" id="{8390E597-FCB5-4C03-B992-52280D93D847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8359A3C8-3D47-4103-BBAF-A278ECFE0ED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Isosceles Triangle 1378">
              <a:extLst>
                <a:ext uri="{FF2B5EF4-FFF2-40B4-BE49-F238E27FC236}">
                  <a16:creationId xmlns:a16="http://schemas.microsoft.com/office/drawing/2014/main" id="{90319A4F-B545-4599-B36E-0D8A36DEA38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952803A6-2D78-4350-B83F-227AFBA2A0B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1" name="Straight Connector 1380">
              <a:extLst>
                <a:ext uri="{FF2B5EF4-FFF2-40B4-BE49-F238E27FC236}">
                  <a16:creationId xmlns:a16="http://schemas.microsoft.com/office/drawing/2014/main" id="{04FA6E99-7F85-4D30-9CE4-EBB7E0FED3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6D99B999-B53E-42D0-80DB-F430D2C7AB5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4DECADD7-4D86-4266-B551-F39B9C65398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BFF3C5F1-C50E-4A4F-8B73-4462F226240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09379865-169C-4026-A73E-5F67FFCF11D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BE66909E-6BC4-4971-9B31-3913A6AE244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3EE7465E-2156-4074-9445-61973291D93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8" name="Oval 1387">
              <a:extLst>
                <a:ext uri="{FF2B5EF4-FFF2-40B4-BE49-F238E27FC236}">
                  <a16:creationId xmlns:a16="http://schemas.microsoft.com/office/drawing/2014/main" id="{B464493E-6A15-425C-B789-6E724837AC8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DE9F71FB-23EC-4183-B134-CF51B275CC0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1191F637-2130-4017-B6F2-8B157B3838E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1" name="Straight Connector 1390">
              <a:extLst>
                <a:ext uri="{FF2B5EF4-FFF2-40B4-BE49-F238E27FC236}">
                  <a16:creationId xmlns:a16="http://schemas.microsoft.com/office/drawing/2014/main" id="{062351EA-32EA-45B4-BA3D-44126307E00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2" name="Group 1391">
            <a:extLst>
              <a:ext uri="{FF2B5EF4-FFF2-40B4-BE49-F238E27FC236}">
                <a16:creationId xmlns:a16="http://schemas.microsoft.com/office/drawing/2014/main" id="{1308B8AC-27FD-431A-A4B1-6999A587FBEB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70966C32-4FC0-42A0-9A5B-C3186D4A871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4" name="Isosceles Triangle 1393">
              <a:extLst>
                <a:ext uri="{FF2B5EF4-FFF2-40B4-BE49-F238E27FC236}">
                  <a16:creationId xmlns:a16="http://schemas.microsoft.com/office/drawing/2014/main" id="{BD37EE54-5FA2-473E-A73F-D0815C67C13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5" name="Straight Connector 1394">
              <a:extLst>
                <a:ext uri="{FF2B5EF4-FFF2-40B4-BE49-F238E27FC236}">
                  <a16:creationId xmlns:a16="http://schemas.microsoft.com/office/drawing/2014/main" id="{ED68E507-BC16-4D4D-8172-E87D6ABEA71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6" name="Straight Connector 1395">
              <a:extLst>
                <a:ext uri="{FF2B5EF4-FFF2-40B4-BE49-F238E27FC236}">
                  <a16:creationId xmlns:a16="http://schemas.microsoft.com/office/drawing/2014/main" id="{ACF32AF7-1FE8-4472-BF22-44C21FBE9D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D51F5E83-7A00-4A2F-9C92-1CAF7189E5A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2C5040E6-129F-4559-86F6-11BC314E764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76368365-84F2-410E-9476-5FBC0403D3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37A810C1-84F9-4C60-B0A2-41B08C76AA3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68A79FEC-62E7-427C-A40D-E600C129C5C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BD59121C-1788-4401-B185-2AD2A44D768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3" name="Oval 1402">
              <a:extLst>
                <a:ext uri="{FF2B5EF4-FFF2-40B4-BE49-F238E27FC236}">
                  <a16:creationId xmlns:a16="http://schemas.microsoft.com/office/drawing/2014/main" id="{17D315E8-B5E6-47C0-B9B5-D2DFDC1F071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F1B0403C-1FA7-49FC-BDA5-1A359693D98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DDE3D0B3-A7C9-4564-AA35-A4E840215F0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6" name="Straight Connector 1405">
              <a:extLst>
                <a:ext uri="{FF2B5EF4-FFF2-40B4-BE49-F238E27FC236}">
                  <a16:creationId xmlns:a16="http://schemas.microsoft.com/office/drawing/2014/main" id="{E9CC2CDA-93F0-4009-AD10-CE73CBD3F51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7" name="Group 1406">
            <a:extLst>
              <a:ext uri="{FF2B5EF4-FFF2-40B4-BE49-F238E27FC236}">
                <a16:creationId xmlns:a16="http://schemas.microsoft.com/office/drawing/2014/main" id="{0A1326B3-8D6C-48A6-A324-E6B5FE85D66F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18565D4A-16C0-4D9F-B3CD-C96CD66F42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Isosceles Triangle 1408">
              <a:extLst>
                <a:ext uri="{FF2B5EF4-FFF2-40B4-BE49-F238E27FC236}">
                  <a16:creationId xmlns:a16="http://schemas.microsoft.com/office/drawing/2014/main" id="{EF402D2E-415E-4240-8FAF-797CD5FAEB2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10" name="Straight Connector 1409">
              <a:extLst>
                <a:ext uri="{FF2B5EF4-FFF2-40B4-BE49-F238E27FC236}">
                  <a16:creationId xmlns:a16="http://schemas.microsoft.com/office/drawing/2014/main" id="{F484DA16-F0B5-4377-8AA4-9826A1BC781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1" name="Straight Connector 1410">
              <a:extLst>
                <a:ext uri="{FF2B5EF4-FFF2-40B4-BE49-F238E27FC236}">
                  <a16:creationId xmlns:a16="http://schemas.microsoft.com/office/drawing/2014/main" id="{436687B7-8948-4E7D-A814-2613406CAD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CA76B360-81BE-46A5-88F4-1E69984C420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3720294B-ED14-4FF2-8931-EA9CAE01E16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5B183CA1-AC03-42B9-96D9-29BAE9B427C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0AAACBD1-3BAE-43D0-8770-17B07291A97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24F96829-5EBA-4B03-A601-360CCD6625A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E79E5E89-567E-4329-B68E-522CDDF019F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Oval 1417">
              <a:extLst>
                <a:ext uri="{FF2B5EF4-FFF2-40B4-BE49-F238E27FC236}">
                  <a16:creationId xmlns:a16="http://schemas.microsoft.com/office/drawing/2014/main" id="{582532BC-B270-4CC5-B368-BDE5E006218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EF3848C9-F4F7-49A0-95AB-B4632EA2E97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ECC26B08-C64D-4BF1-BE39-ED2666AE663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1" name="Straight Connector 1420">
              <a:extLst>
                <a:ext uri="{FF2B5EF4-FFF2-40B4-BE49-F238E27FC236}">
                  <a16:creationId xmlns:a16="http://schemas.microsoft.com/office/drawing/2014/main" id="{24911E21-23A8-45FF-98FD-AD4EDF717F2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2" name="Group 1421">
            <a:extLst>
              <a:ext uri="{FF2B5EF4-FFF2-40B4-BE49-F238E27FC236}">
                <a16:creationId xmlns:a16="http://schemas.microsoft.com/office/drawing/2014/main" id="{2C187D4D-5C51-4B39-B959-7675C2DD8CA0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1CB7A414-8FD0-4B05-A4C4-DC63E04944F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Isosceles Triangle 1423">
              <a:extLst>
                <a:ext uri="{FF2B5EF4-FFF2-40B4-BE49-F238E27FC236}">
                  <a16:creationId xmlns:a16="http://schemas.microsoft.com/office/drawing/2014/main" id="{57F9DA87-F2C5-450C-B4C3-821E871DB9A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5" name="Straight Connector 1424">
              <a:extLst>
                <a:ext uri="{FF2B5EF4-FFF2-40B4-BE49-F238E27FC236}">
                  <a16:creationId xmlns:a16="http://schemas.microsoft.com/office/drawing/2014/main" id="{274448DB-4FB4-4C14-AAF5-F33F1A0DB5E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6" name="Straight Connector 1425">
              <a:extLst>
                <a:ext uri="{FF2B5EF4-FFF2-40B4-BE49-F238E27FC236}">
                  <a16:creationId xmlns:a16="http://schemas.microsoft.com/office/drawing/2014/main" id="{98A40DBF-703E-44EB-B91A-E52989045E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04B94411-ED6D-4F62-B166-5042171BD7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0B340E7E-47D1-4556-ADE0-2733564B4FB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D4E13058-666F-4A30-B2CB-2B311E94D70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CD2C2B8F-BF8D-4D86-A26D-56AF01AC0B6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1" name="Arc 1430">
              <a:extLst>
                <a:ext uri="{FF2B5EF4-FFF2-40B4-BE49-F238E27FC236}">
                  <a16:creationId xmlns:a16="http://schemas.microsoft.com/office/drawing/2014/main" id="{57D47825-1B6D-4B49-A6DB-925FB4A3D17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33AA3BEC-D0B7-4D9D-9F00-B61C1053184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3" name="Oval 1432">
              <a:extLst>
                <a:ext uri="{FF2B5EF4-FFF2-40B4-BE49-F238E27FC236}">
                  <a16:creationId xmlns:a16="http://schemas.microsoft.com/office/drawing/2014/main" id="{889DAC9B-34B1-40ED-885C-EEA2761A850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4" name="Arc 1433">
              <a:extLst>
                <a:ext uri="{FF2B5EF4-FFF2-40B4-BE49-F238E27FC236}">
                  <a16:creationId xmlns:a16="http://schemas.microsoft.com/office/drawing/2014/main" id="{5D879FFB-982D-496A-A816-7E85ED8C971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8F78014A-4C87-4D19-8928-0F2BE0ED336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6" name="Straight Connector 1435">
              <a:extLst>
                <a:ext uri="{FF2B5EF4-FFF2-40B4-BE49-F238E27FC236}">
                  <a16:creationId xmlns:a16="http://schemas.microsoft.com/office/drawing/2014/main" id="{19483BF4-04BE-47D6-81A5-9A3EC18EEB3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7" name="Group 1436">
            <a:extLst>
              <a:ext uri="{FF2B5EF4-FFF2-40B4-BE49-F238E27FC236}">
                <a16:creationId xmlns:a16="http://schemas.microsoft.com/office/drawing/2014/main" id="{EE7B40B1-6F08-464A-B67B-BF128A24941A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EF629019-02FD-477E-8FAC-09DB9856983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Isosceles Triangle 1438">
              <a:extLst>
                <a:ext uri="{FF2B5EF4-FFF2-40B4-BE49-F238E27FC236}">
                  <a16:creationId xmlns:a16="http://schemas.microsoft.com/office/drawing/2014/main" id="{78B45102-BD48-4ED3-84EA-19C3CD6A0BE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40" name="Straight Connector 1439">
              <a:extLst>
                <a:ext uri="{FF2B5EF4-FFF2-40B4-BE49-F238E27FC236}">
                  <a16:creationId xmlns:a16="http://schemas.microsoft.com/office/drawing/2014/main" id="{380D908F-99C8-407B-8980-56A95B84F9C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1" name="Straight Connector 1440">
              <a:extLst>
                <a:ext uri="{FF2B5EF4-FFF2-40B4-BE49-F238E27FC236}">
                  <a16:creationId xmlns:a16="http://schemas.microsoft.com/office/drawing/2014/main" id="{3ECBD8EA-670A-4AA9-9C46-8389CAB887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C7FBBEA6-A541-4F1B-9E5C-4136E85DA00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62A17394-33C7-4229-ACDC-8BFFA375133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EC077180-34A6-454F-87D9-62EC59EAA85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9D3BD625-CB98-4E08-B1D3-64C5DAFC833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34E0CAC5-CD45-4B11-BE39-900E1C72A97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F725DEE0-2776-4A55-950C-B3C464A9EE4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8" name="Oval 1447">
              <a:extLst>
                <a:ext uri="{FF2B5EF4-FFF2-40B4-BE49-F238E27FC236}">
                  <a16:creationId xmlns:a16="http://schemas.microsoft.com/office/drawing/2014/main" id="{469D9E42-8311-430D-96C9-EF59448E0FC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3B3C3D03-11CD-4DE6-9A05-116D254EC8B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0" name="Arc 1449">
              <a:extLst>
                <a:ext uri="{FF2B5EF4-FFF2-40B4-BE49-F238E27FC236}">
                  <a16:creationId xmlns:a16="http://schemas.microsoft.com/office/drawing/2014/main" id="{F8C008DA-8881-4AC1-8375-10BE71DB729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BDC77CBD-826A-464B-84EF-B8DF4A6E750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2" name="Group 1451">
            <a:extLst>
              <a:ext uri="{FF2B5EF4-FFF2-40B4-BE49-F238E27FC236}">
                <a16:creationId xmlns:a16="http://schemas.microsoft.com/office/drawing/2014/main" id="{FE43E6A3-AEFA-4FE5-8D4F-C949634BD627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4E226021-3B65-4883-A56E-AEE94450714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4" name="Isosceles Triangle 1453">
              <a:extLst>
                <a:ext uri="{FF2B5EF4-FFF2-40B4-BE49-F238E27FC236}">
                  <a16:creationId xmlns:a16="http://schemas.microsoft.com/office/drawing/2014/main" id="{905E7AB2-3DDB-4F5D-8F6C-C739A84C45C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5" name="Straight Connector 1454">
              <a:extLst>
                <a:ext uri="{FF2B5EF4-FFF2-40B4-BE49-F238E27FC236}">
                  <a16:creationId xmlns:a16="http://schemas.microsoft.com/office/drawing/2014/main" id="{9D9FE7D7-99C9-40B3-A5F0-3F94EDFD52C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6" name="Straight Connector 1455">
              <a:extLst>
                <a:ext uri="{FF2B5EF4-FFF2-40B4-BE49-F238E27FC236}">
                  <a16:creationId xmlns:a16="http://schemas.microsoft.com/office/drawing/2014/main" id="{4549623A-8DCF-4EB4-B6AD-7FDD12F7F2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979CA751-4FC6-469E-B13B-18C31775D46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CB360D7F-4DD3-41A6-8799-9F0BBF78478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9272FC42-1671-4839-B4A6-6445D98A7B1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D9D36A8F-25C3-4018-AA47-A23F175FCE1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337F57FB-C774-44FF-94C3-0A7587837D9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2FA158DE-5EDE-4B99-9841-9908F521A05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Oval 1462">
              <a:extLst>
                <a:ext uri="{FF2B5EF4-FFF2-40B4-BE49-F238E27FC236}">
                  <a16:creationId xmlns:a16="http://schemas.microsoft.com/office/drawing/2014/main" id="{A67FFCF7-7177-40DC-837B-3563B7440E2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F4F084C3-2EF7-4C1F-AE28-934E644E72B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5" name="Arc 1464">
              <a:extLst>
                <a:ext uri="{FF2B5EF4-FFF2-40B4-BE49-F238E27FC236}">
                  <a16:creationId xmlns:a16="http://schemas.microsoft.com/office/drawing/2014/main" id="{98827BF6-09A8-4239-BA79-848DEA1A141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6" name="Straight Connector 1465">
              <a:extLst>
                <a:ext uri="{FF2B5EF4-FFF2-40B4-BE49-F238E27FC236}">
                  <a16:creationId xmlns:a16="http://schemas.microsoft.com/office/drawing/2014/main" id="{C3A9FDB2-2C7F-4DEF-8DC1-A35FC1A1BF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7" name="Group 1466">
            <a:extLst>
              <a:ext uri="{FF2B5EF4-FFF2-40B4-BE49-F238E27FC236}">
                <a16:creationId xmlns:a16="http://schemas.microsoft.com/office/drawing/2014/main" id="{F38F4416-E14F-48E8-A121-CD20CC9253C5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216F1E35-19F1-4942-8B8D-A416056F2BA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9" name="Isosceles Triangle 1468">
              <a:extLst>
                <a:ext uri="{FF2B5EF4-FFF2-40B4-BE49-F238E27FC236}">
                  <a16:creationId xmlns:a16="http://schemas.microsoft.com/office/drawing/2014/main" id="{EEF2B2F0-D38A-4061-80A6-5F18BFFACF6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70" name="Straight Connector 1469">
              <a:extLst>
                <a:ext uri="{FF2B5EF4-FFF2-40B4-BE49-F238E27FC236}">
                  <a16:creationId xmlns:a16="http://schemas.microsoft.com/office/drawing/2014/main" id="{399CF553-C855-4BD9-AD24-538754C3E37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1" name="Straight Connector 1470">
              <a:extLst>
                <a:ext uri="{FF2B5EF4-FFF2-40B4-BE49-F238E27FC236}">
                  <a16:creationId xmlns:a16="http://schemas.microsoft.com/office/drawing/2014/main" id="{A3AF376B-4BD7-48AE-8FB3-B1D4C63AC0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83A3BB29-B986-4874-8BA4-6EDDD0245D9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B9C9CAC4-9D48-4AB2-BF19-E69EABBB7BC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F59F83A9-0798-4C47-AD28-987663DAF0C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9AC15888-E15B-48E1-8448-213292C6B6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03798F3D-1973-4BFE-9AD6-55D84A3813B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BEDE1F0A-A580-4AB0-A934-3088D036D0E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8" name="Oval 1477">
              <a:extLst>
                <a:ext uri="{FF2B5EF4-FFF2-40B4-BE49-F238E27FC236}">
                  <a16:creationId xmlns:a16="http://schemas.microsoft.com/office/drawing/2014/main" id="{D9564A01-8815-490F-BEC3-9EADFCBFC3F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BED945B8-E0DB-4923-B44D-5F6E6E58A0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AB6E86F5-BD58-4528-AF64-28DFE4E45C2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1" name="Straight Connector 1480">
              <a:extLst>
                <a:ext uri="{FF2B5EF4-FFF2-40B4-BE49-F238E27FC236}">
                  <a16:creationId xmlns:a16="http://schemas.microsoft.com/office/drawing/2014/main" id="{6FD9D8AE-7FA4-402A-A859-19BFFE3EE01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89584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B2702B3F-8E4E-4AA8-A3F4-199460357DFE}"/>
              </a:ext>
            </a:extLst>
          </p:cNvPr>
          <p:cNvSpPr/>
          <p:nvPr/>
        </p:nvSpPr>
        <p:spPr>
          <a:xfrm>
            <a:off x="5087094" y="1994718"/>
            <a:ext cx="2212848" cy="2212848"/>
          </a:xfrm>
          <a:prstGeom prst="ellipse">
            <a:avLst/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4D74B93-45FB-4353-A06C-7EAADFA48609}"/>
              </a:ext>
            </a:extLst>
          </p:cNvPr>
          <p:cNvSpPr/>
          <p:nvPr/>
        </p:nvSpPr>
        <p:spPr>
          <a:xfrm>
            <a:off x="6162247" y="3050010"/>
            <a:ext cx="91440" cy="91440"/>
          </a:xfrm>
          <a:prstGeom prst="ellipse">
            <a:avLst/>
          </a:prstGeom>
          <a:solidFill>
            <a:srgbClr val="EC7320"/>
          </a:solidFill>
          <a:ln>
            <a:solidFill>
              <a:srgbClr val="EC732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90C3AAA-48D1-45A4-A72D-A073072B376D}"/>
              </a:ext>
            </a:extLst>
          </p:cNvPr>
          <p:cNvGrpSpPr/>
          <p:nvPr/>
        </p:nvGrpSpPr>
        <p:grpSpPr>
          <a:xfrm rot="3574020">
            <a:off x="3850640" y="1319269"/>
            <a:ext cx="3683370" cy="3903717"/>
            <a:chOff x="3657600" y="1907804"/>
            <a:chExt cx="3683370" cy="3903717"/>
          </a:xfrm>
        </p:grpSpPr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E884F445-99D4-4D7C-A01B-0BABBE61B96F}"/>
                </a:ext>
              </a:extLst>
            </p:cNvPr>
            <p:cNvCxnSpPr/>
            <p:nvPr/>
          </p:nvCxnSpPr>
          <p:spPr>
            <a:xfrm>
              <a:off x="3657600" y="2499360"/>
              <a:ext cx="2265680" cy="3302000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23EA9CC-0F0D-40A3-A76C-B9D9C323FB1F}"/>
                </a:ext>
              </a:extLst>
            </p:cNvPr>
            <p:cNvCxnSpPr/>
            <p:nvPr/>
          </p:nvCxnSpPr>
          <p:spPr>
            <a:xfrm flipV="1">
              <a:off x="3688080" y="1907804"/>
              <a:ext cx="3652890" cy="601716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2159FEC-B452-4F0E-99BB-7D6136873B43}"/>
                </a:ext>
              </a:extLst>
            </p:cNvPr>
            <p:cNvCxnSpPr/>
            <p:nvPr/>
          </p:nvCxnSpPr>
          <p:spPr>
            <a:xfrm flipH="1">
              <a:off x="5913120" y="1907804"/>
              <a:ext cx="1427850" cy="3903716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Speech Bubble: Oval 14" descr="ffff">
            <a:extLst>
              <a:ext uri="{FF2B5EF4-FFF2-40B4-BE49-F238E27FC236}">
                <a16:creationId xmlns:a16="http://schemas.microsoft.com/office/drawing/2014/main" id="{0C48E542-93A7-4320-8AB9-2DE529294B7E}"/>
              </a:ext>
            </a:extLst>
          </p:cNvPr>
          <p:cNvSpPr/>
          <p:nvPr/>
        </p:nvSpPr>
        <p:spPr>
          <a:xfrm>
            <a:off x="8957388" y="1735494"/>
            <a:ext cx="2192694" cy="1193235"/>
          </a:xfrm>
          <a:prstGeom prst="wedgeEllipseCallout">
            <a:avLst>
              <a:gd name="adj1" fmla="val -172580"/>
              <a:gd name="adj2" fmla="val 62343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অন্তঃকেন্দ্র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16" name="Speech Bubble: Oval 15" descr="ffff">
            <a:extLst>
              <a:ext uri="{FF2B5EF4-FFF2-40B4-BE49-F238E27FC236}">
                <a16:creationId xmlns:a16="http://schemas.microsoft.com/office/drawing/2014/main" id="{8EDA8A9A-8D07-4153-9CBD-3B4BED3C53C0}"/>
              </a:ext>
            </a:extLst>
          </p:cNvPr>
          <p:cNvSpPr/>
          <p:nvPr/>
        </p:nvSpPr>
        <p:spPr>
          <a:xfrm>
            <a:off x="2248677" y="2702497"/>
            <a:ext cx="1996751" cy="1095062"/>
          </a:xfrm>
          <a:prstGeom prst="wedgeEllipseCallout">
            <a:avLst>
              <a:gd name="adj1" fmla="val 93165"/>
              <a:gd name="adj2" fmla="val 1921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অন্তঃবৃত্ত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707A626-595B-4901-81C3-C81EEC65315B}"/>
              </a:ext>
            </a:extLst>
          </p:cNvPr>
          <p:cNvSpPr txBox="1"/>
          <p:nvPr/>
        </p:nvSpPr>
        <p:spPr>
          <a:xfrm>
            <a:off x="1138335" y="774440"/>
            <a:ext cx="16981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200" dirty="0">
                <a:latin typeface="SolaimanLipi" panose="03000609000000000000" pitchFamily="65" charset="0"/>
                <a:cs typeface="SolaimanLipi" panose="03000609000000000000" pitchFamily="65" charset="0"/>
              </a:rPr>
              <a:t>লক্ষ্য করঃ</a:t>
            </a:r>
            <a:endParaRPr lang="en-US" sz="3200" dirty="0">
              <a:latin typeface="SolaimanLipi" panose="03000609000000000000" pitchFamily="65" charset="0"/>
              <a:cs typeface="SolaimanLipi" panose="03000609000000000000" pitchFamily="65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CBF31DC-4A51-4184-9252-896C553EABFB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019A7AD3-7C4A-4E44-9AB5-356F95A0256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9CD92121-7350-4201-95E6-F7077AE3246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FD1FEBB2-AD4D-40B3-99C2-6042FA81E76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AC25C1E-1E89-4FDE-B68E-456B73CB4E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Arc 21">
              <a:extLst>
                <a:ext uri="{FF2B5EF4-FFF2-40B4-BE49-F238E27FC236}">
                  <a16:creationId xmlns:a16="http://schemas.microsoft.com/office/drawing/2014/main" id="{0DE270A4-2114-4BB1-BDF1-515EE4820A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3" name="Arc 22">
              <a:extLst>
                <a:ext uri="{FF2B5EF4-FFF2-40B4-BE49-F238E27FC236}">
                  <a16:creationId xmlns:a16="http://schemas.microsoft.com/office/drawing/2014/main" id="{4D0FD733-EB20-4FCD-B44B-79152EF1C30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4" name="Arc 23">
              <a:extLst>
                <a:ext uri="{FF2B5EF4-FFF2-40B4-BE49-F238E27FC236}">
                  <a16:creationId xmlns:a16="http://schemas.microsoft.com/office/drawing/2014/main" id="{BA12B9A4-00C2-47D1-BBC8-E5C4592E231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5" name="Arc 24">
              <a:extLst>
                <a:ext uri="{FF2B5EF4-FFF2-40B4-BE49-F238E27FC236}">
                  <a16:creationId xmlns:a16="http://schemas.microsoft.com/office/drawing/2014/main" id="{167D0013-EA65-40AD-B343-C46DCC0C279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6" name="Arc 25">
              <a:extLst>
                <a:ext uri="{FF2B5EF4-FFF2-40B4-BE49-F238E27FC236}">
                  <a16:creationId xmlns:a16="http://schemas.microsoft.com/office/drawing/2014/main" id="{77063968-21AF-417B-9064-DF5582BA989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7" name="Arc 26">
              <a:extLst>
                <a:ext uri="{FF2B5EF4-FFF2-40B4-BE49-F238E27FC236}">
                  <a16:creationId xmlns:a16="http://schemas.microsoft.com/office/drawing/2014/main" id="{C2BABB07-E93E-4592-BFFC-61683C82765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BC1F53A0-B7BA-4798-A55C-6CB44A82066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9" name="Arc 28">
              <a:extLst>
                <a:ext uri="{FF2B5EF4-FFF2-40B4-BE49-F238E27FC236}">
                  <a16:creationId xmlns:a16="http://schemas.microsoft.com/office/drawing/2014/main" id="{A00401AB-0B5C-4B34-9043-0875D923EE0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0" name="Arc 29">
              <a:extLst>
                <a:ext uri="{FF2B5EF4-FFF2-40B4-BE49-F238E27FC236}">
                  <a16:creationId xmlns:a16="http://schemas.microsoft.com/office/drawing/2014/main" id="{7118698B-3531-47AF-B60F-0B71BF2C9F3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1FE21B0F-A393-48D4-A260-1A341699FC3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ED7EA11-20C2-46D9-A54F-7E6D9BA31143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33" name="Arc 32">
              <a:extLst>
                <a:ext uri="{FF2B5EF4-FFF2-40B4-BE49-F238E27FC236}">
                  <a16:creationId xmlns:a16="http://schemas.microsoft.com/office/drawing/2014/main" id="{1A88DE63-C50B-4E85-AF2D-B0D31E7B4A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Isosceles Triangle 33">
              <a:extLst>
                <a:ext uri="{FF2B5EF4-FFF2-40B4-BE49-F238E27FC236}">
                  <a16:creationId xmlns:a16="http://schemas.microsoft.com/office/drawing/2014/main" id="{34BCBB3E-AF13-42A3-AF37-67793BE645E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9C2F79B1-8CFD-4E07-A5C2-B558728B4DF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4A8FB08-9409-417F-A3DA-E78E81FEDE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24549494-A40A-4E9F-85C4-909F2AB0212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Arc 37">
              <a:extLst>
                <a:ext uri="{FF2B5EF4-FFF2-40B4-BE49-F238E27FC236}">
                  <a16:creationId xmlns:a16="http://schemas.microsoft.com/office/drawing/2014/main" id="{0181E834-692D-43D5-8740-68817767729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Arc 38">
              <a:extLst>
                <a:ext uri="{FF2B5EF4-FFF2-40B4-BE49-F238E27FC236}">
                  <a16:creationId xmlns:a16="http://schemas.microsoft.com/office/drawing/2014/main" id="{304F8ACC-ED98-462D-8BBD-3786D5B70D0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Arc 39">
              <a:extLst>
                <a:ext uri="{FF2B5EF4-FFF2-40B4-BE49-F238E27FC236}">
                  <a16:creationId xmlns:a16="http://schemas.microsoft.com/office/drawing/2014/main" id="{DA07F473-75DD-4EB1-A02F-A68ECBE3DF2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Arc 40">
              <a:extLst>
                <a:ext uri="{FF2B5EF4-FFF2-40B4-BE49-F238E27FC236}">
                  <a16:creationId xmlns:a16="http://schemas.microsoft.com/office/drawing/2014/main" id="{E041BD2F-6EB2-4910-9365-EC00B32834D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D11FE0E6-59DA-4541-8012-9BFB0F2DF5C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910AEA56-1BD7-47B5-9865-A77C0339112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389FD302-2EA3-4B67-A268-FBCA4A0D9C5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Arc 44">
              <a:extLst>
                <a:ext uri="{FF2B5EF4-FFF2-40B4-BE49-F238E27FC236}">
                  <a16:creationId xmlns:a16="http://schemas.microsoft.com/office/drawing/2014/main" id="{05BC0522-122A-46BF-A531-C32BF21D89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568589D6-1450-47BC-B9F1-4615834DBD9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2F186D0-5C6F-4498-9071-D6FD6837AEBE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B18509E6-AE3F-4F23-8015-F9EB939CAFC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Isosceles Triangle 48">
              <a:extLst>
                <a:ext uri="{FF2B5EF4-FFF2-40B4-BE49-F238E27FC236}">
                  <a16:creationId xmlns:a16="http://schemas.microsoft.com/office/drawing/2014/main" id="{998F6DE2-CF4D-4E51-ABB8-22872EB988D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58197863-DF13-433C-B4E6-28A6B2EE4C8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370FC78E-8DA0-43A4-93E1-987DA21AC6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57A074A9-18C6-482B-8D95-FD77C667965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EA8C2AC9-85A8-4481-AFE5-5D15E0513E9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Arc 53">
              <a:extLst>
                <a:ext uri="{FF2B5EF4-FFF2-40B4-BE49-F238E27FC236}">
                  <a16:creationId xmlns:a16="http://schemas.microsoft.com/office/drawing/2014/main" id="{BF45802B-2E03-44F2-9DCD-F8F50C1CC88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Arc 54">
              <a:extLst>
                <a:ext uri="{FF2B5EF4-FFF2-40B4-BE49-F238E27FC236}">
                  <a16:creationId xmlns:a16="http://schemas.microsoft.com/office/drawing/2014/main" id="{642C52DC-A73E-49BE-9642-A799BAEDF70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Arc 55">
              <a:extLst>
                <a:ext uri="{FF2B5EF4-FFF2-40B4-BE49-F238E27FC236}">
                  <a16:creationId xmlns:a16="http://schemas.microsoft.com/office/drawing/2014/main" id="{C3B28874-B8BB-4413-B97E-E2E28D8AE58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Arc 56">
              <a:extLst>
                <a:ext uri="{FF2B5EF4-FFF2-40B4-BE49-F238E27FC236}">
                  <a16:creationId xmlns:a16="http://schemas.microsoft.com/office/drawing/2014/main" id="{8E5BE050-DDDA-4DF4-BC16-C8B87716E48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3002F506-AAC9-4FA4-9875-698C5CAA5EC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859061AA-CCA1-46C8-846C-CAD39B7CA25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Arc 59">
              <a:extLst>
                <a:ext uri="{FF2B5EF4-FFF2-40B4-BE49-F238E27FC236}">
                  <a16:creationId xmlns:a16="http://schemas.microsoft.com/office/drawing/2014/main" id="{AE2C7EE4-42C5-4337-A83B-F01F06B5130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8BE2F52F-B2E6-4206-AA45-E47DD9A67AF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004497E-0F48-4A2D-9FD2-353655D8581B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63" name="Arc 62">
              <a:extLst>
                <a:ext uri="{FF2B5EF4-FFF2-40B4-BE49-F238E27FC236}">
                  <a16:creationId xmlns:a16="http://schemas.microsoft.com/office/drawing/2014/main" id="{D900C04D-9817-46F3-839A-4A34698745B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Isosceles Triangle 63">
              <a:extLst>
                <a:ext uri="{FF2B5EF4-FFF2-40B4-BE49-F238E27FC236}">
                  <a16:creationId xmlns:a16="http://schemas.microsoft.com/office/drawing/2014/main" id="{8EF990A7-2ED8-433C-89AD-6536CE04CA3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A064BDA8-9ADC-4B73-902A-7BA9BC62C0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48A1FB2-4083-4C1E-AC25-31F98574A0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F6CA397E-AAAB-445E-A7BA-0D0F763103D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Arc 67">
              <a:extLst>
                <a:ext uri="{FF2B5EF4-FFF2-40B4-BE49-F238E27FC236}">
                  <a16:creationId xmlns:a16="http://schemas.microsoft.com/office/drawing/2014/main" id="{DEEF4F8E-8D69-4848-8B4C-3D42112C59B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C73D70A4-8B5D-4AAC-B8A3-0CBB1375885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9DFD8387-CE70-4183-8337-C9D966D9077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Arc 70">
              <a:extLst>
                <a:ext uri="{FF2B5EF4-FFF2-40B4-BE49-F238E27FC236}">
                  <a16:creationId xmlns:a16="http://schemas.microsoft.com/office/drawing/2014/main" id="{D1EF8E5C-70E7-407A-9B20-51FEE622543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Arc 71">
              <a:extLst>
                <a:ext uri="{FF2B5EF4-FFF2-40B4-BE49-F238E27FC236}">
                  <a16:creationId xmlns:a16="http://schemas.microsoft.com/office/drawing/2014/main" id="{A751512F-704E-4F9E-A2E2-A4D73E2751D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620DEF7-C1D5-4647-AC46-49497DB98BC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Arc 73">
              <a:extLst>
                <a:ext uri="{FF2B5EF4-FFF2-40B4-BE49-F238E27FC236}">
                  <a16:creationId xmlns:a16="http://schemas.microsoft.com/office/drawing/2014/main" id="{33F40799-3C8A-47A3-BD94-9B7F5476284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Arc 74">
              <a:extLst>
                <a:ext uri="{FF2B5EF4-FFF2-40B4-BE49-F238E27FC236}">
                  <a16:creationId xmlns:a16="http://schemas.microsoft.com/office/drawing/2014/main" id="{D2E53419-6B96-4902-93A5-30E3E27BCF9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DD5BAE17-D248-4458-A26E-DB003634C0C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770AA85D-0312-4ABE-96B6-B0CA969F3BD8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78" name="Arc 77">
              <a:extLst>
                <a:ext uri="{FF2B5EF4-FFF2-40B4-BE49-F238E27FC236}">
                  <a16:creationId xmlns:a16="http://schemas.microsoft.com/office/drawing/2014/main" id="{6856A04B-F6F4-4776-9D0C-9D964B7946F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Isosceles Triangle 78">
              <a:extLst>
                <a:ext uri="{FF2B5EF4-FFF2-40B4-BE49-F238E27FC236}">
                  <a16:creationId xmlns:a16="http://schemas.microsoft.com/office/drawing/2014/main" id="{E55C057F-0C6E-4D2C-92A2-A53E581749F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BF03C7B-D7E0-4FD2-8D09-63871706339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14D7FB62-CD66-4FFF-A41D-F7C7DC827E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85BDF55F-500F-4627-9937-9DF2DD58541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c 82">
              <a:extLst>
                <a:ext uri="{FF2B5EF4-FFF2-40B4-BE49-F238E27FC236}">
                  <a16:creationId xmlns:a16="http://schemas.microsoft.com/office/drawing/2014/main" id="{C9097901-D589-458D-8B1F-6C0A253276B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Arc 83">
              <a:extLst>
                <a:ext uri="{FF2B5EF4-FFF2-40B4-BE49-F238E27FC236}">
                  <a16:creationId xmlns:a16="http://schemas.microsoft.com/office/drawing/2014/main" id="{AA24844F-B987-408B-A54D-C48B45A6C65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Arc 84">
              <a:extLst>
                <a:ext uri="{FF2B5EF4-FFF2-40B4-BE49-F238E27FC236}">
                  <a16:creationId xmlns:a16="http://schemas.microsoft.com/office/drawing/2014/main" id="{AF45BD3C-5BC3-4E64-8C90-18766B42DF9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01A9BB6D-764C-432A-926B-875A1FDBF4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31B29214-86AE-4BA2-9B5B-E0229A23A7D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54167E8A-B94D-40B8-8A27-65003077F76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0D5DF2EC-44A7-42F9-9387-850D9965C1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Arc 89">
              <a:extLst>
                <a:ext uri="{FF2B5EF4-FFF2-40B4-BE49-F238E27FC236}">
                  <a16:creationId xmlns:a16="http://schemas.microsoft.com/office/drawing/2014/main" id="{6869FDD3-C1A2-4420-93E3-0890F2718A2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B85A1BCD-A88E-4D1B-A1C7-A0827703B20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3FA84BA6-D746-4113-9882-82A9F6DA781F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93" name="Arc 92">
              <a:extLst>
                <a:ext uri="{FF2B5EF4-FFF2-40B4-BE49-F238E27FC236}">
                  <a16:creationId xmlns:a16="http://schemas.microsoft.com/office/drawing/2014/main" id="{80F5F2C6-5846-455C-83BE-119BE647160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Isosceles Triangle 93">
              <a:extLst>
                <a:ext uri="{FF2B5EF4-FFF2-40B4-BE49-F238E27FC236}">
                  <a16:creationId xmlns:a16="http://schemas.microsoft.com/office/drawing/2014/main" id="{B94D8ECE-068C-455F-ABF8-CC41290A889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FE95480A-ED14-4700-98B9-DFC8E9A011B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17E988C6-8298-4F9C-93C9-378C0C85C0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F2B1F84D-8695-485B-9A68-838EA15224C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Arc 97">
              <a:extLst>
                <a:ext uri="{FF2B5EF4-FFF2-40B4-BE49-F238E27FC236}">
                  <a16:creationId xmlns:a16="http://schemas.microsoft.com/office/drawing/2014/main" id="{AAD9EAC4-685E-49DB-9A45-FAF6D34A305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Arc 98">
              <a:extLst>
                <a:ext uri="{FF2B5EF4-FFF2-40B4-BE49-F238E27FC236}">
                  <a16:creationId xmlns:a16="http://schemas.microsoft.com/office/drawing/2014/main" id="{F31BF7D4-3B4F-4D96-8E98-AA8ECEBEEC4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Arc 99">
              <a:extLst>
                <a:ext uri="{FF2B5EF4-FFF2-40B4-BE49-F238E27FC236}">
                  <a16:creationId xmlns:a16="http://schemas.microsoft.com/office/drawing/2014/main" id="{CE9C52B9-E03D-45F4-89A3-08BC00ED21A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Arc 100">
              <a:extLst>
                <a:ext uri="{FF2B5EF4-FFF2-40B4-BE49-F238E27FC236}">
                  <a16:creationId xmlns:a16="http://schemas.microsoft.com/office/drawing/2014/main" id="{577740FB-D279-4E3B-A551-3B9CA0E4E57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Arc 101">
              <a:extLst>
                <a:ext uri="{FF2B5EF4-FFF2-40B4-BE49-F238E27FC236}">
                  <a16:creationId xmlns:a16="http://schemas.microsoft.com/office/drawing/2014/main" id="{DE91D1CB-BA5D-4DFB-89EB-85876725B18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569A6474-1534-49E3-9DBE-1F4CB44A2F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52F908C6-371C-45EB-9054-7D8A89C360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Arc 104">
              <a:extLst>
                <a:ext uri="{FF2B5EF4-FFF2-40B4-BE49-F238E27FC236}">
                  <a16:creationId xmlns:a16="http://schemas.microsoft.com/office/drawing/2014/main" id="{39D9CBD4-4AF9-4CCA-A0AA-7B1B06B70FA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6E00D08E-D769-4DBE-AF92-E48871B8DD1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4B27026A-7CA7-4514-A5D5-9A22A073341C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08" name="Arc 107">
              <a:extLst>
                <a:ext uri="{FF2B5EF4-FFF2-40B4-BE49-F238E27FC236}">
                  <a16:creationId xmlns:a16="http://schemas.microsoft.com/office/drawing/2014/main" id="{F88F463D-D502-408C-8C0E-4CFB2322381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Isosceles Triangle 108">
              <a:extLst>
                <a:ext uri="{FF2B5EF4-FFF2-40B4-BE49-F238E27FC236}">
                  <a16:creationId xmlns:a16="http://schemas.microsoft.com/office/drawing/2014/main" id="{A098DDCF-BABA-493F-BD7F-06560180A35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E11AE551-56D7-4842-8DD4-69EBFAB458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BB1A0068-F0C9-4621-B680-D71D129B38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6A48510E-0375-4F29-A00E-100716BC645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Arc 112">
              <a:extLst>
                <a:ext uri="{FF2B5EF4-FFF2-40B4-BE49-F238E27FC236}">
                  <a16:creationId xmlns:a16="http://schemas.microsoft.com/office/drawing/2014/main" id="{3C5A826B-B14F-498C-A7E9-ECB2B14DBA4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D28EEFB3-10D5-4F5F-B154-8F1DE92E06C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1CEE46F9-30D0-459B-91C3-E017E1AEC44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Arc 115">
              <a:extLst>
                <a:ext uri="{FF2B5EF4-FFF2-40B4-BE49-F238E27FC236}">
                  <a16:creationId xmlns:a16="http://schemas.microsoft.com/office/drawing/2014/main" id="{6E4602EA-448F-4983-909E-903F75D0940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BB584D2B-285D-4326-9973-D8F114D921B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97F96F09-77B4-4780-8EDC-4A95FBFAECB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48888A80-5591-42FC-8582-040A8A5FD1E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4A3E4896-E4E1-435B-B4A9-ED7B25E7CA6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ED5EBBAE-51DD-48B6-8E99-5544384B23B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33B5217B-28FC-436A-B0E2-B94ED519EC6D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FA348AB6-61D4-4844-826F-D444E7BBFDD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Isosceles Triangle 123">
              <a:extLst>
                <a:ext uri="{FF2B5EF4-FFF2-40B4-BE49-F238E27FC236}">
                  <a16:creationId xmlns:a16="http://schemas.microsoft.com/office/drawing/2014/main" id="{8C536A0E-6F73-499B-AD5A-2D1B4F5FE4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3768ACD2-9D4C-4C33-80A3-426AF6E32E7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2B212F80-4F24-4B03-9FA6-C1D21F0C0C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08EE2493-CF82-40F2-9CC3-DFA2D012035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Arc 127">
              <a:extLst>
                <a:ext uri="{FF2B5EF4-FFF2-40B4-BE49-F238E27FC236}">
                  <a16:creationId xmlns:a16="http://schemas.microsoft.com/office/drawing/2014/main" id="{E9CAA034-B420-45B6-A4C4-CC99DB037B2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Arc 128">
              <a:extLst>
                <a:ext uri="{FF2B5EF4-FFF2-40B4-BE49-F238E27FC236}">
                  <a16:creationId xmlns:a16="http://schemas.microsoft.com/office/drawing/2014/main" id="{C9092F37-A10E-418B-8E4F-5078893B33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Arc 129">
              <a:extLst>
                <a:ext uri="{FF2B5EF4-FFF2-40B4-BE49-F238E27FC236}">
                  <a16:creationId xmlns:a16="http://schemas.microsoft.com/office/drawing/2014/main" id="{DABC74C8-2F06-4CFF-9915-010E4EB6F4E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71F25E05-9399-4DBD-8C92-4326B464F80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EEA75E8E-092C-4F2B-9AF4-EA74984A60D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A99F960-9420-4AD5-8B06-4A529B46C3C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C4E6A8E5-C9F9-4203-A94A-4E328FE4A8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737C8031-9246-42F6-9946-16193CA9F07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D0E95BF-E631-42B1-972F-BD810E8AD1B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00DAFDD8-1281-4C66-A46A-80965F0C5604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AC0EDB05-E722-46F5-A6F1-7EFE06A72F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Isosceles Triangle 138">
              <a:extLst>
                <a:ext uri="{FF2B5EF4-FFF2-40B4-BE49-F238E27FC236}">
                  <a16:creationId xmlns:a16="http://schemas.microsoft.com/office/drawing/2014/main" id="{120F4568-65BA-4351-93AB-F1844721CE0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9FC94610-AD30-43A5-866F-F8C6C5C8410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B429DD0-E0CF-4559-B77E-786A3F33E0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321679ED-970A-49AD-B838-D52CB98ADE0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3195A490-455A-4001-A39D-7460728688B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Arc 143">
              <a:extLst>
                <a:ext uri="{FF2B5EF4-FFF2-40B4-BE49-F238E27FC236}">
                  <a16:creationId xmlns:a16="http://schemas.microsoft.com/office/drawing/2014/main" id="{50EEBF1C-016C-45E3-BA15-42DE563C640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26FBACC4-612A-4636-A892-5D06339B81B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Arc 145">
              <a:extLst>
                <a:ext uri="{FF2B5EF4-FFF2-40B4-BE49-F238E27FC236}">
                  <a16:creationId xmlns:a16="http://schemas.microsoft.com/office/drawing/2014/main" id="{102B3232-5CF9-4915-8DAF-C4BD18DD258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B0B44609-64E7-4F63-9708-260EE1215C3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A02915A-9274-45AF-B8B1-D753EABD7FA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5BEA714B-1215-4BAD-BD29-FD1B5AADFC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65457CC4-594D-44BC-A21B-ED16806A517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8AC2B58C-C725-4007-B663-2FD85328212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5D386033-73FC-485D-84D2-96FC82D15005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1866EACA-A1BD-4BFD-9AE8-8C0113728C9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Isosceles Triangle 153">
              <a:extLst>
                <a:ext uri="{FF2B5EF4-FFF2-40B4-BE49-F238E27FC236}">
                  <a16:creationId xmlns:a16="http://schemas.microsoft.com/office/drawing/2014/main" id="{3EC3563C-AD04-4BCC-877F-4C6961FD9E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2154673C-FB9B-4920-A638-EB89496A6AA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0004FECE-5859-46DE-A99D-32B2DE8A47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C87DFDBC-2307-4642-A593-3AB2D3AFC7C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Arc 157">
              <a:extLst>
                <a:ext uri="{FF2B5EF4-FFF2-40B4-BE49-F238E27FC236}">
                  <a16:creationId xmlns:a16="http://schemas.microsoft.com/office/drawing/2014/main" id="{EBB1A762-8219-4B60-8532-6FAAC5398EE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Arc 158">
              <a:extLst>
                <a:ext uri="{FF2B5EF4-FFF2-40B4-BE49-F238E27FC236}">
                  <a16:creationId xmlns:a16="http://schemas.microsoft.com/office/drawing/2014/main" id="{300C3CE7-1CC3-4136-8A09-0A14703AFF3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B797035A-46CE-4DBA-A7E3-20F24D00D77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Arc 160">
              <a:extLst>
                <a:ext uri="{FF2B5EF4-FFF2-40B4-BE49-F238E27FC236}">
                  <a16:creationId xmlns:a16="http://schemas.microsoft.com/office/drawing/2014/main" id="{71C1E247-EA1B-4141-B3F1-E0DB01046CA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Arc 161">
              <a:extLst>
                <a:ext uri="{FF2B5EF4-FFF2-40B4-BE49-F238E27FC236}">
                  <a16:creationId xmlns:a16="http://schemas.microsoft.com/office/drawing/2014/main" id="{65014951-2D29-4BB9-B586-4C19A065834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F61B98A0-582F-43D3-8680-671C7A89477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6A7335DB-A7CC-49D8-A2E0-2EFF0F5891B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421FD19C-A8B4-46EB-8452-4901A40E34C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65FDD2D8-42E2-483A-81D8-3461578B1F2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FF2466BD-DA42-4EC9-AC8A-18FAC518A7C4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B9F89130-F18C-485F-AC75-5007FB5DE6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Isosceles Triangle 168">
              <a:extLst>
                <a:ext uri="{FF2B5EF4-FFF2-40B4-BE49-F238E27FC236}">
                  <a16:creationId xmlns:a16="http://schemas.microsoft.com/office/drawing/2014/main" id="{4D472330-91A0-4992-8163-795D92D99FC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7BD9DD04-04BB-4B0D-83B4-BFEA2F91428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51DADCCF-C104-470F-8868-58351CFA66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EDB604D6-764A-443F-82F9-D9B4AF0C4BF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Arc 172">
              <a:extLst>
                <a:ext uri="{FF2B5EF4-FFF2-40B4-BE49-F238E27FC236}">
                  <a16:creationId xmlns:a16="http://schemas.microsoft.com/office/drawing/2014/main" id="{9E7D0C33-92FA-4787-876E-C15C9690669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9C7D1EE3-F366-4B1C-A567-92D7A4BDAA3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Arc 174">
              <a:extLst>
                <a:ext uri="{FF2B5EF4-FFF2-40B4-BE49-F238E27FC236}">
                  <a16:creationId xmlns:a16="http://schemas.microsoft.com/office/drawing/2014/main" id="{49B59575-30B1-432D-8122-2276026DED0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Arc 175">
              <a:extLst>
                <a:ext uri="{FF2B5EF4-FFF2-40B4-BE49-F238E27FC236}">
                  <a16:creationId xmlns:a16="http://schemas.microsoft.com/office/drawing/2014/main" id="{3B31705F-9B6E-47AA-BCAE-14F828CE9DD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459B1743-A3CA-43FB-BDA6-F67049F802C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88E5138D-8D4F-4A64-8DC1-FDA433117A2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9A781544-BB8B-4653-8B2B-A136C58171E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EC627995-081E-45E3-BEB9-372355112C5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32C22E9F-3327-4B9F-A216-F1F1A78F35A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E2DBB40C-46E5-486D-BB25-EE89E820B58E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50519819-C1D9-440D-A7E6-1C2384E5028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Isosceles Triangle 183">
              <a:extLst>
                <a:ext uri="{FF2B5EF4-FFF2-40B4-BE49-F238E27FC236}">
                  <a16:creationId xmlns:a16="http://schemas.microsoft.com/office/drawing/2014/main" id="{45C712DA-DF3F-41BC-9440-4C541C4CC3C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C8E9BA38-C805-408A-88D9-6F69CBFE5B9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395B20CA-480A-4254-8862-A272CC1CCA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30E8CB06-C73B-4815-BD0A-D488E079EC0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B187FE9C-991E-47AF-A5B1-5F0D5441F64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5D645A7A-E64A-4103-9E9E-53D44BFDA2B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4D28F521-219F-477B-961F-B372250DD2A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56975B08-E2D4-46C3-904F-5F9DA37AE3B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Arc 191">
              <a:extLst>
                <a:ext uri="{FF2B5EF4-FFF2-40B4-BE49-F238E27FC236}">
                  <a16:creationId xmlns:a16="http://schemas.microsoft.com/office/drawing/2014/main" id="{D2EA227D-B1ED-45DB-A482-21ECFAD9FD0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4C175098-7575-4B27-9889-9C30753C6FE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EF8F3228-7699-4123-B80F-B8C85B38F44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875AE675-5876-4E01-9ECE-498169D6E01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361E0254-E349-44DA-9428-C660EE03CCB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71B63D54-71DC-485E-A450-A575F2AD5ED9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7B2170BA-6415-433F-94DD-99E2CE61B18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Isosceles Triangle 198">
              <a:extLst>
                <a:ext uri="{FF2B5EF4-FFF2-40B4-BE49-F238E27FC236}">
                  <a16:creationId xmlns:a16="http://schemas.microsoft.com/office/drawing/2014/main" id="{EC1D53C5-345C-408D-BB52-C5249670D55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58A70964-3036-4CB3-841B-C9508774A2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43F0AD96-CFAC-452D-8F29-F006F39B6A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2CAC2682-EF5B-4676-95B7-4D2C1F3F5F5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08C02B0D-7941-43B1-B99D-CFAF24B8517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18D62160-943F-4416-9E55-2C2319779BA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BCA8B872-8132-44AB-B2A0-F03707D30DC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26FDBF71-1810-431B-8B7D-833DAAC00FF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Arc 206">
              <a:extLst>
                <a:ext uri="{FF2B5EF4-FFF2-40B4-BE49-F238E27FC236}">
                  <a16:creationId xmlns:a16="http://schemas.microsoft.com/office/drawing/2014/main" id="{A2C769F0-1266-4003-9EB9-F04078C9AC7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A08E830-0EF9-40C6-837E-B4202521F2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D3BD4870-E027-4579-9063-3D6EB5ACFB1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823A1414-6740-47B6-ABFF-4474BC2F384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92E0FF71-D90C-4826-9B2B-7C84EFD6C3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5B21C847-0875-44B3-86A2-64826454BFA8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13" name="Arc 212">
              <a:extLst>
                <a:ext uri="{FF2B5EF4-FFF2-40B4-BE49-F238E27FC236}">
                  <a16:creationId xmlns:a16="http://schemas.microsoft.com/office/drawing/2014/main" id="{7DB4DAE1-3A91-452D-82F8-5B3BA823819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Isosceles Triangle 213">
              <a:extLst>
                <a:ext uri="{FF2B5EF4-FFF2-40B4-BE49-F238E27FC236}">
                  <a16:creationId xmlns:a16="http://schemas.microsoft.com/office/drawing/2014/main" id="{04A25E5C-9C4C-4170-9A62-4D0800B966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231ABD1-A25A-4CD0-809F-B5DE27D581A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6346B3B4-D6BB-47AE-9D27-079863B763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4F3F3129-40E6-4C01-92DE-646CC3BE0AA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5D7A4F8D-3839-4C35-99E2-481516F5324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2C78E9E5-9A69-4F40-92E1-34A5EFADE3A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61457174-6559-4270-A4A2-B6331BB50F6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D0BCB086-A18A-4375-B450-AF397DDEB0C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09F9A1BE-BF4E-4629-9AB1-398ED54AA76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B5AC877E-FC60-49D1-9D57-33263182AE5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C0D9B5A7-2F4E-46A7-9EDB-159355F36F6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670CCD3D-12B8-4E30-9F77-BD278973FCD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ABC33C4B-59FE-4B3A-97F0-A4700B0750B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D3259E0E-973D-48C5-B8F3-1BDAED58CD2D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7485B8F3-99E7-409B-B18D-BEFC4757174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Isosceles Triangle 228">
              <a:extLst>
                <a:ext uri="{FF2B5EF4-FFF2-40B4-BE49-F238E27FC236}">
                  <a16:creationId xmlns:a16="http://schemas.microsoft.com/office/drawing/2014/main" id="{5F1247EB-8FDE-4453-A3F6-9D3A6FD7C5D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FCE443FE-98D9-439A-8EE9-9A8B43A219A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F869009C-2D67-481A-BE14-C19D4434D2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4310CE30-3D84-48AF-8CC9-7819AA65545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1905D820-640E-4659-B294-E4AD696975E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5834AA04-BAE0-4A47-83E1-8074F194A74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2BF12197-D5D8-4AA3-8C2E-E4431AB53BF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Arc 235">
              <a:extLst>
                <a:ext uri="{FF2B5EF4-FFF2-40B4-BE49-F238E27FC236}">
                  <a16:creationId xmlns:a16="http://schemas.microsoft.com/office/drawing/2014/main" id="{9A0F225E-B4F5-4204-8195-DF09A7F1504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82237004-B55B-43D6-A51D-A11B8DDB2E7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4640A750-E21C-4DDF-B974-9331D1B9B3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AD2F0512-E269-4607-A9E2-412DB7EF6A6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41EAFCEB-C8C4-4816-96B9-0577CB5FC8D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F68418B5-802E-45DD-9494-65D8A747973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E7EFFC12-E43F-4605-A70A-C4C51D58F032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243" name="Arc 242">
              <a:extLst>
                <a:ext uri="{FF2B5EF4-FFF2-40B4-BE49-F238E27FC236}">
                  <a16:creationId xmlns:a16="http://schemas.microsoft.com/office/drawing/2014/main" id="{26226C39-EC46-463D-B8F1-A17C24172DF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Isosceles Triangle 243">
              <a:extLst>
                <a:ext uri="{FF2B5EF4-FFF2-40B4-BE49-F238E27FC236}">
                  <a16:creationId xmlns:a16="http://schemas.microsoft.com/office/drawing/2014/main" id="{4AA5E7D7-8892-4F1E-8B17-FBDBF671DDA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5EB221E2-556F-4927-905F-FFEB58E7D3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8733808A-0CD8-4E0A-AC38-A7F4964018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8698734C-D6FB-4198-B66D-87D1088455C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A37F9955-4520-4C2A-8840-D4DCF7CFE1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Arc 248">
              <a:extLst>
                <a:ext uri="{FF2B5EF4-FFF2-40B4-BE49-F238E27FC236}">
                  <a16:creationId xmlns:a16="http://schemas.microsoft.com/office/drawing/2014/main" id="{A2D4F517-8EE0-4EFA-BE81-5F4D396CA94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7AB02EA5-7776-4A4E-A4CE-7E1E9CEE22C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359416D9-D927-45F7-B69E-057CE8E79EF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1B78D900-9CD2-4822-953C-9E124616728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5010105F-1BD5-4403-BFFB-175C83E324C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DD3EFD87-85F9-4D26-BE45-5B510F63092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498E20B7-2B07-4E47-983F-41DA3430A58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52DFAC1F-BA47-4C43-8692-C5FD81D1E9E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DF6DA2EF-B2DF-4E64-954F-13FE21D2671E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258" name="Arc 257">
              <a:extLst>
                <a:ext uri="{FF2B5EF4-FFF2-40B4-BE49-F238E27FC236}">
                  <a16:creationId xmlns:a16="http://schemas.microsoft.com/office/drawing/2014/main" id="{145595BF-764E-4956-B474-B72FFEA40C8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Isosceles Triangle 258">
              <a:extLst>
                <a:ext uri="{FF2B5EF4-FFF2-40B4-BE49-F238E27FC236}">
                  <a16:creationId xmlns:a16="http://schemas.microsoft.com/office/drawing/2014/main" id="{20948096-F5EE-4686-97E4-2AC2BDEF319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FA78EFC4-E1E1-43E5-8EED-6636341E68D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D1B7A3BA-141E-4122-BA42-E2A02555F7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77B57A91-201B-49AF-9AC8-0832E527012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AE104A94-887B-40EA-98DA-E8F2707FA06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Arc 263">
              <a:extLst>
                <a:ext uri="{FF2B5EF4-FFF2-40B4-BE49-F238E27FC236}">
                  <a16:creationId xmlns:a16="http://schemas.microsoft.com/office/drawing/2014/main" id="{B7770C1C-5B1A-4D73-A7A8-B30DF3CAA43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34CB8279-8715-4787-A580-B202F10E1B6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Arc 265">
              <a:extLst>
                <a:ext uri="{FF2B5EF4-FFF2-40B4-BE49-F238E27FC236}">
                  <a16:creationId xmlns:a16="http://schemas.microsoft.com/office/drawing/2014/main" id="{733D7998-6F56-4208-9943-280FFEFEB4E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EDE33D5A-F22C-4AFF-8DC6-F66D49B4705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F8102B98-98FF-4FCF-9090-1C0A227A0F7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D24FE601-0BCB-40F9-997E-89205FC90B5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C8FB9BA1-9E6A-4D9E-8AA9-A3060542BF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1" name="Straight Connector 270">
              <a:extLst>
                <a:ext uri="{FF2B5EF4-FFF2-40B4-BE49-F238E27FC236}">
                  <a16:creationId xmlns:a16="http://schemas.microsoft.com/office/drawing/2014/main" id="{9A13C700-EE01-414E-95E2-ED9240FDA43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D95B7EA1-B195-4ABA-804F-A9AF8A90BB7F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8050B2EB-06FA-4503-92F0-4763F97BB4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Isosceles Triangle 273">
              <a:extLst>
                <a:ext uri="{FF2B5EF4-FFF2-40B4-BE49-F238E27FC236}">
                  <a16:creationId xmlns:a16="http://schemas.microsoft.com/office/drawing/2014/main" id="{29225DF6-BB1D-4351-BE41-92FED07F0A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9C2EBFE5-EE4A-4212-94F2-CAF281D93D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0D05FB14-0E2A-45CE-891B-60EEB66E3D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5E7E2E85-68E9-48D2-A88C-D07A0512C55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3421C13C-0545-47FC-8AD1-24D24138B32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2F56E1DF-19B7-44CE-AF80-72D2D426D75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E061BC62-E1C0-4A65-A670-A2F7FD42ED6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Arc 280">
              <a:extLst>
                <a:ext uri="{FF2B5EF4-FFF2-40B4-BE49-F238E27FC236}">
                  <a16:creationId xmlns:a16="http://schemas.microsoft.com/office/drawing/2014/main" id="{1774B884-D7FA-4318-B62C-97D2DDA0E12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Arc 281">
              <a:extLst>
                <a:ext uri="{FF2B5EF4-FFF2-40B4-BE49-F238E27FC236}">
                  <a16:creationId xmlns:a16="http://schemas.microsoft.com/office/drawing/2014/main" id="{8FDB2C10-D7DC-4FAF-B5E6-F687A4792CF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1BDAB2BD-7507-4C5F-B611-7ADC5D7924E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D83C378D-5BD4-4FDB-96C2-DCCA2732C95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E79DE4E5-A514-4A08-BA4D-9B09EBF6422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6813EC65-44ED-4B8F-9B2D-87755C8B371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21FCC41D-10CF-4999-9395-C18005ED45DA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FD1532E4-72C7-41C7-8F7C-EFEED851C54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Isosceles Triangle 288">
              <a:extLst>
                <a:ext uri="{FF2B5EF4-FFF2-40B4-BE49-F238E27FC236}">
                  <a16:creationId xmlns:a16="http://schemas.microsoft.com/office/drawing/2014/main" id="{97C1C037-77B3-4CFF-ACA1-EC6BD9C7C7B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90" name="Straight Connector 289">
              <a:extLst>
                <a:ext uri="{FF2B5EF4-FFF2-40B4-BE49-F238E27FC236}">
                  <a16:creationId xmlns:a16="http://schemas.microsoft.com/office/drawing/2014/main" id="{4511F53D-613F-4AA2-94B3-1A55B00D105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28B4089E-8389-4EFC-8BE1-CE00A15624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2" name="Arc 291">
              <a:extLst>
                <a:ext uri="{FF2B5EF4-FFF2-40B4-BE49-F238E27FC236}">
                  <a16:creationId xmlns:a16="http://schemas.microsoft.com/office/drawing/2014/main" id="{ADDE4825-8AF5-4FC3-9289-B57196D8403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960AECAB-776F-4F68-989B-25109AD5A0A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Arc 293">
              <a:extLst>
                <a:ext uri="{FF2B5EF4-FFF2-40B4-BE49-F238E27FC236}">
                  <a16:creationId xmlns:a16="http://schemas.microsoft.com/office/drawing/2014/main" id="{2DBC3A07-5636-4B4B-AB29-886101B2F4D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008970B6-E153-43EB-8629-FE69087206D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0AB6050B-53B5-416F-96E0-D007A2DE8C6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CBEA6084-C49B-4853-8533-5D2E2A97C24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Oval 297">
              <a:extLst>
                <a:ext uri="{FF2B5EF4-FFF2-40B4-BE49-F238E27FC236}">
                  <a16:creationId xmlns:a16="http://schemas.microsoft.com/office/drawing/2014/main" id="{72A5F5C7-FA52-49EE-94D8-2410BF9F3BC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D756A9F2-16B2-407B-AD3A-DDB8598B8CA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A7707809-6E2C-45C3-8DFA-CCE179E81E2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1" name="Straight Connector 300">
              <a:extLst>
                <a:ext uri="{FF2B5EF4-FFF2-40B4-BE49-F238E27FC236}">
                  <a16:creationId xmlns:a16="http://schemas.microsoft.com/office/drawing/2014/main" id="{9275CCA8-EDDD-4FBD-84EB-46696F64708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25CF2478-C2FD-4B0F-AFEC-2EE31EA804A6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991D458B-0B38-4D3E-83F7-3E73DD885CC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Isosceles Triangle 303">
              <a:extLst>
                <a:ext uri="{FF2B5EF4-FFF2-40B4-BE49-F238E27FC236}">
                  <a16:creationId xmlns:a16="http://schemas.microsoft.com/office/drawing/2014/main" id="{74E6EB33-9A03-4D74-AF85-EF4CD8BCB79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05" name="Straight Connector 304">
              <a:extLst>
                <a:ext uri="{FF2B5EF4-FFF2-40B4-BE49-F238E27FC236}">
                  <a16:creationId xmlns:a16="http://schemas.microsoft.com/office/drawing/2014/main" id="{30FF73A0-35D2-4CA8-A63A-0B76C783563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>
              <a:extLst>
                <a:ext uri="{FF2B5EF4-FFF2-40B4-BE49-F238E27FC236}">
                  <a16:creationId xmlns:a16="http://schemas.microsoft.com/office/drawing/2014/main" id="{2404BF07-5013-4326-8458-AE01A1CCE7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4CDC9EAD-AB6E-4FFF-ADD4-AD50B496B7C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69FD7D26-0DEE-4C3A-BAB3-51A4161047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Arc 308">
              <a:extLst>
                <a:ext uri="{FF2B5EF4-FFF2-40B4-BE49-F238E27FC236}">
                  <a16:creationId xmlns:a16="http://schemas.microsoft.com/office/drawing/2014/main" id="{522E7359-3692-437E-8ABB-BAA2B99BC31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5D4241E3-6D71-4D49-8C03-DD1316AD138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Arc 310">
              <a:extLst>
                <a:ext uri="{FF2B5EF4-FFF2-40B4-BE49-F238E27FC236}">
                  <a16:creationId xmlns:a16="http://schemas.microsoft.com/office/drawing/2014/main" id="{BCE188D9-FD77-429D-A1C3-01B17AF74BA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Arc 311">
              <a:extLst>
                <a:ext uri="{FF2B5EF4-FFF2-40B4-BE49-F238E27FC236}">
                  <a16:creationId xmlns:a16="http://schemas.microsoft.com/office/drawing/2014/main" id="{266DA3CF-0348-43A3-96E6-DC5120F0762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3ACDC4FE-E9A9-4EB3-A4C1-8F927EABAE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879402EC-6362-4916-93E5-6618A4C6F4F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0E2A5B51-00F2-4A98-B652-EB957B8630B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6" name="Straight Connector 315">
              <a:extLst>
                <a:ext uri="{FF2B5EF4-FFF2-40B4-BE49-F238E27FC236}">
                  <a16:creationId xmlns:a16="http://schemas.microsoft.com/office/drawing/2014/main" id="{7CF9A0F9-1D43-49BA-BFF4-ABCFA6F0254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DD09B94A-E705-4D77-BF7E-14D476E869DD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455C09DF-A275-47AA-B963-4E2A7D42205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Isosceles Triangle 318">
              <a:extLst>
                <a:ext uri="{FF2B5EF4-FFF2-40B4-BE49-F238E27FC236}">
                  <a16:creationId xmlns:a16="http://schemas.microsoft.com/office/drawing/2014/main" id="{73F4C838-F26E-4D1C-B9AD-017B7A1DB0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A4710199-5394-41E7-8248-E3579A6A9FE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A0E86911-2CB1-4EBF-8F86-EB0E16A7C5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5F0E44FE-E9CB-409F-AD6C-FE818293D5B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E2694E0B-815B-41A8-AD7B-9F63D627B7C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00B9F138-C309-4257-B971-43459CBE54A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15AAF64E-6C26-4AE6-A34E-5962A3E56E4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Arc 325">
              <a:extLst>
                <a:ext uri="{FF2B5EF4-FFF2-40B4-BE49-F238E27FC236}">
                  <a16:creationId xmlns:a16="http://schemas.microsoft.com/office/drawing/2014/main" id="{860EDB80-CDE7-4917-811E-0D3B0A46F1C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420C4D0F-C22A-41F8-89CC-7B877221AB2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8A5BAA61-1DB6-4B39-983F-10FDA5528D0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E7F7E407-DB60-41E6-9FBE-1D85A2DC836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8DF47F94-F905-4C3A-B07A-E36BDE03E3C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1" name="Straight Connector 330">
              <a:extLst>
                <a:ext uri="{FF2B5EF4-FFF2-40B4-BE49-F238E27FC236}">
                  <a16:creationId xmlns:a16="http://schemas.microsoft.com/office/drawing/2014/main" id="{907CF264-784D-4E3B-948A-6BF5B477D25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2" name="Group 331">
            <a:extLst>
              <a:ext uri="{FF2B5EF4-FFF2-40B4-BE49-F238E27FC236}">
                <a16:creationId xmlns:a16="http://schemas.microsoft.com/office/drawing/2014/main" id="{25B62FFB-D1F7-4D87-ABCE-6ECA3152938F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5641DC3C-1637-4320-9457-323EB2D18C0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Isosceles Triangle 333">
              <a:extLst>
                <a:ext uri="{FF2B5EF4-FFF2-40B4-BE49-F238E27FC236}">
                  <a16:creationId xmlns:a16="http://schemas.microsoft.com/office/drawing/2014/main" id="{8AC1B53A-EC08-43BC-957E-7A39FFCAD04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F1819300-8EB0-46CB-86B0-60F12E5FC8D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23C09EB1-3777-4948-A3AF-0568A5DCAC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3F9BE324-3DF6-4BFF-B6EF-2D611C5F93A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877591AF-0AED-4832-93FF-C0E05EEBE3A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Arc 338">
              <a:extLst>
                <a:ext uri="{FF2B5EF4-FFF2-40B4-BE49-F238E27FC236}">
                  <a16:creationId xmlns:a16="http://schemas.microsoft.com/office/drawing/2014/main" id="{C80E771B-D9AF-4BB8-9648-6DC4B0F61BA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AAE7F5B6-4409-4F64-AB7C-20C83C1D942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626D9A0B-F5F8-4416-B336-50FB3005AD7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C2982BF6-862F-4BBE-B65E-D463296881E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244C3348-E938-4E88-B5B2-7C897582C21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96523E0F-9FEC-46FA-BBC8-1DCCDCE1074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3AC6F70F-835E-40CA-A68A-DE6D0474AB0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39400BD7-EA1F-40C2-A05A-11E856E6A30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586BB261-06AB-42F5-A480-1AFAAF85668E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094F619E-7E42-4868-B646-4753624F73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Isosceles Triangle 348">
              <a:extLst>
                <a:ext uri="{FF2B5EF4-FFF2-40B4-BE49-F238E27FC236}">
                  <a16:creationId xmlns:a16="http://schemas.microsoft.com/office/drawing/2014/main" id="{922E1BF5-8152-43BA-B748-8AF1E7E977D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50" name="Straight Connector 349">
              <a:extLst>
                <a:ext uri="{FF2B5EF4-FFF2-40B4-BE49-F238E27FC236}">
                  <a16:creationId xmlns:a16="http://schemas.microsoft.com/office/drawing/2014/main" id="{39BD6193-F51F-4021-8E18-B062F309713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>
              <a:extLst>
                <a:ext uri="{FF2B5EF4-FFF2-40B4-BE49-F238E27FC236}">
                  <a16:creationId xmlns:a16="http://schemas.microsoft.com/office/drawing/2014/main" id="{A0735AEF-E67C-48A5-917B-1350F27290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B61C2658-2253-4047-9584-B24BC02575D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D194DAB8-32F6-419E-A8DD-20AB2C2CC49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E576AA6D-479D-4527-8CD6-D6942F046C6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68C030AB-0CF1-4370-854F-FAE34BA3E3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Arc 355">
              <a:extLst>
                <a:ext uri="{FF2B5EF4-FFF2-40B4-BE49-F238E27FC236}">
                  <a16:creationId xmlns:a16="http://schemas.microsoft.com/office/drawing/2014/main" id="{85E3DE13-A9D3-44AE-B6C9-9F9E061DA27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379B24E0-A8D3-4AB2-8997-CA684E94BBE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id="{A6C4B62D-7FA8-4137-A2EB-B995DEDAEB1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014B32A1-D749-42F7-843A-8EA3D5F6B82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4D5861DC-D064-4E40-93AC-1A373EC71B4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1" name="Straight Connector 360">
              <a:extLst>
                <a:ext uri="{FF2B5EF4-FFF2-40B4-BE49-F238E27FC236}">
                  <a16:creationId xmlns:a16="http://schemas.microsoft.com/office/drawing/2014/main" id="{4E0F7BC9-AA5B-48A4-933A-48B250D5574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A536F9C4-0C92-4EBE-A7CD-CC456DABF1C2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7C50B0D0-8F27-42C7-B33D-3C178846896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Isosceles Triangle 363">
              <a:extLst>
                <a:ext uri="{FF2B5EF4-FFF2-40B4-BE49-F238E27FC236}">
                  <a16:creationId xmlns:a16="http://schemas.microsoft.com/office/drawing/2014/main" id="{6F3B475B-ADAC-495E-9345-2AA45BEB2CF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65" name="Straight Connector 364">
              <a:extLst>
                <a:ext uri="{FF2B5EF4-FFF2-40B4-BE49-F238E27FC236}">
                  <a16:creationId xmlns:a16="http://schemas.microsoft.com/office/drawing/2014/main" id="{46701310-8C4A-4D45-844C-7D591C99494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92EB176E-9B00-4DBE-88A0-259329936C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D2C05167-DF6F-425D-A10B-7C2FF951C14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0A8476F3-9E15-4D10-9D09-4B68FE2B82B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1A3C3FAE-4C4D-470A-9EED-A677DB04C88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974891CB-5DA1-4908-8242-FB2491952F8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7075C65E-3E94-43B8-B24A-CE41036EAF1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F3726943-D45B-4C1A-A36D-AC2EC751934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570BF570-0139-4BD2-BD3F-4C13A36ED8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F4573241-A2E6-40F0-AE35-799D849D7D8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161D84F6-1F29-44B8-98AE-30EC343AFCE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1F926971-3D61-4966-85EF-FF7A4386EEF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0EB00D0B-180B-48F2-8D4F-3F38CCCEBAF3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6D4ED8FD-88ED-4876-B888-5F760E75A97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Isosceles Triangle 378">
              <a:extLst>
                <a:ext uri="{FF2B5EF4-FFF2-40B4-BE49-F238E27FC236}">
                  <a16:creationId xmlns:a16="http://schemas.microsoft.com/office/drawing/2014/main" id="{73333A45-57AC-4426-965E-4EDAE876879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80" name="Straight Connector 379">
              <a:extLst>
                <a:ext uri="{FF2B5EF4-FFF2-40B4-BE49-F238E27FC236}">
                  <a16:creationId xmlns:a16="http://schemas.microsoft.com/office/drawing/2014/main" id="{863EE33C-09D0-4702-A763-BD4E0A0CC00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A6602FA0-BE48-4AC0-91D8-0DC53E48E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B7B77AC8-C2A1-4E1E-9C74-4A30C32C1EA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F82198C3-6D11-4807-8FD4-EC2F0904597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Arc 383">
              <a:extLst>
                <a:ext uri="{FF2B5EF4-FFF2-40B4-BE49-F238E27FC236}">
                  <a16:creationId xmlns:a16="http://schemas.microsoft.com/office/drawing/2014/main" id="{D0A558C0-23CC-41A1-B44F-5D68EB23A30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343D1A3E-C3DD-4165-891D-E29C035AD3B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2DBC265B-C74E-4D94-9E17-F172CC65D52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B6209379-CFD4-4CF3-8E5A-F0735DCAF25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3787F945-84B3-4544-9EB3-31FB888AB4A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34610051-0DA6-4CC3-90D7-E97225AA4DA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19A9881D-B4E3-4228-92E9-3FFF8327B2D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76FCC242-4D0F-4550-9391-C398E0FF490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C6A0B67B-1EBC-4090-B177-54C0AA52D0F4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987BD8C7-D49C-4F0B-AA3A-476C1C3B087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Isosceles Triangle 393">
              <a:extLst>
                <a:ext uri="{FF2B5EF4-FFF2-40B4-BE49-F238E27FC236}">
                  <a16:creationId xmlns:a16="http://schemas.microsoft.com/office/drawing/2014/main" id="{BBAB4971-A281-44DC-BBB9-3C58BAC2D8C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4E5151A4-B1C8-4C11-A37D-2DE2C04F204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C79FA05A-B88A-4F22-A918-2B8C550327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2DAAC914-E857-4FB6-9FBA-18EDD2C8C9C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08BC6542-13BF-4E3A-A375-0E4F9931102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Arc 398">
              <a:extLst>
                <a:ext uri="{FF2B5EF4-FFF2-40B4-BE49-F238E27FC236}">
                  <a16:creationId xmlns:a16="http://schemas.microsoft.com/office/drawing/2014/main" id="{13133A7A-6C50-4FDB-9CCA-F2FCD931FD0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C3DBCF45-4126-46C6-8EF7-B1E6CDCE961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Arc 400">
              <a:extLst>
                <a:ext uri="{FF2B5EF4-FFF2-40B4-BE49-F238E27FC236}">
                  <a16:creationId xmlns:a16="http://schemas.microsoft.com/office/drawing/2014/main" id="{760B35EC-6879-4DD0-993F-178D7EFF7EC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F00534B0-DE8C-4889-BD2C-EBDA14C0871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Oval 402">
              <a:extLst>
                <a:ext uri="{FF2B5EF4-FFF2-40B4-BE49-F238E27FC236}">
                  <a16:creationId xmlns:a16="http://schemas.microsoft.com/office/drawing/2014/main" id="{464248E1-F70D-4F87-B296-C620D6F9D9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D9A8A643-FC53-479C-B549-37F1B89D214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13162019-E502-435A-95A6-60C7B8FAAA4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9EFF4D99-55C9-4041-8691-02A2D1FC933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988A63E2-8C05-40BE-9FD5-A8624FC45E5A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2B3F04CB-AB3C-4B08-9E65-C943808A6B6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Isosceles Triangle 408">
              <a:extLst>
                <a:ext uri="{FF2B5EF4-FFF2-40B4-BE49-F238E27FC236}">
                  <a16:creationId xmlns:a16="http://schemas.microsoft.com/office/drawing/2014/main" id="{299774B8-E518-42AC-9361-6F3FE0F2535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10" name="Straight Connector 409">
              <a:extLst>
                <a:ext uri="{FF2B5EF4-FFF2-40B4-BE49-F238E27FC236}">
                  <a16:creationId xmlns:a16="http://schemas.microsoft.com/office/drawing/2014/main" id="{CAA62CAD-05F9-41CA-84FA-6694F26FCC3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20522D63-5584-4DB2-97D3-44EBF82A39D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7C66CB2A-C8C0-47EC-8C0F-7DC63CF3791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Arc 412">
              <a:extLst>
                <a:ext uri="{FF2B5EF4-FFF2-40B4-BE49-F238E27FC236}">
                  <a16:creationId xmlns:a16="http://schemas.microsoft.com/office/drawing/2014/main" id="{A639E15E-D4DC-4A82-AB07-2E1940EB1C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Arc 413">
              <a:extLst>
                <a:ext uri="{FF2B5EF4-FFF2-40B4-BE49-F238E27FC236}">
                  <a16:creationId xmlns:a16="http://schemas.microsoft.com/office/drawing/2014/main" id="{B2161B04-EC21-49D7-9107-A178C436C8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886C87DF-B292-4960-A5DF-60C3F1C4F1F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Arc 415">
              <a:extLst>
                <a:ext uri="{FF2B5EF4-FFF2-40B4-BE49-F238E27FC236}">
                  <a16:creationId xmlns:a16="http://schemas.microsoft.com/office/drawing/2014/main" id="{EA0E4F05-642D-4CF0-98D4-247B897E3F0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Arc 416">
              <a:extLst>
                <a:ext uri="{FF2B5EF4-FFF2-40B4-BE49-F238E27FC236}">
                  <a16:creationId xmlns:a16="http://schemas.microsoft.com/office/drawing/2014/main" id="{3F31B8EB-5461-41BC-9931-6241DE47403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A81FCD2C-EC2D-4F21-A196-185A571F925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80131BFA-4A98-4B2E-94C9-BA6953F4C50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B6567DE5-F128-4E8A-844A-5711F1A678E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1AD274EA-1B09-447D-995D-3F349D5A580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BFEF054D-A281-4F39-84BD-C48C39CDFA21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2D7C32C3-E81D-4BE0-8D7D-219E50B3CFD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Isosceles Triangle 423">
              <a:extLst>
                <a:ext uri="{FF2B5EF4-FFF2-40B4-BE49-F238E27FC236}">
                  <a16:creationId xmlns:a16="http://schemas.microsoft.com/office/drawing/2014/main" id="{0B377B3E-A288-4C72-90ED-BB6B0A7CF0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25" name="Straight Connector 424">
              <a:extLst>
                <a:ext uri="{FF2B5EF4-FFF2-40B4-BE49-F238E27FC236}">
                  <a16:creationId xmlns:a16="http://schemas.microsoft.com/office/drawing/2014/main" id="{933FF3A8-8F23-4263-BD6C-C4E4227731F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6" name="Straight Connector 425">
              <a:extLst>
                <a:ext uri="{FF2B5EF4-FFF2-40B4-BE49-F238E27FC236}">
                  <a16:creationId xmlns:a16="http://schemas.microsoft.com/office/drawing/2014/main" id="{DA92BFB7-8517-4650-8436-7178AFE19A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DA05AF32-8F98-41A7-AEBF-1D12338391F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Arc 427">
              <a:extLst>
                <a:ext uri="{FF2B5EF4-FFF2-40B4-BE49-F238E27FC236}">
                  <a16:creationId xmlns:a16="http://schemas.microsoft.com/office/drawing/2014/main" id="{E79EF06E-C4B4-4789-A4B4-EDE8686ECC8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6D4720E1-D49D-49F4-9D1C-A2851E327DB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Arc 429">
              <a:extLst>
                <a:ext uri="{FF2B5EF4-FFF2-40B4-BE49-F238E27FC236}">
                  <a16:creationId xmlns:a16="http://schemas.microsoft.com/office/drawing/2014/main" id="{0146BEAD-9E56-4D38-8CC1-875B2226ACF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Arc 430">
              <a:extLst>
                <a:ext uri="{FF2B5EF4-FFF2-40B4-BE49-F238E27FC236}">
                  <a16:creationId xmlns:a16="http://schemas.microsoft.com/office/drawing/2014/main" id="{A1AFEDA9-3E4D-4BB6-9CD0-EDBC5B9FF4D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FF79D8FA-0BDE-4F98-95F2-50F444D546B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Oval 432">
              <a:extLst>
                <a:ext uri="{FF2B5EF4-FFF2-40B4-BE49-F238E27FC236}">
                  <a16:creationId xmlns:a16="http://schemas.microsoft.com/office/drawing/2014/main" id="{BB159C6D-79B7-4385-9CF3-A315F7F7BF5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7EAD1698-ADBE-4035-BCCE-5BEFE44CCE8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AEB59B93-2EF5-42F7-A0CE-7A41679872F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9295E589-D8B0-4C10-AE0C-E75F6087AF4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84B43CBB-F4AA-4462-8ABE-6C9C37722F34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FF05F098-D9D0-4A8A-B619-A97C3914E7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Isosceles Triangle 438">
              <a:extLst>
                <a:ext uri="{FF2B5EF4-FFF2-40B4-BE49-F238E27FC236}">
                  <a16:creationId xmlns:a16="http://schemas.microsoft.com/office/drawing/2014/main" id="{197A042F-DE53-4712-A46D-E0FE35B5C06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40" name="Straight Connector 439">
              <a:extLst>
                <a:ext uri="{FF2B5EF4-FFF2-40B4-BE49-F238E27FC236}">
                  <a16:creationId xmlns:a16="http://schemas.microsoft.com/office/drawing/2014/main" id="{E88F0A6F-FC89-46A3-B2C4-58E662D7747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1" name="Straight Connector 440">
              <a:extLst>
                <a:ext uri="{FF2B5EF4-FFF2-40B4-BE49-F238E27FC236}">
                  <a16:creationId xmlns:a16="http://schemas.microsoft.com/office/drawing/2014/main" id="{EB6636D7-355E-40DD-90A3-FF330B674E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4B82A694-2E67-43E5-BDBF-22A4ED72A46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F10C89CD-D5F0-472A-8CBD-E27A35E8F59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AE31189B-04A0-4302-B409-F34767D0D68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Arc 444">
              <a:extLst>
                <a:ext uri="{FF2B5EF4-FFF2-40B4-BE49-F238E27FC236}">
                  <a16:creationId xmlns:a16="http://schemas.microsoft.com/office/drawing/2014/main" id="{349EC812-431B-4F7E-A700-7D1BFC5F23F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E46ABEF4-B448-46F8-90ED-6D0205628C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Arc 446">
              <a:extLst>
                <a:ext uri="{FF2B5EF4-FFF2-40B4-BE49-F238E27FC236}">
                  <a16:creationId xmlns:a16="http://schemas.microsoft.com/office/drawing/2014/main" id="{72A426A6-8DA7-4BED-AB98-A1E32A659A7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FE810C55-4F00-4D35-8F73-C108A40CAD9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E3B57A66-FE61-4EA6-8759-8FFC554516B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72391A5F-08A8-4F7C-87F8-1F69F1760BE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0E3B9991-D5DE-4CCF-B4FC-F4FF1A7C5A4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2B2AB145-9C1F-468D-88F5-D58A9EFDAE18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B664F520-20FF-484F-B0AD-7E174BCB5A6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Isosceles Triangle 453">
              <a:extLst>
                <a:ext uri="{FF2B5EF4-FFF2-40B4-BE49-F238E27FC236}">
                  <a16:creationId xmlns:a16="http://schemas.microsoft.com/office/drawing/2014/main" id="{0E686C62-2263-4D3F-BAD5-C26447DBABB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D17AA06D-4AF5-4CF9-8967-6D9CA8394E5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212E868B-A7E6-41D0-AC8F-AE315EC086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FAE877DA-ED76-42CE-B7DF-650EEAF762B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82553F40-4AA6-4CE1-AC72-0BE9D0B3ABB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0EF5C73F-C048-4B72-823E-9D77814E85A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3DF19E0D-3957-4D06-9168-CA21F97211A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A88E7D65-3D8B-495B-93EC-CE4DE4676F7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Arc 461">
              <a:extLst>
                <a:ext uri="{FF2B5EF4-FFF2-40B4-BE49-F238E27FC236}">
                  <a16:creationId xmlns:a16="http://schemas.microsoft.com/office/drawing/2014/main" id="{AD17CEB1-B962-4870-A52A-F1B4FBB1A54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Oval 462">
              <a:extLst>
                <a:ext uri="{FF2B5EF4-FFF2-40B4-BE49-F238E27FC236}">
                  <a16:creationId xmlns:a16="http://schemas.microsoft.com/office/drawing/2014/main" id="{5B09A4A5-5661-449F-B145-D187FA50CA2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B6B178DC-7306-41D3-9706-F3B0A1BDF62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B902A20C-467D-481F-91B9-EC93800B5A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52F977A3-BFE8-4244-9ACF-BD48E9F54C2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507C9249-3E5C-4245-99AC-0A610914A2D4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2D2F9FAE-1A35-472F-8D72-20CF16CE4FA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Isosceles Triangle 468">
              <a:extLst>
                <a:ext uri="{FF2B5EF4-FFF2-40B4-BE49-F238E27FC236}">
                  <a16:creationId xmlns:a16="http://schemas.microsoft.com/office/drawing/2014/main" id="{0823608B-F6AE-4B94-BC2C-59F423D1733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A1DCB1D7-F71E-457F-9585-17187D4CD4E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A9FB9BC9-1B87-4B93-8B28-83F1535FDA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1F1D31D5-A9EC-4E90-A0E0-4041CDB3659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457623BE-F3EC-455A-9423-390B1E69603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876069E5-0A4F-426D-A573-869693774F9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F0A04FD8-3955-43C1-B0C3-2FBFB507F1D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Arc 475">
              <a:extLst>
                <a:ext uri="{FF2B5EF4-FFF2-40B4-BE49-F238E27FC236}">
                  <a16:creationId xmlns:a16="http://schemas.microsoft.com/office/drawing/2014/main" id="{8D474D93-4C07-46D4-91C3-3893F946016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0CA600AA-6282-4139-842A-A2C7907FE91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E83AC776-F200-446E-A1A1-A5839CCD205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DAECFF32-E36A-44D8-9451-0731DE94B89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A29F3CA4-82DC-4F07-93D9-DCBAF8FCD6D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40EE4F9E-E5E3-4AD3-93B5-EEF80B2BBD4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C1331120-3183-4D8A-B979-393EE623D6B5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84E10371-EF6C-47AF-9261-D942DC878ED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Isosceles Triangle 483">
              <a:extLst>
                <a:ext uri="{FF2B5EF4-FFF2-40B4-BE49-F238E27FC236}">
                  <a16:creationId xmlns:a16="http://schemas.microsoft.com/office/drawing/2014/main" id="{5067C188-F137-4607-9F94-E0E808F8764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F7D35CC8-138C-4DC1-BDCC-278926C22E3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0119123A-49AB-4B97-ABA0-E05CDC160A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FAEF75D9-8028-4233-BA66-C866AF85477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DE7639BA-A062-45A6-A96C-2E27D08F427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6A7AFD56-B75D-4A56-8E2E-30DC1D70EB7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5FCEF6B1-72EB-42AF-B28A-8E86688D032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9FC35E0D-BCD1-4559-93D8-C9B2F0B05DB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5A9EC0EB-67B7-4FCD-9CE0-8B63166049A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F932CEDA-676E-4719-B981-8C9CD4E071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E9FC53BD-FDBE-49A7-A004-9E0E7F91940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07E47B31-A107-4495-9CF3-DEFBAEBB84B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B0286D70-9957-43E5-8A7D-E451F23B5D7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7" name="Group 496">
            <a:extLst>
              <a:ext uri="{FF2B5EF4-FFF2-40B4-BE49-F238E27FC236}">
                <a16:creationId xmlns:a16="http://schemas.microsoft.com/office/drawing/2014/main" id="{18CB0041-6BCF-454F-9844-FE2BF8E9C73B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498" name="Arc 497">
              <a:extLst>
                <a:ext uri="{FF2B5EF4-FFF2-40B4-BE49-F238E27FC236}">
                  <a16:creationId xmlns:a16="http://schemas.microsoft.com/office/drawing/2014/main" id="{CCD4ECBF-6406-4B24-B256-2094973BC6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Isosceles Triangle 498">
              <a:extLst>
                <a:ext uri="{FF2B5EF4-FFF2-40B4-BE49-F238E27FC236}">
                  <a16:creationId xmlns:a16="http://schemas.microsoft.com/office/drawing/2014/main" id="{CCCBF3C7-6DCA-4EB5-91E7-8CF2D5AA06D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805D6D3A-4FE6-4924-98E6-A9FA026E996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4189D551-3816-47F9-872D-08BA5F5E31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96F689F5-5F6E-4D38-8F67-1E801B2A45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5AF4E74B-8D63-4BC4-A2F8-6823F47EFD2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Arc 503">
              <a:extLst>
                <a:ext uri="{FF2B5EF4-FFF2-40B4-BE49-F238E27FC236}">
                  <a16:creationId xmlns:a16="http://schemas.microsoft.com/office/drawing/2014/main" id="{C2CCA9DE-6266-468C-A932-30D0FE92DCE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8AD03036-59FB-4415-B810-649B8B3B40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1DDE97BD-579F-4E63-845F-4A600F12154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F4D646AF-F4F2-426A-88F6-49DDDD96DB5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Oval 507">
              <a:extLst>
                <a:ext uri="{FF2B5EF4-FFF2-40B4-BE49-F238E27FC236}">
                  <a16:creationId xmlns:a16="http://schemas.microsoft.com/office/drawing/2014/main" id="{0C58BCC3-147F-49B4-9AE4-8D74A67F57A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B07F32E0-9431-42BC-BD95-33B5202598E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5026454F-2EC5-40D8-B520-9C6044C2029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68EF0D59-BDB0-4423-B888-F1F53399643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3A4A3E91-1846-4DE6-BEF1-8796863562E5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13" name="Arc 512">
              <a:extLst>
                <a:ext uri="{FF2B5EF4-FFF2-40B4-BE49-F238E27FC236}">
                  <a16:creationId xmlns:a16="http://schemas.microsoft.com/office/drawing/2014/main" id="{14BDDAE7-61F4-44A5-AA06-E78BF436CFC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Isosceles Triangle 513">
              <a:extLst>
                <a:ext uri="{FF2B5EF4-FFF2-40B4-BE49-F238E27FC236}">
                  <a16:creationId xmlns:a16="http://schemas.microsoft.com/office/drawing/2014/main" id="{E416F5A3-9E80-480A-BE3D-0A48B6A30CD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02C63886-0345-4877-8046-AFEF32791EB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30E98604-180C-4E16-BF31-10FAA8A67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3621DF38-5B1C-40CE-8064-71789F9AC66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EAC85034-6820-487B-8984-9330C47C652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Arc 518">
              <a:extLst>
                <a:ext uri="{FF2B5EF4-FFF2-40B4-BE49-F238E27FC236}">
                  <a16:creationId xmlns:a16="http://schemas.microsoft.com/office/drawing/2014/main" id="{EF05D409-423A-4909-8798-FF3156BF7C6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D7B4E562-359C-4AE5-8424-B4CCE262E72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Arc 520">
              <a:extLst>
                <a:ext uri="{FF2B5EF4-FFF2-40B4-BE49-F238E27FC236}">
                  <a16:creationId xmlns:a16="http://schemas.microsoft.com/office/drawing/2014/main" id="{26E20B71-7CAF-4348-8BB1-B1636E91F04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6E3B6E35-69B7-413F-B612-F735A800CEA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359E1D2A-B0A3-42EF-BA20-0B4A0DEEA1D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91F68F96-2CF4-4CCE-BF40-3E7C6D7091D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4C9FB57D-BD19-4931-B648-2EFD0016D62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6" name="Straight Connector 525">
              <a:extLst>
                <a:ext uri="{FF2B5EF4-FFF2-40B4-BE49-F238E27FC236}">
                  <a16:creationId xmlns:a16="http://schemas.microsoft.com/office/drawing/2014/main" id="{EA2E8B67-715B-4B5F-AF9B-36B25D613EA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7" name="Group 526">
            <a:extLst>
              <a:ext uri="{FF2B5EF4-FFF2-40B4-BE49-F238E27FC236}">
                <a16:creationId xmlns:a16="http://schemas.microsoft.com/office/drawing/2014/main" id="{40B20AE7-057E-44CC-B1CF-653450940B13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40EA9717-62E7-4DDB-83E3-ACA052803BD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Isosceles Triangle 528">
              <a:extLst>
                <a:ext uri="{FF2B5EF4-FFF2-40B4-BE49-F238E27FC236}">
                  <a16:creationId xmlns:a16="http://schemas.microsoft.com/office/drawing/2014/main" id="{300A2A35-4CAE-4975-BF75-9F30E1EA589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3750AF8B-1FBB-434A-B510-0E6C4BEE930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Straight Connector 530">
              <a:extLst>
                <a:ext uri="{FF2B5EF4-FFF2-40B4-BE49-F238E27FC236}">
                  <a16:creationId xmlns:a16="http://schemas.microsoft.com/office/drawing/2014/main" id="{C697466C-F516-40AD-BA1B-30249283E3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3453536A-BEEC-4043-939C-4B3DF94A311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60D93A9B-3B17-4B9A-B405-326502680F1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53662321-035E-4226-A033-77FD3A9F064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8D2C10AC-FF5C-4B83-8DAF-3527767EA7F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Arc 535">
              <a:extLst>
                <a:ext uri="{FF2B5EF4-FFF2-40B4-BE49-F238E27FC236}">
                  <a16:creationId xmlns:a16="http://schemas.microsoft.com/office/drawing/2014/main" id="{969B509F-7648-4CCF-AECB-96B4F9EF4E4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Arc 536">
              <a:extLst>
                <a:ext uri="{FF2B5EF4-FFF2-40B4-BE49-F238E27FC236}">
                  <a16:creationId xmlns:a16="http://schemas.microsoft.com/office/drawing/2014/main" id="{3091FFFC-13A0-485D-B07C-F4BD4878B91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D4AFBC4E-591C-491D-9186-736FD55F8DF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FC9C92E3-FAB9-449A-A4FA-D11A8904FDA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65CC9F57-121E-4D12-BBF3-4057A87AA85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4189196F-2779-4F84-8A68-1EA1EC72B12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2" name="Group 541">
            <a:extLst>
              <a:ext uri="{FF2B5EF4-FFF2-40B4-BE49-F238E27FC236}">
                <a16:creationId xmlns:a16="http://schemas.microsoft.com/office/drawing/2014/main" id="{97364622-8E8C-4027-90EC-FB57C47100AD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0C6F8F86-DC10-4E9B-A107-6D28B47F67E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Isosceles Triangle 543">
              <a:extLst>
                <a:ext uri="{FF2B5EF4-FFF2-40B4-BE49-F238E27FC236}">
                  <a16:creationId xmlns:a16="http://schemas.microsoft.com/office/drawing/2014/main" id="{1B40B218-ECCF-4F18-B22D-A28BE9D9D2C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CAD9518E-67FA-4EE2-B9AC-8930B228BDE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8934D327-F6E0-4B2F-A619-DF808B7FC5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7" name="Arc 546">
              <a:extLst>
                <a:ext uri="{FF2B5EF4-FFF2-40B4-BE49-F238E27FC236}">
                  <a16:creationId xmlns:a16="http://schemas.microsoft.com/office/drawing/2014/main" id="{80DC97CF-4D73-48CD-9F72-1C09DA49FD1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EDA8B3BF-AAE6-4CFF-A2D5-8A5C960E3B1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Arc 548">
              <a:extLst>
                <a:ext uri="{FF2B5EF4-FFF2-40B4-BE49-F238E27FC236}">
                  <a16:creationId xmlns:a16="http://schemas.microsoft.com/office/drawing/2014/main" id="{9758545B-7883-42B0-9638-42C0C05BEAE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8866EFDC-6006-4D18-BC71-2D47E8B7A5C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F434C52C-89F8-46BF-A056-5D5511F7276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DE74492B-42DD-4DDA-BBA4-A3E95885350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Oval 552">
              <a:extLst>
                <a:ext uri="{FF2B5EF4-FFF2-40B4-BE49-F238E27FC236}">
                  <a16:creationId xmlns:a16="http://schemas.microsoft.com/office/drawing/2014/main" id="{EE1BFB8B-81C4-4342-B160-084EB0791EF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03A02ADB-A376-4424-BB49-23EC30042D6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E1BBFC70-3432-40CE-99F4-55B59F13D98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163D7620-DE94-47C1-B1C9-4ACD4EF74AE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7" name="Group 556">
            <a:extLst>
              <a:ext uri="{FF2B5EF4-FFF2-40B4-BE49-F238E27FC236}">
                <a16:creationId xmlns:a16="http://schemas.microsoft.com/office/drawing/2014/main" id="{ECEA69A2-236A-42AE-B490-9084DB5BE51A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4554EC5F-524E-452F-BBEB-C2A4FFAFAE0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Isosceles Triangle 558">
              <a:extLst>
                <a:ext uri="{FF2B5EF4-FFF2-40B4-BE49-F238E27FC236}">
                  <a16:creationId xmlns:a16="http://schemas.microsoft.com/office/drawing/2014/main" id="{6DE12099-0F1F-4746-B703-43F91894330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EEAFD3CB-6499-4F4B-9FD9-A0F49E51D36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ABC47185-E802-4D6C-9437-3078B7DA2D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B3B4479C-1DE3-4B42-94F5-655632C961B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7FE3A6EF-AE34-4C46-8842-D82CE2A24CD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Arc 563">
              <a:extLst>
                <a:ext uri="{FF2B5EF4-FFF2-40B4-BE49-F238E27FC236}">
                  <a16:creationId xmlns:a16="http://schemas.microsoft.com/office/drawing/2014/main" id="{8EC9CC0B-21B4-4947-952E-CFE74ABE0D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68A37E0E-EA76-4F1D-BE0B-56D5EE8457E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Arc 565">
              <a:extLst>
                <a:ext uri="{FF2B5EF4-FFF2-40B4-BE49-F238E27FC236}">
                  <a16:creationId xmlns:a16="http://schemas.microsoft.com/office/drawing/2014/main" id="{3BFE2F98-BA6D-4A75-82E9-70D962DE5A5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Arc 566">
              <a:extLst>
                <a:ext uri="{FF2B5EF4-FFF2-40B4-BE49-F238E27FC236}">
                  <a16:creationId xmlns:a16="http://schemas.microsoft.com/office/drawing/2014/main" id="{1BA2B724-4624-409C-8D1F-F8A77C3A14B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Oval 567">
              <a:extLst>
                <a:ext uri="{FF2B5EF4-FFF2-40B4-BE49-F238E27FC236}">
                  <a16:creationId xmlns:a16="http://schemas.microsoft.com/office/drawing/2014/main" id="{D7F4F4CB-E695-439B-9BC1-4392107788B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A9938B47-A544-4AA0-8437-C582DE8239B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51DB119F-6ABF-4AB6-9011-C497B0748D9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1" name="Straight Connector 570">
              <a:extLst>
                <a:ext uri="{FF2B5EF4-FFF2-40B4-BE49-F238E27FC236}">
                  <a16:creationId xmlns:a16="http://schemas.microsoft.com/office/drawing/2014/main" id="{7245F899-10A7-424D-BFF4-0AFE7ED48D2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2" name="Group 571">
            <a:extLst>
              <a:ext uri="{FF2B5EF4-FFF2-40B4-BE49-F238E27FC236}">
                <a16:creationId xmlns:a16="http://schemas.microsoft.com/office/drawing/2014/main" id="{97BE4020-F1CD-4567-BDEB-62FA26E52646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F38BCF0D-4DDA-4296-BD3D-27C073CA0C9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Isosceles Triangle 573">
              <a:extLst>
                <a:ext uri="{FF2B5EF4-FFF2-40B4-BE49-F238E27FC236}">
                  <a16:creationId xmlns:a16="http://schemas.microsoft.com/office/drawing/2014/main" id="{4010EA9A-CD80-4E68-A818-2941D56EAEF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75" name="Straight Connector 574">
              <a:extLst>
                <a:ext uri="{FF2B5EF4-FFF2-40B4-BE49-F238E27FC236}">
                  <a16:creationId xmlns:a16="http://schemas.microsoft.com/office/drawing/2014/main" id="{0B46866F-96EB-4442-AE1D-4DCDAA06E8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8CD3355-B0E4-4007-B7A8-5DCAFE4B4D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EA4025EA-6F48-4509-8EE4-25A6BFF7206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3875B18E-C82F-47C4-89A8-A99833682E9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A73696C6-211D-4C36-A0C2-4127F7B9A3C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8EBC8BF3-4451-42E3-A397-5BE02BE3D8A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Arc 580">
              <a:extLst>
                <a:ext uri="{FF2B5EF4-FFF2-40B4-BE49-F238E27FC236}">
                  <a16:creationId xmlns:a16="http://schemas.microsoft.com/office/drawing/2014/main" id="{D61EFFBB-FED1-45FE-8279-3275F29BDE1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1846294D-2C65-4A63-BD0D-6E2505ED4B3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Oval 582">
              <a:extLst>
                <a:ext uri="{FF2B5EF4-FFF2-40B4-BE49-F238E27FC236}">
                  <a16:creationId xmlns:a16="http://schemas.microsoft.com/office/drawing/2014/main" id="{3BF3DB18-9152-4CE1-96DC-038281F9D9B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D4B482E0-3504-4B1C-8D7E-032F6D374CA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AC8BDF08-C8A9-44F2-91ED-FF130747580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75D23A5F-83BA-4F8A-A3D4-FADD8FA83F1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7" name="Group 586">
            <a:extLst>
              <a:ext uri="{FF2B5EF4-FFF2-40B4-BE49-F238E27FC236}">
                <a16:creationId xmlns:a16="http://schemas.microsoft.com/office/drawing/2014/main" id="{6FB7A7C2-31C3-4FA0-A24E-D2C90D646A28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50754A18-258C-4E3A-9F65-DAEAC53D59E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Isosceles Triangle 588">
              <a:extLst>
                <a:ext uri="{FF2B5EF4-FFF2-40B4-BE49-F238E27FC236}">
                  <a16:creationId xmlns:a16="http://schemas.microsoft.com/office/drawing/2014/main" id="{EBBD97DE-9833-4259-9E3E-B9D578E000B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90" name="Straight Connector 589">
              <a:extLst>
                <a:ext uri="{FF2B5EF4-FFF2-40B4-BE49-F238E27FC236}">
                  <a16:creationId xmlns:a16="http://schemas.microsoft.com/office/drawing/2014/main" id="{FDBD7B6A-E775-44CD-AD98-9371CB9D6C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1" name="Straight Connector 590">
              <a:extLst>
                <a:ext uri="{FF2B5EF4-FFF2-40B4-BE49-F238E27FC236}">
                  <a16:creationId xmlns:a16="http://schemas.microsoft.com/office/drawing/2014/main" id="{4DE94FFF-91A8-4E19-91D8-5A9F07669DB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B1D3D665-47DC-47AD-870A-957AEEB88CA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057B41E6-B0A7-4ECA-92F7-2C2A347FB87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26AE6C83-A28E-4185-85F3-63974F9B5D7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F89E78A1-7242-48FA-B578-4B30831E8AF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EBBA10D9-B691-4348-A0E3-5CB6F40364F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44834181-2038-4A27-A750-2D803738E18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Oval 597">
              <a:extLst>
                <a:ext uri="{FF2B5EF4-FFF2-40B4-BE49-F238E27FC236}">
                  <a16:creationId xmlns:a16="http://schemas.microsoft.com/office/drawing/2014/main" id="{BD05A316-8846-4F6E-BAC0-CA071505118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1E36E07D-8105-4E26-B74B-D38AA85F082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AAD45141-0202-4835-9045-C827806F129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D572B1DA-7F96-46ED-A9F4-D10A2AB23F8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2" name="Group 601">
            <a:extLst>
              <a:ext uri="{FF2B5EF4-FFF2-40B4-BE49-F238E27FC236}">
                <a16:creationId xmlns:a16="http://schemas.microsoft.com/office/drawing/2014/main" id="{90CA0C64-ED34-45EE-9849-BABE15C74986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EBA16F0E-08EF-4F03-B89D-73E059C8B29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Isosceles Triangle 603">
              <a:extLst>
                <a:ext uri="{FF2B5EF4-FFF2-40B4-BE49-F238E27FC236}">
                  <a16:creationId xmlns:a16="http://schemas.microsoft.com/office/drawing/2014/main" id="{E2239B61-5A91-449F-B025-FB2D9DFBBA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A1C3677F-02D5-421A-9600-59A2698D497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6" name="Straight Connector 605">
              <a:extLst>
                <a:ext uri="{FF2B5EF4-FFF2-40B4-BE49-F238E27FC236}">
                  <a16:creationId xmlns:a16="http://schemas.microsoft.com/office/drawing/2014/main" id="{94353A61-B4ED-4FE8-99F8-33A9B97EF3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6151ACD3-F72A-409E-AFA3-B7948F6301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0E361D85-2301-41B5-A664-DC8C35E39E7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87AC8A41-61AB-40CF-A0CB-18E1C6952C3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FECF69A0-1C87-48EC-9673-1874D018CD3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Arc 610">
              <a:extLst>
                <a:ext uri="{FF2B5EF4-FFF2-40B4-BE49-F238E27FC236}">
                  <a16:creationId xmlns:a16="http://schemas.microsoft.com/office/drawing/2014/main" id="{0D8AC05C-F3C5-4038-910A-6FB96E3AEF5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3AE0E1D2-E249-40DC-AFAD-A55D02FE219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BE22DFF7-D603-49F3-8942-F020CA337B0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0052D81E-C6D2-48BE-A040-1D38C0DA4CC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A6D260CA-D097-4912-BB2C-1E6AB1393CA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6" name="Straight Connector 615">
              <a:extLst>
                <a:ext uri="{FF2B5EF4-FFF2-40B4-BE49-F238E27FC236}">
                  <a16:creationId xmlns:a16="http://schemas.microsoft.com/office/drawing/2014/main" id="{07135B8E-E89E-49FE-954E-A56DDE278B5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7" name="Group 616">
            <a:extLst>
              <a:ext uri="{FF2B5EF4-FFF2-40B4-BE49-F238E27FC236}">
                <a16:creationId xmlns:a16="http://schemas.microsoft.com/office/drawing/2014/main" id="{903C8C49-EEA4-402B-ACE3-A2B24F9FFDB3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D83E909D-4E08-4811-AFF5-9E6D34EF24C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Isosceles Triangle 618">
              <a:extLst>
                <a:ext uri="{FF2B5EF4-FFF2-40B4-BE49-F238E27FC236}">
                  <a16:creationId xmlns:a16="http://schemas.microsoft.com/office/drawing/2014/main" id="{4251F53E-3E9F-4184-B0D8-A6941DA0200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20" name="Straight Connector 619">
              <a:extLst>
                <a:ext uri="{FF2B5EF4-FFF2-40B4-BE49-F238E27FC236}">
                  <a16:creationId xmlns:a16="http://schemas.microsoft.com/office/drawing/2014/main" id="{FFE20447-ECB7-45A0-BC36-FECF853553A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1" name="Straight Connector 620">
              <a:extLst>
                <a:ext uri="{FF2B5EF4-FFF2-40B4-BE49-F238E27FC236}">
                  <a16:creationId xmlns:a16="http://schemas.microsoft.com/office/drawing/2014/main" id="{E2A9383F-061D-4539-A35D-FCB7D4C69C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C6743CAE-CE6E-4E9A-8687-6872E95529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45D58483-DBBC-41B7-BAE9-49B43DC4FAF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598BC41D-4D9B-4533-8308-814EA4D7FBF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42C0622A-7D5C-4D6A-AD06-41066AF75E8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8BFF1351-C4A3-47FB-A307-84FBECF0873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FB8B2E35-4138-496C-96D4-F2734706797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Oval 627">
              <a:extLst>
                <a:ext uri="{FF2B5EF4-FFF2-40B4-BE49-F238E27FC236}">
                  <a16:creationId xmlns:a16="http://schemas.microsoft.com/office/drawing/2014/main" id="{B271BA7C-52CF-41FD-A7DC-AB6BBAA2578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4C449C27-685E-49BE-B499-6E2453CF51B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29D31DEB-A34E-4868-8DB3-08F3123E7B9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B06DBF8B-4584-4DC8-A6FE-F7D131C76D1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2" name="Group 631">
            <a:extLst>
              <a:ext uri="{FF2B5EF4-FFF2-40B4-BE49-F238E27FC236}">
                <a16:creationId xmlns:a16="http://schemas.microsoft.com/office/drawing/2014/main" id="{423D00D2-F0CB-480B-A4B7-ECE3145918E3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02865140-7B24-4C15-95C0-F910DD0189B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Isosceles Triangle 633">
              <a:extLst>
                <a:ext uri="{FF2B5EF4-FFF2-40B4-BE49-F238E27FC236}">
                  <a16:creationId xmlns:a16="http://schemas.microsoft.com/office/drawing/2014/main" id="{70BD4B1B-DAC4-42CD-8FE7-9DAABCE06E9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35" name="Straight Connector 634">
              <a:extLst>
                <a:ext uri="{FF2B5EF4-FFF2-40B4-BE49-F238E27FC236}">
                  <a16:creationId xmlns:a16="http://schemas.microsoft.com/office/drawing/2014/main" id="{43A1CF8E-D3BF-44AC-9D32-8B9D005CBF7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59909FBA-3F75-47D0-B785-EA3AD0BE14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716CA8E6-ADD2-4DA1-B046-D7D49A95CF6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4AAF0A40-399E-4576-B209-DF6FF56600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Arc 638">
              <a:extLst>
                <a:ext uri="{FF2B5EF4-FFF2-40B4-BE49-F238E27FC236}">
                  <a16:creationId xmlns:a16="http://schemas.microsoft.com/office/drawing/2014/main" id="{689C8974-6EBE-4EF5-B1C4-1A57A42FD62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E6D46E91-970C-40A3-A663-3DBFFE0D63B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99E9BFAC-6577-4667-AEEB-A2B801834B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A7FC6610-A470-4AE2-8398-75432A0DB9D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Oval 642">
              <a:extLst>
                <a:ext uri="{FF2B5EF4-FFF2-40B4-BE49-F238E27FC236}">
                  <a16:creationId xmlns:a16="http://schemas.microsoft.com/office/drawing/2014/main" id="{74544136-E724-41F9-8E3A-86465B9E3F8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8E3C11A9-95B6-4992-B44E-638E09552F5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EA01023E-7BA3-4FC1-8393-25F26D3B2A2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E88D47BC-16B0-44E5-B261-A8B5F31C896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E0A32789-174D-47A9-A596-54902A73E3C0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69E18D9B-DC24-4060-A23D-F822702A8F1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Isosceles Triangle 648">
              <a:extLst>
                <a:ext uri="{FF2B5EF4-FFF2-40B4-BE49-F238E27FC236}">
                  <a16:creationId xmlns:a16="http://schemas.microsoft.com/office/drawing/2014/main" id="{B6DD45C8-6913-46EA-9370-91398B92F4A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96D0EC2E-BCDD-4817-B3A9-1A2D0FC6C51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EAA2E376-120F-471B-B9EE-ED2C916463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A2746ED4-8D4C-4C44-B85B-506C4196BE9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1E3073EC-E6CA-4BC1-9617-47DEE3BE160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FC652EE7-7638-4E7B-A60B-2CEF82C363F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4305A36A-6F8D-42C7-817C-9E7BFD82643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61F9639A-8EA2-47A2-BE72-865998AB715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3421D57D-8554-41C7-B977-7C14EAE4A10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Oval 657">
              <a:extLst>
                <a:ext uri="{FF2B5EF4-FFF2-40B4-BE49-F238E27FC236}">
                  <a16:creationId xmlns:a16="http://schemas.microsoft.com/office/drawing/2014/main" id="{2B4C99F4-954A-4B1C-912A-09C30BE1FC3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61F00809-8AC3-499E-A44A-DD6E887FC8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A32B7D14-91EB-4F15-8DFE-0A6A156BC9E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1" name="Straight Connector 660">
              <a:extLst>
                <a:ext uri="{FF2B5EF4-FFF2-40B4-BE49-F238E27FC236}">
                  <a16:creationId xmlns:a16="http://schemas.microsoft.com/office/drawing/2014/main" id="{4B8BDBEC-65FF-4FBC-9EE8-24CC7D6E9E3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22D2266C-0F74-47C5-A886-77906B8C22F3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827FF60B-8893-44D2-A100-64B6BA3EF6C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Isosceles Triangle 663">
              <a:extLst>
                <a:ext uri="{FF2B5EF4-FFF2-40B4-BE49-F238E27FC236}">
                  <a16:creationId xmlns:a16="http://schemas.microsoft.com/office/drawing/2014/main" id="{32EB0291-9DEB-4FD5-BA01-9AAB52F9EFF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FFA29722-DA1A-46B0-B44A-C9421EC5813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A3746699-3753-4477-9DC4-C58850F749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55358FAE-40CA-4334-A7CD-2C75CAE775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14897512-2123-4DB7-BCB2-3D7600BF4C9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63D28849-9518-4B7B-ACA2-72655C81E5E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36435682-A98A-42FD-BB09-ABBDD9FD22B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FA429611-1364-4820-8C99-AE9CF8BE8E2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680A6B69-4BF7-4D7E-BC20-550D6691331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Oval 672">
              <a:extLst>
                <a:ext uri="{FF2B5EF4-FFF2-40B4-BE49-F238E27FC236}">
                  <a16:creationId xmlns:a16="http://schemas.microsoft.com/office/drawing/2014/main" id="{937D58E6-9A24-4775-8CD0-AA4FEC917A9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AD93A7FC-1D9F-4F0E-940B-C2259A42313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4B1197A9-35EF-4050-9E2D-62EBA659243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97DEE26A-7D39-4D14-99E8-860E8CD984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7" name="Group 676">
            <a:extLst>
              <a:ext uri="{FF2B5EF4-FFF2-40B4-BE49-F238E27FC236}">
                <a16:creationId xmlns:a16="http://schemas.microsoft.com/office/drawing/2014/main" id="{D0B9F6EE-847D-47A0-B9FD-0F980F6C6339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B67497FE-497A-4702-9ABB-4F9D29961DC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Isosceles Triangle 678">
              <a:extLst>
                <a:ext uri="{FF2B5EF4-FFF2-40B4-BE49-F238E27FC236}">
                  <a16:creationId xmlns:a16="http://schemas.microsoft.com/office/drawing/2014/main" id="{B42E908A-FCFE-4D95-91A7-7CC759C4A98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B65DD56D-1C80-4C1A-80E7-B4DF1076C19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C098AD2C-AABA-462A-8A59-3C73A20FB6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474C77C2-5A7C-426B-BC42-277940D65A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BFEA4F36-9B4C-4CE9-B29B-769B0A5C294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E9792A28-F7A2-4E45-AF61-C517ACC9F65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CA22A391-E06F-4AA2-9082-1F31141E804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2BFC2495-16A0-4DCE-9374-BB6A2C9A630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C9903982-4C28-4B26-8490-36A1EF0217F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Oval 687">
              <a:extLst>
                <a:ext uri="{FF2B5EF4-FFF2-40B4-BE49-F238E27FC236}">
                  <a16:creationId xmlns:a16="http://schemas.microsoft.com/office/drawing/2014/main" id="{82BAF096-320A-44A0-B2B4-31453CF394F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146C1AE8-6F38-4A47-9F35-317D1CCE02C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0BC68364-5BA1-497E-BC81-34F2A785FB9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16E49B29-900A-484F-BF81-9B7355189F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2" name="Group 691">
            <a:extLst>
              <a:ext uri="{FF2B5EF4-FFF2-40B4-BE49-F238E27FC236}">
                <a16:creationId xmlns:a16="http://schemas.microsoft.com/office/drawing/2014/main" id="{984BA406-D686-474F-AB3B-78CA29402281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BC4BD21E-9D43-4C79-968F-DB4A72448E7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Isosceles Triangle 693">
              <a:extLst>
                <a:ext uri="{FF2B5EF4-FFF2-40B4-BE49-F238E27FC236}">
                  <a16:creationId xmlns:a16="http://schemas.microsoft.com/office/drawing/2014/main" id="{43363018-C3EE-42A2-9563-90F02A0AEDC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4E3DFBB7-6E68-4EB0-A1B0-F318CD08F3A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Straight Connector 695">
              <a:extLst>
                <a:ext uri="{FF2B5EF4-FFF2-40B4-BE49-F238E27FC236}">
                  <a16:creationId xmlns:a16="http://schemas.microsoft.com/office/drawing/2014/main" id="{F980ED4D-65D7-4808-9DAC-E523CE7DA9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92D3280A-65B7-4CE6-8566-79D76528DCC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B7548FBA-DBA5-4BB2-8E54-F6DC66960F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995017A2-5881-4F11-AD95-1479B98A372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D0FD2859-1860-4094-B26C-3C5C55C62DA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AF213ADA-EEC6-4284-8B0D-422AF8ABE65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55614828-1BCC-472B-A880-E10B335F985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id="{E4484E6C-629C-4C55-80FC-C236B7998D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C123D894-27E0-4026-9B95-30A81AB5D5C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4A03C407-7669-4DB9-A8DB-C28E2F23E1D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6" name="Straight Connector 705">
              <a:extLst>
                <a:ext uri="{FF2B5EF4-FFF2-40B4-BE49-F238E27FC236}">
                  <a16:creationId xmlns:a16="http://schemas.microsoft.com/office/drawing/2014/main" id="{170FF793-8D62-4CC9-B18A-8555FC1BF6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7" name="Group 706">
            <a:extLst>
              <a:ext uri="{FF2B5EF4-FFF2-40B4-BE49-F238E27FC236}">
                <a16:creationId xmlns:a16="http://schemas.microsoft.com/office/drawing/2014/main" id="{E46C39D1-9943-45A4-BEBA-EF4EC19888ED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1944FFB3-8055-48C2-B8D9-A4CF163B83E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Isosceles Triangle 708">
              <a:extLst>
                <a:ext uri="{FF2B5EF4-FFF2-40B4-BE49-F238E27FC236}">
                  <a16:creationId xmlns:a16="http://schemas.microsoft.com/office/drawing/2014/main" id="{A384526D-08F5-4C9B-A9D7-A4B95EB1BC5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F3DF31C7-A1BC-4E8A-9128-D0C93F60191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F829732D-13CB-4300-B3F0-AC5DB2EFC2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6B76BCDD-958B-4994-93EE-7E2E81EFBDC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250FA88B-4675-4CDE-952B-0D60DCFCF2B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4B2EE634-4DA8-4280-B809-F4D4678541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EC1179B0-E397-4F84-8BF1-4763A9060D2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C78A3C2F-9E1F-4074-B3D9-EE98A8AB4FE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Arc 716">
              <a:extLst>
                <a:ext uri="{FF2B5EF4-FFF2-40B4-BE49-F238E27FC236}">
                  <a16:creationId xmlns:a16="http://schemas.microsoft.com/office/drawing/2014/main" id="{9DCE740B-487C-4AD3-84E1-80B9429EEA3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Oval 717">
              <a:extLst>
                <a:ext uri="{FF2B5EF4-FFF2-40B4-BE49-F238E27FC236}">
                  <a16:creationId xmlns:a16="http://schemas.microsoft.com/office/drawing/2014/main" id="{CA39884E-3808-460E-A4BF-DC3216581EA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35FDE391-5C74-4F3C-B9D5-448541C32BC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E9CCF122-7582-4100-9C5B-51A728C9704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E36ABDC1-6549-4B75-8FF3-BDAE78715CE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2" name="Group 721">
            <a:extLst>
              <a:ext uri="{FF2B5EF4-FFF2-40B4-BE49-F238E27FC236}">
                <a16:creationId xmlns:a16="http://schemas.microsoft.com/office/drawing/2014/main" id="{51BDF6BE-7C03-407C-A304-88A20E434AC4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5CBC449A-FB1E-4AE0-836C-26B40040D5A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Isosceles Triangle 723">
              <a:extLst>
                <a:ext uri="{FF2B5EF4-FFF2-40B4-BE49-F238E27FC236}">
                  <a16:creationId xmlns:a16="http://schemas.microsoft.com/office/drawing/2014/main" id="{0F62F5DF-7456-4D55-96AA-7CCABD0D999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25" name="Straight Connector 724">
              <a:extLst>
                <a:ext uri="{FF2B5EF4-FFF2-40B4-BE49-F238E27FC236}">
                  <a16:creationId xmlns:a16="http://schemas.microsoft.com/office/drawing/2014/main" id="{0FFDE7CE-E3AB-4F75-AA5E-585CB0746AD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6" name="Straight Connector 725">
              <a:extLst>
                <a:ext uri="{FF2B5EF4-FFF2-40B4-BE49-F238E27FC236}">
                  <a16:creationId xmlns:a16="http://schemas.microsoft.com/office/drawing/2014/main" id="{E397CAF7-6089-439F-BAC1-1CA40D0D6E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3A4C8BDF-ABED-43DB-80D0-3632A879227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3FA3907D-0307-4D1A-8D43-08B36B75B3E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E260CD63-C114-4D25-954D-6F8025AD1CE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6454405E-0DBF-4460-B066-447EBCF9977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782ED7A5-EA17-4B47-BB06-197A0263FB3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8F82B3A1-DC63-444C-A3A5-48C14DA19CB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Oval 732">
              <a:extLst>
                <a:ext uri="{FF2B5EF4-FFF2-40B4-BE49-F238E27FC236}">
                  <a16:creationId xmlns:a16="http://schemas.microsoft.com/office/drawing/2014/main" id="{B9B3D57F-78EA-417D-ABF7-F7500668846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477A33DC-61E2-4C60-89F2-778BFFFAA3C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FDEC3259-014C-4954-8EE6-F3229BE5977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6" name="Straight Connector 735">
              <a:extLst>
                <a:ext uri="{FF2B5EF4-FFF2-40B4-BE49-F238E27FC236}">
                  <a16:creationId xmlns:a16="http://schemas.microsoft.com/office/drawing/2014/main" id="{7F348C20-25C1-42D9-8CD4-91FD5B7B2C6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571E8729-B977-4A8E-8EC5-2BC165A48CEC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CA3AF123-3743-404F-ADE3-D465E2E0440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Isosceles Triangle 738">
              <a:extLst>
                <a:ext uri="{FF2B5EF4-FFF2-40B4-BE49-F238E27FC236}">
                  <a16:creationId xmlns:a16="http://schemas.microsoft.com/office/drawing/2014/main" id="{F67B4D4F-522B-4C8F-ADFD-31344241294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40" name="Straight Connector 739">
              <a:extLst>
                <a:ext uri="{FF2B5EF4-FFF2-40B4-BE49-F238E27FC236}">
                  <a16:creationId xmlns:a16="http://schemas.microsoft.com/office/drawing/2014/main" id="{A5E40AAD-8D8F-4242-AE57-DD309B53A2E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Straight Connector 740">
              <a:extLst>
                <a:ext uri="{FF2B5EF4-FFF2-40B4-BE49-F238E27FC236}">
                  <a16:creationId xmlns:a16="http://schemas.microsoft.com/office/drawing/2014/main" id="{847C4296-DD2D-4492-8E47-7ECF7E71D6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57655B56-9691-4E83-9203-93C88F56C83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27ABC883-5D2D-4C02-B9B8-978C5918265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54AE69C1-49AD-4495-A33E-440FD4DD74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65116208-946D-4258-9046-416F2BD21FA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731869BA-F67C-4133-880E-484C970B210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10159DF9-EDA4-41BA-BD46-B1C453FCA72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Oval 747">
              <a:extLst>
                <a:ext uri="{FF2B5EF4-FFF2-40B4-BE49-F238E27FC236}">
                  <a16:creationId xmlns:a16="http://schemas.microsoft.com/office/drawing/2014/main" id="{747C0EF7-3526-4E70-96BF-7A264D9EEDF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C3322784-3358-4154-A7AC-926E9875529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2EE3295D-5801-436C-B1D6-4BBD26ED10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1" name="Straight Connector 750">
              <a:extLst>
                <a:ext uri="{FF2B5EF4-FFF2-40B4-BE49-F238E27FC236}">
                  <a16:creationId xmlns:a16="http://schemas.microsoft.com/office/drawing/2014/main" id="{417E597B-3B17-4AFE-A438-9FC2819B79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2" name="Group 751">
            <a:extLst>
              <a:ext uri="{FF2B5EF4-FFF2-40B4-BE49-F238E27FC236}">
                <a16:creationId xmlns:a16="http://schemas.microsoft.com/office/drawing/2014/main" id="{B0BE4AFA-1EBA-4570-B7C3-F78DEBFF6721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753" name="Arc 752">
              <a:extLst>
                <a:ext uri="{FF2B5EF4-FFF2-40B4-BE49-F238E27FC236}">
                  <a16:creationId xmlns:a16="http://schemas.microsoft.com/office/drawing/2014/main" id="{D02B496F-F0E1-44C8-8811-170BA8E7780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Isosceles Triangle 753">
              <a:extLst>
                <a:ext uri="{FF2B5EF4-FFF2-40B4-BE49-F238E27FC236}">
                  <a16:creationId xmlns:a16="http://schemas.microsoft.com/office/drawing/2014/main" id="{36F7ABC6-F495-4D30-99D8-EE7C43D966C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55" name="Straight Connector 754">
              <a:extLst>
                <a:ext uri="{FF2B5EF4-FFF2-40B4-BE49-F238E27FC236}">
                  <a16:creationId xmlns:a16="http://schemas.microsoft.com/office/drawing/2014/main" id="{E177C665-D339-40FF-87E6-4F6F87AFD7C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6" name="Straight Connector 755">
              <a:extLst>
                <a:ext uri="{FF2B5EF4-FFF2-40B4-BE49-F238E27FC236}">
                  <a16:creationId xmlns:a16="http://schemas.microsoft.com/office/drawing/2014/main" id="{C857300A-D882-40F1-9CDE-CB3E87A752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CCC1ED32-2EE7-4EA4-AE2B-F794BA7C092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095705EC-B9AB-447B-BEDD-B37EED8E6F8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B2DAB2C4-2AFF-400E-BAB1-FADB1B71B5F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9B2EFEE9-03CF-47FB-ADBF-1FC271FE6DE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73137A52-17FA-4034-826A-9F3A1990AF7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A612DC58-FB53-403F-B0BA-8C22C21C2DA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Oval 762">
              <a:extLst>
                <a:ext uri="{FF2B5EF4-FFF2-40B4-BE49-F238E27FC236}">
                  <a16:creationId xmlns:a16="http://schemas.microsoft.com/office/drawing/2014/main" id="{CDBF9A9B-F728-403E-831B-27FC0E61ADA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D2AA6054-C42B-4620-9CE7-0A098C81063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C7ED0085-5D81-4AD4-B877-EFFDC2FA54E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6" name="Straight Connector 765">
              <a:extLst>
                <a:ext uri="{FF2B5EF4-FFF2-40B4-BE49-F238E27FC236}">
                  <a16:creationId xmlns:a16="http://schemas.microsoft.com/office/drawing/2014/main" id="{11C15ED2-6294-428B-88CC-1D4DE0F62F4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7" name="Group 766">
            <a:extLst>
              <a:ext uri="{FF2B5EF4-FFF2-40B4-BE49-F238E27FC236}">
                <a16:creationId xmlns:a16="http://schemas.microsoft.com/office/drawing/2014/main" id="{B2C558E1-1C63-4313-ACF7-D20C71F21564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768" name="Arc 767">
              <a:extLst>
                <a:ext uri="{FF2B5EF4-FFF2-40B4-BE49-F238E27FC236}">
                  <a16:creationId xmlns:a16="http://schemas.microsoft.com/office/drawing/2014/main" id="{001193AC-D14D-4E20-BBC6-439FF53D0B0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Isosceles Triangle 768">
              <a:extLst>
                <a:ext uri="{FF2B5EF4-FFF2-40B4-BE49-F238E27FC236}">
                  <a16:creationId xmlns:a16="http://schemas.microsoft.com/office/drawing/2014/main" id="{C38BED2F-0316-4E13-9EC3-8AB7E6F5F04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70" name="Straight Connector 769">
              <a:extLst>
                <a:ext uri="{FF2B5EF4-FFF2-40B4-BE49-F238E27FC236}">
                  <a16:creationId xmlns:a16="http://schemas.microsoft.com/office/drawing/2014/main" id="{9D04EB74-4E6D-4427-A875-24AFD67903B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1" name="Straight Connector 770">
              <a:extLst>
                <a:ext uri="{FF2B5EF4-FFF2-40B4-BE49-F238E27FC236}">
                  <a16:creationId xmlns:a16="http://schemas.microsoft.com/office/drawing/2014/main" id="{C1561E2F-5465-447B-8A7D-6B27827464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BABDD675-30CE-4D53-9123-48395D4E9E4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6DCAB0A8-BB7E-4B9F-A311-BB9F21AB512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7CD0E47E-6427-4611-A76E-736FF2F2DE6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C7E13438-2741-40AE-961A-EB1740670B0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867F087C-ACE1-4113-B16C-7EFECF183B5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201129D2-F0E2-4F21-8725-A52BA9D4183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600B77AA-C138-4E17-B9E6-93D4F7BB399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140E7E5B-1431-4F97-8451-A400DC83D7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1938FEB3-F6CF-4E8F-B872-E6743919497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1" name="Straight Connector 780">
              <a:extLst>
                <a:ext uri="{FF2B5EF4-FFF2-40B4-BE49-F238E27FC236}">
                  <a16:creationId xmlns:a16="http://schemas.microsoft.com/office/drawing/2014/main" id="{24AA71E3-132C-4FEA-BD97-A7A0715286F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2" name="Group 781">
            <a:extLst>
              <a:ext uri="{FF2B5EF4-FFF2-40B4-BE49-F238E27FC236}">
                <a16:creationId xmlns:a16="http://schemas.microsoft.com/office/drawing/2014/main" id="{62C09EBE-017A-4EC8-93B5-84843D7F8057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47087589-885D-44CD-A7FD-91E5FC1F1EE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Isosceles Triangle 783">
              <a:extLst>
                <a:ext uri="{FF2B5EF4-FFF2-40B4-BE49-F238E27FC236}">
                  <a16:creationId xmlns:a16="http://schemas.microsoft.com/office/drawing/2014/main" id="{2228F61C-4ACC-4D58-A583-5E4850F6E0A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85" name="Straight Connector 784">
              <a:extLst>
                <a:ext uri="{FF2B5EF4-FFF2-40B4-BE49-F238E27FC236}">
                  <a16:creationId xmlns:a16="http://schemas.microsoft.com/office/drawing/2014/main" id="{D17E12EB-32C4-453E-882A-5F6C420558A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Straight Connector 785">
              <a:extLst>
                <a:ext uri="{FF2B5EF4-FFF2-40B4-BE49-F238E27FC236}">
                  <a16:creationId xmlns:a16="http://schemas.microsoft.com/office/drawing/2014/main" id="{A656A181-9A8A-4CAF-9121-54E08CFA0E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626BAB60-26B6-489D-840B-9A16FEA6F65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7E2FF6A6-8BAD-45CF-B452-52D4E606963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45B852F1-3AC3-498A-822B-53D1021A69C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3604613E-AAD9-48D6-986A-05222320278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D2117A3C-96F2-4AE9-A6DC-306DAE4038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9095A3D8-73CC-4127-9704-89DDA0523C6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Oval 792">
              <a:extLst>
                <a:ext uri="{FF2B5EF4-FFF2-40B4-BE49-F238E27FC236}">
                  <a16:creationId xmlns:a16="http://schemas.microsoft.com/office/drawing/2014/main" id="{14F24A2A-07C3-4EB0-8B2F-9D81D89B4D6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0B018F8C-467F-45A7-B665-3EA803CA6C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18A118C4-68D7-4848-B372-49B525EE6F8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6" name="Straight Connector 795">
              <a:extLst>
                <a:ext uri="{FF2B5EF4-FFF2-40B4-BE49-F238E27FC236}">
                  <a16:creationId xmlns:a16="http://schemas.microsoft.com/office/drawing/2014/main" id="{C5AEC3DB-54F8-4FEC-AB0C-4FBA4AB1702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CF1CA318-AF54-4461-BF66-72E187D47DFD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AD9F58DF-D0BE-4CF9-9ECF-B7E0D63C8D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Isosceles Triangle 798">
              <a:extLst>
                <a:ext uri="{FF2B5EF4-FFF2-40B4-BE49-F238E27FC236}">
                  <a16:creationId xmlns:a16="http://schemas.microsoft.com/office/drawing/2014/main" id="{AAA011D9-203A-49E7-950F-E28D84B225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0" name="Straight Connector 799">
              <a:extLst>
                <a:ext uri="{FF2B5EF4-FFF2-40B4-BE49-F238E27FC236}">
                  <a16:creationId xmlns:a16="http://schemas.microsoft.com/office/drawing/2014/main" id="{A6841E4C-192D-4391-866D-A73637DB177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1" name="Straight Connector 800">
              <a:extLst>
                <a:ext uri="{FF2B5EF4-FFF2-40B4-BE49-F238E27FC236}">
                  <a16:creationId xmlns:a16="http://schemas.microsoft.com/office/drawing/2014/main" id="{D19F56AF-AEC1-47A1-8C73-5CE8DC1757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263D456E-3BD5-40C3-9937-8EBBE405D82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958F63D9-FB6E-47C5-A728-3B29A660BF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Arc 803">
              <a:extLst>
                <a:ext uri="{FF2B5EF4-FFF2-40B4-BE49-F238E27FC236}">
                  <a16:creationId xmlns:a16="http://schemas.microsoft.com/office/drawing/2014/main" id="{24699793-329B-4078-9665-A40BBE86BEE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9FA2C9D1-807F-4F78-BB02-8A52AA72716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6BC908CA-636C-44C5-9E07-1F14E6C411D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28EB0C6D-5ECB-4552-A080-F125E3D15B5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Oval 807">
              <a:extLst>
                <a:ext uri="{FF2B5EF4-FFF2-40B4-BE49-F238E27FC236}">
                  <a16:creationId xmlns:a16="http://schemas.microsoft.com/office/drawing/2014/main" id="{109737C0-3606-4A02-A8E5-992ACC29DD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C91103E1-04F3-4346-AA88-892399E74DF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54DF340B-EE03-4F9D-8747-AE5E0CE1B1F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F32B8A62-91A3-4EFF-B15F-4AB396A7F5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2" name="Group 811">
            <a:extLst>
              <a:ext uri="{FF2B5EF4-FFF2-40B4-BE49-F238E27FC236}">
                <a16:creationId xmlns:a16="http://schemas.microsoft.com/office/drawing/2014/main" id="{85249734-E9FA-4815-8CD9-024A9FA005BF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0D465623-B149-4C70-B7B6-C0C3833AD5B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Isosceles Triangle 813">
              <a:extLst>
                <a:ext uri="{FF2B5EF4-FFF2-40B4-BE49-F238E27FC236}">
                  <a16:creationId xmlns:a16="http://schemas.microsoft.com/office/drawing/2014/main" id="{E2EBFCA8-2E05-4750-BC61-C3BD4EA8AB1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15" name="Straight Connector 814">
              <a:extLst>
                <a:ext uri="{FF2B5EF4-FFF2-40B4-BE49-F238E27FC236}">
                  <a16:creationId xmlns:a16="http://schemas.microsoft.com/office/drawing/2014/main" id="{6B1B6989-4CA0-41AE-8373-E47F7B1CC51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CF2DA390-A01D-4572-A04F-1AF177C551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BCB7A0D6-D458-4BE2-87AE-7C3729712B0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585F342C-7F3A-46D8-82E7-6131D497C11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Arc 818">
              <a:extLst>
                <a:ext uri="{FF2B5EF4-FFF2-40B4-BE49-F238E27FC236}">
                  <a16:creationId xmlns:a16="http://schemas.microsoft.com/office/drawing/2014/main" id="{86F20114-6BE8-4CF1-82BC-F8E733F06E7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8D82E559-A471-4762-8C73-DC1A309D640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Arc 820">
              <a:extLst>
                <a:ext uri="{FF2B5EF4-FFF2-40B4-BE49-F238E27FC236}">
                  <a16:creationId xmlns:a16="http://schemas.microsoft.com/office/drawing/2014/main" id="{C0DA7E99-95E8-429D-94AE-A399B1B3B77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59F04348-BA82-4738-9AC6-C3D59C34BE0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Oval 822">
              <a:extLst>
                <a:ext uri="{FF2B5EF4-FFF2-40B4-BE49-F238E27FC236}">
                  <a16:creationId xmlns:a16="http://schemas.microsoft.com/office/drawing/2014/main" id="{10CD6306-1B10-41F6-9B10-E0FE0DEAAFD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F0689697-F7AA-4D5A-89CB-A0B73802F34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79CD2917-EDD1-445F-9133-1D04A178911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6" name="Straight Connector 825">
              <a:extLst>
                <a:ext uri="{FF2B5EF4-FFF2-40B4-BE49-F238E27FC236}">
                  <a16:creationId xmlns:a16="http://schemas.microsoft.com/office/drawing/2014/main" id="{92F93C81-C129-43A5-941C-E0B5ACFEF12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7" name="Group 826">
            <a:extLst>
              <a:ext uri="{FF2B5EF4-FFF2-40B4-BE49-F238E27FC236}">
                <a16:creationId xmlns:a16="http://schemas.microsoft.com/office/drawing/2014/main" id="{E14AC96E-6EE0-4E3F-A531-E57BA3180CAF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CD0B5169-201C-4292-9EFD-E65F74B54E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Isosceles Triangle 828">
              <a:extLst>
                <a:ext uri="{FF2B5EF4-FFF2-40B4-BE49-F238E27FC236}">
                  <a16:creationId xmlns:a16="http://schemas.microsoft.com/office/drawing/2014/main" id="{2E3A2FB1-8333-4574-90DA-B358B4BFEBE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3F3A1A7A-38D7-440A-9150-3605D463AE8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1" name="Straight Connector 830">
              <a:extLst>
                <a:ext uri="{FF2B5EF4-FFF2-40B4-BE49-F238E27FC236}">
                  <a16:creationId xmlns:a16="http://schemas.microsoft.com/office/drawing/2014/main" id="{CE96F93E-7C7A-4A43-9B76-EFAD32B9C6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E7708990-6FCD-484B-A15A-B567AE3B316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B91A73C9-10BE-42D6-A2B5-BEEA229EDCA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2F658D8E-1BA9-4C55-B13C-1C3EE97754B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90A645D3-EBEF-486D-B028-CF161FD7456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Arc 835">
              <a:extLst>
                <a:ext uri="{FF2B5EF4-FFF2-40B4-BE49-F238E27FC236}">
                  <a16:creationId xmlns:a16="http://schemas.microsoft.com/office/drawing/2014/main" id="{4D49A4E9-E6D7-4B8C-8451-32789C2B353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D5AEA47B-DC8A-4A33-8F31-222D6F13E5B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Oval 837">
              <a:extLst>
                <a:ext uri="{FF2B5EF4-FFF2-40B4-BE49-F238E27FC236}">
                  <a16:creationId xmlns:a16="http://schemas.microsoft.com/office/drawing/2014/main" id="{A4B29AFB-619E-4917-9CBC-A8199B4C9B6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BA6DA357-9EFB-40D7-A6D8-29E3663ABFA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E61D71DB-BE1F-47CF-AE9D-6ED3E060FF9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1" name="Straight Connector 840">
              <a:extLst>
                <a:ext uri="{FF2B5EF4-FFF2-40B4-BE49-F238E27FC236}">
                  <a16:creationId xmlns:a16="http://schemas.microsoft.com/office/drawing/2014/main" id="{FB67E02D-2781-4075-AEB8-C71503B5B35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2" name="Group 841">
            <a:extLst>
              <a:ext uri="{FF2B5EF4-FFF2-40B4-BE49-F238E27FC236}">
                <a16:creationId xmlns:a16="http://schemas.microsoft.com/office/drawing/2014/main" id="{31727ADF-57F2-478F-8A58-EE21C06FD18D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3EFE6DCB-6FD0-4840-B373-1C8ED0711FD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Isosceles Triangle 843">
              <a:extLst>
                <a:ext uri="{FF2B5EF4-FFF2-40B4-BE49-F238E27FC236}">
                  <a16:creationId xmlns:a16="http://schemas.microsoft.com/office/drawing/2014/main" id="{AC0414E3-CA3D-468B-8F47-DB645CFDA4A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45" name="Straight Connector 844">
              <a:extLst>
                <a:ext uri="{FF2B5EF4-FFF2-40B4-BE49-F238E27FC236}">
                  <a16:creationId xmlns:a16="http://schemas.microsoft.com/office/drawing/2014/main" id="{CCC649E5-2BBE-4356-AA64-6B63A43D9EA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6" name="Straight Connector 845">
              <a:extLst>
                <a:ext uri="{FF2B5EF4-FFF2-40B4-BE49-F238E27FC236}">
                  <a16:creationId xmlns:a16="http://schemas.microsoft.com/office/drawing/2014/main" id="{8B9979AB-AFB5-4A13-A126-121372944D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75957FF4-4908-43D1-87F4-164AD79DDC7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28963614-E042-492E-92DD-1F18A7EAA7B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3E89349D-7E70-4117-A71E-7C7E4FE894D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6FF3C26F-1456-47B9-98C6-135339947EB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3A31632F-DD1C-423E-9C8E-FCD7ABE7EEF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43D2A6B2-E583-4558-A87A-E8707679F9D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Oval 852">
              <a:extLst>
                <a:ext uri="{FF2B5EF4-FFF2-40B4-BE49-F238E27FC236}">
                  <a16:creationId xmlns:a16="http://schemas.microsoft.com/office/drawing/2014/main" id="{E1CF7A3F-B894-4DF7-83ED-3ADD136648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0DD376C6-AEB0-44FE-A1AB-17A36F7A5A3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8D8F467A-332C-4490-B097-61FAA3FA166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6" name="Straight Connector 855">
              <a:extLst>
                <a:ext uri="{FF2B5EF4-FFF2-40B4-BE49-F238E27FC236}">
                  <a16:creationId xmlns:a16="http://schemas.microsoft.com/office/drawing/2014/main" id="{A8DA75A1-87EE-4336-A363-FB740BCF069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7" name="Group 856">
            <a:extLst>
              <a:ext uri="{FF2B5EF4-FFF2-40B4-BE49-F238E27FC236}">
                <a16:creationId xmlns:a16="http://schemas.microsoft.com/office/drawing/2014/main" id="{D191C2A4-F050-41B4-8692-DFC7D8580C62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73003A0B-30B4-4E8F-AB32-E2D9ED636DA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Isosceles Triangle 858">
              <a:extLst>
                <a:ext uri="{FF2B5EF4-FFF2-40B4-BE49-F238E27FC236}">
                  <a16:creationId xmlns:a16="http://schemas.microsoft.com/office/drawing/2014/main" id="{5D9BE0C5-E0B9-44C1-B70B-96E15E3126C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0" name="Straight Connector 859">
              <a:extLst>
                <a:ext uri="{FF2B5EF4-FFF2-40B4-BE49-F238E27FC236}">
                  <a16:creationId xmlns:a16="http://schemas.microsoft.com/office/drawing/2014/main" id="{09E7352B-B86C-40FD-8CF2-8258EEF501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1" name="Straight Connector 860">
              <a:extLst>
                <a:ext uri="{FF2B5EF4-FFF2-40B4-BE49-F238E27FC236}">
                  <a16:creationId xmlns:a16="http://schemas.microsoft.com/office/drawing/2014/main" id="{6EB56B30-B79D-4D4A-B46B-BA2CB4A9BF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D892D888-99C1-4244-89C1-CEC2CC0402B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9CF27EFB-CF98-458E-9811-6065ED5E160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AE0AB0FE-A472-44D7-B82E-DCA972F0247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C680095B-C1D0-4A86-8DC2-272ABBA00A6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D432A35A-F38C-4AE0-A21B-611F550AF22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023563E0-D9A4-4CA8-9843-7E65BBD999B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Oval 867">
              <a:extLst>
                <a:ext uri="{FF2B5EF4-FFF2-40B4-BE49-F238E27FC236}">
                  <a16:creationId xmlns:a16="http://schemas.microsoft.com/office/drawing/2014/main" id="{0AC89B51-D087-4137-BB94-1F7AC8E32E1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6252C2D4-D807-4537-AC72-634D3D18406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763582C0-E39E-46EB-9981-8607F0E02E7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1" name="Straight Connector 870">
              <a:extLst>
                <a:ext uri="{FF2B5EF4-FFF2-40B4-BE49-F238E27FC236}">
                  <a16:creationId xmlns:a16="http://schemas.microsoft.com/office/drawing/2014/main" id="{282E2BD1-E7DE-472E-AA55-672B058F516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70C84900-08CB-4373-A70A-333007B4A61C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0FC666FB-8889-40E8-A3F9-1343D05060A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Isosceles Triangle 873">
              <a:extLst>
                <a:ext uri="{FF2B5EF4-FFF2-40B4-BE49-F238E27FC236}">
                  <a16:creationId xmlns:a16="http://schemas.microsoft.com/office/drawing/2014/main" id="{0FB97391-ADBC-414C-92C8-036A7BF0E30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75" name="Straight Connector 874">
              <a:extLst>
                <a:ext uri="{FF2B5EF4-FFF2-40B4-BE49-F238E27FC236}">
                  <a16:creationId xmlns:a16="http://schemas.microsoft.com/office/drawing/2014/main" id="{DF167F79-20C2-40A7-9AA5-B29B7CE27D0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6" name="Straight Connector 875">
              <a:extLst>
                <a:ext uri="{FF2B5EF4-FFF2-40B4-BE49-F238E27FC236}">
                  <a16:creationId xmlns:a16="http://schemas.microsoft.com/office/drawing/2014/main" id="{3338085F-021B-438C-B636-B75595B14B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13590346-89B4-4D66-8F85-BD2177D2033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CF0996C1-F66A-4DBE-8999-C4B2EB9C8B3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8F2BC29E-1539-48AE-BB70-3982DB7EC1F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DC3D2CBF-3CCD-4AE9-B991-D7DE2835C55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DE7E557E-23F7-4256-9B70-05AC5D47C11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24824FD2-B92F-4822-9033-7A05EED81B6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Oval 882">
              <a:extLst>
                <a:ext uri="{FF2B5EF4-FFF2-40B4-BE49-F238E27FC236}">
                  <a16:creationId xmlns:a16="http://schemas.microsoft.com/office/drawing/2014/main" id="{68DB6DCE-F227-4A32-8941-D8471EB240A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ED31F5A7-9D23-4BD6-9F83-6878B798DA3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87AD61D4-3709-4F8E-B52C-7D25FD9C03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6" name="Straight Connector 885">
              <a:extLst>
                <a:ext uri="{FF2B5EF4-FFF2-40B4-BE49-F238E27FC236}">
                  <a16:creationId xmlns:a16="http://schemas.microsoft.com/office/drawing/2014/main" id="{80D85954-010F-4F21-81F1-118A5ED66F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7" name="Group 886">
            <a:extLst>
              <a:ext uri="{FF2B5EF4-FFF2-40B4-BE49-F238E27FC236}">
                <a16:creationId xmlns:a16="http://schemas.microsoft.com/office/drawing/2014/main" id="{1EBB207D-4CE3-407F-8015-488C4C0FF4A6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8540D6FC-ABF6-4125-AFD4-7728644B1DD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Isosceles Triangle 888">
              <a:extLst>
                <a:ext uri="{FF2B5EF4-FFF2-40B4-BE49-F238E27FC236}">
                  <a16:creationId xmlns:a16="http://schemas.microsoft.com/office/drawing/2014/main" id="{9233384A-B493-4017-B532-AA2EA832408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0" name="Straight Connector 889">
              <a:extLst>
                <a:ext uri="{FF2B5EF4-FFF2-40B4-BE49-F238E27FC236}">
                  <a16:creationId xmlns:a16="http://schemas.microsoft.com/office/drawing/2014/main" id="{12CF562E-C2D7-4DD3-9299-C3EAFAFD3BA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1" name="Straight Connector 890">
              <a:extLst>
                <a:ext uri="{FF2B5EF4-FFF2-40B4-BE49-F238E27FC236}">
                  <a16:creationId xmlns:a16="http://schemas.microsoft.com/office/drawing/2014/main" id="{96C70FDD-1D49-4B10-A345-DAF1014AE0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81B55AD4-320C-4242-ABD0-29ABB9C6C0A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DECE3AEC-B02F-4263-8AF6-3881EC727B3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90021C66-DAC3-4EB5-A308-F444509F49A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B8215B1C-2115-407F-AAD1-3631355788F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A6D3690A-FF6D-4FBD-A9CB-CD10AD729B5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B38690D4-2F1C-47FB-9E74-D22C3500BD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Oval 897">
              <a:extLst>
                <a:ext uri="{FF2B5EF4-FFF2-40B4-BE49-F238E27FC236}">
                  <a16:creationId xmlns:a16="http://schemas.microsoft.com/office/drawing/2014/main" id="{3D10C8D6-615D-4560-942E-467CA64B638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6B005CA2-A977-4E9A-8EC5-7A5FA89650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F11114FA-C7B2-4FC4-9661-D967B5A4FA0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1" name="Straight Connector 900">
              <a:extLst>
                <a:ext uri="{FF2B5EF4-FFF2-40B4-BE49-F238E27FC236}">
                  <a16:creationId xmlns:a16="http://schemas.microsoft.com/office/drawing/2014/main" id="{A4E9E331-65EC-4C00-AD85-D73E0B75278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2" name="Group 901">
            <a:extLst>
              <a:ext uri="{FF2B5EF4-FFF2-40B4-BE49-F238E27FC236}">
                <a16:creationId xmlns:a16="http://schemas.microsoft.com/office/drawing/2014/main" id="{9B6B143C-1479-439D-8905-ACA875C29CC8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D2CAFC8C-4940-40DA-B642-D6B893FAF47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Isosceles Triangle 903">
              <a:extLst>
                <a:ext uri="{FF2B5EF4-FFF2-40B4-BE49-F238E27FC236}">
                  <a16:creationId xmlns:a16="http://schemas.microsoft.com/office/drawing/2014/main" id="{0012497B-400B-45A2-9C95-30404234764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05" name="Straight Connector 904">
              <a:extLst>
                <a:ext uri="{FF2B5EF4-FFF2-40B4-BE49-F238E27FC236}">
                  <a16:creationId xmlns:a16="http://schemas.microsoft.com/office/drawing/2014/main" id="{B109CE21-AA76-41F0-BD57-B47C83645D0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2ED7B759-1213-4637-BFDA-14EFDF9414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BD176734-3CD3-45F0-A628-D39E108D935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8C6FB273-9E76-4766-BA67-48881CCD38F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707EB0FF-9C86-46CC-85B0-9C406A9BE8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D8FC90CE-FCFB-442E-B965-3FCA80CBE72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CA3F0313-C6F1-4AEB-B654-5309ABB6418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025C81C2-FED9-4D86-B8B8-02E45FE64E9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9744E55E-E1AE-4245-A486-FC10AA021F6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4ADA6FE5-B791-420A-B68D-0876472B471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5CA815D2-6E97-4200-ACE9-9FDC4170B3B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6" name="Straight Connector 915">
              <a:extLst>
                <a:ext uri="{FF2B5EF4-FFF2-40B4-BE49-F238E27FC236}">
                  <a16:creationId xmlns:a16="http://schemas.microsoft.com/office/drawing/2014/main" id="{FB1A24A4-E4D2-4FA9-AF79-F4C4945661C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7" name="Group 916">
            <a:extLst>
              <a:ext uri="{FF2B5EF4-FFF2-40B4-BE49-F238E27FC236}">
                <a16:creationId xmlns:a16="http://schemas.microsoft.com/office/drawing/2014/main" id="{BEFFFCFC-1CED-4D05-A446-6C7A2E09F1F4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BA8F4455-7F08-4D5C-A5E3-A8FC6086F50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Isosceles Triangle 918">
              <a:extLst>
                <a:ext uri="{FF2B5EF4-FFF2-40B4-BE49-F238E27FC236}">
                  <a16:creationId xmlns:a16="http://schemas.microsoft.com/office/drawing/2014/main" id="{754CF6E7-B1C6-4B69-A4EB-43335A3DE09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0" name="Straight Connector 919">
              <a:extLst>
                <a:ext uri="{FF2B5EF4-FFF2-40B4-BE49-F238E27FC236}">
                  <a16:creationId xmlns:a16="http://schemas.microsoft.com/office/drawing/2014/main" id="{0A2573C5-0FC9-4384-AB40-5D7640A16DF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861C058E-6FBB-4F6A-AC95-EF49730117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5B9F1973-01F0-47DB-AEF1-57F81CE071A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2802D3AA-2566-4FED-9B20-60A65A6C4D8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C1C0FD87-6506-4AB2-95E3-4BB65A860D3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F287292A-B267-4AE4-B88E-BFB9ADA2C15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7E0AEB90-109F-48A2-A0E2-DF7C71E8CD3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DEB42E20-13E9-4168-880E-A05414A147A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Oval 927">
              <a:extLst>
                <a:ext uri="{FF2B5EF4-FFF2-40B4-BE49-F238E27FC236}">
                  <a16:creationId xmlns:a16="http://schemas.microsoft.com/office/drawing/2014/main" id="{5E8B9D22-F4D9-4914-88FB-8EDE2635444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85803EEE-66DF-4C6D-A3D0-AD382FA06C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209CBB37-CF99-4DF4-8875-BA059D6A417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1" name="Straight Connector 930">
              <a:extLst>
                <a:ext uri="{FF2B5EF4-FFF2-40B4-BE49-F238E27FC236}">
                  <a16:creationId xmlns:a16="http://schemas.microsoft.com/office/drawing/2014/main" id="{62BEF2DE-B1B5-480C-9B44-91FAD3B789B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2" name="Group 931">
            <a:extLst>
              <a:ext uri="{FF2B5EF4-FFF2-40B4-BE49-F238E27FC236}">
                <a16:creationId xmlns:a16="http://schemas.microsoft.com/office/drawing/2014/main" id="{70DEC7E2-368F-4C5E-B554-49F71DB380EF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7DB838A0-4808-4488-BC0D-FEF9CCFFC06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Isosceles Triangle 933">
              <a:extLst>
                <a:ext uri="{FF2B5EF4-FFF2-40B4-BE49-F238E27FC236}">
                  <a16:creationId xmlns:a16="http://schemas.microsoft.com/office/drawing/2014/main" id="{BE262289-14B7-4864-B92A-76A9A21A9C8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35" name="Straight Connector 934">
              <a:extLst>
                <a:ext uri="{FF2B5EF4-FFF2-40B4-BE49-F238E27FC236}">
                  <a16:creationId xmlns:a16="http://schemas.microsoft.com/office/drawing/2014/main" id="{86270971-23D2-409E-A774-E724F9023DC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Straight Connector 935">
              <a:extLst>
                <a:ext uri="{FF2B5EF4-FFF2-40B4-BE49-F238E27FC236}">
                  <a16:creationId xmlns:a16="http://schemas.microsoft.com/office/drawing/2014/main" id="{961A8510-677A-472A-B8C8-848366CD31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FBF774DA-4C37-4B4B-ADB4-3F4277BA0A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07666DCC-6DDA-435F-98E9-9FAE81C5BB4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884580D4-B25B-4973-B120-7621C164A1E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CC98F867-F3B4-4867-8867-335516949EF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FBABD0FA-A565-4E96-9D8F-8600CC2EDF3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0EDF042C-DCED-44C6-B382-1B7083128E7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Oval 942">
              <a:extLst>
                <a:ext uri="{FF2B5EF4-FFF2-40B4-BE49-F238E27FC236}">
                  <a16:creationId xmlns:a16="http://schemas.microsoft.com/office/drawing/2014/main" id="{251EC544-B265-4A25-993B-9D603EBCD75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88E512F8-F303-4909-A4B9-B0C11671D70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7FFB8AF6-3584-4509-A272-ABB58213831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6" name="Straight Connector 945">
              <a:extLst>
                <a:ext uri="{FF2B5EF4-FFF2-40B4-BE49-F238E27FC236}">
                  <a16:creationId xmlns:a16="http://schemas.microsoft.com/office/drawing/2014/main" id="{1CA7E9DE-06A3-4842-B10D-F93330E91EC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7" name="Group 946">
            <a:extLst>
              <a:ext uri="{FF2B5EF4-FFF2-40B4-BE49-F238E27FC236}">
                <a16:creationId xmlns:a16="http://schemas.microsoft.com/office/drawing/2014/main" id="{6EB5C529-6633-4C93-AC1F-C2F3ED15F260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03EA225F-4E82-4FD8-AD83-89436177962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Isosceles Triangle 948">
              <a:extLst>
                <a:ext uri="{FF2B5EF4-FFF2-40B4-BE49-F238E27FC236}">
                  <a16:creationId xmlns:a16="http://schemas.microsoft.com/office/drawing/2014/main" id="{44B9413B-AC4F-4DB6-9C3E-423D1764E58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0" name="Straight Connector 949">
              <a:extLst>
                <a:ext uri="{FF2B5EF4-FFF2-40B4-BE49-F238E27FC236}">
                  <a16:creationId xmlns:a16="http://schemas.microsoft.com/office/drawing/2014/main" id="{27C48DA2-0F08-437B-90CD-27AA2C738D3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1" name="Straight Connector 950">
              <a:extLst>
                <a:ext uri="{FF2B5EF4-FFF2-40B4-BE49-F238E27FC236}">
                  <a16:creationId xmlns:a16="http://schemas.microsoft.com/office/drawing/2014/main" id="{F954265E-46FD-4483-9208-3C4DB3ED64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B0D7B503-90D4-43FA-8E8E-C6BDDC66C43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4C3839BD-DAB6-4B58-85B1-79433CA817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53C4F91B-C4E1-46BD-AC66-047574F23D9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5" name="Arc 954">
              <a:extLst>
                <a:ext uri="{FF2B5EF4-FFF2-40B4-BE49-F238E27FC236}">
                  <a16:creationId xmlns:a16="http://schemas.microsoft.com/office/drawing/2014/main" id="{DA9A9EE4-EFCF-4798-8958-8D19F3B039A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A92DB7F4-2083-4938-89B3-31A4DE16457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3D0DE8AC-0D5E-42AF-A660-34B0FE94082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Oval 957">
              <a:extLst>
                <a:ext uri="{FF2B5EF4-FFF2-40B4-BE49-F238E27FC236}">
                  <a16:creationId xmlns:a16="http://schemas.microsoft.com/office/drawing/2014/main" id="{59C890A0-FBF2-4FDB-AD0D-9FC55724D89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30214E4B-B26A-49E7-89D6-616E6BAA80D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B5EAC356-059A-4257-B50C-A2445AA2E45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1" name="Straight Connector 960">
              <a:extLst>
                <a:ext uri="{FF2B5EF4-FFF2-40B4-BE49-F238E27FC236}">
                  <a16:creationId xmlns:a16="http://schemas.microsoft.com/office/drawing/2014/main" id="{8E8E1C02-B509-492D-B3E3-AA7785B02E6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2" name="Group 961">
            <a:extLst>
              <a:ext uri="{FF2B5EF4-FFF2-40B4-BE49-F238E27FC236}">
                <a16:creationId xmlns:a16="http://schemas.microsoft.com/office/drawing/2014/main" id="{29CF4937-7BAD-4D6E-B9BD-7D083F1BA11D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78F715E6-FC08-47DA-9F90-B815731700F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Isosceles Triangle 963">
              <a:extLst>
                <a:ext uri="{FF2B5EF4-FFF2-40B4-BE49-F238E27FC236}">
                  <a16:creationId xmlns:a16="http://schemas.microsoft.com/office/drawing/2014/main" id="{9976B228-A8A1-49A3-ABE2-474927B89BB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65" name="Straight Connector 964">
              <a:extLst>
                <a:ext uri="{FF2B5EF4-FFF2-40B4-BE49-F238E27FC236}">
                  <a16:creationId xmlns:a16="http://schemas.microsoft.com/office/drawing/2014/main" id="{83069854-0603-4B86-8758-29FB7AA547B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6" name="Straight Connector 965">
              <a:extLst>
                <a:ext uri="{FF2B5EF4-FFF2-40B4-BE49-F238E27FC236}">
                  <a16:creationId xmlns:a16="http://schemas.microsoft.com/office/drawing/2014/main" id="{410FDC32-C26D-4D48-B7EA-5430867FEB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78AAC849-6299-4544-817A-B5146927836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ED24A8BE-B6EC-4CBC-AFC4-34B9D9884D6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66A0A2F3-B571-4883-89D9-EC5BB32BDFE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F200E400-EBDF-45BB-B05F-13A10AD56FC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104772C6-8630-44F3-88EA-C1B2FD0EF38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Arc 971">
              <a:extLst>
                <a:ext uri="{FF2B5EF4-FFF2-40B4-BE49-F238E27FC236}">
                  <a16:creationId xmlns:a16="http://schemas.microsoft.com/office/drawing/2014/main" id="{46566C93-A7F1-4EF2-9F70-41B77DEBD2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Oval 972">
              <a:extLst>
                <a:ext uri="{FF2B5EF4-FFF2-40B4-BE49-F238E27FC236}">
                  <a16:creationId xmlns:a16="http://schemas.microsoft.com/office/drawing/2014/main" id="{B2157BC1-4B57-4D22-8EE1-C2D0642F7BB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2212C1B2-7391-4C6C-8DCF-F3DC7C5376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36122A71-E010-43E0-BC7C-6C34CB36D80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6" name="Straight Connector 975">
              <a:extLst>
                <a:ext uri="{FF2B5EF4-FFF2-40B4-BE49-F238E27FC236}">
                  <a16:creationId xmlns:a16="http://schemas.microsoft.com/office/drawing/2014/main" id="{037B7D27-574C-41D7-9923-AD3E42160DD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7" name="Group 976">
            <a:extLst>
              <a:ext uri="{FF2B5EF4-FFF2-40B4-BE49-F238E27FC236}">
                <a16:creationId xmlns:a16="http://schemas.microsoft.com/office/drawing/2014/main" id="{AC058ABC-BA7F-49B4-8381-4845B1D71938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2187CCFA-2FF1-4A5F-B81C-4FF6469A729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Isosceles Triangle 978">
              <a:extLst>
                <a:ext uri="{FF2B5EF4-FFF2-40B4-BE49-F238E27FC236}">
                  <a16:creationId xmlns:a16="http://schemas.microsoft.com/office/drawing/2014/main" id="{D17EA365-BE72-49A9-BD11-239A44FA2A2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0" name="Straight Connector 979">
              <a:extLst>
                <a:ext uri="{FF2B5EF4-FFF2-40B4-BE49-F238E27FC236}">
                  <a16:creationId xmlns:a16="http://schemas.microsoft.com/office/drawing/2014/main" id="{01C862B9-1FE3-47F9-8A22-358D13D4F6A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Straight Connector 980">
              <a:extLst>
                <a:ext uri="{FF2B5EF4-FFF2-40B4-BE49-F238E27FC236}">
                  <a16:creationId xmlns:a16="http://schemas.microsoft.com/office/drawing/2014/main" id="{254AA24D-0F0A-4294-B441-6CC2BC827F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1C2DDC1F-4820-4F47-AE01-7A5D707FD27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EB7A6DFA-A977-494C-AEB7-8387BA754FD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901BCD08-9D9C-4270-A977-534767512EA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5FCCB616-258D-4B21-A30B-E53E1D97648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5540E5C7-9529-4DD2-B4AE-1238E452D05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81CB513C-354D-42D1-AB17-05543C0F990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Oval 987">
              <a:extLst>
                <a:ext uri="{FF2B5EF4-FFF2-40B4-BE49-F238E27FC236}">
                  <a16:creationId xmlns:a16="http://schemas.microsoft.com/office/drawing/2014/main" id="{1EF2E7DB-83F7-4A33-9EF6-AE8C9B9F99A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D6973F9E-F12E-429C-A0C1-3F16ED6A1E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97879CBB-8496-44B2-8F97-2F465BD2710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1" name="Straight Connector 990">
              <a:extLst>
                <a:ext uri="{FF2B5EF4-FFF2-40B4-BE49-F238E27FC236}">
                  <a16:creationId xmlns:a16="http://schemas.microsoft.com/office/drawing/2014/main" id="{9ECA3E5F-B25A-4596-9A7A-69CF22E81EA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2" name="Group 991">
            <a:extLst>
              <a:ext uri="{FF2B5EF4-FFF2-40B4-BE49-F238E27FC236}">
                <a16:creationId xmlns:a16="http://schemas.microsoft.com/office/drawing/2014/main" id="{FCA5BD70-3BC2-4F2D-8194-2C1D094A912F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DB15F357-351C-45AC-A706-D4BA0039279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Isosceles Triangle 993">
              <a:extLst>
                <a:ext uri="{FF2B5EF4-FFF2-40B4-BE49-F238E27FC236}">
                  <a16:creationId xmlns:a16="http://schemas.microsoft.com/office/drawing/2014/main" id="{1BFBBA8A-ECF3-4D23-9D17-28F96C8EAC1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95" name="Straight Connector 994">
              <a:extLst>
                <a:ext uri="{FF2B5EF4-FFF2-40B4-BE49-F238E27FC236}">
                  <a16:creationId xmlns:a16="http://schemas.microsoft.com/office/drawing/2014/main" id="{E6586B38-A652-4B2B-BF11-5A04354629E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Straight Connector 995">
              <a:extLst>
                <a:ext uri="{FF2B5EF4-FFF2-40B4-BE49-F238E27FC236}">
                  <a16:creationId xmlns:a16="http://schemas.microsoft.com/office/drawing/2014/main" id="{40FAF97F-EDB6-4E00-9201-52B890EA8D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1B57E2DC-B564-466C-BB41-4EB07856272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F90EDAFC-764F-48C2-862E-1F529DDD58C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4B8C1DF2-24AC-4D29-B3BB-568581B254C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FFE8E07D-F6FF-4268-9262-7553BF0B6B6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B2518B3F-260F-4C0D-90B4-83E3156E161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7C62600D-6E98-4D70-914A-07F375CB748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Oval 1002">
              <a:extLst>
                <a:ext uri="{FF2B5EF4-FFF2-40B4-BE49-F238E27FC236}">
                  <a16:creationId xmlns:a16="http://schemas.microsoft.com/office/drawing/2014/main" id="{ECF823D5-568F-4B05-B004-B11D94F0E57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84528AAE-3A5D-488C-8581-0ADDE69A644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6EC95DE8-5A50-44B9-A232-D628A194E1F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6" name="Straight Connector 1005">
              <a:extLst>
                <a:ext uri="{FF2B5EF4-FFF2-40B4-BE49-F238E27FC236}">
                  <a16:creationId xmlns:a16="http://schemas.microsoft.com/office/drawing/2014/main" id="{4D6D231B-EBA8-4734-86F7-E3C055C6739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7" name="Group 1006">
            <a:extLst>
              <a:ext uri="{FF2B5EF4-FFF2-40B4-BE49-F238E27FC236}">
                <a16:creationId xmlns:a16="http://schemas.microsoft.com/office/drawing/2014/main" id="{5C4ACC08-B4C6-4E4F-8BDE-44DB1F4482B3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6B4EDAF5-B97A-444C-905B-0C7E17BB02B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Isosceles Triangle 1008">
              <a:extLst>
                <a:ext uri="{FF2B5EF4-FFF2-40B4-BE49-F238E27FC236}">
                  <a16:creationId xmlns:a16="http://schemas.microsoft.com/office/drawing/2014/main" id="{2E44B54C-D935-44DE-B1CD-D599FB29CC4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0" name="Straight Connector 1009">
              <a:extLst>
                <a:ext uri="{FF2B5EF4-FFF2-40B4-BE49-F238E27FC236}">
                  <a16:creationId xmlns:a16="http://schemas.microsoft.com/office/drawing/2014/main" id="{2983BA66-5E7E-49C8-851D-C3487581D5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1" name="Straight Connector 1010">
              <a:extLst>
                <a:ext uri="{FF2B5EF4-FFF2-40B4-BE49-F238E27FC236}">
                  <a16:creationId xmlns:a16="http://schemas.microsoft.com/office/drawing/2014/main" id="{905E6B1E-25E6-4433-AEA6-76B9712CA2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BB1B66E2-534C-4EE1-93C4-ABA0BE19227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53230442-12D3-4AB2-A23A-A7F6057BFD3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7F35BDF6-368C-4908-AB30-FC3B3ECB085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B969723A-F645-4575-93BC-F4D827BEA05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08E350DF-3010-4530-82A8-5C604676124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1A2177D0-BE12-483C-A048-74EA38FCBE8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85235B48-468C-40AA-B484-6ACE401AA2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0D8F9A7D-6CFE-4014-8706-237614B9C23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8008B027-7B37-43F7-834D-0710BCCAC6D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1" name="Straight Connector 1020">
              <a:extLst>
                <a:ext uri="{FF2B5EF4-FFF2-40B4-BE49-F238E27FC236}">
                  <a16:creationId xmlns:a16="http://schemas.microsoft.com/office/drawing/2014/main" id="{FBAA75CB-94F0-4ACA-AC8C-E405B56E6E9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2" name="Group 1021">
            <a:extLst>
              <a:ext uri="{FF2B5EF4-FFF2-40B4-BE49-F238E27FC236}">
                <a16:creationId xmlns:a16="http://schemas.microsoft.com/office/drawing/2014/main" id="{14D7C7FD-506A-42C0-BA82-2003075BB021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23" name="Arc 1022">
              <a:extLst>
                <a:ext uri="{FF2B5EF4-FFF2-40B4-BE49-F238E27FC236}">
                  <a16:creationId xmlns:a16="http://schemas.microsoft.com/office/drawing/2014/main" id="{417FE473-B54D-48A5-80DF-E95984E6DFE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Isosceles Triangle 1023">
              <a:extLst>
                <a:ext uri="{FF2B5EF4-FFF2-40B4-BE49-F238E27FC236}">
                  <a16:creationId xmlns:a16="http://schemas.microsoft.com/office/drawing/2014/main" id="{C2D11512-D5B9-42EA-B137-3FD15380663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25" name="Straight Connector 1024">
              <a:extLst>
                <a:ext uri="{FF2B5EF4-FFF2-40B4-BE49-F238E27FC236}">
                  <a16:creationId xmlns:a16="http://schemas.microsoft.com/office/drawing/2014/main" id="{C8FC9E33-70E1-4096-805C-36B4D05EE19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BC250C73-CE1F-4F11-A80C-6685A1FCFF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E586495C-ED69-409A-88F9-2632FC1163C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A77D3AA8-5D57-4649-9C3F-30AAE03A44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34C327A1-F6B4-4A81-AC8F-241453FF6EE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14DE2052-EA16-40B6-BD8C-05978F78232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84FF98C1-D09C-4279-8608-B55FD1AFFED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CCD28FBA-8A5B-4BBE-B2E6-9DEAFCA6858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Oval 1032">
              <a:extLst>
                <a:ext uri="{FF2B5EF4-FFF2-40B4-BE49-F238E27FC236}">
                  <a16:creationId xmlns:a16="http://schemas.microsoft.com/office/drawing/2014/main" id="{09ACFD9E-7BA5-4188-8865-A6AC883DD60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A32042AF-1013-4D87-A44B-3C897042047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4DF3449F-B7FF-40A0-875B-EEE93D530F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6" name="Straight Connector 1035">
              <a:extLst>
                <a:ext uri="{FF2B5EF4-FFF2-40B4-BE49-F238E27FC236}">
                  <a16:creationId xmlns:a16="http://schemas.microsoft.com/office/drawing/2014/main" id="{36899C9B-AF29-4A19-9C8B-1092D2036FF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580403A7-1307-471F-B657-7DACC34BE8B6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17F29F8E-6A92-4625-8FDE-B1320C5DE5A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Isosceles Triangle 1038">
              <a:extLst>
                <a:ext uri="{FF2B5EF4-FFF2-40B4-BE49-F238E27FC236}">
                  <a16:creationId xmlns:a16="http://schemas.microsoft.com/office/drawing/2014/main" id="{EBEFBB13-7FA9-4CC9-B8E4-2FD3C844459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A73A66C1-BF72-406E-B6F0-A1E22DF3F13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1" name="Straight Connector 1040">
              <a:extLst>
                <a:ext uri="{FF2B5EF4-FFF2-40B4-BE49-F238E27FC236}">
                  <a16:creationId xmlns:a16="http://schemas.microsoft.com/office/drawing/2014/main" id="{143081D7-DC52-42DB-B3DF-709B764DBB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F6727BFA-01B5-4257-976D-CB46DF23040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ED185327-73C3-47C0-B823-4F3BD5F4AA6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F95226D4-4C4F-4CA4-9008-9CE46D58B85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F4E06080-1DAB-40E8-BA1E-F00F04402F4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FCA3508E-462B-406E-8675-62E76459846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FA5CB99A-0B1E-4252-B122-6B0795A307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Oval 1047">
              <a:extLst>
                <a:ext uri="{FF2B5EF4-FFF2-40B4-BE49-F238E27FC236}">
                  <a16:creationId xmlns:a16="http://schemas.microsoft.com/office/drawing/2014/main" id="{D004C935-C202-4307-98D7-F2A00E3B27E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0776143D-E3F9-4833-A85D-27A86DC04B2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F267FC54-B9BF-4C57-B3D7-81D2309C4EF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1" name="Straight Connector 1050">
              <a:extLst>
                <a:ext uri="{FF2B5EF4-FFF2-40B4-BE49-F238E27FC236}">
                  <a16:creationId xmlns:a16="http://schemas.microsoft.com/office/drawing/2014/main" id="{393F8F16-2204-42E0-B7D3-63B2551B351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2" name="Group 1051">
            <a:extLst>
              <a:ext uri="{FF2B5EF4-FFF2-40B4-BE49-F238E27FC236}">
                <a16:creationId xmlns:a16="http://schemas.microsoft.com/office/drawing/2014/main" id="{8F241755-C9B4-4BCD-9B18-A5817B4E0153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F8ECC75A-FE6B-4053-B319-257178D6072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Isosceles Triangle 1053">
              <a:extLst>
                <a:ext uri="{FF2B5EF4-FFF2-40B4-BE49-F238E27FC236}">
                  <a16:creationId xmlns:a16="http://schemas.microsoft.com/office/drawing/2014/main" id="{87749A38-444E-4716-BDB5-0A6CA3F44DC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55" name="Straight Connector 1054">
              <a:extLst>
                <a:ext uri="{FF2B5EF4-FFF2-40B4-BE49-F238E27FC236}">
                  <a16:creationId xmlns:a16="http://schemas.microsoft.com/office/drawing/2014/main" id="{D689FECA-B477-445B-B607-D8176360A38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Straight Connector 1055">
              <a:extLst>
                <a:ext uri="{FF2B5EF4-FFF2-40B4-BE49-F238E27FC236}">
                  <a16:creationId xmlns:a16="http://schemas.microsoft.com/office/drawing/2014/main" id="{F1E5D615-926B-416D-AF41-EBDDC5663B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34429F69-A92D-40DB-A288-49214BB06B7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A84CAFA5-2D4E-40A0-8DF3-64449D374DB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Arc 1058">
              <a:extLst>
                <a:ext uri="{FF2B5EF4-FFF2-40B4-BE49-F238E27FC236}">
                  <a16:creationId xmlns:a16="http://schemas.microsoft.com/office/drawing/2014/main" id="{C880A57F-AB4F-4C74-A22F-34C2CDD5EC3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F872B9A1-3850-40A4-8C51-AA725D4649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4CF98199-B0AE-4B7D-8868-A5E92268422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BCFB7139-57E4-4EDA-87C2-88819F5E08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Oval 1062">
              <a:extLst>
                <a:ext uri="{FF2B5EF4-FFF2-40B4-BE49-F238E27FC236}">
                  <a16:creationId xmlns:a16="http://schemas.microsoft.com/office/drawing/2014/main" id="{8D5D907B-09C7-4AD9-9B7F-2FE5C11FBEC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B75AAA00-74BE-454C-AF3D-88A4BC9C2E9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7722270A-6086-4C26-8C01-92B739C3F9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6" name="Straight Connector 1065">
              <a:extLst>
                <a:ext uri="{FF2B5EF4-FFF2-40B4-BE49-F238E27FC236}">
                  <a16:creationId xmlns:a16="http://schemas.microsoft.com/office/drawing/2014/main" id="{6A39B7EE-3288-47D8-B835-5EEA1C64004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7" name="Group 1066">
            <a:extLst>
              <a:ext uri="{FF2B5EF4-FFF2-40B4-BE49-F238E27FC236}">
                <a16:creationId xmlns:a16="http://schemas.microsoft.com/office/drawing/2014/main" id="{A774F960-1B72-411C-B034-B3C9A67A8082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FA3D7C78-417D-451A-B029-FCE67EDDCE6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Isosceles Triangle 1068">
              <a:extLst>
                <a:ext uri="{FF2B5EF4-FFF2-40B4-BE49-F238E27FC236}">
                  <a16:creationId xmlns:a16="http://schemas.microsoft.com/office/drawing/2014/main" id="{17C28FE5-05F2-424D-8672-157FEE6CF70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0" name="Straight Connector 1069">
              <a:extLst>
                <a:ext uri="{FF2B5EF4-FFF2-40B4-BE49-F238E27FC236}">
                  <a16:creationId xmlns:a16="http://schemas.microsoft.com/office/drawing/2014/main" id="{DA3E5CF6-F2D7-4A3B-BFE4-3C74E301653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48756F50-D344-487F-BF48-CAEA182AA9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9791F40B-0EAC-43DE-9F07-282A1846D69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0FF9BE59-54EB-457B-B1BA-99C51A8AB30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Arc 1073">
              <a:extLst>
                <a:ext uri="{FF2B5EF4-FFF2-40B4-BE49-F238E27FC236}">
                  <a16:creationId xmlns:a16="http://schemas.microsoft.com/office/drawing/2014/main" id="{586FBA95-7A2E-46B0-843A-414032F3E9F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644AB6BA-6B8C-45AA-9251-6D72037477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Arc 1075">
              <a:extLst>
                <a:ext uri="{FF2B5EF4-FFF2-40B4-BE49-F238E27FC236}">
                  <a16:creationId xmlns:a16="http://schemas.microsoft.com/office/drawing/2014/main" id="{64377EA7-6187-43F5-97B6-BE12087B2AB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EE7638B8-30E8-408A-BF74-5F246844046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Oval 1077">
              <a:extLst>
                <a:ext uri="{FF2B5EF4-FFF2-40B4-BE49-F238E27FC236}">
                  <a16:creationId xmlns:a16="http://schemas.microsoft.com/office/drawing/2014/main" id="{94FF40A1-27C4-4D29-82E8-37D350B2E1D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A598B0DB-A5F9-45CB-8DCF-875448A0879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93BF59E7-7D6C-4174-95A4-AFFAE2E04CD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1" name="Straight Connector 1080">
              <a:extLst>
                <a:ext uri="{FF2B5EF4-FFF2-40B4-BE49-F238E27FC236}">
                  <a16:creationId xmlns:a16="http://schemas.microsoft.com/office/drawing/2014/main" id="{E283DE6E-3FC8-49E3-BEDB-E77B35E1594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2" name="Group 1081">
            <a:extLst>
              <a:ext uri="{FF2B5EF4-FFF2-40B4-BE49-F238E27FC236}">
                <a16:creationId xmlns:a16="http://schemas.microsoft.com/office/drawing/2014/main" id="{BEDA2325-03A2-45A2-A9AB-9745D49ED2A7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EA74D6F8-F94D-45A9-89E9-9C7376C36F2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Isosceles Triangle 1083">
              <a:extLst>
                <a:ext uri="{FF2B5EF4-FFF2-40B4-BE49-F238E27FC236}">
                  <a16:creationId xmlns:a16="http://schemas.microsoft.com/office/drawing/2014/main" id="{C086D8EC-0206-4276-BD79-151713627B1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85" name="Straight Connector 1084">
              <a:extLst>
                <a:ext uri="{FF2B5EF4-FFF2-40B4-BE49-F238E27FC236}">
                  <a16:creationId xmlns:a16="http://schemas.microsoft.com/office/drawing/2014/main" id="{A47CAECB-9FF1-419F-9B61-4C43F6BB5B8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6" name="Straight Connector 1085">
              <a:extLst>
                <a:ext uri="{FF2B5EF4-FFF2-40B4-BE49-F238E27FC236}">
                  <a16:creationId xmlns:a16="http://schemas.microsoft.com/office/drawing/2014/main" id="{E83E04A7-C4DB-4E51-931D-59BD7AB6CC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96F340EC-D3B1-43B6-9DD8-E317ACE1FED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37AD5087-D5C0-489A-952A-F6A60CB5C9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EB8062CD-A2A4-4356-8C7F-BDB59AFB58E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23157DA6-AEAC-4BF3-BD6E-7F3611D6F73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Arc 1090">
              <a:extLst>
                <a:ext uri="{FF2B5EF4-FFF2-40B4-BE49-F238E27FC236}">
                  <a16:creationId xmlns:a16="http://schemas.microsoft.com/office/drawing/2014/main" id="{99B3B67D-C317-4E3D-9080-F0F5AAC1A35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64B02BB9-8872-4B0E-9480-617176E2476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Oval 1092">
              <a:extLst>
                <a:ext uri="{FF2B5EF4-FFF2-40B4-BE49-F238E27FC236}">
                  <a16:creationId xmlns:a16="http://schemas.microsoft.com/office/drawing/2014/main" id="{47470D25-BC75-48B1-8AB6-80131F8BA25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AB9EC104-F701-45CD-A5CB-7EA189F1AB9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617317E2-2DDB-4CEF-895D-0DC568DEACB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6" name="Straight Connector 1095">
              <a:extLst>
                <a:ext uri="{FF2B5EF4-FFF2-40B4-BE49-F238E27FC236}">
                  <a16:creationId xmlns:a16="http://schemas.microsoft.com/office/drawing/2014/main" id="{DA773937-8111-42DC-B228-B450AEB107F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7" name="Group 1096">
            <a:extLst>
              <a:ext uri="{FF2B5EF4-FFF2-40B4-BE49-F238E27FC236}">
                <a16:creationId xmlns:a16="http://schemas.microsoft.com/office/drawing/2014/main" id="{F2B7D9AF-5610-4D51-B1BD-DD8FA8027E71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EA3E56C0-69FE-4C01-A973-A6C034CDF4E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Isosceles Triangle 1098">
              <a:extLst>
                <a:ext uri="{FF2B5EF4-FFF2-40B4-BE49-F238E27FC236}">
                  <a16:creationId xmlns:a16="http://schemas.microsoft.com/office/drawing/2014/main" id="{E2785905-C48B-4FA1-B1CE-8DCCDBBE4C1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6698A4C7-F877-4D3E-9317-F46CAAEFA6C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CEF36843-892B-4537-8BF4-F610D6F15E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5CE36D73-C1BD-4010-B6D3-7568BCB0C08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414C1184-7C79-4420-8DB6-082B9E2E206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B8C6DBEB-F2C0-49B4-8159-2262D7177A5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5F2F57E3-503A-4B87-8EEC-68C1D91CB7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654E86CD-C5C3-48D3-A605-61C54F6844C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059BFCC4-BF5C-47DC-BE09-D035C3AFEE8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8" name="Oval 1107">
              <a:extLst>
                <a:ext uri="{FF2B5EF4-FFF2-40B4-BE49-F238E27FC236}">
                  <a16:creationId xmlns:a16="http://schemas.microsoft.com/office/drawing/2014/main" id="{66984FF5-4306-4F53-BCDD-93FA3945E69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15C4C8EB-27F4-4555-940C-C49A0120589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A5848712-AD44-4506-BC9D-3DEE03AC593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1" name="Straight Connector 1110">
              <a:extLst>
                <a:ext uri="{FF2B5EF4-FFF2-40B4-BE49-F238E27FC236}">
                  <a16:creationId xmlns:a16="http://schemas.microsoft.com/office/drawing/2014/main" id="{E23FFC35-37BB-4151-AD19-428DCD4469D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2" name="Group 1111">
            <a:extLst>
              <a:ext uri="{FF2B5EF4-FFF2-40B4-BE49-F238E27FC236}">
                <a16:creationId xmlns:a16="http://schemas.microsoft.com/office/drawing/2014/main" id="{91EF9E2B-E2BC-4F44-8961-F442CF8D4186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CE418BBB-E792-490D-A783-77513E74EF5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Isosceles Triangle 1113">
              <a:extLst>
                <a:ext uri="{FF2B5EF4-FFF2-40B4-BE49-F238E27FC236}">
                  <a16:creationId xmlns:a16="http://schemas.microsoft.com/office/drawing/2014/main" id="{1083A4CE-5A89-4F48-914C-15C46962DE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15" name="Straight Connector 1114">
              <a:extLst>
                <a:ext uri="{FF2B5EF4-FFF2-40B4-BE49-F238E27FC236}">
                  <a16:creationId xmlns:a16="http://schemas.microsoft.com/office/drawing/2014/main" id="{E4A86965-B973-4103-8BCA-98A8E88288C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Straight Connector 1115">
              <a:extLst>
                <a:ext uri="{FF2B5EF4-FFF2-40B4-BE49-F238E27FC236}">
                  <a16:creationId xmlns:a16="http://schemas.microsoft.com/office/drawing/2014/main" id="{18B7974F-DEE6-44ED-99D6-B70003E1B7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3B94FB70-D670-4BD6-8D6F-E375F21003A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530FFB9A-077F-491F-B266-E016183F928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B2C28085-5A78-4EF4-A061-6A8B7D753D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B436436D-6B65-4849-8B7A-7A05301455A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F564150C-AC69-45F1-9199-866179C8A2E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A55443FD-B32B-4D9F-B7F7-AA60C7F2C47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Oval 1122">
              <a:extLst>
                <a:ext uri="{FF2B5EF4-FFF2-40B4-BE49-F238E27FC236}">
                  <a16:creationId xmlns:a16="http://schemas.microsoft.com/office/drawing/2014/main" id="{E478DDD2-580C-48D0-8C26-ED73A89234F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0B257173-AB38-4F58-87AB-9959BE955A6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22EDCCA3-1958-408A-9DD4-C5C84EEA6EC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6" name="Straight Connector 1125">
              <a:extLst>
                <a:ext uri="{FF2B5EF4-FFF2-40B4-BE49-F238E27FC236}">
                  <a16:creationId xmlns:a16="http://schemas.microsoft.com/office/drawing/2014/main" id="{D20D3185-DE58-4867-929A-472AA4516F1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7" name="Group 1126">
            <a:extLst>
              <a:ext uri="{FF2B5EF4-FFF2-40B4-BE49-F238E27FC236}">
                <a16:creationId xmlns:a16="http://schemas.microsoft.com/office/drawing/2014/main" id="{3BB075A4-3FD2-4484-B33C-B726C1E1578A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2E272EA7-4E5B-40AB-BE94-E0254814A70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Isosceles Triangle 1128">
              <a:extLst>
                <a:ext uri="{FF2B5EF4-FFF2-40B4-BE49-F238E27FC236}">
                  <a16:creationId xmlns:a16="http://schemas.microsoft.com/office/drawing/2014/main" id="{A5283EA3-911A-4C55-80D8-D4A05295DCF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0" name="Straight Connector 1129">
              <a:extLst>
                <a:ext uri="{FF2B5EF4-FFF2-40B4-BE49-F238E27FC236}">
                  <a16:creationId xmlns:a16="http://schemas.microsoft.com/office/drawing/2014/main" id="{9E4B8549-2997-47D3-B786-16A714A8946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1" name="Straight Connector 1130">
              <a:extLst>
                <a:ext uri="{FF2B5EF4-FFF2-40B4-BE49-F238E27FC236}">
                  <a16:creationId xmlns:a16="http://schemas.microsoft.com/office/drawing/2014/main" id="{790E99EA-8135-4607-BF32-B7E047D13A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F1308E9C-A567-4CA1-B115-10D8404AC7E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ECF6FFC9-69EB-44B6-A314-06E3AA15BA8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9DACB2A6-6689-4D8B-9496-92533A1189B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E3E36323-E3EA-4612-B14D-6612EFEF448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6499310B-EDA4-4D8D-AB0A-619F30B556E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71D0DA9C-2B07-4AC4-96CF-BEDF0F29156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8" name="Oval 1137">
              <a:extLst>
                <a:ext uri="{FF2B5EF4-FFF2-40B4-BE49-F238E27FC236}">
                  <a16:creationId xmlns:a16="http://schemas.microsoft.com/office/drawing/2014/main" id="{50CF441D-F081-461B-819B-7D003EF480B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4BD5691C-39D3-4367-BBB9-B9661C86434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4980B51F-2F9B-43DA-BB0F-03A09A9C757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1" name="Straight Connector 1140">
              <a:extLst>
                <a:ext uri="{FF2B5EF4-FFF2-40B4-BE49-F238E27FC236}">
                  <a16:creationId xmlns:a16="http://schemas.microsoft.com/office/drawing/2014/main" id="{66BAAF4C-9CDA-4DC0-9AAA-4AB7FE6AD44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2" name="Group 1141">
            <a:extLst>
              <a:ext uri="{FF2B5EF4-FFF2-40B4-BE49-F238E27FC236}">
                <a16:creationId xmlns:a16="http://schemas.microsoft.com/office/drawing/2014/main" id="{3DF42FE3-0B23-4737-BE71-42C43D17DCB4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589FC3A8-608F-40D3-9CCF-0D5596EB092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Isosceles Triangle 1143">
              <a:extLst>
                <a:ext uri="{FF2B5EF4-FFF2-40B4-BE49-F238E27FC236}">
                  <a16:creationId xmlns:a16="http://schemas.microsoft.com/office/drawing/2014/main" id="{E8C9E4F1-D210-47A4-AF7E-160064C20AD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45" name="Straight Connector 1144">
              <a:extLst>
                <a:ext uri="{FF2B5EF4-FFF2-40B4-BE49-F238E27FC236}">
                  <a16:creationId xmlns:a16="http://schemas.microsoft.com/office/drawing/2014/main" id="{80D24CF8-1FD9-4C4F-B65A-70CF3714076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Straight Connector 1145">
              <a:extLst>
                <a:ext uri="{FF2B5EF4-FFF2-40B4-BE49-F238E27FC236}">
                  <a16:creationId xmlns:a16="http://schemas.microsoft.com/office/drawing/2014/main" id="{A1F86435-369A-44F4-839A-D49CA8D51C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8416BD40-F50E-40CA-9930-8C379E5AFD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115B3607-87E0-42B4-A9CB-3BAB19F2DD6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7852CF83-A26A-4EC5-81BD-A6FF974410F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F930B298-E083-4A80-A424-29077793AAC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49CC24A2-4FA9-4C80-85C1-18CB28104B6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E8E5F73A-6B8E-4FC4-9B05-A408D5C3954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Oval 1152">
              <a:extLst>
                <a:ext uri="{FF2B5EF4-FFF2-40B4-BE49-F238E27FC236}">
                  <a16:creationId xmlns:a16="http://schemas.microsoft.com/office/drawing/2014/main" id="{1020DDDD-36F1-4A6D-81DB-D0BC45205C9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4865123B-9754-41AC-9668-3E6611DFC93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E1E835AA-A389-42C5-A690-2BDC90DDA8E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6" name="Straight Connector 1155">
              <a:extLst>
                <a:ext uri="{FF2B5EF4-FFF2-40B4-BE49-F238E27FC236}">
                  <a16:creationId xmlns:a16="http://schemas.microsoft.com/office/drawing/2014/main" id="{2536DC2C-48DD-46C7-9D8E-09C944493A0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7" name="Group 1156">
            <a:extLst>
              <a:ext uri="{FF2B5EF4-FFF2-40B4-BE49-F238E27FC236}">
                <a16:creationId xmlns:a16="http://schemas.microsoft.com/office/drawing/2014/main" id="{1BF8583B-818D-49A0-8F29-104AA2C02626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58EEC35F-A30C-435D-9784-0F5FAE2E93D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Isosceles Triangle 1158">
              <a:extLst>
                <a:ext uri="{FF2B5EF4-FFF2-40B4-BE49-F238E27FC236}">
                  <a16:creationId xmlns:a16="http://schemas.microsoft.com/office/drawing/2014/main" id="{C196CBB8-6637-4441-83E1-9B3C8110FBA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0" name="Straight Connector 1159">
              <a:extLst>
                <a:ext uri="{FF2B5EF4-FFF2-40B4-BE49-F238E27FC236}">
                  <a16:creationId xmlns:a16="http://schemas.microsoft.com/office/drawing/2014/main" id="{AC947DAD-F4F5-42B6-B2B4-03377E5CCD0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B7579344-09DF-483B-92BD-878D62BC9C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88BD1603-AFA2-4328-9344-101F875A43D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49685505-3EC5-471C-97E8-86B1AC9E0F1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263F7017-97CC-439B-88C5-939881F65F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7198A2B0-E535-4A76-9F53-69D8D30EE1D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92447218-3E5B-4721-813B-BA4EB60EAEB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10A3C5C4-3A8F-4DE3-A170-AF9A9538A7D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Oval 1167">
              <a:extLst>
                <a:ext uri="{FF2B5EF4-FFF2-40B4-BE49-F238E27FC236}">
                  <a16:creationId xmlns:a16="http://schemas.microsoft.com/office/drawing/2014/main" id="{060D2B65-7A62-472B-A716-79C6B34D316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944D66A4-F36C-43E7-ABC7-E0D5FC242C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18CC961D-429B-4D68-973E-F359A345DA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1" name="Straight Connector 1170">
              <a:extLst>
                <a:ext uri="{FF2B5EF4-FFF2-40B4-BE49-F238E27FC236}">
                  <a16:creationId xmlns:a16="http://schemas.microsoft.com/office/drawing/2014/main" id="{B924FC60-2EFE-48D6-9343-43D885C92A3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2" name="Group 1171">
            <a:extLst>
              <a:ext uri="{FF2B5EF4-FFF2-40B4-BE49-F238E27FC236}">
                <a16:creationId xmlns:a16="http://schemas.microsoft.com/office/drawing/2014/main" id="{11574640-893F-4F5D-B5EA-7EFF28C0DCB4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D69D1073-5E48-4C3B-9A8B-DBC93CB348C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Isosceles Triangle 1173">
              <a:extLst>
                <a:ext uri="{FF2B5EF4-FFF2-40B4-BE49-F238E27FC236}">
                  <a16:creationId xmlns:a16="http://schemas.microsoft.com/office/drawing/2014/main" id="{69FD8BC2-EA88-4B5B-8098-0DE5DEE7324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75" name="Straight Connector 1174">
              <a:extLst>
                <a:ext uri="{FF2B5EF4-FFF2-40B4-BE49-F238E27FC236}">
                  <a16:creationId xmlns:a16="http://schemas.microsoft.com/office/drawing/2014/main" id="{7A000321-4453-4973-8ACD-C1BC80E0770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AC62FEE9-11FB-4912-83B7-CA909665B0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3913D4AC-03C2-4085-B60B-FDE8FD6FEB7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5554DF6B-1DC9-4654-AF5F-AA16D2E7B35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Arc 1178">
              <a:extLst>
                <a:ext uri="{FF2B5EF4-FFF2-40B4-BE49-F238E27FC236}">
                  <a16:creationId xmlns:a16="http://schemas.microsoft.com/office/drawing/2014/main" id="{B14A2FDE-59E7-42F6-97E6-FE5C0DA65FB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2A1EF9DE-7122-4ECD-9908-AEDA6228CBA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C120341E-2713-4E03-A571-6B03080BCC4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B101D7C9-207A-4FEC-A061-72B65F71537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Oval 1182">
              <a:extLst>
                <a:ext uri="{FF2B5EF4-FFF2-40B4-BE49-F238E27FC236}">
                  <a16:creationId xmlns:a16="http://schemas.microsoft.com/office/drawing/2014/main" id="{0A325BA0-7042-4B43-9359-686B28F2B24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E468FD51-5620-4690-99F2-D7C1128F11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7E104C7E-0141-4E80-A62D-0E2D9504050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6" name="Straight Connector 1185">
              <a:extLst>
                <a:ext uri="{FF2B5EF4-FFF2-40B4-BE49-F238E27FC236}">
                  <a16:creationId xmlns:a16="http://schemas.microsoft.com/office/drawing/2014/main" id="{EE64B34A-CE7E-4F40-AF46-3E73A299EA9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7" name="Group 1186">
            <a:extLst>
              <a:ext uri="{FF2B5EF4-FFF2-40B4-BE49-F238E27FC236}">
                <a16:creationId xmlns:a16="http://schemas.microsoft.com/office/drawing/2014/main" id="{E913C6F3-8F95-4CE3-AA48-EDC788A20C54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9DFAF118-7AF2-44FE-9710-FA49FA63F38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Isosceles Triangle 1188">
              <a:extLst>
                <a:ext uri="{FF2B5EF4-FFF2-40B4-BE49-F238E27FC236}">
                  <a16:creationId xmlns:a16="http://schemas.microsoft.com/office/drawing/2014/main" id="{6118058E-D5B4-4D5D-A984-3FEBD967EEA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0" name="Straight Connector 1189">
              <a:extLst>
                <a:ext uri="{FF2B5EF4-FFF2-40B4-BE49-F238E27FC236}">
                  <a16:creationId xmlns:a16="http://schemas.microsoft.com/office/drawing/2014/main" id="{DBD4327F-237D-4E49-9F05-F3C42364C50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1" name="Straight Connector 1190">
              <a:extLst>
                <a:ext uri="{FF2B5EF4-FFF2-40B4-BE49-F238E27FC236}">
                  <a16:creationId xmlns:a16="http://schemas.microsoft.com/office/drawing/2014/main" id="{645EE77F-EFF2-4B27-822C-F1F1469853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0458A8DB-49A1-4148-8498-48DEC1D94B2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3E55B279-3D3C-4A15-968D-AA932E609ED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79D2F9EE-F09C-4A0A-87C7-2F1E35D79C0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Arc 1194">
              <a:extLst>
                <a:ext uri="{FF2B5EF4-FFF2-40B4-BE49-F238E27FC236}">
                  <a16:creationId xmlns:a16="http://schemas.microsoft.com/office/drawing/2014/main" id="{F63E7D94-97ED-42F0-9004-127B2EBD6B2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Arc 1195">
              <a:extLst>
                <a:ext uri="{FF2B5EF4-FFF2-40B4-BE49-F238E27FC236}">
                  <a16:creationId xmlns:a16="http://schemas.microsoft.com/office/drawing/2014/main" id="{0E935EAC-DD40-4CFD-ABAE-937E9754245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997BEC67-1C46-4126-9CC9-74BBB2DCD05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Oval 1197">
              <a:extLst>
                <a:ext uri="{FF2B5EF4-FFF2-40B4-BE49-F238E27FC236}">
                  <a16:creationId xmlns:a16="http://schemas.microsoft.com/office/drawing/2014/main" id="{139C2D34-3BCD-4BB3-BA3A-29B53B0CA3B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E018B082-80C1-4D26-897B-56453EE35FD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81D6EB29-777D-4452-B73B-11CC8B6A63B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1" name="Straight Connector 1200">
              <a:extLst>
                <a:ext uri="{FF2B5EF4-FFF2-40B4-BE49-F238E27FC236}">
                  <a16:creationId xmlns:a16="http://schemas.microsoft.com/office/drawing/2014/main" id="{9A7020A0-E34E-4433-A7F9-BED466DF152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2" name="Group 1201">
            <a:extLst>
              <a:ext uri="{FF2B5EF4-FFF2-40B4-BE49-F238E27FC236}">
                <a16:creationId xmlns:a16="http://schemas.microsoft.com/office/drawing/2014/main" id="{9026BB3B-8419-44DF-87FB-EBB03DD97E0A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A8E0D845-EAAC-4208-A414-41E1C4F434E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Isosceles Triangle 1203">
              <a:extLst>
                <a:ext uri="{FF2B5EF4-FFF2-40B4-BE49-F238E27FC236}">
                  <a16:creationId xmlns:a16="http://schemas.microsoft.com/office/drawing/2014/main" id="{757C5685-E613-4B15-89FD-70D2A416C7A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05" name="Straight Connector 1204">
              <a:extLst>
                <a:ext uri="{FF2B5EF4-FFF2-40B4-BE49-F238E27FC236}">
                  <a16:creationId xmlns:a16="http://schemas.microsoft.com/office/drawing/2014/main" id="{4E47A80F-28BA-4E21-970F-08D65ADE5B7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6" name="Straight Connector 1205">
              <a:extLst>
                <a:ext uri="{FF2B5EF4-FFF2-40B4-BE49-F238E27FC236}">
                  <a16:creationId xmlns:a16="http://schemas.microsoft.com/office/drawing/2014/main" id="{B31E9F6B-927B-45AF-B2E4-3606FE2227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9630F2E7-C4F7-40F8-8ABA-377F5033ED7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59A62031-6BEB-4271-B895-026AE32936D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73CDD125-417B-48EB-9A54-BF14D47BAE8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0" name="Arc 1209">
              <a:extLst>
                <a:ext uri="{FF2B5EF4-FFF2-40B4-BE49-F238E27FC236}">
                  <a16:creationId xmlns:a16="http://schemas.microsoft.com/office/drawing/2014/main" id="{22E36AE6-7CF4-43EE-846E-1D62EEF6D15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AECAEFAF-DAEF-4054-B9B6-95986C7198E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Arc 1211">
              <a:extLst>
                <a:ext uri="{FF2B5EF4-FFF2-40B4-BE49-F238E27FC236}">
                  <a16:creationId xmlns:a16="http://schemas.microsoft.com/office/drawing/2014/main" id="{BDBB7B8A-56EB-4A74-B84E-DB89FABC4A2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3" name="Oval 1212">
              <a:extLst>
                <a:ext uri="{FF2B5EF4-FFF2-40B4-BE49-F238E27FC236}">
                  <a16:creationId xmlns:a16="http://schemas.microsoft.com/office/drawing/2014/main" id="{6AACEACA-A396-4CF8-AD34-5FC304B41B8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67F02A26-9BC5-486F-B187-1101E6188BD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7CC6F536-1D77-432B-8E7B-5C2B233A64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6" name="Straight Connector 1215">
              <a:extLst>
                <a:ext uri="{FF2B5EF4-FFF2-40B4-BE49-F238E27FC236}">
                  <a16:creationId xmlns:a16="http://schemas.microsoft.com/office/drawing/2014/main" id="{F8087D90-D397-4C75-B948-88311FB6A65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7" name="Group 1216">
            <a:extLst>
              <a:ext uri="{FF2B5EF4-FFF2-40B4-BE49-F238E27FC236}">
                <a16:creationId xmlns:a16="http://schemas.microsoft.com/office/drawing/2014/main" id="{FA3CCFAF-EB31-4787-9305-4F88F70D640E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01E1854E-0D7A-445B-A73F-F5A68377C10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Isosceles Triangle 1218">
              <a:extLst>
                <a:ext uri="{FF2B5EF4-FFF2-40B4-BE49-F238E27FC236}">
                  <a16:creationId xmlns:a16="http://schemas.microsoft.com/office/drawing/2014/main" id="{19E6FD83-4A42-4272-8458-69B321D14CA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0" name="Straight Connector 1219">
              <a:extLst>
                <a:ext uri="{FF2B5EF4-FFF2-40B4-BE49-F238E27FC236}">
                  <a16:creationId xmlns:a16="http://schemas.microsoft.com/office/drawing/2014/main" id="{A3450CC3-35D7-4DB5-892F-5F107F04FB8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Straight Connector 1220">
              <a:extLst>
                <a:ext uri="{FF2B5EF4-FFF2-40B4-BE49-F238E27FC236}">
                  <a16:creationId xmlns:a16="http://schemas.microsoft.com/office/drawing/2014/main" id="{6ABC3BBC-B4B7-48A4-9897-E940A83CF6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4243F3EF-917D-49AE-BAE4-AAA4CB036C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F1FB455B-6E74-45ED-966A-AEB3051DCD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974A0B5B-54D5-416E-A752-8A35B022F1A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235B44C6-1D91-474A-8CB1-20B7218769A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FBB96B83-E478-4F9C-BD1F-C879939F852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7" name="Arc 1226">
              <a:extLst>
                <a:ext uri="{FF2B5EF4-FFF2-40B4-BE49-F238E27FC236}">
                  <a16:creationId xmlns:a16="http://schemas.microsoft.com/office/drawing/2014/main" id="{45FDAE55-6ACE-4F1F-B84C-505A2F0A403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8" name="Oval 1227">
              <a:extLst>
                <a:ext uri="{FF2B5EF4-FFF2-40B4-BE49-F238E27FC236}">
                  <a16:creationId xmlns:a16="http://schemas.microsoft.com/office/drawing/2014/main" id="{5BA7D686-C122-4D8B-B70F-1625A6D1A53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C3E6CC6C-69C4-4C95-8424-E72C8053FF0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75C17965-DD1F-4F0D-A473-A13EBCB25B2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1" name="Straight Connector 1230">
              <a:extLst>
                <a:ext uri="{FF2B5EF4-FFF2-40B4-BE49-F238E27FC236}">
                  <a16:creationId xmlns:a16="http://schemas.microsoft.com/office/drawing/2014/main" id="{EB4C4592-288E-44CE-93C4-CA5196D1DA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2" name="Group 1231">
            <a:extLst>
              <a:ext uri="{FF2B5EF4-FFF2-40B4-BE49-F238E27FC236}">
                <a16:creationId xmlns:a16="http://schemas.microsoft.com/office/drawing/2014/main" id="{6B4D6967-87B2-457F-8125-702B91ACA2B9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E1FC6913-BF5E-448D-B022-0EB6BD880A0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Isosceles Triangle 1233">
              <a:extLst>
                <a:ext uri="{FF2B5EF4-FFF2-40B4-BE49-F238E27FC236}">
                  <a16:creationId xmlns:a16="http://schemas.microsoft.com/office/drawing/2014/main" id="{F90FED32-9C7B-469C-91A3-91D58502D0A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35" name="Straight Connector 1234">
              <a:extLst>
                <a:ext uri="{FF2B5EF4-FFF2-40B4-BE49-F238E27FC236}">
                  <a16:creationId xmlns:a16="http://schemas.microsoft.com/office/drawing/2014/main" id="{CE25E12B-498C-4E3A-9711-9338940BA3D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6" name="Straight Connector 1235">
              <a:extLst>
                <a:ext uri="{FF2B5EF4-FFF2-40B4-BE49-F238E27FC236}">
                  <a16:creationId xmlns:a16="http://schemas.microsoft.com/office/drawing/2014/main" id="{5FC2855F-2A13-4C86-8B5C-D3825F9CA9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501D6E24-650D-4426-969F-EACA5DD2C2B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F3F4B0F1-3A9B-4342-9361-481DE73B38F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8C854CCD-7586-44DE-8977-E4B4CBE021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829596A3-2533-4913-A1C1-EAC80C66A00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198386FA-E991-47B2-BD36-255A6F8F558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B64773AF-4717-4D6D-AE2E-3913E5CED15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3" name="Oval 1242">
              <a:extLst>
                <a:ext uri="{FF2B5EF4-FFF2-40B4-BE49-F238E27FC236}">
                  <a16:creationId xmlns:a16="http://schemas.microsoft.com/office/drawing/2014/main" id="{28DA7B17-962E-4A1D-B8F2-3DE1209B67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3BF7FA84-41C5-4CB7-BF90-FE4F790FF64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3952F7D4-477C-4E67-B5EC-302F90467B7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6" name="Straight Connector 1245">
              <a:extLst>
                <a:ext uri="{FF2B5EF4-FFF2-40B4-BE49-F238E27FC236}">
                  <a16:creationId xmlns:a16="http://schemas.microsoft.com/office/drawing/2014/main" id="{C74B5666-BE1C-497A-B537-DA564FEBF07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47" name="Group 1246">
            <a:extLst>
              <a:ext uri="{FF2B5EF4-FFF2-40B4-BE49-F238E27FC236}">
                <a16:creationId xmlns:a16="http://schemas.microsoft.com/office/drawing/2014/main" id="{DFE08B76-2C77-4C38-9903-80666A814470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EC5138AD-4B39-4735-81B1-A5698CB025C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Isosceles Triangle 1248">
              <a:extLst>
                <a:ext uri="{FF2B5EF4-FFF2-40B4-BE49-F238E27FC236}">
                  <a16:creationId xmlns:a16="http://schemas.microsoft.com/office/drawing/2014/main" id="{C761ACF5-01A1-4C20-82F3-B2D5D919987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0" name="Straight Connector 1249">
              <a:extLst>
                <a:ext uri="{FF2B5EF4-FFF2-40B4-BE49-F238E27FC236}">
                  <a16:creationId xmlns:a16="http://schemas.microsoft.com/office/drawing/2014/main" id="{613D0BC1-C918-4FAD-8CA4-516F9BFF07F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1" name="Straight Connector 1250">
              <a:extLst>
                <a:ext uri="{FF2B5EF4-FFF2-40B4-BE49-F238E27FC236}">
                  <a16:creationId xmlns:a16="http://schemas.microsoft.com/office/drawing/2014/main" id="{CA698152-3E9E-4000-83BE-048188FD45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231C7075-4C72-45BC-A66C-BB09E2DE155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159AC064-4FC7-4D4E-890D-55D273012EE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2F0B73C0-22E3-412B-9E93-CA84ACA62B2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3E2E6F50-64E5-4A57-95BD-E2611DB1362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0C2CB848-199A-4FDE-9F58-3E63824896B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CB39180B-EB93-4BB8-BF0B-16599E9CD93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8" name="Oval 1257">
              <a:extLst>
                <a:ext uri="{FF2B5EF4-FFF2-40B4-BE49-F238E27FC236}">
                  <a16:creationId xmlns:a16="http://schemas.microsoft.com/office/drawing/2014/main" id="{B9A3E392-9953-4E69-92DB-AC6CF42CED8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9160DA07-362F-4A57-B65B-19FF59C98D4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DD5BA503-2311-488F-8165-A8BA4FDA806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1" name="Straight Connector 1260">
              <a:extLst>
                <a:ext uri="{FF2B5EF4-FFF2-40B4-BE49-F238E27FC236}">
                  <a16:creationId xmlns:a16="http://schemas.microsoft.com/office/drawing/2014/main" id="{6CF41A4C-BE00-46EB-81AC-AEDADEEDF38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2" name="Group 1261">
            <a:extLst>
              <a:ext uri="{FF2B5EF4-FFF2-40B4-BE49-F238E27FC236}">
                <a16:creationId xmlns:a16="http://schemas.microsoft.com/office/drawing/2014/main" id="{DADAD6EF-2C3E-4C4C-B5A6-9D63069F6B5B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263" name="Arc 1262">
              <a:extLst>
                <a:ext uri="{FF2B5EF4-FFF2-40B4-BE49-F238E27FC236}">
                  <a16:creationId xmlns:a16="http://schemas.microsoft.com/office/drawing/2014/main" id="{1877CAF0-F1BB-4724-8FD0-CECF24EA822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Isosceles Triangle 1263">
              <a:extLst>
                <a:ext uri="{FF2B5EF4-FFF2-40B4-BE49-F238E27FC236}">
                  <a16:creationId xmlns:a16="http://schemas.microsoft.com/office/drawing/2014/main" id="{0BFA649D-2C71-4D51-A2BE-A8CCA1E9ACA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65" name="Straight Connector 1264">
              <a:extLst>
                <a:ext uri="{FF2B5EF4-FFF2-40B4-BE49-F238E27FC236}">
                  <a16:creationId xmlns:a16="http://schemas.microsoft.com/office/drawing/2014/main" id="{C929DB11-8D6D-4110-AAFB-BA4B1C78B8B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6" name="Straight Connector 1265">
              <a:extLst>
                <a:ext uri="{FF2B5EF4-FFF2-40B4-BE49-F238E27FC236}">
                  <a16:creationId xmlns:a16="http://schemas.microsoft.com/office/drawing/2014/main" id="{964A387F-109E-4FF7-9EED-B174EC1006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88015552-1F1D-4FFE-967D-DC60BB363FD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7AA372C0-C0C7-4105-A8AC-23922AC0FCB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6F37FA90-A281-4FB5-B074-1FE7FE0CECE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DF2D6A38-BD08-4C93-8C4B-30AC84E34FF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4E220555-5C84-43C6-8266-8EA7D138672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2137CBF0-0173-4531-BC60-536321E6662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Oval 1272">
              <a:extLst>
                <a:ext uri="{FF2B5EF4-FFF2-40B4-BE49-F238E27FC236}">
                  <a16:creationId xmlns:a16="http://schemas.microsoft.com/office/drawing/2014/main" id="{F2C04826-54C9-4E25-8E28-0051162DC2B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B7B48636-8F5C-472C-AF68-69ED04D0C9E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11D642FA-E921-4767-B02D-AFF98C414F3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6" name="Straight Connector 1275">
              <a:extLst>
                <a:ext uri="{FF2B5EF4-FFF2-40B4-BE49-F238E27FC236}">
                  <a16:creationId xmlns:a16="http://schemas.microsoft.com/office/drawing/2014/main" id="{36080DE8-5156-47BB-80AA-3095BB2AEC7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7" name="Group 1276">
            <a:extLst>
              <a:ext uri="{FF2B5EF4-FFF2-40B4-BE49-F238E27FC236}">
                <a16:creationId xmlns:a16="http://schemas.microsoft.com/office/drawing/2014/main" id="{0F6BCB8A-C3F3-4390-956E-E5406A020E83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278" name="Arc 1277">
              <a:extLst>
                <a:ext uri="{FF2B5EF4-FFF2-40B4-BE49-F238E27FC236}">
                  <a16:creationId xmlns:a16="http://schemas.microsoft.com/office/drawing/2014/main" id="{EFECB5CB-500E-4A30-8228-0DEA3ECD86A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Isosceles Triangle 1278">
              <a:extLst>
                <a:ext uri="{FF2B5EF4-FFF2-40B4-BE49-F238E27FC236}">
                  <a16:creationId xmlns:a16="http://schemas.microsoft.com/office/drawing/2014/main" id="{9A197A5D-BD36-416E-AB98-D0DBAEF6172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0" name="Straight Connector 1279">
              <a:extLst>
                <a:ext uri="{FF2B5EF4-FFF2-40B4-BE49-F238E27FC236}">
                  <a16:creationId xmlns:a16="http://schemas.microsoft.com/office/drawing/2014/main" id="{53917624-0989-4A76-98F8-F2238EA3A1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54F34E18-0C94-438C-AD96-535ED489FD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908B5140-CAF1-45D7-99B6-DFF829F181B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2008B925-FFB7-4D72-805A-37E98B451E6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3F3E006A-417B-4E34-8B32-8C9A4451089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48B5BB80-63A0-49D8-AC8E-9BC206E70F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D2E3553C-0759-41D5-8B98-46B5C61D4FA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72B0D679-538D-4FF7-B37A-81223617118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Oval 1287">
              <a:extLst>
                <a:ext uri="{FF2B5EF4-FFF2-40B4-BE49-F238E27FC236}">
                  <a16:creationId xmlns:a16="http://schemas.microsoft.com/office/drawing/2014/main" id="{BA489A4A-1F6B-4A86-BE13-15388C03A45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76A8D243-6E31-4B5C-81B8-4AE91683198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E43382C4-A5A7-4DF1-83E4-CF2D5C883A3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1" name="Straight Connector 1290">
              <a:extLst>
                <a:ext uri="{FF2B5EF4-FFF2-40B4-BE49-F238E27FC236}">
                  <a16:creationId xmlns:a16="http://schemas.microsoft.com/office/drawing/2014/main" id="{E0CE03F2-8F24-40BA-BD0A-891657B661B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2" name="Group 1291">
            <a:extLst>
              <a:ext uri="{FF2B5EF4-FFF2-40B4-BE49-F238E27FC236}">
                <a16:creationId xmlns:a16="http://schemas.microsoft.com/office/drawing/2014/main" id="{C5708B1D-31BA-4E36-BDA1-088E914823A3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2812C30F-CB72-4F05-8AD0-211C324D6ED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Isosceles Triangle 1293">
              <a:extLst>
                <a:ext uri="{FF2B5EF4-FFF2-40B4-BE49-F238E27FC236}">
                  <a16:creationId xmlns:a16="http://schemas.microsoft.com/office/drawing/2014/main" id="{285C8AC4-9029-4E8F-AFF2-ADD8756D920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F8D7B819-FD05-4C57-88DA-29E4C2CD218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6" name="Straight Connector 1295">
              <a:extLst>
                <a:ext uri="{FF2B5EF4-FFF2-40B4-BE49-F238E27FC236}">
                  <a16:creationId xmlns:a16="http://schemas.microsoft.com/office/drawing/2014/main" id="{F4D2639A-C5FB-418D-A8F9-A53C2113C3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EC3B7FDD-B2D3-4024-BFEB-D57B3DCEFB4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F68E538B-6D28-4C00-8D16-9407E614AD2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17CF021C-F142-489F-9BAF-92C6A1B530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6ABF2D5A-D1C0-4137-A7AB-70436B8D262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35538739-07AA-48C5-98C8-98A7C104A65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120F5754-2724-4B2E-9613-32DCFB583F3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3" name="Oval 1302">
              <a:extLst>
                <a:ext uri="{FF2B5EF4-FFF2-40B4-BE49-F238E27FC236}">
                  <a16:creationId xmlns:a16="http://schemas.microsoft.com/office/drawing/2014/main" id="{2F8CA9D9-1675-4C50-A91C-4F8C2578C93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E4E8E390-B880-4C99-AD18-7FE2ACADD33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BE63E334-1947-4580-B29E-741D41828F4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6" name="Straight Connector 1305">
              <a:extLst>
                <a:ext uri="{FF2B5EF4-FFF2-40B4-BE49-F238E27FC236}">
                  <a16:creationId xmlns:a16="http://schemas.microsoft.com/office/drawing/2014/main" id="{11D0C0FC-D85F-4F84-BA74-E5F6BC51F69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7" name="Group 1306">
            <a:extLst>
              <a:ext uri="{FF2B5EF4-FFF2-40B4-BE49-F238E27FC236}">
                <a16:creationId xmlns:a16="http://schemas.microsoft.com/office/drawing/2014/main" id="{95DE314D-D9D0-4220-8256-A4FC8C7356C3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A71D272A-5425-430C-BA81-9BC3ADD9CBF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Isosceles Triangle 1308">
              <a:extLst>
                <a:ext uri="{FF2B5EF4-FFF2-40B4-BE49-F238E27FC236}">
                  <a16:creationId xmlns:a16="http://schemas.microsoft.com/office/drawing/2014/main" id="{9A6917BF-F709-4400-86A9-A66B804908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0" name="Straight Connector 1309">
              <a:extLst>
                <a:ext uri="{FF2B5EF4-FFF2-40B4-BE49-F238E27FC236}">
                  <a16:creationId xmlns:a16="http://schemas.microsoft.com/office/drawing/2014/main" id="{02CDEE19-41EE-4E2A-B4B8-A56389866C2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1" name="Straight Connector 1310">
              <a:extLst>
                <a:ext uri="{FF2B5EF4-FFF2-40B4-BE49-F238E27FC236}">
                  <a16:creationId xmlns:a16="http://schemas.microsoft.com/office/drawing/2014/main" id="{918A0602-AD01-45C9-AA21-4F43D22AF3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3FAF2DFA-5F2B-4BA2-94F7-AE1DDDCFDB6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248B2F5E-484B-43F3-AA09-769A6FE3DE1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Arc 1313">
              <a:extLst>
                <a:ext uri="{FF2B5EF4-FFF2-40B4-BE49-F238E27FC236}">
                  <a16:creationId xmlns:a16="http://schemas.microsoft.com/office/drawing/2014/main" id="{F0FF670A-E348-4F85-B525-71EA7EF2F77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D1244670-6862-4DE5-B4E4-0EA4CD6C1F3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E64FF040-8E25-43A4-BBCF-A40814A9B01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5C4F1408-1DEC-44E1-9A8E-FD77922F5E6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8" name="Oval 1317">
              <a:extLst>
                <a:ext uri="{FF2B5EF4-FFF2-40B4-BE49-F238E27FC236}">
                  <a16:creationId xmlns:a16="http://schemas.microsoft.com/office/drawing/2014/main" id="{E7F79DC5-1701-47DA-9D22-B9A60203F6F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8CFC8DB7-3FB1-4176-ACC8-59EBAEDF036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0EBE8984-AF1B-43D1-A20F-B7D91710E7B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1" name="Straight Connector 1320">
              <a:extLst>
                <a:ext uri="{FF2B5EF4-FFF2-40B4-BE49-F238E27FC236}">
                  <a16:creationId xmlns:a16="http://schemas.microsoft.com/office/drawing/2014/main" id="{AC858789-5998-459D-80AC-258637C35DF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2" name="Group 1321">
            <a:extLst>
              <a:ext uri="{FF2B5EF4-FFF2-40B4-BE49-F238E27FC236}">
                <a16:creationId xmlns:a16="http://schemas.microsoft.com/office/drawing/2014/main" id="{F83261F0-DDBC-4970-966C-B53B65E15D6B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31A1328F-FF05-4B15-9011-5204B8925BB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Isosceles Triangle 1323">
              <a:extLst>
                <a:ext uri="{FF2B5EF4-FFF2-40B4-BE49-F238E27FC236}">
                  <a16:creationId xmlns:a16="http://schemas.microsoft.com/office/drawing/2014/main" id="{6D9DF5F9-820A-412C-9FA6-8D07F59764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25" name="Straight Connector 1324">
              <a:extLst>
                <a:ext uri="{FF2B5EF4-FFF2-40B4-BE49-F238E27FC236}">
                  <a16:creationId xmlns:a16="http://schemas.microsoft.com/office/drawing/2014/main" id="{D56EEDF1-CA73-4CC1-A94E-AEEA623DA81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A76E8571-C615-4124-B243-6272E5E857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F8A46E0E-B760-4756-A553-B83913A993B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CEAC746D-65ED-43DD-B5D7-55DF1D83B9E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Arc 1328">
              <a:extLst>
                <a:ext uri="{FF2B5EF4-FFF2-40B4-BE49-F238E27FC236}">
                  <a16:creationId xmlns:a16="http://schemas.microsoft.com/office/drawing/2014/main" id="{C0FEA026-6BA5-4BD2-97BB-31A1F439FD2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BE8F1E60-FA86-4CD0-B51C-FB08C1D0FAA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Arc 1330">
              <a:extLst>
                <a:ext uri="{FF2B5EF4-FFF2-40B4-BE49-F238E27FC236}">
                  <a16:creationId xmlns:a16="http://schemas.microsoft.com/office/drawing/2014/main" id="{7AB9FA61-EEE8-402C-81E8-BBC8AFC7B5C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A61BDDFA-DDA5-4F64-8A2B-E64D01EF6F9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3" name="Oval 1332">
              <a:extLst>
                <a:ext uri="{FF2B5EF4-FFF2-40B4-BE49-F238E27FC236}">
                  <a16:creationId xmlns:a16="http://schemas.microsoft.com/office/drawing/2014/main" id="{AAD96291-AC9E-4B01-93A8-3719A5A34D7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3F4703E1-87D2-4391-904E-9FD7BDF1C04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D1047E1E-8C8B-4959-B02C-9C97EF35B8E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6" name="Straight Connector 1335">
              <a:extLst>
                <a:ext uri="{FF2B5EF4-FFF2-40B4-BE49-F238E27FC236}">
                  <a16:creationId xmlns:a16="http://schemas.microsoft.com/office/drawing/2014/main" id="{029EC1D0-F98A-4121-9C7D-67A5F421799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7" name="Group 1336">
            <a:extLst>
              <a:ext uri="{FF2B5EF4-FFF2-40B4-BE49-F238E27FC236}">
                <a16:creationId xmlns:a16="http://schemas.microsoft.com/office/drawing/2014/main" id="{5ACD88B2-5CED-4E9F-9F59-91B62715B414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15CF48ED-3B85-43E6-BC36-05CB3ECB903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Isosceles Triangle 1338">
              <a:extLst>
                <a:ext uri="{FF2B5EF4-FFF2-40B4-BE49-F238E27FC236}">
                  <a16:creationId xmlns:a16="http://schemas.microsoft.com/office/drawing/2014/main" id="{AAD36EC3-EA8E-483A-A8B5-68FDD2DDC0D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0" name="Straight Connector 1339">
              <a:extLst>
                <a:ext uri="{FF2B5EF4-FFF2-40B4-BE49-F238E27FC236}">
                  <a16:creationId xmlns:a16="http://schemas.microsoft.com/office/drawing/2014/main" id="{6182C0FD-24B6-459A-9C5B-E683D4F314A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1" name="Straight Connector 1340">
              <a:extLst>
                <a:ext uri="{FF2B5EF4-FFF2-40B4-BE49-F238E27FC236}">
                  <a16:creationId xmlns:a16="http://schemas.microsoft.com/office/drawing/2014/main" id="{D94DA2E1-B684-4110-9F90-FDCE4B31E0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FC9A962B-F2D1-4B38-9C3D-3940F13728D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E0480058-526D-4040-BE5E-377CF5D5110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08786815-F3C9-4D10-A573-1DFB45C0E1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F7099395-C21D-41B5-99EA-C74FB9BD11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Arc 1345">
              <a:extLst>
                <a:ext uri="{FF2B5EF4-FFF2-40B4-BE49-F238E27FC236}">
                  <a16:creationId xmlns:a16="http://schemas.microsoft.com/office/drawing/2014/main" id="{3787B9FC-7987-4500-9C3B-CA4B8209DEB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5515F459-B50E-41BF-8121-AA534A9DFA4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8" name="Oval 1347">
              <a:extLst>
                <a:ext uri="{FF2B5EF4-FFF2-40B4-BE49-F238E27FC236}">
                  <a16:creationId xmlns:a16="http://schemas.microsoft.com/office/drawing/2014/main" id="{04966472-E74F-497F-8D57-21032726D92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4009BB1F-9AF0-4A99-9D9B-1FB39F806FE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BC34C080-3F2B-4496-93B0-60EC280CCCF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1" name="Straight Connector 1350">
              <a:extLst>
                <a:ext uri="{FF2B5EF4-FFF2-40B4-BE49-F238E27FC236}">
                  <a16:creationId xmlns:a16="http://schemas.microsoft.com/office/drawing/2014/main" id="{1E40A3C6-8C85-4F5B-A7BA-4C89B32662A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2" name="Group 1351">
            <a:extLst>
              <a:ext uri="{FF2B5EF4-FFF2-40B4-BE49-F238E27FC236}">
                <a16:creationId xmlns:a16="http://schemas.microsoft.com/office/drawing/2014/main" id="{00D19E16-5C5C-4399-939B-804856E3647A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68ED7DD5-DE75-4C94-9873-A60C016B595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Isosceles Triangle 1353">
              <a:extLst>
                <a:ext uri="{FF2B5EF4-FFF2-40B4-BE49-F238E27FC236}">
                  <a16:creationId xmlns:a16="http://schemas.microsoft.com/office/drawing/2014/main" id="{00AF89E1-4111-4A95-9A86-9F7FFA51A2B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55" name="Straight Connector 1354">
              <a:extLst>
                <a:ext uri="{FF2B5EF4-FFF2-40B4-BE49-F238E27FC236}">
                  <a16:creationId xmlns:a16="http://schemas.microsoft.com/office/drawing/2014/main" id="{B60BEC75-C2A3-45BF-B7EF-23C5CA01850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6" name="Straight Connector 1355">
              <a:extLst>
                <a:ext uri="{FF2B5EF4-FFF2-40B4-BE49-F238E27FC236}">
                  <a16:creationId xmlns:a16="http://schemas.microsoft.com/office/drawing/2014/main" id="{B5826BCF-33C9-4432-A5CB-78D564DF19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8822586F-54C0-48A9-813F-E87DFEF03FD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EEF5941A-F57D-4FAC-BE0C-48B21CDA2DD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C824ECA7-DB53-4FB3-A798-80F9A00FB4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D72FC9B5-CDB5-465B-B90E-6664E827DE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4C12431C-8B79-4A4A-BB5B-A69025C9E4E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3D40616B-267E-41D9-A473-E5942985FFF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3" name="Oval 1362">
              <a:extLst>
                <a:ext uri="{FF2B5EF4-FFF2-40B4-BE49-F238E27FC236}">
                  <a16:creationId xmlns:a16="http://schemas.microsoft.com/office/drawing/2014/main" id="{3948462A-419D-4537-BBC7-E7D4A7B8A7E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98D3C473-88BE-44EA-BCB5-E5FE315A92E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6BAFC282-41F2-460C-8AB2-FEC8B423E0A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6" name="Straight Connector 1365">
              <a:extLst>
                <a:ext uri="{FF2B5EF4-FFF2-40B4-BE49-F238E27FC236}">
                  <a16:creationId xmlns:a16="http://schemas.microsoft.com/office/drawing/2014/main" id="{40524625-BA55-4518-ACB5-228E4D47CBC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7" name="Group 1366">
            <a:extLst>
              <a:ext uri="{FF2B5EF4-FFF2-40B4-BE49-F238E27FC236}">
                <a16:creationId xmlns:a16="http://schemas.microsoft.com/office/drawing/2014/main" id="{E0E9D52D-EAF2-49A5-AE95-E72A66C7DE0F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88CB6A44-4107-45A4-B6E2-5D0E54735E2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Isosceles Triangle 1368">
              <a:extLst>
                <a:ext uri="{FF2B5EF4-FFF2-40B4-BE49-F238E27FC236}">
                  <a16:creationId xmlns:a16="http://schemas.microsoft.com/office/drawing/2014/main" id="{83EA9CBD-58AF-43B3-93DA-6E3D33B8D10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0" name="Straight Connector 1369">
              <a:extLst>
                <a:ext uri="{FF2B5EF4-FFF2-40B4-BE49-F238E27FC236}">
                  <a16:creationId xmlns:a16="http://schemas.microsoft.com/office/drawing/2014/main" id="{7E565907-527B-48DF-8B30-1FC772C4C42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1" name="Straight Connector 1370">
              <a:extLst>
                <a:ext uri="{FF2B5EF4-FFF2-40B4-BE49-F238E27FC236}">
                  <a16:creationId xmlns:a16="http://schemas.microsoft.com/office/drawing/2014/main" id="{54ACC7A7-F0B5-44B5-899A-A0DA6A213E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59D17ADC-933E-46B0-B9D2-9C7A1738BFC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D407DE71-CFCD-4305-9D51-F7BA9BDDF8C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9EB7B0F7-16A8-4B8D-837C-FE60DD78B3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184117BE-BE26-42A1-B442-3DD8F1484DC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A23B0D24-2C0A-4A26-BC43-AA1FD39BC87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4F1D5665-9EF4-454A-8131-0A6B1ACE5DD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Oval 1377">
              <a:extLst>
                <a:ext uri="{FF2B5EF4-FFF2-40B4-BE49-F238E27FC236}">
                  <a16:creationId xmlns:a16="http://schemas.microsoft.com/office/drawing/2014/main" id="{605F4DF1-46C2-4BE2-A409-6A6C974662E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94543B06-1185-49CF-AF19-28801562B92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8E0E57B7-F2E9-4612-B317-95ED6F95FC1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1" name="Straight Connector 1380">
              <a:extLst>
                <a:ext uri="{FF2B5EF4-FFF2-40B4-BE49-F238E27FC236}">
                  <a16:creationId xmlns:a16="http://schemas.microsoft.com/office/drawing/2014/main" id="{5E25D7FD-A892-4BA8-A82C-62D8BDD611D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2" name="Group 1381">
            <a:extLst>
              <a:ext uri="{FF2B5EF4-FFF2-40B4-BE49-F238E27FC236}">
                <a16:creationId xmlns:a16="http://schemas.microsoft.com/office/drawing/2014/main" id="{724AEDE0-FED9-43CE-87A3-5F43BD5F6B69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63972AC4-D802-4FC4-B3AC-94B4AF29ECA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Isosceles Triangle 1383">
              <a:extLst>
                <a:ext uri="{FF2B5EF4-FFF2-40B4-BE49-F238E27FC236}">
                  <a16:creationId xmlns:a16="http://schemas.microsoft.com/office/drawing/2014/main" id="{38D5EB2A-14BA-45C7-9B31-F9D3B75DCD0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85" name="Straight Connector 1384">
              <a:extLst>
                <a:ext uri="{FF2B5EF4-FFF2-40B4-BE49-F238E27FC236}">
                  <a16:creationId xmlns:a16="http://schemas.microsoft.com/office/drawing/2014/main" id="{0D01A143-E5C9-42CC-B712-C3399FED66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6" name="Straight Connector 1385">
              <a:extLst>
                <a:ext uri="{FF2B5EF4-FFF2-40B4-BE49-F238E27FC236}">
                  <a16:creationId xmlns:a16="http://schemas.microsoft.com/office/drawing/2014/main" id="{AF3B9B67-8A28-4F2A-BA4E-6323442B4B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BB32128F-2166-47BB-AFDB-CC371FB63C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18094E7C-4869-4BB6-8282-3C5FC180E9C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B56DAA57-37BA-4C4E-9DF9-3DA5720B59F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B6925DE3-027F-4AED-9578-A3B8E8A9A13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91ECB9B5-6AC1-4654-94C9-A57312FAE4A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4B4EFA6A-6E0C-476D-9310-3E234D54BB2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3" name="Oval 1392">
              <a:extLst>
                <a:ext uri="{FF2B5EF4-FFF2-40B4-BE49-F238E27FC236}">
                  <a16:creationId xmlns:a16="http://schemas.microsoft.com/office/drawing/2014/main" id="{941BC1F9-A99B-471E-BF3C-ABC2833802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13C9D4B0-6C96-42E6-934E-89A832CEB8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30306B2B-AB3C-41B1-834A-B760E4DB0CB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6" name="Straight Connector 1395">
              <a:extLst>
                <a:ext uri="{FF2B5EF4-FFF2-40B4-BE49-F238E27FC236}">
                  <a16:creationId xmlns:a16="http://schemas.microsoft.com/office/drawing/2014/main" id="{4C450722-5B9D-4655-8934-09FB1FCA34F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7" name="Group 1396">
            <a:extLst>
              <a:ext uri="{FF2B5EF4-FFF2-40B4-BE49-F238E27FC236}">
                <a16:creationId xmlns:a16="http://schemas.microsoft.com/office/drawing/2014/main" id="{9F8D6E6C-851E-4347-8E42-5620D8557E93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3F1F53DC-D920-4CE3-8F35-4937ACC4807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Isosceles Triangle 1398">
              <a:extLst>
                <a:ext uri="{FF2B5EF4-FFF2-40B4-BE49-F238E27FC236}">
                  <a16:creationId xmlns:a16="http://schemas.microsoft.com/office/drawing/2014/main" id="{7E716A03-597D-427A-88C6-DA9F2DF6E6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0" name="Straight Connector 1399">
              <a:extLst>
                <a:ext uri="{FF2B5EF4-FFF2-40B4-BE49-F238E27FC236}">
                  <a16:creationId xmlns:a16="http://schemas.microsoft.com/office/drawing/2014/main" id="{5BD072A7-A8B7-4C70-97E2-F4DE71C43EB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1" name="Straight Connector 1400">
              <a:extLst>
                <a:ext uri="{FF2B5EF4-FFF2-40B4-BE49-F238E27FC236}">
                  <a16:creationId xmlns:a16="http://schemas.microsoft.com/office/drawing/2014/main" id="{97D20CA7-121F-4A80-A354-69CB415E88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575B7BCC-B115-4FC2-B6CB-F2C46D5815B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A144BB61-00CD-4D0C-91A4-E0048E57AAB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E0577A18-23A8-4A5E-81A2-26E3B7DDD17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CCE7522F-0693-4969-8741-D6DC7AB893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199DA19F-3EF4-4415-84DD-FFAD84EAA0C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A8361961-1966-407A-9CD5-007601E52EB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Oval 1407">
              <a:extLst>
                <a:ext uri="{FF2B5EF4-FFF2-40B4-BE49-F238E27FC236}">
                  <a16:creationId xmlns:a16="http://schemas.microsoft.com/office/drawing/2014/main" id="{DEECE4DA-CADF-46FB-819E-3775E4CE115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E839D8C8-510A-46CC-90CA-DC61630E6E8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9F67C7CF-1542-45E6-A171-F793FDF48D3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1" name="Straight Connector 1410">
              <a:extLst>
                <a:ext uri="{FF2B5EF4-FFF2-40B4-BE49-F238E27FC236}">
                  <a16:creationId xmlns:a16="http://schemas.microsoft.com/office/drawing/2014/main" id="{AF3EE6F5-D2A9-4467-83E6-5912FE02527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2" name="Group 1411">
            <a:extLst>
              <a:ext uri="{FF2B5EF4-FFF2-40B4-BE49-F238E27FC236}">
                <a16:creationId xmlns:a16="http://schemas.microsoft.com/office/drawing/2014/main" id="{276E2C1B-2699-4FF8-9C55-C5435DFD81A1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D6323717-E736-4739-B85A-56A66ADBE9B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Isosceles Triangle 1413">
              <a:extLst>
                <a:ext uri="{FF2B5EF4-FFF2-40B4-BE49-F238E27FC236}">
                  <a16:creationId xmlns:a16="http://schemas.microsoft.com/office/drawing/2014/main" id="{1440E5E6-A506-4BC2-80DA-5C50D5794C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15" name="Straight Connector 1414">
              <a:extLst>
                <a:ext uri="{FF2B5EF4-FFF2-40B4-BE49-F238E27FC236}">
                  <a16:creationId xmlns:a16="http://schemas.microsoft.com/office/drawing/2014/main" id="{08611566-1A43-42CC-9A45-AA69B8526CA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181C807C-57C9-4D04-B61A-70A6EFD68A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F75009DF-D50A-4B87-BF41-7CAE287481B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0E52473B-5E31-4EA1-8C0B-22BE81CFD03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2B4BCE70-D2CE-41BF-BF9A-29BB0BF3B5F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F3BFE597-F5A5-40C3-8737-DBDC8A5FB07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B8FF3ED4-18BC-46D7-8FFD-2B498995312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E094DC63-6318-4D92-8857-43F5C790369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Oval 1422">
              <a:extLst>
                <a:ext uri="{FF2B5EF4-FFF2-40B4-BE49-F238E27FC236}">
                  <a16:creationId xmlns:a16="http://schemas.microsoft.com/office/drawing/2014/main" id="{5443BB28-9C5F-4EDC-A01E-FA6E0C82CC2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AC7E8A31-6051-4C5B-BCBA-6C24DB64BA4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EF4E2EC7-09FB-4F05-A022-90D4FE90085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6" name="Straight Connector 1425">
              <a:extLst>
                <a:ext uri="{FF2B5EF4-FFF2-40B4-BE49-F238E27FC236}">
                  <a16:creationId xmlns:a16="http://schemas.microsoft.com/office/drawing/2014/main" id="{DEFF491C-ABD7-410A-AFD4-F989686592D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7" name="Group 1426">
            <a:extLst>
              <a:ext uri="{FF2B5EF4-FFF2-40B4-BE49-F238E27FC236}">
                <a16:creationId xmlns:a16="http://schemas.microsoft.com/office/drawing/2014/main" id="{9A6D7258-D77B-4E74-91DB-9FEF6F310687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636684D5-5E84-47AA-B483-CD77436AB73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Isosceles Triangle 1428">
              <a:extLst>
                <a:ext uri="{FF2B5EF4-FFF2-40B4-BE49-F238E27FC236}">
                  <a16:creationId xmlns:a16="http://schemas.microsoft.com/office/drawing/2014/main" id="{0AC98D5A-DBBA-45F1-A4C2-8E70A7D2D3B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0" name="Straight Connector 1429">
              <a:extLst>
                <a:ext uri="{FF2B5EF4-FFF2-40B4-BE49-F238E27FC236}">
                  <a16:creationId xmlns:a16="http://schemas.microsoft.com/office/drawing/2014/main" id="{6CE2C280-C71D-47F1-86C7-4882806CD89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3CA551CD-64AD-4777-B3B5-42DF41EE3D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4FE173F9-AF71-47CD-8E27-0AA1A8A121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249464A4-6535-445B-8BAD-9FF87D0BBB4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4" name="Arc 1433">
              <a:extLst>
                <a:ext uri="{FF2B5EF4-FFF2-40B4-BE49-F238E27FC236}">
                  <a16:creationId xmlns:a16="http://schemas.microsoft.com/office/drawing/2014/main" id="{D10B9545-F9D1-45F7-802D-FB03C019E3F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3E9D970C-3E47-4412-8236-49E2999F3C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443EF544-479D-43F5-93DD-19A0092C64E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B854FD98-E442-43DE-BBA5-283533BA95E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Oval 1437">
              <a:extLst>
                <a:ext uri="{FF2B5EF4-FFF2-40B4-BE49-F238E27FC236}">
                  <a16:creationId xmlns:a16="http://schemas.microsoft.com/office/drawing/2014/main" id="{D5A147E8-8154-4666-9C09-21FBCA33C4D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1F9EE274-A057-497A-8D0F-8658D6CB7D9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257D8755-C4DF-48CC-8DFF-9299A2E48D6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1" name="Straight Connector 1440">
              <a:extLst>
                <a:ext uri="{FF2B5EF4-FFF2-40B4-BE49-F238E27FC236}">
                  <a16:creationId xmlns:a16="http://schemas.microsoft.com/office/drawing/2014/main" id="{BA4880A6-B322-451E-A775-2F8469A776D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2" name="Group 1441">
            <a:extLst>
              <a:ext uri="{FF2B5EF4-FFF2-40B4-BE49-F238E27FC236}">
                <a16:creationId xmlns:a16="http://schemas.microsoft.com/office/drawing/2014/main" id="{6209F0D4-9460-4F4E-AA37-CA0DFA9663AD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D4284593-3835-4503-943A-F4609B5DDC2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Isosceles Triangle 1443">
              <a:extLst>
                <a:ext uri="{FF2B5EF4-FFF2-40B4-BE49-F238E27FC236}">
                  <a16:creationId xmlns:a16="http://schemas.microsoft.com/office/drawing/2014/main" id="{4944076B-8522-43F8-B4E6-628D5FBBEE3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45" name="Straight Connector 1444">
              <a:extLst>
                <a:ext uri="{FF2B5EF4-FFF2-40B4-BE49-F238E27FC236}">
                  <a16:creationId xmlns:a16="http://schemas.microsoft.com/office/drawing/2014/main" id="{0AF89810-7160-446C-8E5C-5CDC87D9896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6" name="Straight Connector 1445">
              <a:extLst>
                <a:ext uri="{FF2B5EF4-FFF2-40B4-BE49-F238E27FC236}">
                  <a16:creationId xmlns:a16="http://schemas.microsoft.com/office/drawing/2014/main" id="{15AF4BC3-E89C-40D8-A6F5-B1D7C89351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E5773C12-A1AB-465A-BB4E-4BC156B8ADF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DAEA67D5-156E-4814-B640-FA90DFA8A61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97A2D3D8-5201-4098-BB81-7A85EF656BD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0" name="Arc 1449">
              <a:extLst>
                <a:ext uri="{FF2B5EF4-FFF2-40B4-BE49-F238E27FC236}">
                  <a16:creationId xmlns:a16="http://schemas.microsoft.com/office/drawing/2014/main" id="{A94F7F92-1E2D-4EC4-B725-A36BC1EA876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1" name="Arc 1450">
              <a:extLst>
                <a:ext uri="{FF2B5EF4-FFF2-40B4-BE49-F238E27FC236}">
                  <a16:creationId xmlns:a16="http://schemas.microsoft.com/office/drawing/2014/main" id="{5E3B96DB-86E3-4991-B582-4556E43046D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C5D00985-E9DD-4F4F-BCF9-C29A414163E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3" name="Oval 1452">
              <a:extLst>
                <a:ext uri="{FF2B5EF4-FFF2-40B4-BE49-F238E27FC236}">
                  <a16:creationId xmlns:a16="http://schemas.microsoft.com/office/drawing/2014/main" id="{B0E86BA3-AE81-4AA8-A681-117F9661BCA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345B3F65-A598-40E7-B6A9-FF1B3BB1A46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476EE477-5302-48A2-8078-E2FDCB140CD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6" name="Straight Connector 1455">
              <a:extLst>
                <a:ext uri="{FF2B5EF4-FFF2-40B4-BE49-F238E27FC236}">
                  <a16:creationId xmlns:a16="http://schemas.microsoft.com/office/drawing/2014/main" id="{6826A971-D2AE-4663-977C-BFE8F59E466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7" name="Group 1456">
            <a:extLst>
              <a:ext uri="{FF2B5EF4-FFF2-40B4-BE49-F238E27FC236}">
                <a16:creationId xmlns:a16="http://schemas.microsoft.com/office/drawing/2014/main" id="{6FAE95E2-53AF-4BDA-9B6A-8DE76D83478F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D0B8E2E5-2EB7-40A1-9BB9-9A6B6999AC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Isosceles Triangle 1458">
              <a:extLst>
                <a:ext uri="{FF2B5EF4-FFF2-40B4-BE49-F238E27FC236}">
                  <a16:creationId xmlns:a16="http://schemas.microsoft.com/office/drawing/2014/main" id="{B032E564-4744-499E-86BF-8B4B2AA3F26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0" name="Straight Connector 1459">
              <a:extLst>
                <a:ext uri="{FF2B5EF4-FFF2-40B4-BE49-F238E27FC236}">
                  <a16:creationId xmlns:a16="http://schemas.microsoft.com/office/drawing/2014/main" id="{783E7243-BF4A-4DC1-8B79-9FD3FFC9435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1" name="Straight Connector 1460">
              <a:extLst>
                <a:ext uri="{FF2B5EF4-FFF2-40B4-BE49-F238E27FC236}">
                  <a16:creationId xmlns:a16="http://schemas.microsoft.com/office/drawing/2014/main" id="{0039FB40-5204-4C8C-9D2D-DA516C0CD5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403266BA-D4CE-4C45-8ECE-7246D04BBB1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C5E975B1-9654-453A-B157-4659F8764CB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B200CD73-65AD-4F43-9948-699016BB9B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5" name="Arc 1464">
              <a:extLst>
                <a:ext uri="{FF2B5EF4-FFF2-40B4-BE49-F238E27FC236}">
                  <a16:creationId xmlns:a16="http://schemas.microsoft.com/office/drawing/2014/main" id="{C664D34C-D44A-414A-9270-84243B2E009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13E08D1E-0134-4DA9-B0AF-23B7F603180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7" name="Arc 1466">
              <a:extLst>
                <a:ext uri="{FF2B5EF4-FFF2-40B4-BE49-F238E27FC236}">
                  <a16:creationId xmlns:a16="http://schemas.microsoft.com/office/drawing/2014/main" id="{EB7157EB-04B2-473A-962D-FA017B02B5A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8" name="Oval 1467">
              <a:extLst>
                <a:ext uri="{FF2B5EF4-FFF2-40B4-BE49-F238E27FC236}">
                  <a16:creationId xmlns:a16="http://schemas.microsoft.com/office/drawing/2014/main" id="{8DF3CB30-52B9-4025-AEE6-F7919934EE0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C9636297-B165-41CD-B168-C31D301F8C3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7A685704-5008-453B-8FFF-9405AF0E7AA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1" name="Straight Connector 1470">
              <a:extLst>
                <a:ext uri="{FF2B5EF4-FFF2-40B4-BE49-F238E27FC236}">
                  <a16:creationId xmlns:a16="http://schemas.microsoft.com/office/drawing/2014/main" id="{42547F69-9258-4443-91C9-42FD739E117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2" name="Group 1471">
            <a:extLst>
              <a:ext uri="{FF2B5EF4-FFF2-40B4-BE49-F238E27FC236}">
                <a16:creationId xmlns:a16="http://schemas.microsoft.com/office/drawing/2014/main" id="{431D7D50-5797-4880-B3C3-21A8A74287E7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D3D6BECD-D2B8-4889-AF98-CE17898B53B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Isosceles Triangle 1473">
              <a:extLst>
                <a:ext uri="{FF2B5EF4-FFF2-40B4-BE49-F238E27FC236}">
                  <a16:creationId xmlns:a16="http://schemas.microsoft.com/office/drawing/2014/main" id="{29E95A85-5C32-463B-9587-C53DF3E9805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75" name="Straight Connector 1474">
              <a:extLst>
                <a:ext uri="{FF2B5EF4-FFF2-40B4-BE49-F238E27FC236}">
                  <a16:creationId xmlns:a16="http://schemas.microsoft.com/office/drawing/2014/main" id="{A6E7F703-58C8-4D27-BFF6-62B7C6CE695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6" name="Straight Connector 1475">
              <a:extLst>
                <a:ext uri="{FF2B5EF4-FFF2-40B4-BE49-F238E27FC236}">
                  <a16:creationId xmlns:a16="http://schemas.microsoft.com/office/drawing/2014/main" id="{CA5C4930-262E-4854-8C13-9F47450D62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AB1DBAEE-F3D0-4417-811E-99277347284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3293ACC6-D0AB-4566-AE3B-286FE6FFBB6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6E9E82F0-83BE-4BE6-9AEE-EA994FED309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F032779F-0BE5-4704-B195-7B907B9D2FC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D8023A8D-1C75-41B6-89CB-501AA32DFEE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2" name="Arc 1481">
              <a:extLst>
                <a:ext uri="{FF2B5EF4-FFF2-40B4-BE49-F238E27FC236}">
                  <a16:creationId xmlns:a16="http://schemas.microsoft.com/office/drawing/2014/main" id="{7180E31D-A00D-49D5-AC0C-F2BA9CC34FC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3" name="Oval 1482">
              <a:extLst>
                <a:ext uri="{FF2B5EF4-FFF2-40B4-BE49-F238E27FC236}">
                  <a16:creationId xmlns:a16="http://schemas.microsoft.com/office/drawing/2014/main" id="{1C8D64E2-C74E-450D-AC62-B07DFBAB579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0E090AFF-2042-4B2A-B57B-01FE3B8E251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4E0F661F-7F23-4F1D-8FB4-744DCBD7B38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6" name="Straight Connector 1485">
              <a:extLst>
                <a:ext uri="{FF2B5EF4-FFF2-40B4-BE49-F238E27FC236}">
                  <a16:creationId xmlns:a16="http://schemas.microsoft.com/office/drawing/2014/main" id="{4690ADBB-6565-427E-A5A8-22F191DDCBB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62703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5" grpId="0" animBg="1"/>
      <p:bldP spid="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id="{E14B1E24-F681-434E-805C-94B4EF3E24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349" y="2460991"/>
            <a:ext cx="935601" cy="473837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FD01904E-6DE5-4042-8739-3C9FE51138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709" y="3649711"/>
            <a:ext cx="935601" cy="473837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F1CA0606-A718-465A-A376-B5C8425F2DD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349" y="4856573"/>
            <a:ext cx="935601" cy="473837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DA26AD04-A10F-4995-A4C9-C4ECB1CD1137}"/>
              </a:ext>
            </a:extLst>
          </p:cNvPr>
          <p:cNvGrpSpPr/>
          <p:nvPr/>
        </p:nvGrpSpPr>
        <p:grpSpPr>
          <a:xfrm>
            <a:off x="1587501" y="1130300"/>
            <a:ext cx="6134100" cy="609600"/>
            <a:chOff x="1587501" y="1130300"/>
            <a:chExt cx="6134100" cy="609600"/>
          </a:xfrm>
        </p:grpSpPr>
        <p:sp>
          <p:nvSpPr>
            <p:cNvPr id="44" name="Rectangle: Diagonal Corners Snipped 43">
              <a:extLst>
                <a:ext uri="{FF2B5EF4-FFF2-40B4-BE49-F238E27FC236}">
                  <a16:creationId xmlns:a16="http://schemas.microsoft.com/office/drawing/2014/main" id="{BE5EC051-7A27-4210-AD3E-6B1F8FC2D042}"/>
                </a:ext>
              </a:extLst>
            </p:cNvPr>
            <p:cNvSpPr/>
            <p:nvPr/>
          </p:nvSpPr>
          <p:spPr>
            <a:xfrm>
              <a:off x="2244522" y="1154205"/>
              <a:ext cx="4840527" cy="506643"/>
            </a:xfrm>
            <a:prstGeom prst="snip2DiagRect">
              <a:avLst/>
            </a:prstGeom>
            <a:noFill/>
            <a:ln w="19050">
              <a:gradFill>
                <a:gsLst>
                  <a:gs pos="0">
                    <a:srgbClr val="FF00FF"/>
                  </a:gs>
                  <a:gs pos="91000">
                    <a:srgbClr val="00B0F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0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আজকে যা শিখতে পারবেঃ</a:t>
              </a:r>
              <a:endParaRPr lang="en-US" sz="40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1895" name="Group 1894">
              <a:extLst>
                <a:ext uri="{FF2B5EF4-FFF2-40B4-BE49-F238E27FC236}">
                  <a16:creationId xmlns:a16="http://schemas.microsoft.com/office/drawing/2014/main" id="{EED94444-4E49-48EB-AC2F-1322A545B488}"/>
                </a:ext>
              </a:extLst>
            </p:cNvPr>
            <p:cNvGrpSpPr/>
            <p:nvPr/>
          </p:nvGrpSpPr>
          <p:grpSpPr>
            <a:xfrm>
              <a:off x="1587501" y="1130300"/>
              <a:ext cx="711200" cy="571500"/>
              <a:chOff x="3453384" y="914400"/>
              <a:chExt cx="6004560" cy="5337048"/>
            </a:xfrm>
          </p:grpSpPr>
          <p:sp>
            <p:nvSpPr>
              <p:cNvPr id="1896" name="Arc 1895">
                <a:extLst>
                  <a:ext uri="{FF2B5EF4-FFF2-40B4-BE49-F238E27FC236}">
                    <a16:creationId xmlns:a16="http://schemas.microsoft.com/office/drawing/2014/main" id="{929C472F-A81C-448C-B5A5-B8D3D20CA297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7" name="Isosceles Triangle 1896">
                <a:extLst>
                  <a:ext uri="{FF2B5EF4-FFF2-40B4-BE49-F238E27FC236}">
                    <a16:creationId xmlns:a16="http://schemas.microsoft.com/office/drawing/2014/main" id="{743C413E-BCC3-4D25-BCAF-1754BDDF1E71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1898" name="Straight Connector 1897">
                <a:extLst>
                  <a:ext uri="{FF2B5EF4-FFF2-40B4-BE49-F238E27FC236}">
                    <a16:creationId xmlns:a16="http://schemas.microsoft.com/office/drawing/2014/main" id="{519EF52F-D177-489B-B45D-909DA28E38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9" name="Straight Connector 1898">
                <a:extLst>
                  <a:ext uri="{FF2B5EF4-FFF2-40B4-BE49-F238E27FC236}">
                    <a16:creationId xmlns:a16="http://schemas.microsoft.com/office/drawing/2014/main" id="{0DFE854B-F119-4FE0-95A1-19F58348AFF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0" name="Arc 1899">
                <a:extLst>
                  <a:ext uri="{FF2B5EF4-FFF2-40B4-BE49-F238E27FC236}">
                    <a16:creationId xmlns:a16="http://schemas.microsoft.com/office/drawing/2014/main" id="{9A70B46E-7652-405B-B9F0-79FCD58A6C3F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1" name="Arc 1900">
                <a:extLst>
                  <a:ext uri="{FF2B5EF4-FFF2-40B4-BE49-F238E27FC236}">
                    <a16:creationId xmlns:a16="http://schemas.microsoft.com/office/drawing/2014/main" id="{CAC40133-E5AD-499E-917F-52ED3CC11825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2" name="Arc 1901">
                <a:extLst>
                  <a:ext uri="{FF2B5EF4-FFF2-40B4-BE49-F238E27FC236}">
                    <a16:creationId xmlns:a16="http://schemas.microsoft.com/office/drawing/2014/main" id="{F7CAF12E-F748-40DE-B064-505294C0B4AA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3" name="Arc 1902">
                <a:extLst>
                  <a:ext uri="{FF2B5EF4-FFF2-40B4-BE49-F238E27FC236}">
                    <a16:creationId xmlns:a16="http://schemas.microsoft.com/office/drawing/2014/main" id="{4BDCC297-3426-4C17-B428-3BC47255FCDA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4" name="Arc 1903">
                <a:extLst>
                  <a:ext uri="{FF2B5EF4-FFF2-40B4-BE49-F238E27FC236}">
                    <a16:creationId xmlns:a16="http://schemas.microsoft.com/office/drawing/2014/main" id="{140E1914-193F-45D0-8900-5AC2044A7EDA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5" name="Arc 1904">
                <a:extLst>
                  <a:ext uri="{FF2B5EF4-FFF2-40B4-BE49-F238E27FC236}">
                    <a16:creationId xmlns:a16="http://schemas.microsoft.com/office/drawing/2014/main" id="{8D4A927F-64B9-4CA7-96BE-4D43041E5CAC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6" name="Oval 1905">
                <a:extLst>
                  <a:ext uri="{FF2B5EF4-FFF2-40B4-BE49-F238E27FC236}">
                    <a16:creationId xmlns:a16="http://schemas.microsoft.com/office/drawing/2014/main" id="{122447C2-387D-4D9A-85F0-1A65A762B4F7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7" name="Arc 1906">
                <a:extLst>
                  <a:ext uri="{FF2B5EF4-FFF2-40B4-BE49-F238E27FC236}">
                    <a16:creationId xmlns:a16="http://schemas.microsoft.com/office/drawing/2014/main" id="{EA3FBA46-D703-4D43-9C87-27BB1AEE33E9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8" name="Arc 1907">
                <a:extLst>
                  <a:ext uri="{FF2B5EF4-FFF2-40B4-BE49-F238E27FC236}">
                    <a16:creationId xmlns:a16="http://schemas.microsoft.com/office/drawing/2014/main" id="{A381C4F5-7C2A-4DC5-97DE-731C7F897BF7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09" name="Straight Connector 1908">
                <a:extLst>
                  <a:ext uri="{FF2B5EF4-FFF2-40B4-BE49-F238E27FC236}">
                    <a16:creationId xmlns:a16="http://schemas.microsoft.com/office/drawing/2014/main" id="{C6B90298-4D6C-4120-9111-647B049D0C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40" name="Group 1939">
              <a:extLst>
                <a:ext uri="{FF2B5EF4-FFF2-40B4-BE49-F238E27FC236}">
                  <a16:creationId xmlns:a16="http://schemas.microsoft.com/office/drawing/2014/main" id="{B7CB9150-0E08-4F74-8D45-41580857655F}"/>
                </a:ext>
              </a:extLst>
            </p:cNvPr>
            <p:cNvGrpSpPr/>
            <p:nvPr/>
          </p:nvGrpSpPr>
          <p:grpSpPr>
            <a:xfrm>
              <a:off x="7010401" y="1168400"/>
              <a:ext cx="711200" cy="571500"/>
              <a:chOff x="3453384" y="914400"/>
              <a:chExt cx="6004560" cy="5337048"/>
            </a:xfrm>
          </p:grpSpPr>
          <p:sp>
            <p:nvSpPr>
              <p:cNvPr id="1941" name="Arc 1940">
                <a:extLst>
                  <a:ext uri="{FF2B5EF4-FFF2-40B4-BE49-F238E27FC236}">
                    <a16:creationId xmlns:a16="http://schemas.microsoft.com/office/drawing/2014/main" id="{6CEC4C5B-E8A6-4666-B723-D67C41108E46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2" name="Isosceles Triangle 1941">
                <a:extLst>
                  <a:ext uri="{FF2B5EF4-FFF2-40B4-BE49-F238E27FC236}">
                    <a16:creationId xmlns:a16="http://schemas.microsoft.com/office/drawing/2014/main" id="{0E84070F-E64B-40DD-95EB-309AF60FA2DF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1943" name="Straight Connector 1942">
                <a:extLst>
                  <a:ext uri="{FF2B5EF4-FFF2-40B4-BE49-F238E27FC236}">
                    <a16:creationId xmlns:a16="http://schemas.microsoft.com/office/drawing/2014/main" id="{DB5B9A28-49B3-447B-A968-5A5A580FF96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4" name="Straight Connector 1943">
                <a:extLst>
                  <a:ext uri="{FF2B5EF4-FFF2-40B4-BE49-F238E27FC236}">
                    <a16:creationId xmlns:a16="http://schemas.microsoft.com/office/drawing/2014/main" id="{2517F55F-AACE-4A0A-B132-A765D9E423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5" name="Arc 1944">
                <a:extLst>
                  <a:ext uri="{FF2B5EF4-FFF2-40B4-BE49-F238E27FC236}">
                    <a16:creationId xmlns:a16="http://schemas.microsoft.com/office/drawing/2014/main" id="{D13613F9-9022-4B53-93DE-79510B893A4D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6" name="Arc 1945">
                <a:extLst>
                  <a:ext uri="{FF2B5EF4-FFF2-40B4-BE49-F238E27FC236}">
                    <a16:creationId xmlns:a16="http://schemas.microsoft.com/office/drawing/2014/main" id="{51C10BD4-9C83-4A38-8BC8-22A4F317F67A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7" name="Arc 1946">
                <a:extLst>
                  <a:ext uri="{FF2B5EF4-FFF2-40B4-BE49-F238E27FC236}">
                    <a16:creationId xmlns:a16="http://schemas.microsoft.com/office/drawing/2014/main" id="{C94467CB-B9DF-4BBB-A72B-8421FAA71D41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8" name="Arc 1947">
                <a:extLst>
                  <a:ext uri="{FF2B5EF4-FFF2-40B4-BE49-F238E27FC236}">
                    <a16:creationId xmlns:a16="http://schemas.microsoft.com/office/drawing/2014/main" id="{813FDC41-3E05-4AFD-A667-CC6C3230BAE1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9" name="Arc 1948">
                <a:extLst>
                  <a:ext uri="{FF2B5EF4-FFF2-40B4-BE49-F238E27FC236}">
                    <a16:creationId xmlns:a16="http://schemas.microsoft.com/office/drawing/2014/main" id="{1C7882CC-9F96-4223-8F1B-7A14D190BA4E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0" name="Arc 1949">
                <a:extLst>
                  <a:ext uri="{FF2B5EF4-FFF2-40B4-BE49-F238E27FC236}">
                    <a16:creationId xmlns:a16="http://schemas.microsoft.com/office/drawing/2014/main" id="{2F1A1A40-D783-40EC-AB8C-13F47F78A1E2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1" name="Oval 1950">
                <a:extLst>
                  <a:ext uri="{FF2B5EF4-FFF2-40B4-BE49-F238E27FC236}">
                    <a16:creationId xmlns:a16="http://schemas.microsoft.com/office/drawing/2014/main" id="{14ACBDC8-9E25-434E-8D18-4820EFAA1932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2" name="Arc 1951">
                <a:extLst>
                  <a:ext uri="{FF2B5EF4-FFF2-40B4-BE49-F238E27FC236}">
                    <a16:creationId xmlns:a16="http://schemas.microsoft.com/office/drawing/2014/main" id="{4AA10C88-0DAD-4BDE-928D-CC43D96E7112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3" name="Arc 1952">
                <a:extLst>
                  <a:ext uri="{FF2B5EF4-FFF2-40B4-BE49-F238E27FC236}">
                    <a16:creationId xmlns:a16="http://schemas.microsoft.com/office/drawing/2014/main" id="{F548257A-8270-403E-B9C7-2B92C6B1B6EE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54" name="Straight Connector 1953">
                <a:extLst>
                  <a:ext uri="{FF2B5EF4-FFF2-40B4-BE49-F238E27FC236}">
                    <a16:creationId xmlns:a16="http://schemas.microsoft.com/office/drawing/2014/main" id="{ABF1F43B-A268-40AE-86A5-FB699D23A3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AD3D53A-333A-49BF-ADA4-A51493099FA5}"/>
              </a:ext>
            </a:extLst>
          </p:cNvPr>
          <p:cNvGrpSpPr/>
          <p:nvPr/>
        </p:nvGrpSpPr>
        <p:grpSpPr>
          <a:xfrm>
            <a:off x="1536701" y="3644900"/>
            <a:ext cx="6810046" cy="606231"/>
            <a:chOff x="1536701" y="3644900"/>
            <a:chExt cx="6810046" cy="606231"/>
          </a:xfrm>
        </p:grpSpPr>
        <p:sp>
          <p:nvSpPr>
            <p:cNvPr id="104" name="Rectangle: Diagonal Corners Snipped 103">
              <a:extLst>
                <a:ext uri="{FF2B5EF4-FFF2-40B4-BE49-F238E27FC236}">
                  <a16:creationId xmlns:a16="http://schemas.microsoft.com/office/drawing/2014/main" id="{924A7070-B8D2-4377-AE97-FB95F59D43E5}"/>
                </a:ext>
              </a:extLst>
            </p:cNvPr>
            <p:cNvSpPr/>
            <p:nvPr/>
          </p:nvSpPr>
          <p:spPr>
            <a:xfrm>
              <a:off x="2169869" y="3665697"/>
              <a:ext cx="5537216" cy="495757"/>
            </a:xfrm>
            <a:prstGeom prst="snip2DiagRect">
              <a:avLst/>
            </a:prstGeom>
            <a:noFill/>
            <a:ln w="19050">
              <a:gradFill>
                <a:gsLst>
                  <a:gs pos="97000">
                    <a:srgbClr val="00B0F0"/>
                  </a:gs>
                  <a:gs pos="0">
                    <a:srgbClr val="FF00FF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32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যেকোন ত্রিভুজের অন্তঃবৃত্ত আঁকতে পরবেঃ</a:t>
              </a:r>
              <a:endParaRPr lang="en-US" sz="32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1986" name="Group 1985">
              <a:extLst>
                <a:ext uri="{FF2B5EF4-FFF2-40B4-BE49-F238E27FC236}">
                  <a16:creationId xmlns:a16="http://schemas.microsoft.com/office/drawing/2014/main" id="{D0C7ED9E-C908-413F-BBC1-A9709EEB4341}"/>
                </a:ext>
              </a:extLst>
            </p:cNvPr>
            <p:cNvGrpSpPr/>
            <p:nvPr/>
          </p:nvGrpSpPr>
          <p:grpSpPr>
            <a:xfrm>
              <a:off x="7635547" y="3679631"/>
              <a:ext cx="711200" cy="571500"/>
              <a:chOff x="3453384" y="914400"/>
              <a:chExt cx="6004560" cy="5337048"/>
            </a:xfrm>
          </p:grpSpPr>
          <p:sp>
            <p:nvSpPr>
              <p:cNvPr id="1987" name="Arc 1986">
                <a:extLst>
                  <a:ext uri="{FF2B5EF4-FFF2-40B4-BE49-F238E27FC236}">
                    <a16:creationId xmlns:a16="http://schemas.microsoft.com/office/drawing/2014/main" id="{E409327E-C652-4F48-A8B7-EDAA62557875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8" name="Isosceles Triangle 1987">
                <a:extLst>
                  <a:ext uri="{FF2B5EF4-FFF2-40B4-BE49-F238E27FC236}">
                    <a16:creationId xmlns:a16="http://schemas.microsoft.com/office/drawing/2014/main" id="{D1095E36-7707-4CA6-8AF3-D9E4BC807BA9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1989" name="Straight Connector 1988">
                <a:extLst>
                  <a:ext uri="{FF2B5EF4-FFF2-40B4-BE49-F238E27FC236}">
                    <a16:creationId xmlns:a16="http://schemas.microsoft.com/office/drawing/2014/main" id="{3953B154-73AC-4705-8D49-6D3BC916F5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0" name="Straight Connector 1989">
                <a:extLst>
                  <a:ext uri="{FF2B5EF4-FFF2-40B4-BE49-F238E27FC236}">
                    <a16:creationId xmlns:a16="http://schemas.microsoft.com/office/drawing/2014/main" id="{8B811FAC-2BE4-4909-BE79-8C90B3D8AD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91" name="Arc 1990">
                <a:extLst>
                  <a:ext uri="{FF2B5EF4-FFF2-40B4-BE49-F238E27FC236}">
                    <a16:creationId xmlns:a16="http://schemas.microsoft.com/office/drawing/2014/main" id="{7F4EC713-B77C-4AEF-AF1B-984CBCC35DAB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2" name="Arc 1991">
                <a:extLst>
                  <a:ext uri="{FF2B5EF4-FFF2-40B4-BE49-F238E27FC236}">
                    <a16:creationId xmlns:a16="http://schemas.microsoft.com/office/drawing/2014/main" id="{F7D3711E-CE71-412C-981D-CAD5A1FB71A0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3" name="Arc 1992">
                <a:extLst>
                  <a:ext uri="{FF2B5EF4-FFF2-40B4-BE49-F238E27FC236}">
                    <a16:creationId xmlns:a16="http://schemas.microsoft.com/office/drawing/2014/main" id="{54786374-C776-454C-8BFB-1DC7A086923A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4" name="Arc 1993">
                <a:extLst>
                  <a:ext uri="{FF2B5EF4-FFF2-40B4-BE49-F238E27FC236}">
                    <a16:creationId xmlns:a16="http://schemas.microsoft.com/office/drawing/2014/main" id="{A4930EDD-5EDE-4E97-9C94-2FE18E046C4E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5" name="Arc 1994">
                <a:extLst>
                  <a:ext uri="{FF2B5EF4-FFF2-40B4-BE49-F238E27FC236}">
                    <a16:creationId xmlns:a16="http://schemas.microsoft.com/office/drawing/2014/main" id="{793862C9-C661-4B70-9DE3-0A1CC45E0A9D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6" name="Arc 1995">
                <a:extLst>
                  <a:ext uri="{FF2B5EF4-FFF2-40B4-BE49-F238E27FC236}">
                    <a16:creationId xmlns:a16="http://schemas.microsoft.com/office/drawing/2014/main" id="{D1885D8C-3687-4CE7-ABCD-5269959090A1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7" name="Oval 1996">
                <a:extLst>
                  <a:ext uri="{FF2B5EF4-FFF2-40B4-BE49-F238E27FC236}">
                    <a16:creationId xmlns:a16="http://schemas.microsoft.com/office/drawing/2014/main" id="{9CB04257-AF61-423B-91C5-D39F8C054F7D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8" name="Arc 1997">
                <a:extLst>
                  <a:ext uri="{FF2B5EF4-FFF2-40B4-BE49-F238E27FC236}">
                    <a16:creationId xmlns:a16="http://schemas.microsoft.com/office/drawing/2014/main" id="{ED7E68D9-F805-45CE-A0F2-5C6E60F8DAD7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9" name="Arc 1998">
                <a:extLst>
                  <a:ext uri="{FF2B5EF4-FFF2-40B4-BE49-F238E27FC236}">
                    <a16:creationId xmlns:a16="http://schemas.microsoft.com/office/drawing/2014/main" id="{457A72B4-A443-4D6E-A6B2-4A66B6892BE3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00" name="Straight Connector 1999">
                <a:extLst>
                  <a:ext uri="{FF2B5EF4-FFF2-40B4-BE49-F238E27FC236}">
                    <a16:creationId xmlns:a16="http://schemas.microsoft.com/office/drawing/2014/main" id="{10351E8E-FF52-4AFB-A42B-AE707A8E81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01" name="Group 2000">
              <a:extLst>
                <a:ext uri="{FF2B5EF4-FFF2-40B4-BE49-F238E27FC236}">
                  <a16:creationId xmlns:a16="http://schemas.microsoft.com/office/drawing/2014/main" id="{E55D49C7-5CC5-46AF-990E-E9179D6290E5}"/>
                </a:ext>
              </a:extLst>
            </p:cNvPr>
            <p:cNvGrpSpPr/>
            <p:nvPr/>
          </p:nvGrpSpPr>
          <p:grpSpPr>
            <a:xfrm>
              <a:off x="1536701" y="3644900"/>
              <a:ext cx="711200" cy="571500"/>
              <a:chOff x="3453384" y="914400"/>
              <a:chExt cx="6004560" cy="5337048"/>
            </a:xfrm>
          </p:grpSpPr>
          <p:sp>
            <p:nvSpPr>
              <p:cNvPr id="2002" name="Arc 2001">
                <a:extLst>
                  <a:ext uri="{FF2B5EF4-FFF2-40B4-BE49-F238E27FC236}">
                    <a16:creationId xmlns:a16="http://schemas.microsoft.com/office/drawing/2014/main" id="{993A248A-554C-4103-B424-E0FEF15CD426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3" name="Isosceles Triangle 2002">
                <a:extLst>
                  <a:ext uri="{FF2B5EF4-FFF2-40B4-BE49-F238E27FC236}">
                    <a16:creationId xmlns:a16="http://schemas.microsoft.com/office/drawing/2014/main" id="{21E9D75D-ACBD-4B52-BA96-432343D8A87F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2004" name="Straight Connector 2003">
                <a:extLst>
                  <a:ext uri="{FF2B5EF4-FFF2-40B4-BE49-F238E27FC236}">
                    <a16:creationId xmlns:a16="http://schemas.microsoft.com/office/drawing/2014/main" id="{90C5F13E-2AC2-49A6-9242-595FD656DC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5" name="Straight Connector 2004">
                <a:extLst>
                  <a:ext uri="{FF2B5EF4-FFF2-40B4-BE49-F238E27FC236}">
                    <a16:creationId xmlns:a16="http://schemas.microsoft.com/office/drawing/2014/main" id="{8AA925E5-482B-4D9A-BF41-BA44B68D8C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06" name="Arc 2005">
                <a:extLst>
                  <a:ext uri="{FF2B5EF4-FFF2-40B4-BE49-F238E27FC236}">
                    <a16:creationId xmlns:a16="http://schemas.microsoft.com/office/drawing/2014/main" id="{F6F706DB-FB99-4544-9C4F-65571336D12D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7" name="Arc 2006">
                <a:extLst>
                  <a:ext uri="{FF2B5EF4-FFF2-40B4-BE49-F238E27FC236}">
                    <a16:creationId xmlns:a16="http://schemas.microsoft.com/office/drawing/2014/main" id="{C2F718CB-DC27-4B86-91D9-FBCAE06FD8F4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8" name="Arc 2007">
                <a:extLst>
                  <a:ext uri="{FF2B5EF4-FFF2-40B4-BE49-F238E27FC236}">
                    <a16:creationId xmlns:a16="http://schemas.microsoft.com/office/drawing/2014/main" id="{9B4873B2-812A-4781-92B2-E8292DCC4EAB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9" name="Arc 2008">
                <a:extLst>
                  <a:ext uri="{FF2B5EF4-FFF2-40B4-BE49-F238E27FC236}">
                    <a16:creationId xmlns:a16="http://schemas.microsoft.com/office/drawing/2014/main" id="{29CA9B07-2802-4824-8C6B-91813E3C8F4C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0" name="Arc 2009">
                <a:extLst>
                  <a:ext uri="{FF2B5EF4-FFF2-40B4-BE49-F238E27FC236}">
                    <a16:creationId xmlns:a16="http://schemas.microsoft.com/office/drawing/2014/main" id="{A543DCF5-011A-4FA2-B2F8-1892FE2D232A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1" name="Arc 2010">
                <a:extLst>
                  <a:ext uri="{FF2B5EF4-FFF2-40B4-BE49-F238E27FC236}">
                    <a16:creationId xmlns:a16="http://schemas.microsoft.com/office/drawing/2014/main" id="{2AFF7EED-D980-41E8-8089-4D45CE5304CC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2" name="Oval 2011">
                <a:extLst>
                  <a:ext uri="{FF2B5EF4-FFF2-40B4-BE49-F238E27FC236}">
                    <a16:creationId xmlns:a16="http://schemas.microsoft.com/office/drawing/2014/main" id="{BD496B0B-18E5-466E-A228-53CFC82CE786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3" name="Arc 2012">
                <a:extLst>
                  <a:ext uri="{FF2B5EF4-FFF2-40B4-BE49-F238E27FC236}">
                    <a16:creationId xmlns:a16="http://schemas.microsoft.com/office/drawing/2014/main" id="{102BFE0C-0DAC-422E-B76C-6B0E928B7962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4" name="Arc 2013">
                <a:extLst>
                  <a:ext uri="{FF2B5EF4-FFF2-40B4-BE49-F238E27FC236}">
                    <a16:creationId xmlns:a16="http://schemas.microsoft.com/office/drawing/2014/main" id="{D2170E29-6946-4EC6-83FF-078E16992E0D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15" name="Straight Connector 2014">
                <a:extLst>
                  <a:ext uri="{FF2B5EF4-FFF2-40B4-BE49-F238E27FC236}">
                    <a16:creationId xmlns:a16="http://schemas.microsoft.com/office/drawing/2014/main" id="{085FC10F-43EC-4C3D-9D2F-5C1B9A14357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909D5705-AB8E-45F5-A923-E459D64B8A8E}"/>
              </a:ext>
            </a:extLst>
          </p:cNvPr>
          <p:cNvGrpSpPr/>
          <p:nvPr/>
        </p:nvGrpSpPr>
        <p:grpSpPr>
          <a:xfrm>
            <a:off x="1511301" y="2476500"/>
            <a:ext cx="6407801" cy="584200"/>
            <a:chOff x="1511301" y="2476500"/>
            <a:chExt cx="6407801" cy="584200"/>
          </a:xfrm>
        </p:grpSpPr>
        <p:sp>
          <p:nvSpPr>
            <p:cNvPr id="74" name="Rectangle: Diagonal Corners Snipped 73">
              <a:extLst>
                <a:ext uri="{FF2B5EF4-FFF2-40B4-BE49-F238E27FC236}">
                  <a16:creationId xmlns:a16="http://schemas.microsoft.com/office/drawing/2014/main" id="{04303919-BEB0-48BA-B2EB-FDA467C7BD64}"/>
                </a:ext>
              </a:extLst>
            </p:cNvPr>
            <p:cNvSpPr/>
            <p:nvPr/>
          </p:nvSpPr>
          <p:spPr>
            <a:xfrm>
              <a:off x="2164698" y="2486933"/>
              <a:ext cx="5122509" cy="545516"/>
            </a:xfrm>
            <a:prstGeom prst="snip2DiagRect">
              <a:avLst/>
            </a:prstGeom>
            <a:noFill/>
            <a:ln w="19050">
              <a:gradFill>
                <a:gsLst>
                  <a:gs pos="96000">
                    <a:srgbClr val="00B0F0"/>
                  </a:gs>
                  <a:gs pos="0">
                    <a:srgbClr val="FF00FF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32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অন্তঃকেন্দ্র কী তা ব্যাখ্যা করতে পারবেঃ</a:t>
              </a:r>
              <a:endParaRPr lang="en-US" sz="32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2016" name="Group 2015">
              <a:extLst>
                <a:ext uri="{FF2B5EF4-FFF2-40B4-BE49-F238E27FC236}">
                  <a16:creationId xmlns:a16="http://schemas.microsoft.com/office/drawing/2014/main" id="{868521FC-E7CF-4157-B740-2D8B3FFC752D}"/>
                </a:ext>
              </a:extLst>
            </p:cNvPr>
            <p:cNvGrpSpPr/>
            <p:nvPr/>
          </p:nvGrpSpPr>
          <p:grpSpPr>
            <a:xfrm>
              <a:off x="7207902" y="2489200"/>
              <a:ext cx="711200" cy="571500"/>
              <a:chOff x="3453384" y="914400"/>
              <a:chExt cx="6004560" cy="5337048"/>
            </a:xfrm>
          </p:grpSpPr>
          <p:sp>
            <p:nvSpPr>
              <p:cNvPr id="2017" name="Arc 2016">
                <a:extLst>
                  <a:ext uri="{FF2B5EF4-FFF2-40B4-BE49-F238E27FC236}">
                    <a16:creationId xmlns:a16="http://schemas.microsoft.com/office/drawing/2014/main" id="{27E0441B-C97E-4344-91CD-9F55F7208FD8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8" name="Isosceles Triangle 2017">
                <a:extLst>
                  <a:ext uri="{FF2B5EF4-FFF2-40B4-BE49-F238E27FC236}">
                    <a16:creationId xmlns:a16="http://schemas.microsoft.com/office/drawing/2014/main" id="{57DE5CFD-CA6B-4F32-9FEC-0BCF7C416E72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2019" name="Straight Connector 2018">
                <a:extLst>
                  <a:ext uri="{FF2B5EF4-FFF2-40B4-BE49-F238E27FC236}">
                    <a16:creationId xmlns:a16="http://schemas.microsoft.com/office/drawing/2014/main" id="{62D72691-29C4-42FC-8C19-63AF9F1866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0" name="Straight Connector 2019">
                <a:extLst>
                  <a:ext uri="{FF2B5EF4-FFF2-40B4-BE49-F238E27FC236}">
                    <a16:creationId xmlns:a16="http://schemas.microsoft.com/office/drawing/2014/main" id="{D987BA00-ADF1-447B-9050-B0926BC105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21" name="Arc 2020">
                <a:extLst>
                  <a:ext uri="{FF2B5EF4-FFF2-40B4-BE49-F238E27FC236}">
                    <a16:creationId xmlns:a16="http://schemas.microsoft.com/office/drawing/2014/main" id="{E3094785-A2B2-4056-B1A7-133642F9BACF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2" name="Arc 2021">
                <a:extLst>
                  <a:ext uri="{FF2B5EF4-FFF2-40B4-BE49-F238E27FC236}">
                    <a16:creationId xmlns:a16="http://schemas.microsoft.com/office/drawing/2014/main" id="{21337FAB-DEF9-4185-B675-E0B0B63F8C52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3" name="Arc 2022">
                <a:extLst>
                  <a:ext uri="{FF2B5EF4-FFF2-40B4-BE49-F238E27FC236}">
                    <a16:creationId xmlns:a16="http://schemas.microsoft.com/office/drawing/2014/main" id="{4AEB191C-379C-4EC8-A971-BAA9F650F485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4" name="Arc 2023">
                <a:extLst>
                  <a:ext uri="{FF2B5EF4-FFF2-40B4-BE49-F238E27FC236}">
                    <a16:creationId xmlns:a16="http://schemas.microsoft.com/office/drawing/2014/main" id="{C8AA27CB-0273-432D-A17E-29FA74E57714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5" name="Arc 2024">
                <a:extLst>
                  <a:ext uri="{FF2B5EF4-FFF2-40B4-BE49-F238E27FC236}">
                    <a16:creationId xmlns:a16="http://schemas.microsoft.com/office/drawing/2014/main" id="{5C49C9CF-69D5-470A-85D0-B9B0505D14AB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6" name="Arc 2025">
                <a:extLst>
                  <a:ext uri="{FF2B5EF4-FFF2-40B4-BE49-F238E27FC236}">
                    <a16:creationId xmlns:a16="http://schemas.microsoft.com/office/drawing/2014/main" id="{A82A3C65-A926-4449-8C89-571E35A8C2D3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7" name="Oval 2026">
                <a:extLst>
                  <a:ext uri="{FF2B5EF4-FFF2-40B4-BE49-F238E27FC236}">
                    <a16:creationId xmlns:a16="http://schemas.microsoft.com/office/drawing/2014/main" id="{FD81FFED-A43D-4531-A1F6-C6AEF206F14C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8" name="Arc 2027">
                <a:extLst>
                  <a:ext uri="{FF2B5EF4-FFF2-40B4-BE49-F238E27FC236}">
                    <a16:creationId xmlns:a16="http://schemas.microsoft.com/office/drawing/2014/main" id="{99C9AD74-C69F-4F37-891C-B679B231356A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9" name="Arc 2028">
                <a:extLst>
                  <a:ext uri="{FF2B5EF4-FFF2-40B4-BE49-F238E27FC236}">
                    <a16:creationId xmlns:a16="http://schemas.microsoft.com/office/drawing/2014/main" id="{226F41B0-8E63-4F0A-966A-9BCD9E60D702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30" name="Straight Connector 2029">
                <a:extLst>
                  <a:ext uri="{FF2B5EF4-FFF2-40B4-BE49-F238E27FC236}">
                    <a16:creationId xmlns:a16="http://schemas.microsoft.com/office/drawing/2014/main" id="{FB0B51BC-98AB-459D-B87E-E049844D70B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31" name="Group 2030">
              <a:extLst>
                <a:ext uri="{FF2B5EF4-FFF2-40B4-BE49-F238E27FC236}">
                  <a16:creationId xmlns:a16="http://schemas.microsoft.com/office/drawing/2014/main" id="{9C636E16-5A41-49E7-8C71-414F14F74B88}"/>
                </a:ext>
              </a:extLst>
            </p:cNvPr>
            <p:cNvGrpSpPr/>
            <p:nvPr/>
          </p:nvGrpSpPr>
          <p:grpSpPr>
            <a:xfrm>
              <a:off x="1511301" y="2476500"/>
              <a:ext cx="711200" cy="571500"/>
              <a:chOff x="3453384" y="914400"/>
              <a:chExt cx="6004560" cy="5337048"/>
            </a:xfrm>
          </p:grpSpPr>
          <p:sp>
            <p:nvSpPr>
              <p:cNvPr id="2032" name="Arc 2031">
                <a:extLst>
                  <a:ext uri="{FF2B5EF4-FFF2-40B4-BE49-F238E27FC236}">
                    <a16:creationId xmlns:a16="http://schemas.microsoft.com/office/drawing/2014/main" id="{DF5706F5-F4A3-4B55-AA29-623703C24AD3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3" name="Isosceles Triangle 2032">
                <a:extLst>
                  <a:ext uri="{FF2B5EF4-FFF2-40B4-BE49-F238E27FC236}">
                    <a16:creationId xmlns:a16="http://schemas.microsoft.com/office/drawing/2014/main" id="{B30582D4-5863-4D9B-AE56-5EC3D6641E1B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2034" name="Straight Connector 2033">
                <a:extLst>
                  <a:ext uri="{FF2B5EF4-FFF2-40B4-BE49-F238E27FC236}">
                    <a16:creationId xmlns:a16="http://schemas.microsoft.com/office/drawing/2014/main" id="{1161C9CC-FC97-4848-97B5-C4091653F4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5" name="Straight Connector 2034">
                <a:extLst>
                  <a:ext uri="{FF2B5EF4-FFF2-40B4-BE49-F238E27FC236}">
                    <a16:creationId xmlns:a16="http://schemas.microsoft.com/office/drawing/2014/main" id="{F90F503F-0F75-4B86-B79E-153B282C03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36" name="Arc 2035">
                <a:extLst>
                  <a:ext uri="{FF2B5EF4-FFF2-40B4-BE49-F238E27FC236}">
                    <a16:creationId xmlns:a16="http://schemas.microsoft.com/office/drawing/2014/main" id="{7108A312-6AAF-4D23-BCE0-2AA38BD87B86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7" name="Arc 2036">
                <a:extLst>
                  <a:ext uri="{FF2B5EF4-FFF2-40B4-BE49-F238E27FC236}">
                    <a16:creationId xmlns:a16="http://schemas.microsoft.com/office/drawing/2014/main" id="{70743D1A-995D-4B4C-8A2C-0AB1F9999D86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8" name="Arc 2037">
                <a:extLst>
                  <a:ext uri="{FF2B5EF4-FFF2-40B4-BE49-F238E27FC236}">
                    <a16:creationId xmlns:a16="http://schemas.microsoft.com/office/drawing/2014/main" id="{3AEF71EC-772D-477A-A66C-1C9EDB2F3C87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9" name="Arc 2038">
                <a:extLst>
                  <a:ext uri="{FF2B5EF4-FFF2-40B4-BE49-F238E27FC236}">
                    <a16:creationId xmlns:a16="http://schemas.microsoft.com/office/drawing/2014/main" id="{47414C72-40ED-43D3-B8E5-B9CA230BCE78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0" name="Arc 2039">
                <a:extLst>
                  <a:ext uri="{FF2B5EF4-FFF2-40B4-BE49-F238E27FC236}">
                    <a16:creationId xmlns:a16="http://schemas.microsoft.com/office/drawing/2014/main" id="{AD643014-DEF5-4033-A728-ED9BDBBA501D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1" name="Arc 2040">
                <a:extLst>
                  <a:ext uri="{FF2B5EF4-FFF2-40B4-BE49-F238E27FC236}">
                    <a16:creationId xmlns:a16="http://schemas.microsoft.com/office/drawing/2014/main" id="{EA8A3649-6267-4A0D-9022-D7B8357CDEDF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2" name="Oval 2041">
                <a:extLst>
                  <a:ext uri="{FF2B5EF4-FFF2-40B4-BE49-F238E27FC236}">
                    <a16:creationId xmlns:a16="http://schemas.microsoft.com/office/drawing/2014/main" id="{F7D7E945-C916-45EA-B7EF-0A422D9AEC97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3" name="Arc 2042">
                <a:extLst>
                  <a:ext uri="{FF2B5EF4-FFF2-40B4-BE49-F238E27FC236}">
                    <a16:creationId xmlns:a16="http://schemas.microsoft.com/office/drawing/2014/main" id="{E2416FC9-5196-41DD-A7A5-2CB5E6E2CFF8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4" name="Arc 2043">
                <a:extLst>
                  <a:ext uri="{FF2B5EF4-FFF2-40B4-BE49-F238E27FC236}">
                    <a16:creationId xmlns:a16="http://schemas.microsoft.com/office/drawing/2014/main" id="{9D068E44-F10F-4D1A-854E-FA3994F234B5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45" name="Straight Connector 2044">
                <a:extLst>
                  <a:ext uri="{FF2B5EF4-FFF2-40B4-BE49-F238E27FC236}">
                    <a16:creationId xmlns:a16="http://schemas.microsoft.com/office/drawing/2014/main" id="{A9293D9F-882E-40C5-9C82-9757A6263E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DAEB0AF-59D5-4198-9AE9-873DB8216B0A}"/>
              </a:ext>
            </a:extLst>
          </p:cNvPr>
          <p:cNvGrpSpPr/>
          <p:nvPr/>
        </p:nvGrpSpPr>
        <p:grpSpPr>
          <a:xfrm>
            <a:off x="1524001" y="4813300"/>
            <a:ext cx="10164406" cy="603642"/>
            <a:chOff x="1524001" y="4813300"/>
            <a:chExt cx="10164406" cy="603642"/>
          </a:xfrm>
        </p:grpSpPr>
        <p:sp>
          <p:nvSpPr>
            <p:cNvPr id="134" name="Rectangle: Diagonal Corners Snipped 133">
              <a:extLst>
                <a:ext uri="{FF2B5EF4-FFF2-40B4-BE49-F238E27FC236}">
                  <a16:creationId xmlns:a16="http://schemas.microsoft.com/office/drawing/2014/main" id="{B8B3B911-12EF-4F4E-A659-7D1331ED1DBD}"/>
                </a:ext>
              </a:extLst>
            </p:cNvPr>
            <p:cNvSpPr/>
            <p:nvPr/>
          </p:nvSpPr>
          <p:spPr>
            <a:xfrm>
              <a:off x="2190083" y="4863133"/>
              <a:ext cx="8866693" cy="492640"/>
            </a:xfrm>
            <a:prstGeom prst="snip2DiagRect">
              <a:avLst/>
            </a:prstGeom>
            <a:noFill/>
            <a:ln w="19050">
              <a:gradFill>
                <a:gsLst>
                  <a:gs pos="0">
                    <a:srgbClr val="FF00FF"/>
                  </a:gs>
                  <a:gs pos="93000">
                    <a:srgbClr val="00B0F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32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প্রদত্ত উপাত্ত হতে কম্পাস ও রুলারের সাহায্যে অন্তঃবৃত্ত আঁকতে পারবে।</a:t>
              </a:r>
              <a:endParaRPr lang="en-US" sz="32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2076" name="Group 2075">
              <a:extLst>
                <a:ext uri="{FF2B5EF4-FFF2-40B4-BE49-F238E27FC236}">
                  <a16:creationId xmlns:a16="http://schemas.microsoft.com/office/drawing/2014/main" id="{0E0ADDD5-BFEF-4845-9910-EBEF634832E8}"/>
                </a:ext>
              </a:extLst>
            </p:cNvPr>
            <p:cNvGrpSpPr/>
            <p:nvPr/>
          </p:nvGrpSpPr>
          <p:grpSpPr>
            <a:xfrm>
              <a:off x="10977207" y="4845442"/>
              <a:ext cx="711200" cy="571500"/>
              <a:chOff x="3453384" y="914400"/>
              <a:chExt cx="6004560" cy="5337048"/>
            </a:xfrm>
          </p:grpSpPr>
          <p:sp>
            <p:nvSpPr>
              <p:cNvPr id="2077" name="Arc 2076">
                <a:extLst>
                  <a:ext uri="{FF2B5EF4-FFF2-40B4-BE49-F238E27FC236}">
                    <a16:creationId xmlns:a16="http://schemas.microsoft.com/office/drawing/2014/main" id="{A880809B-F7C6-4F2B-94E9-3D5EB14E467A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8" name="Isosceles Triangle 2077">
                <a:extLst>
                  <a:ext uri="{FF2B5EF4-FFF2-40B4-BE49-F238E27FC236}">
                    <a16:creationId xmlns:a16="http://schemas.microsoft.com/office/drawing/2014/main" id="{2D65A19E-EDFC-4BCC-A6EC-E184F299C52E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2079" name="Straight Connector 2078">
                <a:extLst>
                  <a:ext uri="{FF2B5EF4-FFF2-40B4-BE49-F238E27FC236}">
                    <a16:creationId xmlns:a16="http://schemas.microsoft.com/office/drawing/2014/main" id="{2AC2D4D6-CC8C-44DF-82BA-C9A26E6A634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0" name="Straight Connector 2079">
                <a:extLst>
                  <a:ext uri="{FF2B5EF4-FFF2-40B4-BE49-F238E27FC236}">
                    <a16:creationId xmlns:a16="http://schemas.microsoft.com/office/drawing/2014/main" id="{8BE6F779-7F2A-4009-A463-FCC9FDA76C9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81" name="Arc 2080">
                <a:extLst>
                  <a:ext uri="{FF2B5EF4-FFF2-40B4-BE49-F238E27FC236}">
                    <a16:creationId xmlns:a16="http://schemas.microsoft.com/office/drawing/2014/main" id="{6FCD6BAC-BF45-4B6E-8FF8-088FB34B1382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2" name="Arc 2081">
                <a:extLst>
                  <a:ext uri="{FF2B5EF4-FFF2-40B4-BE49-F238E27FC236}">
                    <a16:creationId xmlns:a16="http://schemas.microsoft.com/office/drawing/2014/main" id="{E57D2774-A043-4C6A-B6B8-3B08B64B8CCA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3" name="Arc 2082">
                <a:extLst>
                  <a:ext uri="{FF2B5EF4-FFF2-40B4-BE49-F238E27FC236}">
                    <a16:creationId xmlns:a16="http://schemas.microsoft.com/office/drawing/2014/main" id="{D7AE8256-12A4-40E3-BE03-F23AAA1D72EA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4" name="Arc 2083">
                <a:extLst>
                  <a:ext uri="{FF2B5EF4-FFF2-40B4-BE49-F238E27FC236}">
                    <a16:creationId xmlns:a16="http://schemas.microsoft.com/office/drawing/2014/main" id="{D3F595C1-D7B0-42AF-BD26-EFA9461CB9CC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5" name="Arc 2084">
                <a:extLst>
                  <a:ext uri="{FF2B5EF4-FFF2-40B4-BE49-F238E27FC236}">
                    <a16:creationId xmlns:a16="http://schemas.microsoft.com/office/drawing/2014/main" id="{1D2C6CED-D889-4ED0-BC3B-E9875445A40E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6" name="Arc 2085">
                <a:extLst>
                  <a:ext uri="{FF2B5EF4-FFF2-40B4-BE49-F238E27FC236}">
                    <a16:creationId xmlns:a16="http://schemas.microsoft.com/office/drawing/2014/main" id="{198E9B71-902F-48B7-925E-DCD2C1C76628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7" name="Oval 2086">
                <a:extLst>
                  <a:ext uri="{FF2B5EF4-FFF2-40B4-BE49-F238E27FC236}">
                    <a16:creationId xmlns:a16="http://schemas.microsoft.com/office/drawing/2014/main" id="{C54A300A-9598-4986-83B2-24A8BAC90306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8" name="Arc 2087">
                <a:extLst>
                  <a:ext uri="{FF2B5EF4-FFF2-40B4-BE49-F238E27FC236}">
                    <a16:creationId xmlns:a16="http://schemas.microsoft.com/office/drawing/2014/main" id="{6DE09A65-2636-4113-BC0A-5F24DDB4FFAE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9" name="Arc 2088">
                <a:extLst>
                  <a:ext uri="{FF2B5EF4-FFF2-40B4-BE49-F238E27FC236}">
                    <a16:creationId xmlns:a16="http://schemas.microsoft.com/office/drawing/2014/main" id="{DAB5B5AC-6F70-4F7A-9B75-9F2440CA1500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90" name="Straight Connector 2089">
                <a:extLst>
                  <a:ext uri="{FF2B5EF4-FFF2-40B4-BE49-F238E27FC236}">
                    <a16:creationId xmlns:a16="http://schemas.microsoft.com/office/drawing/2014/main" id="{B97F1A76-5F08-401B-B00A-92126E83EF9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91" name="Group 2090">
              <a:extLst>
                <a:ext uri="{FF2B5EF4-FFF2-40B4-BE49-F238E27FC236}">
                  <a16:creationId xmlns:a16="http://schemas.microsoft.com/office/drawing/2014/main" id="{A22443FF-3667-4B07-AE69-01762623AC7E}"/>
                </a:ext>
              </a:extLst>
            </p:cNvPr>
            <p:cNvGrpSpPr/>
            <p:nvPr/>
          </p:nvGrpSpPr>
          <p:grpSpPr>
            <a:xfrm>
              <a:off x="1524001" y="4813300"/>
              <a:ext cx="711200" cy="571500"/>
              <a:chOff x="3453384" y="914400"/>
              <a:chExt cx="6004560" cy="5337048"/>
            </a:xfrm>
          </p:grpSpPr>
          <p:sp>
            <p:nvSpPr>
              <p:cNvPr id="2092" name="Arc 2091">
                <a:extLst>
                  <a:ext uri="{FF2B5EF4-FFF2-40B4-BE49-F238E27FC236}">
                    <a16:creationId xmlns:a16="http://schemas.microsoft.com/office/drawing/2014/main" id="{7720775B-6028-4C1E-AA92-D480E7EBDB11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3" name="Isosceles Triangle 2092">
                <a:extLst>
                  <a:ext uri="{FF2B5EF4-FFF2-40B4-BE49-F238E27FC236}">
                    <a16:creationId xmlns:a16="http://schemas.microsoft.com/office/drawing/2014/main" id="{FDEDB415-8394-43EB-BD2F-78552AB67516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2094" name="Straight Connector 2093">
                <a:extLst>
                  <a:ext uri="{FF2B5EF4-FFF2-40B4-BE49-F238E27FC236}">
                    <a16:creationId xmlns:a16="http://schemas.microsoft.com/office/drawing/2014/main" id="{0D679561-E33B-4BCF-A69E-A727CB269E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5" name="Straight Connector 2094">
                <a:extLst>
                  <a:ext uri="{FF2B5EF4-FFF2-40B4-BE49-F238E27FC236}">
                    <a16:creationId xmlns:a16="http://schemas.microsoft.com/office/drawing/2014/main" id="{E7023E3D-5983-459A-B54F-CE906C0AD7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96" name="Arc 2095">
                <a:extLst>
                  <a:ext uri="{FF2B5EF4-FFF2-40B4-BE49-F238E27FC236}">
                    <a16:creationId xmlns:a16="http://schemas.microsoft.com/office/drawing/2014/main" id="{7A96275A-BA69-4D83-8C66-4760CBADB249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7" name="Arc 2096">
                <a:extLst>
                  <a:ext uri="{FF2B5EF4-FFF2-40B4-BE49-F238E27FC236}">
                    <a16:creationId xmlns:a16="http://schemas.microsoft.com/office/drawing/2014/main" id="{0F807479-3C39-4314-9FC3-1FF758EB9FE6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8" name="Arc 2097">
                <a:extLst>
                  <a:ext uri="{FF2B5EF4-FFF2-40B4-BE49-F238E27FC236}">
                    <a16:creationId xmlns:a16="http://schemas.microsoft.com/office/drawing/2014/main" id="{42EF8E7F-205C-4738-84E0-0DDA0D84436E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9" name="Arc 2098">
                <a:extLst>
                  <a:ext uri="{FF2B5EF4-FFF2-40B4-BE49-F238E27FC236}">
                    <a16:creationId xmlns:a16="http://schemas.microsoft.com/office/drawing/2014/main" id="{0263B477-9D27-47CB-A81A-E0578298CCD2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0" name="Arc 2099">
                <a:extLst>
                  <a:ext uri="{FF2B5EF4-FFF2-40B4-BE49-F238E27FC236}">
                    <a16:creationId xmlns:a16="http://schemas.microsoft.com/office/drawing/2014/main" id="{6D6138AB-98EC-4B2E-98F6-F04426D93BDB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1" name="Arc 2100">
                <a:extLst>
                  <a:ext uri="{FF2B5EF4-FFF2-40B4-BE49-F238E27FC236}">
                    <a16:creationId xmlns:a16="http://schemas.microsoft.com/office/drawing/2014/main" id="{F3E45310-A061-406D-B210-98E0EF37B539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2" name="Oval 2101">
                <a:extLst>
                  <a:ext uri="{FF2B5EF4-FFF2-40B4-BE49-F238E27FC236}">
                    <a16:creationId xmlns:a16="http://schemas.microsoft.com/office/drawing/2014/main" id="{B4860A95-3B4B-40BE-8354-8D5D5599BB50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3" name="Arc 2102">
                <a:extLst>
                  <a:ext uri="{FF2B5EF4-FFF2-40B4-BE49-F238E27FC236}">
                    <a16:creationId xmlns:a16="http://schemas.microsoft.com/office/drawing/2014/main" id="{7CE86351-016D-4211-BFD9-C696F6A639DF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4" name="Arc 2103">
                <a:extLst>
                  <a:ext uri="{FF2B5EF4-FFF2-40B4-BE49-F238E27FC236}">
                    <a16:creationId xmlns:a16="http://schemas.microsoft.com/office/drawing/2014/main" id="{BE465F0C-DA32-46A6-A7D3-D0B618925E53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105" name="Straight Connector 2104">
                <a:extLst>
                  <a:ext uri="{FF2B5EF4-FFF2-40B4-BE49-F238E27FC236}">
                    <a16:creationId xmlns:a16="http://schemas.microsoft.com/office/drawing/2014/main" id="{95353C22-61C2-4998-B370-01110BE4C1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2471376-D54D-40D4-BB7F-CDC5D9BCC81B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1753926C-D07D-4248-B12E-35B61F7A28B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36" name="Isosceles Triangle 135">
              <a:extLst>
                <a:ext uri="{FF2B5EF4-FFF2-40B4-BE49-F238E27FC236}">
                  <a16:creationId xmlns:a16="http://schemas.microsoft.com/office/drawing/2014/main" id="{DF3DD843-EDC4-4077-BB7B-62196E1D87F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14F63C26-1536-48BF-B51D-DFF6F9A5A6D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5E56C3AE-A63E-487F-862D-439D834FC7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E3F27823-CF96-4C9B-A2F7-EA21CC4B748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74EAD4CD-84A4-4D72-9204-2612AD156E0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1" name="Arc 140">
              <a:extLst>
                <a:ext uri="{FF2B5EF4-FFF2-40B4-BE49-F238E27FC236}">
                  <a16:creationId xmlns:a16="http://schemas.microsoft.com/office/drawing/2014/main" id="{AFA4F327-56D2-48DB-A976-3752E1530BC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DCC60C2D-B425-4C77-89E5-AF51D16A93C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D7C88AC9-DA8D-44CF-A249-89EAD438268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4" name="Arc 143">
              <a:extLst>
                <a:ext uri="{FF2B5EF4-FFF2-40B4-BE49-F238E27FC236}">
                  <a16:creationId xmlns:a16="http://schemas.microsoft.com/office/drawing/2014/main" id="{3D3B0AC2-4D87-484E-BD0C-C3E160D9550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F3E6DFEA-B750-45A9-86D3-82535D445F1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6" name="Arc 145">
              <a:extLst>
                <a:ext uri="{FF2B5EF4-FFF2-40B4-BE49-F238E27FC236}">
                  <a16:creationId xmlns:a16="http://schemas.microsoft.com/office/drawing/2014/main" id="{CE26155F-29C3-4207-9285-17B24F5B56D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CC261406-F8FD-4C1D-B218-6F859603E74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23A31DE3-5BAE-4740-AE0B-7A47EBCCFD2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B5FE4D88-AF52-4A3F-95C8-324F47CD8B73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D00808D7-DE53-4CF4-81A0-C7109C8F748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Isosceles Triangle 150">
              <a:extLst>
                <a:ext uri="{FF2B5EF4-FFF2-40B4-BE49-F238E27FC236}">
                  <a16:creationId xmlns:a16="http://schemas.microsoft.com/office/drawing/2014/main" id="{FC2DDF12-703B-47B4-9EFE-E9AECE8CDF6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AECB2A96-7FCD-4329-9ECD-DADD8C2732D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28AC43D4-6B6D-4688-852D-A76823CF41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69710C2E-E820-48D1-8516-E0B183DC5A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55317579-DE0A-458D-B733-F0A3B2C0E08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Arc 155">
              <a:extLst>
                <a:ext uri="{FF2B5EF4-FFF2-40B4-BE49-F238E27FC236}">
                  <a16:creationId xmlns:a16="http://schemas.microsoft.com/office/drawing/2014/main" id="{54672D43-4C8B-4B1E-AB8D-1DC632B3A10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CDC12DAF-11E0-4DE9-B766-0FB5A3FDCBA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Arc 157">
              <a:extLst>
                <a:ext uri="{FF2B5EF4-FFF2-40B4-BE49-F238E27FC236}">
                  <a16:creationId xmlns:a16="http://schemas.microsoft.com/office/drawing/2014/main" id="{5490A2D8-DF76-4E87-A3CA-276E66E1C9C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Arc 158">
              <a:extLst>
                <a:ext uri="{FF2B5EF4-FFF2-40B4-BE49-F238E27FC236}">
                  <a16:creationId xmlns:a16="http://schemas.microsoft.com/office/drawing/2014/main" id="{F21CB08E-DDD2-4F01-B13B-4CFC0939008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6671A3DF-948C-45A8-97E3-8749D93CF36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Arc 160">
              <a:extLst>
                <a:ext uri="{FF2B5EF4-FFF2-40B4-BE49-F238E27FC236}">
                  <a16:creationId xmlns:a16="http://schemas.microsoft.com/office/drawing/2014/main" id="{435B23FC-B9AE-459D-8E24-ED7111055BB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Arc 161">
              <a:extLst>
                <a:ext uri="{FF2B5EF4-FFF2-40B4-BE49-F238E27FC236}">
                  <a16:creationId xmlns:a16="http://schemas.microsoft.com/office/drawing/2014/main" id="{7CE8C1D4-A396-4E2C-8D0D-AF694BD8050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B2540D2F-2E1C-47D6-8057-B11C7A0ACA6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FE3F1234-6E3B-44B0-BC4D-FE8E1DF47ADD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99C0F291-C795-406C-A4FC-BBA7CEA54F2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Isosceles Triangle 165">
              <a:extLst>
                <a:ext uri="{FF2B5EF4-FFF2-40B4-BE49-F238E27FC236}">
                  <a16:creationId xmlns:a16="http://schemas.microsoft.com/office/drawing/2014/main" id="{4939149D-540B-4CD4-8E61-EC05E0DF400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FA2343B9-3A52-43B8-BCE8-999E6CCF6D7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6A4993DA-B459-41A2-889D-C4206666AA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931AEB09-7AE2-4793-98FD-2C0AC96792A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20A41D28-74AA-42C6-8884-61ACFBA73CF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FA6B096C-1F25-4ADE-9BB7-9EAEA14CAE9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6FA5FEF9-1BF6-4D5A-B2D8-2476C9EF301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Arc 172">
              <a:extLst>
                <a:ext uri="{FF2B5EF4-FFF2-40B4-BE49-F238E27FC236}">
                  <a16:creationId xmlns:a16="http://schemas.microsoft.com/office/drawing/2014/main" id="{7F0609D8-CE0C-440D-AA58-92E1F5144F6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7B225D30-CEB2-4685-BEE0-B612576EF73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B4FCC801-EB6C-46B8-A689-9263FF30D7F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Arc 175">
              <a:extLst>
                <a:ext uri="{FF2B5EF4-FFF2-40B4-BE49-F238E27FC236}">
                  <a16:creationId xmlns:a16="http://schemas.microsoft.com/office/drawing/2014/main" id="{079F23AD-6BEF-4570-9401-436A18D5EE0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24A908D0-D19D-41F6-8962-45B78B2C2A0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EF368169-D2D2-4225-BE28-FDA6591B6BA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B142EEB3-59BB-4272-88EB-9384A56FD4E8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DF35E609-20D7-48A7-9624-B7D6C08B627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Isosceles Triangle 180">
              <a:extLst>
                <a:ext uri="{FF2B5EF4-FFF2-40B4-BE49-F238E27FC236}">
                  <a16:creationId xmlns:a16="http://schemas.microsoft.com/office/drawing/2014/main" id="{7048D440-AD5B-49AF-A043-55AC87FFFF5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58372531-8388-409F-8629-E4CF538CAE0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F025CB79-A3D3-46CD-B58C-C160356004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9AA087E8-F288-445C-86CF-132C70C5DFB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C6F11E34-2AE4-4EF0-AED7-5C1AEE7392F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6BAD9B94-9355-447D-9CD2-099F08061DE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54600531-F85D-4695-A216-71F153E0D54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F772B036-F09C-4206-A556-E5EF2D82C6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FE08754F-E81F-4E14-B08B-D9902558399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4A8C067-1CAD-4F22-B3B0-48B26E1A090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5DB7F67D-3EB5-4775-BE5F-299DF1D7B92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Arc 191">
              <a:extLst>
                <a:ext uri="{FF2B5EF4-FFF2-40B4-BE49-F238E27FC236}">
                  <a16:creationId xmlns:a16="http://schemas.microsoft.com/office/drawing/2014/main" id="{529C0640-8EB4-4C01-BA3E-2C444373D31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8C033BCB-3863-4AB9-BD0C-74E3F74A411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88677D12-D27A-411C-861D-C3D584C23ABC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A774039A-AD0F-43FD-BD5A-EF1CD2DF3D3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Isosceles Triangle 195">
              <a:extLst>
                <a:ext uri="{FF2B5EF4-FFF2-40B4-BE49-F238E27FC236}">
                  <a16:creationId xmlns:a16="http://schemas.microsoft.com/office/drawing/2014/main" id="{F11D28E3-DF0E-4DD7-872B-18A6AA3E594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CAEB4009-0E98-460C-8597-DC00348FA8D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4BF519F-31A5-4A53-9730-DD33DD7F0E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423FB2CC-BACB-41A5-9CAF-A288C99A434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9797C0A5-B8ED-4CD7-8E5C-EA4BC9B7C70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BA202A17-CA61-49B6-8135-37E124DDEC8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EE3E2FF6-E6D9-4DCC-B2D5-3AE2855ABEA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439CCD83-12DE-4BDC-A730-39E5BEBDE6A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EF837409-BE64-494E-865A-63970E45308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2B30EF33-2CCB-49BD-AA58-732ED657B94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7BE4F16D-0CBD-4F66-8786-1460C9F55F4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Arc 206">
              <a:extLst>
                <a:ext uri="{FF2B5EF4-FFF2-40B4-BE49-F238E27FC236}">
                  <a16:creationId xmlns:a16="http://schemas.microsoft.com/office/drawing/2014/main" id="{D4F8C251-0741-4FD3-B0DB-34863367142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6F88F1C5-4640-4FC2-B073-1E9F2B24A1D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62A06175-1287-4CEA-80D0-92AF7310E55A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36009C5D-9FD5-4461-8254-4C7B863FE72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Isosceles Triangle 210">
              <a:extLst>
                <a:ext uri="{FF2B5EF4-FFF2-40B4-BE49-F238E27FC236}">
                  <a16:creationId xmlns:a16="http://schemas.microsoft.com/office/drawing/2014/main" id="{D1A48CB3-80C7-4F0F-A7B6-C691E3E834D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AD899942-7DC8-42C8-9749-2C0E4BBE76A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76CB0D4E-9D93-426D-A0D6-713C969EB8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6737D315-FC38-42B2-B455-AB62A388350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4F463A80-62EE-4B3E-9B40-49E46C0FBD0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F59DB952-CF8A-44AA-B41E-F586BC1867F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E7738AC4-1FAC-4189-87E2-A5757CA5B32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6715FA20-3620-424A-8D94-64ECAF9A9BA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8B23F78F-E9FD-46C7-BD46-8F7FBF8AD90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02F616E8-199A-4C6A-99AE-48102AEA5EF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FB1D77B4-BB70-47E1-9DB4-552A735E1E6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FBD04155-EC1E-42F2-8DB9-2662CEE3BCA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B0315E88-BE70-4301-A502-3615343BD86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EA6AE25A-33DF-4BA9-86FC-C4156D98339B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6AE97E5F-DDC7-47B2-8FEB-514D1C441EE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Isosceles Triangle 225">
              <a:extLst>
                <a:ext uri="{FF2B5EF4-FFF2-40B4-BE49-F238E27FC236}">
                  <a16:creationId xmlns:a16="http://schemas.microsoft.com/office/drawing/2014/main" id="{753C8FFF-92CB-4368-8F3C-22C76DEC9FD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0083E746-ED18-427F-833A-CE03CC6092A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AAD9E122-0585-4FC7-A434-B2C1F5DAC7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26E39CA9-F237-4676-8BA5-005E836163C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Arc 229">
              <a:extLst>
                <a:ext uri="{FF2B5EF4-FFF2-40B4-BE49-F238E27FC236}">
                  <a16:creationId xmlns:a16="http://schemas.microsoft.com/office/drawing/2014/main" id="{6AA571DC-E197-459A-96B3-C39BACB5491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A66349B9-FFD5-4F47-BA4A-F5C42423F9F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5961A9B4-DC52-4F04-A165-651856675B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F2A98EFB-3382-4B78-9974-C666B39DC23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4994AB84-906C-4385-828F-5C38016D210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A4A9C55A-226D-4E85-A1B3-4B76EDF40D6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Arc 235">
              <a:extLst>
                <a:ext uri="{FF2B5EF4-FFF2-40B4-BE49-F238E27FC236}">
                  <a16:creationId xmlns:a16="http://schemas.microsoft.com/office/drawing/2014/main" id="{0B3BF1F3-E982-459C-B496-4A4DAEC6D51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6E94C63A-E03B-43E9-BDAD-BD2A24DB71F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F0AE492A-DBFB-4ACF-AFF1-20FC0C029AE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FF0B3F77-FC76-4324-A8F1-0C20A58B5493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6F1C79B7-170C-47F7-A60A-22FDE59BDAC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Isosceles Triangle 240">
              <a:extLst>
                <a:ext uri="{FF2B5EF4-FFF2-40B4-BE49-F238E27FC236}">
                  <a16:creationId xmlns:a16="http://schemas.microsoft.com/office/drawing/2014/main" id="{BA7FAAB2-AC97-417B-AB9F-924938B1C08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897533C7-D6C3-4D18-B0CE-C047289C1C7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AF85CA30-EDD2-406C-9CF9-EDE2625DE9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76D307D5-C930-494B-8962-3A6B03CBB69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977A7B53-A370-4513-B546-314D9037F12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4AED701C-E332-4C7E-BB3D-A502C27C466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CA9F2ED8-CE79-49E5-9211-E86C338BD81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26441D9A-BCFB-4672-891B-A38A92EDFFC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Arc 248">
              <a:extLst>
                <a:ext uri="{FF2B5EF4-FFF2-40B4-BE49-F238E27FC236}">
                  <a16:creationId xmlns:a16="http://schemas.microsoft.com/office/drawing/2014/main" id="{4C6886BF-1A4E-45D4-A664-BC39F9DF49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2D8927D0-FF15-453B-9CC6-A500B11E855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F75BB0D1-335E-4C25-BB82-E33E27EB46F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61A70E62-C8B3-4A0F-B574-4D84EB73D49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CB5F1F4C-97AE-404A-8BE8-232958EABDF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A2C5D8B9-6377-4F02-BD94-C7F76D2645C7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17184ADF-104D-40DA-87E5-AC13939421D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Isosceles Triangle 255">
              <a:extLst>
                <a:ext uri="{FF2B5EF4-FFF2-40B4-BE49-F238E27FC236}">
                  <a16:creationId xmlns:a16="http://schemas.microsoft.com/office/drawing/2014/main" id="{8BFBD4BE-A934-4CF5-9BA1-69BAF65F40B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7" name="Straight Connector 256">
              <a:extLst>
                <a:ext uri="{FF2B5EF4-FFF2-40B4-BE49-F238E27FC236}">
                  <a16:creationId xmlns:a16="http://schemas.microsoft.com/office/drawing/2014/main" id="{654773AE-DEFC-4262-BE58-45B5B00CC71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Straight Connector 257">
              <a:extLst>
                <a:ext uri="{FF2B5EF4-FFF2-40B4-BE49-F238E27FC236}">
                  <a16:creationId xmlns:a16="http://schemas.microsoft.com/office/drawing/2014/main" id="{A25790A9-8FCF-42DE-B804-39A616BEFE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4C36835B-B520-4E40-BDBC-465387FF114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Arc 259">
              <a:extLst>
                <a:ext uri="{FF2B5EF4-FFF2-40B4-BE49-F238E27FC236}">
                  <a16:creationId xmlns:a16="http://schemas.microsoft.com/office/drawing/2014/main" id="{3DCC6850-5EBE-427D-9395-C19C90773F7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04253834-9A3E-4D6D-B509-B98135010DC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79871B90-55B8-422F-AA3D-50AD94EDA81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4844D844-699B-4657-B143-A0EDE27459C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Arc 263">
              <a:extLst>
                <a:ext uri="{FF2B5EF4-FFF2-40B4-BE49-F238E27FC236}">
                  <a16:creationId xmlns:a16="http://schemas.microsoft.com/office/drawing/2014/main" id="{EFAA85ED-A5BD-4D18-9577-ED4DF69C499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260357FC-5DFF-457A-BCF0-AF43D054BE9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Arc 265">
              <a:extLst>
                <a:ext uri="{FF2B5EF4-FFF2-40B4-BE49-F238E27FC236}">
                  <a16:creationId xmlns:a16="http://schemas.microsoft.com/office/drawing/2014/main" id="{7C92663F-72FA-4567-ABA0-11AE360B79F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B8647635-AF90-4A87-AA07-9EA05EB9213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8" name="Straight Connector 267">
              <a:extLst>
                <a:ext uri="{FF2B5EF4-FFF2-40B4-BE49-F238E27FC236}">
                  <a16:creationId xmlns:a16="http://schemas.microsoft.com/office/drawing/2014/main" id="{4F35A085-38FD-412D-83DE-16E8EEFBF8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94238BCB-EABF-4D33-833A-4B69FC1CA312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B6CD9B5A-D6A6-4E17-803B-E2ABEC5CC97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Isosceles Triangle 270">
              <a:extLst>
                <a:ext uri="{FF2B5EF4-FFF2-40B4-BE49-F238E27FC236}">
                  <a16:creationId xmlns:a16="http://schemas.microsoft.com/office/drawing/2014/main" id="{94BABE23-8419-42B5-9090-F454A7A90C4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72" name="Straight Connector 271">
              <a:extLst>
                <a:ext uri="{FF2B5EF4-FFF2-40B4-BE49-F238E27FC236}">
                  <a16:creationId xmlns:a16="http://schemas.microsoft.com/office/drawing/2014/main" id="{C25FDA96-E8C6-499B-891B-6B7FBD2CF14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Straight Connector 272">
              <a:extLst>
                <a:ext uri="{FF2B5EF4-FFF2-40B4-BE49-F238E27FC236}">
                  <a16:creationId xmlns:a16="http://schemas.microsoft.com/office/drawing/2014/main" id="{243FA8CF-93FF-40CA-A3C7-CFCDADE1D8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C5459EF6-5955-41CD-BD77-7DF9FBE9341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Arc 274">
              <a:extLst>
                <a:ext uri="{FF2B5EF4-FFF2-40B4-BE49-F238E27FC236}">
                  <a16:creationId xmlns:a16="http://schemas.microsoft.com/office/drawing/2014/main" id="{2E4435C8-5718-49F3-BC1C-87D64D3EEE6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FBAE4C36-643F-4613-BE98-09348DED9ED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27B08A46-1722-4236-9DC2-32BE8CE16D3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A49393AA-A4CC-4541-BE73-9FB96E43F8A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30A299BA-41EC-4777-B316-3C4783876AD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90C127A8-938C-4A3E-AB8C-1B02399AC07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Arc 280">
              <a:extLst>
                <a:ext uri="{FF2B5EF4-FFF2-40B4-BE49-F238E27FC236}">
                  <a16:creationId xmlns:a16="http://schemas.microsoft.com/office/drawing/2014/main" id="{146D3C48-2379-4094-AD7F-FB241365A4E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Arc 281">
              <a:extLst>
                <a:ext uri="{FF2B5EF4-FFF2-40B4-BE49-F238E27FC236}">
                  <a16:creationId xmlns:a16="http://schemas.microsoft.com/office/drawing/2014/main" id="{DDDEF1E0-13E5-4471-BD82-7AE198CEE46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5453D4E5-CF7B-4947-872C-B152C556206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8F7C908B-519A-454B-8F25-D6E5D87EBD2E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ADF01D34-3818-4017-8186-11125B8EAAB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Isosceles Triangle 285">
              <a:extLst>
                <a:ext uri="{FF2B5EF4-FFF2-40B4-BE49-F238E27FC236}">
                  <a16:creationId xmlns:a16="http://schemas.microsoft.com/office/drawing/2014/main" id="{EA2D428A-694C-488B-8AB0-58C23480361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7" name="Straight Connector 286">
              <a:extLst>
                <a:ext uri="{FF2B5EF4-FFF2-40B4-BE49-F238E27FC236}">
                  <a16:creationId xmlns:a16="http://schemas.microsoft.com/office/drawing/2014/main" id="{9FA292E5-E011-4B8C-8B20-3683AABB9B7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Straight Connector 287">
              <a:extLst>
                <a:ext uri="{FF2B5EF4-FFF2-40B4-BE49-F238E27FC236}">
                  <a16:creationId xmlns:a16="http://schemas.microsoft.com/office/drawing/2014/main" id="{7E393102-4C58-41B7-A2FB-81358610ED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C3562750-7227-4130-B0B2-3210B33CCCE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6DCFDCCC-0AF3-478D-A062-E6B9FF46579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90B6D8BE-7CD4-44DD-A34B-B5F08C81C60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Arc 291">
              <a:extLst>
                <a:ext uri="{FF2B5EF4-FFF2-40B4-BE49-F238E27FC236}">
                  <a16:creationId xmlns:a16="http://schemas.microsoft.com/office/drawing/2014/main" id="{008489D5-2F43-4F40-8E5F-C4EDB2D1CBC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DFCC1C40-2E1E-439F-AE0B-29D760AA8BB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Arc 293">
              <a:extLst>
                <a:ext uri="{FF2B5EF4-FFF2-40B4-BE49-F238E27FC236}">
                  <a16:creationId xmlns:a16="http://schemas.microsoft.com/office/drawing/2014/main" id="{7D788814-A166-4172-95D8-04B5B4A37E5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A033F9F3-FCCB-4FBB-A6C7-7E645206561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206B5B24-BFED-4C82-A1F6-BD831ED8A5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0E803CF6-ECC2-4FC1-9BB2-7EAA86452F4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8" name="Straight Connector 297">
              <a:extLst>
                <a:ext uri="{FF2B5EF4-FFF2-40B4-BE49-F238E27FC236}">
                  <a16:creationId xmlns:a16="http://schemas.microsoft.com/office/drawing/2014/main" id="{342D8A27-87D1-4035-9242-3D5D874D9FF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CF84FF01-FD45-4CCC-8B3F-A886470F2FE6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87DBF06A-5B6E-4CD2-8091-F1AD080D64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Isosceles Triangle 300">
              <a:extLst>
                <a:ext uri="{FF2B5EF4-FFF2-40B4-BE49-F238E27FC236}">
                  <a16:creationId xmlns:a16="http://schemas.microsoft.com/office/drawing/2014/main" id="{7569F07A-64AC-4F5B-9309-4F9F2E29A2B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02" name="Straight Connector 301">
              <a:extLst>
                <a:ext uri="{FF2B5EF4-FFF2-40B4-BE49-F238E27FC236}">
                  <a16:creationId xmlns:a16="http://schemas.microsoft.com/office/drawing/2014/main" id="{6241A161-F262-4266-B52B-EFCC78ECB82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>
              <a:extLst>
                <a:ext uri="{FF2B5EF4-FFF2-40B4-BE49-F238E27FC236}">
                  <a16:creationId xmlns:a16="http://schemas.microsoft.com/office/drawing/2014/main" id="{E2065987-D659-4B63-9F72-3AEFC3070C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FFDA6A3F-63FC-4FC4-92C4-4991046228D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Arc 304">
              <a:extLst>
                <a:ext uri="{FF2B5EF4-FFF2-40B4-BE49-F238E27FC236}">
                  <a16:creationId xmlns:a16="http://schemas.microsoft.com/office/drawing/2014/main" id="{6505CE87-FB95-469A-A675-FB83215D535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A9201A3C-EED3-4AA5-862C-F53908F953C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77332362-DA36-4097-B6D3-66CDFECD95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7965D202-ACDF-4316-AC9A-D7C39F0C96D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Arc 308">
              <a:extLst>
                <a:ext uri="{FF2B5EF4-FFF2-40B4-BE49-F238E27FC236}">
                  <a16:creationId xmlns:a16="http://schemas.microsoft.com/office/drawing/2014/main" id="{6C26F618-E96A-470A-812F-B29976FB6CD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Oval 309">
              <a:extLst>
                <a:ext uri="{FF2B5EF4-FFF2-40B4-BE49-F238E27FC236}">
                  <a16:creationId xmlns:a16="http://schemas.microsoft.com/office/drawing/2014/main" id="{65E07835-9765-4D4A-9A81-A530C3FCBDD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Arc 310">
              <a:extLst>
                <a:ext uri="{FF2B5EF4-FFF2-40B4-BE49-F238E27FC236}">
                  <a16:creationId xmlns:a16="http://schemas.microsoft.com/office/drawing/2014/main" id="{84A5EA88-95B3-450C-A61E-3AD4835399E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Arc 311">
              <a:extLst>
                <a:ext uri="{FF2B5EF4-FFF2-40B4-BE49-F238E27FC236}">
                  <a16:creationId xmlns:a16="http://schemas.microsoft.com/office/drawing/2014/main" id="{69CFB283-9B0A-4456-B7F1-1F5E10066E7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49B6E25C-E3A2-41D2-A4B7-5F26EC90FEF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3F55D088-2CFC-4CCF-BFDA-DE7A92BD9C88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4A06DB42-3C6A-45CF-9680-5A792175B15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Isosceles Triangle 315">
              <a:extLst>
                <a:ext uri="{FF2B5EF4-FFF2-40B4-BE49-F238E27FC236}">
                  <a16:creationId xmlns:a16="http://schemas.microsoft.com/office/drawing/2014/main" id="{9F3FC8F2-0474-404C-85ED-0BCD7F89AF3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7" name="Straight Connector 316">
              <a:extLst>
                <a:ext uri="{FF2B5EF4-FFF2-40B4-BE49-F238E27FC236}">
                  <a16:creationId xmlns:a16="http://schemas.microsoft.com/office/drawing/2014/main" id="{10A0C14E-7CFD-47BB-9F16-24299BBDD75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86B9639C-C2A4-4CA0-B3A9-3583E1F8A5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0FCB11CE-4F45-4322-8365-145F69BD7AB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2DBBDD62-1283-4B14-889A-1EA6F53FB02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0AE19B3E-5E32-45B4-842F-1137D40C302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C10BAD3E-9989-41FB-B666-E1765B86A70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B3B97847-E18E-4655-ACD3-F4192F139A0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870D8644-7305-4E2B-89E8-0F7B229BA9B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AB86984D-CB78-4D47-BF49-24F5F5EF017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Arc 325">
              <a:extLst>
                <a:ext uri="{FF2B5EF4-FFF2-40B4-BE49-F238E27FC236}">
                  <a16:creationId xmlns:a16="http://schemas.microsoft.com/office/drawing/2014/main" id="{7CC4A947-9BA1-4E58-AA4C-30556F7F411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1039F0A3-8F2A-48BB-A152-AFA225C0C7C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BD711437-66C2-4A2E-AA49-392869D6A11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2B1DA7C9-86AF-429B-9E55-ABEB9E98258D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4DAF9EDB-4AB7-4F5B-A612-5AE857FAC85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Isosceles Triangle 330">
              <a:extLst>
                <a:ext uri="{FF2B5EF4-FFF2-40B4-BE49-F238E27FC236}">
                  <a16:creationId xmlns:a16="http://schemas.microsoft.com/office/drawing/2014/main" id="{F2154CAE-C058-45C2-A178-9C5D7DC8CC2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30B48984-E895-4A02-BD88-C8C0B76829B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6968DCC7-E9EC-4049-93F9-2612983FFC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F01CF530-B50D-4F20-A2BD-B0A3D6FB2A7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E75CA08A-8504-4B33-8406-719CFF59F66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23370833-845B-47CC-89E2-C87DE3BCC61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E78A5FAC-5BEF-4C3B-80AE-D084E854780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83E88735-1413-414C-B3D0-FC16514C92A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Arc 338">
              <a:extLst>
                <a:ext uri="{FF2B5EF4-FFF2-40B4-BE49-F238E27FC236}">
                  <a16:creationId xmlns:a16="http://schemas.microsoft.com/office/drawing/2014/main" id="{3F394A15-E2C7-463A-A487-F30441F53E7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07321E31-7847-42E8-82B8-734115A2D1A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D2791F5A-A8B6-4B19-9CD4-DA81527A7C1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DB19B027-67E1-47B7-954A-5EFA8F7D57D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294C328A-CDD2-46B1-8D48-42B13D89CB5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9617C0F5-6B76-40DF-B6F9-4CDB59632253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09BC38E6-4763-4BF8-8D6A-9C36B5874D6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Isosceles Triangle 345">
              <a:extLst>
                <a:ext uri="{FF2B5EF4-FFF2-40B4-BE49-F238E27FC236}">
                  <a16:creationId xmlns:a16="http://schemas.microsoft.com/office/drawing/2014/main" id="{B80169D0-9D6B-4C8B-BD7A-354EB76C813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7" name="Straight Connector 346">
              <a:extLst>
                <a:ext uri="{FF2B5EF4-FFF2-40B4-BE49-F238E27FC236}">
                  <a16:creationId xmlns:a16="http://schemas.microsoft.com/office/drawing/2014/main" id="{58B10863-F6C5-4ADB-B827-36090266F91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>
              <a:extLst>
                <a:ext uri="{FF2B5EF4-FFF2-40B4-BE49-F238E27FC236}">
                  <a16:creationId xmlns:a16="http://schemas.microsoft.com/office/drawing/2014/main" id="{6BE22818-67DE-4EDE-A680-8E91A14468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0DB2324D-2A5A-4804-A256-44E0EF7050D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Arc 349">
              <a:extLst>
                <a:ext uri="{FF2B5EF4-FFF2-40B4-BE49-F238E27FC236}">
                  <a16:creationId xmlns:a16="http://schemas.microsoft.com/office/drawing/2014/main" id="{C47A736C-CD68-4F05-9ADE-288ED7D8A16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B89BEF71-9B05-48FA-8D69-5AB03C3C691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3B46A041-C7B9-4BAD-8998-777869E210D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B2C6445A-7D5A-468C-AE9F-848E27A1801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1A0022CD-A5E8-4046-989A-9C11AFD5CC2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D3E89E70-8C85-4B9B-8BEF-20ED61DAC24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Arc 355">
              <a:extLst>
                <a:ext uri="{FF2B5EF4-FFF2-40B4-BE49-F238E27FC236}">
                  <a16:creationId xmlns:a16="http://schemas.microsoft.com/office/drawing/2014/main" id="{799BCEC6-92DC-450F-A745-45EB6A01C85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F58B6118-2251-4D85-9C88-4CDA35906E8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A1F30FFB-B83C-406F-9C69-71AB1B42E2F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5757B45A-1548-40E5-8867-40C146412CC0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55214633-FF32-449A-9000-B21D2975760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Isosceles Triangle 360">
              <a:extLst>
                <a:ext uri="{FF2B5EF4-FFF2-40B4-BE49-F238E27FC236}">
                  <a16:creationId xmlns:a16="http://schemas.microsoft.com/office/drawing/2014/main" id="{A1B25731-DDF1-46C7-85DC-47D2CB85A39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2EE57F4D-5476-4DC7-B73B-0481D50766B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Straight Connector 362">
              <a:extLst>
                <a:ext uri="{FF2B5EF4-FFF2-40B4-BE49-F238E27FC236}">
                  <a16:creationId xmlns:a16="http://schemas.microsoft.com/office/drawing/2014/main" id="{F4F268AD-904B-4173-8A3B-197F2E3C51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A597516B-08E7-4D25-818A-D7F7E1264B1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60935F4A-DF16-4A33-85A2-37F55CB00E0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31C97203-25E3-4270-9A9E-F705937B9E9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99A08EFC-1FDC-4451-A149-582E2763A33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D672BB7B-E6BD-440F-9C51-BDCDDD04E70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3B355C35-5DC1-4622-85BF-36482EC2778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55699504-704F-4BC6-BF24-E917C6ACB84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5E6C4A98-93BE-4501-AA64-A8B68ED667E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500FE5CB-1352-497B-BE77-37C956F0324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2E53C41B-07DA-4494-B434-E1F5F2AE320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E81A26E6-C7E0-4F57-831C-5FE4F9082B88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7D2F024A-9832-4CC5-9E29-0E03E2E2B68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Isosceles Triangle 375">
              <a:extLst>
                <a:ext uri="{FF2B5EF4-FFF2-40B4-BE49-F238E27FC236}">
                  <a16:creationId xmlns:a16="http://schemas.microsoft.com/office/drawing/2014/main" id="{55A91BCA-648B-4BAD-ADB2-A74C09D40C3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935BFAA0-8D0B-4C6F-91E4-9845C7B13CF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9D250128-F8BA-4C4A-8F82-A7F1F8ECE0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2A41C4F6-C511-446D-900F-1ACF5C8FB15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Arc 379">
              <a:extLst>
                <a:ext uri="{FF2B5EF4-FFF2-40B4-BE49-F238E27FC236}">
                  <a16:creationId xmlns:a16="http://schemas.microsoft.com/office/drawing/2014/main" id="{FF680D85-F8AE-43BD-8ADA-6F3A891F367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85B24A42-E05F-4EB9-9045-F63EBA9DF02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37BF569D-0FBE-40BF-B615-78503CB1833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86E2A311-EA14-4347-AF0F-E1560DC952D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Arc 383">
              <a:extLst>
                <a:ext uri="{FF2B5EF4-FFF2-40B4-BE49-F238E27FC236}">
                  <a16:creationId xmlns:a16="http://schemas.microsoft.com/office/drawing/2014/main" id="{C720FEF3-ADC5-4011-80C4-C608EE67285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Oval 384">
              <a:extLst>
                <a:ext uri="{FF2B5EF4-FFF2-40B4-BE49-F238E27FC236}">
                  <a16:creationId xmlns:a16="http://schemas.microsoft.com/office/drawing/2014/main" id="{C2D93C21-29FE-49C5-88FE-1873B133F57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C50ECF56-4A16-4210-B9A8-48BD280C47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79A03B65-1903-4E4B-9D06-E2E32467C64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E58FE1C-2159-4172-AF4B-F8C5FD5FEA2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FEFC7865-13D2-4E00-BFDB-3ECF206A177B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760E0E7B-AD33-4DA3-8DB7-7E8CDE0B7D3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Isosceles Triangle 390">
              <a:extLst>
                <a:ext uri="{FF2B5EF4-FFF2-40B4-BE49-F238E27FC236}">
                  <a16:creationId xmlns:a16="http://schemas.microsoft.com/office/drawing/2014/main" id="{FEE6A9C2-F25D-44B4-9263-098E17F0133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14FD1CA7-541C-4162-AAE7-5F5F650EAAB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1E2953DD-FD48-4BDD-9737-F79B86293E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245CEC9D-00CA-486C-AB4C-F85DB1DC1AF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00C08919-E2F1-4D16-8379-282F71F8975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Arc 395">
              <a:extLst>
                <a:ext uri="{FF2B5EF4-FFF2-40B4-BE49-F238E27FC236}">
                  <a16:creationId xmlns:a16="http://schemas.microsoft.com/office/drawing/2014/main" id="{2F5051BF-7826-4E51-AE92-340E8665317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6A83E6F5-80B2-4A17-AFF3-A1987287B5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AE34EB27-6E3F-4D0D-9083-E462AE97296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Arc 398">
              <a:extLst>
                <a:ext uri="{FF2B5EF4-FFF2-40B4-BE49-F238E27FC236}">
                  <a16:creationId xmlns:a16="http://schemas.microsoft.com/office/drawing/2014/main" id="{93F2513A-F917-486B-A760-C4D0F0712FE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Oval 399">
              <a:extLst>
                <a:ext uri="{FF2B5EF4-FFF2-40B4-BE49-F238E27FC236}">
                  <a16:creationId xmlns:a16="http://schemas.microsoft.com/office/drawing/2014/main" id="{FDFF5081-525C-4639-8CAD-FC6DFF04C61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Arc 400">
              <a:extLst>
                <a:ext uri="{FF2B5EF4-FFF2-40B4-BE49-F238E27FC236}">
                  <a16:creationId xmlns:a16="http://schemas.microsoft.com/office/drawing/2014/main" id="{E56F9F68-F63C-4804-A491-02B4C3764A1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045C6286-AA26-4DD7-AEEE-F955B1A1B06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F18112E7-E6CD-4625-B417-1C41518AA11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650313C7-A907-469B-87C7-FD8CB3CF5B35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151C102B-2C44-43F1-9A5A-42DDACEBF45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Isosceles Triangle 405">
              <a:extLst>
                <a:ext uri="{FF2B5EF4-FFF2-40B4-BE49-F238E27FC236}">
                  <a16:creationId xmlns:a16="http://schemas.microsoft.com/office/drawing/2014/main" id="{4AD6C3FB-8ABD-41FD-8F09-961D5E3A654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7" name="Straight Connector 406">
              <a:extLst>
                <a:ext uri="{FF2B5EF4-FFF2-40B4-BE49-F238E27FC236}">
                  <a16:creationId xmlns:a16="http://schemas.microsoft.com/office/drawing/2014/main" id="{FD0167B2-E491-4D06-B052-7229DA2BB39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Straight Connector 407">
              <a:extLst>
                <a:ext uri="{FF2B5EF4-FFF2-40B4-BE49-F238E27FC236}">
                  <a16:creationId xmlns:a16="http://schemas.microsoft.com/office/drawing/2014/main" id="{7AABE1A6-4C8D-45E1-87C0-1E8C43EF50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5892C114-A5A1-4655-BE9C-3ECDF9B9D1F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1384EB3A-369D-4AF9-B8E6-C7FD4112869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Arc 410">
              <a:extLst>
                <a:ext uri="{FF2B5EF4-FFF2-40B4-BE49-F238E27FC236}">
                  <a16:creationId xmlns:a16="http://schemas.microsoft.com/office/drawing/2014/main" id="{83110B1D-67E6-4D1C-82C9-F1A2CF429F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131A1173-3467-472B-959D-B3C984C8C38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Arc 412">
              <a:extLst>
                <a:ext uri="{FF2B5EF4-FFF2-40B4-BE49-F238E27FC236}">
                  <a16:creationId xmlns:a16="http://schemas.microsoft.com/office/drawing/2014/main" id="{19C92CB9-9186-4F8C-9A20-220C3E260B2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Arc 413">
              <a:extLst>
                <a:ext uri="{FF2B5EF4-FFF2-40B4-BE49-F238E27FC236}">
                  <a16:creationId xmlns:a16="http://schemas.microsoft.com/office/drawing/2014/main" id="{EFA84293-DC06-4265-9657-7C255601CE5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EAAEA2D0-ECF4-45DC-9FC4-AE85E3C8347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Arc 415">
              <a:extLst>
                <a:ext uri="{FF2B5EF4-FFF2-40B4-BE49-F238E27FC236}">
                  <a16:creationId xmlns:a16="http://schemas.microsoft.com/office/drawing/2014/main" id="{633C98BB-9E8B-4E29-AAD0-5B78E6A3E6B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Arc 416">
              <a:extLst>
                <a:ext uri="{FF2B5EF4-FFF2-40B4-BE49-F238E27FC236}">
                  <a16:creationId xmlns:a16="http://schemas.microsoft.com/office/drawing/2014/main" id="{DA1FC18F-D315-437D-9AE0-E05A85BCA39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B4098595-192E-426A-89D8-0C490CD5649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6DC62FD9-B780-4CF9-8023-856EE9D7845B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FA1AD265-5EDD-455A-93A2-6341AD3F66C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Isosceles Triangle 420">
              <a:extLst>
                <a:ext uri="{FF2B5EF4-FFF2-40B4-BE49-F238E27FC236}">
                  <a16:creationId xmlns:a16="http://schemas.microsoft.com/office/drawing/2014/main" id="{5351BE00-BB6C-4494-A15D-2D074177F9A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22" name="Straight Connector 421">
              <a:extLst>
                <a:ext uri="{FF2B5EF4-FFF2-40B4-BE49-F238E27FC236}">
                  <a16:creationId xmlns:a16="http://schemas.microsoft.com/office/drawing/2014/main" id="{F2A593D9-C9F6-45A0-BCAB-AD00D34B2FD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Straight Connector 422">
              <a:extLst>
                <a:ext uri="{FF2B5EF4-FFF2-40B4-BE49-F238E27FC236}">
                  <a16:creationId xmlns:a16="http://schemas.microsoft.com/office/drawing/2014/main" id="{FC46BAE3-E4C0-4F88-B64C-9CBABB7247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6ED4C336-F301-4B31-96E1-2821FAD743C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3A914225-8062-4C9C-9FDF-27F953F8822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CD97E218-9CDD-44C0-A411-665BF79ADE2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EE1FC73C-3C50-4807-9BCC-D5F9EB4A494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Arc 427">
              <a:extLst>
                <a:ext uri="{FF2B5EF4-FFF2-40B4-BE49-F238E27FC236}">
                  <a16:creationId xmlns:a16="http://schemas.microsoft.com/office/drawing/2014/main" id="{0BBE7913-7F2B-4D57-B402-27845D5F0CD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9B97DF35-6B86-4D89-BB82-CFA74085076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277C1725-6832-4CE1-9EAB-E91E0EB6D6A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Arc 430">
              <a:extLst>
                <a:ext uri="{FF2B5EF4-FFF2-40B4-BE49-F238E27FC236}">
                  <a16:creationId xmlns:a16="http://schemas.microsoft.com/office/drawing/2014/main" id="{BF767ECB-C1D8-4290-B95F-3094C0B0F40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686F17B4-8EFC-4C7B-8C73-9CA5C3665AB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6103952B-C403-4CE0-B966-D22DC1EB24B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6945DB96-A7FA-4E13-9460-522209A97649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08E5FC59-C835-4402-928E-898378C8AA3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Isosceles Triangle 435">
              <a:extLst>
                <a:ext uri="{FF2B5EF4-FFF2-40B4-BE49-F238E27FC236}">
                  <a16:creationId xmlns:a16="http://schemas.microsoft.com/office/drawing/2014/main" id="{AE12A941-7D0E-4345-9DB5-ED68AE76BBE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1C8BB40E-7506-4FCC-B900-97D978B6E62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29082ADB-AA82-4179-8356-F6541544E6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E9E3D464-9936-4B88-8B7B-FE7D969A2A3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5C4FE3D1-403D-4FD3-B454-0F8ED0EB7CC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E13AE939-88C1-42D0-81BD-68868254455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104DDEC2-EC64-4B3B-918F-5DB956101D8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997302ED-7D47-46A1-9982-39DAE63D31B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A9EC7154-F966-47F0-AB3A-D5E7DEDA519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Oval 444">
              <a:extLst>
                <a:ext uri="{FF2B5EF4-FFF2-40B4-BE49-F238E27FC236}">
                  <a16:creationId xmlns:a16="http://schemas.microsoft.com/office/drawing/2014/main" id="{7E48CD3B-D46C-4730-A8A2-1E37C769F39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73EAE7B9-123A-4672-AE04-8DFCD517DAA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Arc 446">
              <a:extLst>
                <a:ext uri="{FF2B5EF4-FFF2-40B4-BE49-F238E27FC236}">
                  <a16:creationId xmlns:a16="http://schemas.microsoft.com/office/drawing/2014/main" id="{12295C98-47C2-4012-B69A-7C65BC48909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DB062518-F51B-46C6-82AE-6B50DB7A6D7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D7C65192-7976-4C78-BA69-0E94DCD187C3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C88161A6-7495-498A-92DD-26DA6CEA569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Isosceles Triangle 450">
              <a:extLst>
                <a:ext uri="{FF2B5EF4-FFF2-40B4-BE49-F238E27FC236}">
                  <a16:creationId xmlns:a16="http://schemas.microsoft.com/office/drawing/2014/main" id="{07621E2B-FC47-4DFF-852C-FB0DA1891FC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9DB53888-5D05-479F-B955-01EAC2F42D8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0D660188-DB65-48A7-AAC4-C522DEAA3A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881A3018-A7C0-451B-99E6-B8BCFA18161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C8EE4C7C-8C01-465E-B740-C3185D41D57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3B3131C7-B095-48DF-A536-ED29B08AD10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3B461873-A69E-484C-860C-B039042A72E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1F6BF023-41EE-4B20-BC3C-9601362F9CE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E378B446-8BC0-4E58-940B-3B566417DA3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2A1E42E9-FACC-480D-A7C3-4A2500CBDA2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4700B6F0-A61D-49B6-BB93-75BB2C3AB06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Arc 461">
              <a:extLst>
                <a:ext uri="{FF2B5EF4-FFF2-40B4-BE49-F238E27FC236}">
                  <a16:creationId xmlns:a16="http://schemas.microsoft.com/office/drawing/2014/main" id="{082CEE9A-E51E-4492-9E70-76A9BF139A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949E1BC0-2F37-4D97-AFBD-A5547A629E7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6374B8A7-470D-4054-BC54-7F5BD7CC4344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A10C3053-DC0A-4DBE-833D-4BBD6027978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Isosceles Triangle 465">
              <a:extLst>
                <a:ext uri="{FF2B5EF4-FFF2-40B4-BE49-F238E27FC236}">
                  <a16:creationId xmlns:a16="http://schemas.microsoft.com/office/drawing/2014/main" id="{AAC4EB90-514B-4372-9AA9-28C0DAC2F77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2CF729EE-6946-4825-A0C4-8099624F667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B49DAEE4-D281-4B76-9699-C676E88D90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0E9ED8E3-FBD9-4D1B-A66E-BF7304139EE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75091C00-E16A-459B-B8DB-7C50AD3AAE8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62AA308C-7972-4AAB-B74A-E3A4E393593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BF560E66-B331-48BC-98D4-86648F582AA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8F7D79AD-7AF5-44AD-8BAE-EB53B13C304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BE71D28F-003A-4C28-956D-099D95919F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64E4FFE2-9536-40E7-B3D3-24C103157BE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Arc 475">
              <a:extLst>
                <a:ext uri="{FF2B5EF4-FFF2-40B4-BE49-F238E27FC236}">
                  <a16:creationId xmlns:a16="http://schemas.microsoft.com/office/drawing/2014/main" id="{1D8AB329-75B9-48ED-9F5D-CDD769F1601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A8DC7096-71D7-48B9-AA29-DDD94F52AC5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C92A32E8-BE12-483E-A6B5-A543266B0B3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855E6EEE-FCD2-47D6-985A-FB73AAF78EA5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49C8BE8B-C268-46F6-A4CA-BA4B5D82DE5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Isosceles Triangle 480">
              <a:extLst>
                <a:ext uri="{FF2B5EF4-FFF2-40B4-BE49-F238E27FC236}">
                  <a16:creationId xmlns:a16="http://schemas.microsoft.com/office/drawing/2014/main" id="{57736C79-7965-467C-B846-6DC317D1B0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5E0D8672-8D6E-46C8-BE7C-486E516FE3D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583D83C1-E452-41C9-B4C2-3589585F1A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7B44CB57-4851-467C-8645-5A02A2F1A6F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Arc 484">
              <a:extLst>
                <a:ext uri="{FF2B5EF4-FFF2-40B4-BE49-F238E27FC236}">
                  <a16:creationId xmlns:a16="http://schemas.microsoft.com/office/drawing/2014/main" id="{2F0F7E29-6EF3-4777-BEA6-FEE275F8B0D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3795F0B0-0CE2-4CFB-962A-3476906BC88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1FC023F4-EF4C-45B5-8C05-23B66A99DBB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A77A7F0B-2A0B-4B87-AEC3-6DE0071F6B7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0C20C9C8-E469-49F5-9FAE-F4AF77FAE6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A9D3DD8A-509A-40A5-96E4-86E7B1D50B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0ED31592-6270-4756-82D9-30F6A0E95ED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48D4268F-CAC0-480B-B7A1-3DD5CB6CF9F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A42E19CC-DE7C-49D9-91D2-1B66BFEC4B8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A5568328-4552-4895-A737-8149C618D480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1EBC2D29-9FF7-4BA0-B7D6-88EE766911B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Isosceles Triangle 495">
              <a:extLst>
                <a:ext uri="{FF2B5EF4-FFF2-40B4-BE49-F238E27FC236}">
                  <a16:creationId xmlns:a16="http://schemas.microsoft.com/office/drawing/2014/main" id="{72452B4D-435F-4D8B-88DD-CB87B9822FD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7" name="Straight Connector 496">
              <a:extLst>
                <a:ext uri="{FF2B5EF4-FFF2-40B4-BE49-F238E27FC236}">
                  <a16:creationId xmlns:a16="http://schemas.microsoft.com/office/drawing/2014/main" id="{4C98E532-0E9E-4699-81EF-8953848679D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4E3BE060-F64F-446E-82EE-13CC6AAB22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D1E486B1-6D5C-4F90-ADAF-2F32799A067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8F2285C5-511B-4797-8F26-AF3E8E1A6F4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8201AE94-0360-4D28-A0B3-9CE49E71A87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4B1CA66F-25C8-4278-B31D-ECC16F054FA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853A84FE-14CE-4B24-9F41-BAF66C289AA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Arc 503">
              <a:extLst>
                <a:ext uri="{FF2B5EF4-FFF2-40B4-BE49-F238E27FC236}">
                  <a16:creationId xmlns:a16="http://schemas.microsoft.com/office/drawing/2014/main" id="{F7FBA81D-D542-48ED-B276-D6BA9E19A47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FBE4406C-DF1C-4032-939E-D069202CA97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507990EE-8BFD-4255-B81A-05BC2D89D20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9DE49549-C8A2-4861-919B-E22A1F5F723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6CC18DC0-1969-44E7-994B-0B0905E41F6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9" name="Group 508">
            <a:extLst>
              <a:ext uri="{FF2B5EF4-FFF2-40B4-BE49-F238E27FC236}">
                <a16:creationId xmlns:a16="http://schemas.microsoft.com/office/drawing/2014/main" id="{5CC29986-695D-40B0-B68C-6298FE91C913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050BCA09-0380-485E-924F-768D5169963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Isosceles Triangle 510">
              <a:extLst>
                <a:ext uri="{FF2B5EF4-FFF2-40B4-BE49-F238E27FC236}">
                  <a16:creationId xmlns:a16="http://schemas.microsoft.com/office/drawing/2014/main" id="{0CAF335E-C2A0-43E0-ACF4-147A4411A2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A582BAD2-E6AC-4E38-B6E2-A3AA1B1ACFD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48448E1B-1A3E-4A28-B0DB-49993B52D7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0EB21D0A-5478-4FCC-BB75-E0AF942F7BD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Arc 514">
              <a:extLst>
                <a:ext uri="{FF2B5EF4-FFF2-40B4-BE49-F238E27FC236}">
                  <a16:creationId xmlns:a16="http://schemas.microsoft.com/office/drawing/2014/main" id="{549F5FBD-1EAE-45B4-8ABE-7C40F8880EC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4989B870-5121-4DEA-A810-9E20CB8425D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354D417C-ABDC-487A-9FB2-65154E24A19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CD7084E2-72E2-4E85-A149-F0DBC14F607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Arc 518">
              <a:extLst>
                <a:ext uri="{FF2B5EF4-FFF2-40B4-BE49-F238E27FC236}">
                  <a16:creationId xmlns:a16="http://schemas.microsoft.com/office/drawing/2014/main" id="{768D6473-3277-4463-ACAD-8415EFE850F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Oval 519">
              <a:extLst>
                <a:ext uri="{FF2B5EF4-FFF2-40B4-BE49-F238E27FC236}">
                  <a16:creationId xmlns:a16="http://schemas.microsoft.com/office/drawing/2014/main" id="{F22CAA59-5B28-4127-87CB-944377078B3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Arc 520">
              <a:extLst>
                <a:ext uri="{FF2B5EF4-FFF2-40B4-BE49-F238E27FC236}">
                  <a16:creationId xmlns:a16="http://schemas.microsoft.com/office/drawing/2014/main" id="{0394B5EB-CC6C-4FDC-87B6-F07164EF509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FFED9B63-49D2-4E8D-A91B-8A3341A9F4B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30301548-061E-4D1E-B782-302371BD54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4" name="Group 523">
            <a:extLst>
              <a:ext uri="{FF2B5EF4-FFF2-40B4-BE49-F238E27FC236}">
                <a16:creationId xmlns:a16="http://schemas.microsoft.com/office/drawing/2014/main" id="{8168D066-D873-4321-8A8E-0D5D958041E0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976EDD5E-D7B7-4901-BDA3-2C3CF67DB65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Isosceles Triangle 525">
              <a:extLst>
                <a:ext uri="{FF2B5EF4-FFF2-40B4-BE49-F238E27FC236}">
                  <a16:creationId xmlns:a16="http://schemas.microsoft.com/office/drawing/2014/main" id="{CDE45AC3-1C4F-42D7-B4E1-08708CDFC89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C40299ED-9C54-42E1-94DF-782DFF4F629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Straight Connector 527">
              <a:extLst>
                <a:ext uri="{FF2B5EF4-FFF2-40B4-BE49-F238E27FC236}">
                  <a16:creationId xmlns:a16="http://schemas.microsoft.com/office/drawing/2014/main" id="{D7D6588B-B565-4606-BF9D-9CCA0736E2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B1049FD5-E825-4F2E-939C-CB77470FBAE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Arc 529">
              <a:extLst>
                <a:ext uri="{FF2B5EF4-FFF2-40B4-BE49-F238E27FC236}">
                  <a16:creationId xmlns:a16="http://schemas.microsoft.com/office/drawing/2014/main" id="{927C456B-1631-45EE-B3F5-DE92197B65B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573F882D-531E-4AC9-8FA1-229D4DC39F6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6E50C4F0-4EEC-4FAB-B9CB-B427C0C7C72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49D4E815-7430-41DF-A184-882E1A7904B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8D58F8E0-F9B9-4619-AFBA-894831A44E6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Oval 534">
              <a:extLst>
                <a:ext uri="{FF2B5EF4-FFF2-40B4-BE49-F238E27FC236}">
                  <a16:creationId xmlns:a16="http://schemas.microsoft.com/office/drawing/2014/main" id="{609E4D7C-DBBE-48F2-A471-A76E9CF48F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Arc 535">
              <a:extLst>
                <a:ext uri="{FF2B5EF4-FFF2-40B4-BE49-F238E27FC236}">
                  <a16:creationId xmlns:a16="http://schemas.microsoft.com/office/drawing/2014/main" id="{99479F09-110C-43B7-B632-28AFEBCA3BF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Arc 536">
              <a:extLst>
                <a:ext uri="{FF2B5EF4-FFF2-40B4-BE49-F238E27FC236}">
                  <a16:creationId xmlns:a16="http://schemas.microsoft.com/office/drawing/2014/main" id="{33F70966-E9B6-4708-B82D-5AC11C6146B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FFE47853-2031-4BDF-80D5-6846C75F58D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BB398AF6-D796-4609-917A-7BF607B1F04A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844B31EE-98C3-4AC5-AA8F-C04930359DD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Isosceles Triangle 540">
              <a:extLst>
                <a:ext uri="{FF2B5EF4-FFF2-40B4-BE49-F238E27FC236}">
                  <a16:creationId xmlns:a16="http://schemas.microsoft.com/office/drawing/2014/main" id="{79703127-9409-4B1B-AC30-3499C7C36BF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FF46B1A4-65EF-4507-93BD-B6ACA149252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CF4E8585-0682-482F-A0E6-2F82269F1A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5C58585A-B914-4E5D-8649-71445388109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3A3FD7D2-46B9-4B44-A02C-D510A0F583A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8E10E0B2-6AFF-4617-9458-2F3122BF778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Arc 546">
              <a:extLst>
                <a:ext uri="{FF2B5EF4-FFF2-40B4-BE49-F238E27FC236}">
                  <a16:creationId xmlns:a16="http://schemas.microsoft.com/office/drawing/2014/main" id="{E43096EE-CF37-47AF-A390-8B5F0DC03BD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A487C7F8-41BD-49DA-8AE8-ED5A92E30DE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Arc 548">
              <a:extLst>
                <a:ext uri="{FF2B5EF4-FFF2-40B4-BE49-F238E27FC236}">
                  <a16:creationId xmlns:a16="http://schemas.microsoft.com/office/drawing/2014/main" id="{F8F62DF3-B7B3-4B9D-8EFD-AF9EEF52BCD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0" name="Oval 549">
              <a:extLst>
                <a:ext uri="{FF2B5EF4-FFF2-40B4-BE49-F238E27FC236}">
                  <a16:creationId xmlns:a16="http://schemas.microsoft.com/office/drawing/2014/main" id="{8094375E-4C44-45D5-BB56-715A4F8BC52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47E8A32D-D650-4A52-81C1-2975E4253F0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4B195A48-3834-4CEB-AC84-94FE37A0956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084485F0-239F-4C59-B258-2340FFAF94C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34851E89-9F82-418F-8090-3AE0650CB3DF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282204B1-87D5-4C75-90F4-876721B7693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Isosceles Triangle 555">
              <a:extLst>
                <a:ext uri="{FF2B5EF4-FFF2-40B4-BE49-F238E27FC236}">
                  <a16:creationId xmlns:a16="http://schemas.microsoft.com/office/drawing/2014/main" id="{37A503C8-7526-438B-BF70-893C3B965E9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7" name="Straight Connector 556">
              <a:extLst>
                <a:ext uri="{FF2B5EF4-FFF2-40B4-BE49-F238E27FC236}">
                  <a16:creationId xmlns:a16="http://schemas.microsoft.com/office/drawing/2014/main" id="{2ACEEE85-A01D-4A2C-911F-26AFFF3034A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8" name="Straight Connector 557">
              <a:extLst>
                <a:ext uri="{FF2B5EF4-FFF2-40B4-BE49-F238E27FC236}">
                  <a16:creationId xmlns:a16="http://schemas.microsoft.com/office/drawing/2014/main" id="{EA848F27-2927-4CEA-A1B3-6552EA3DEF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B3CA5BD6-39A2-4DAD-9ECA-58BBFE6C7C8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378C8BA0-60C3-477A-B934-867FDACDF01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50560A40-B330-4DFD-BE0E-3D34D4E39CB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CDF8F9B6-4C8D-42FA-9624-89D5F837F38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E5220E52-A85B-4F40-923B-66750A0595C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Arc 563">
              <a:extLst>
                <a:ext uri="{FF2B5EF4-FFF2-40B4-BE49-F238E27FC236}">
                  <a16:creationId xmlns:a16="http://schemas.microsoft.com/office/drawing/2014/main" id="{B52B636F-3C58-4E1A-9EC9-9BD5B07C0F4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Oval 564">
              <a:extLst>
                <a:ext uri="{FF2B5EF4-FFF2-40B4-BE49-F238E27FC236}">
                  <a16:creationId xmlns:a16="http://schemas.microsoft.com/office/drawing/2014/main" id="{D62F35B1-5B79-450F-9B05-F8F21D43BB4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Arc 565">
              <a:extLst>
                <a:ext uri="{FF2B5EF4-FFF2-40B4-BE49-F238E27FC236}">
                  <a16:creationId xmlns:a16="http://schemas.microsoft.com/office/drawing/2014/main" id="{5B309A6A-663E-4D1E-A8C9-057EFE69078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Arc 566">
              <a:extLst>
                <a:ext uri="{FF2B5EF4-FFF2-40B4-BE49-F238E27FC236}">
                  <a16:creationId xmlns:a16="http://schemas.microsoft.com/office/drawing/2014/main" id="{CF8F471A-6AB5-4BC4-92A0-505921D6C93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4B1D2DFB-3951-429B-8CEE-DAE043BC434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C5675C4A-91D3-406F-B374-47522DDF1825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3E920DAB-0B9D-411B-B126-524A88DC96D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Isosceles Triangle 570">
              <a:extLst>
                <a:ext uri="{FF2B5EF4-FFF2-40B4-BE49-F238E27FC236}">
                  <a16:creationId xmlns:a16="http://schemas.microsoft.com/office/drawing/2014/main" id="{21B36B0E-3DE4-4CEE-BE53-45B5548026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49BCCE8F-B0C9-412F-9416-60B9626AB1B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3" name="Straight Connector 572">
              <a:extLst>
                <a:ext uri="{FF2B5EF4-FFF2-40B4-BE49-F238E27FC236}">
                  <a16:creationId xmlns:a16="http://schemas.microsoft.com/office/drawing/2014/main" id="{90893FD3-9750-4E51-BFAE-B2A7054100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95E62949-9830-4211-9A6A-D71B00806B8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4C041478-6976-4200-B31B-0D8B7A4841C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0592DEEA-DE71-4419-85E2-EC00BCFC183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E92D4385-551B-48EA-B04D-16A2CE93E1F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52BF5085-91F2-41BF-BB9D-5759E12B6B2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A53C9FA0-CDFD-4CAC-AFA2-9BC807E61A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Oval 579">
              <a:extLst>
                <a:ext uri="{FF2B5EF4-FFF2-40B4-BE49-F238E27FC236}">
                  <a16:creationId xmlns:a16="http://schemas.microsoft.com/office/drawing/2014/main" id="{9222FE2E-D176-4E32-9117-618ADDC7B58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Arc 580">
              <a:extLst>
                <a:ext uri="{FF2B5EF4-FFF2-40B4-BE49-F238E27FC236}">
                  <a16:creationId xmlns:a16="http://schemas.microsoft.com/office/drawing/2014/main" id="{D13CE5C3-1B67-4CF5-A0DE-F7D28B1A34A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B505F9EF-8D37-43D2-B6BD-6FDA39E66E3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B2CA47CD-C2BF-4560-BC09-CFEDD17F04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4" name="Group 583">
            <a:extLst>
              <a:ext uri="{FF2B5EF4-FFF2-40B4-BE49-F238E27FC236}">
                <a16:creationId xmlns:a16="http://schemas.microsoft.com/office/drawing/2014/main" id="{7AC7EB2A-6896-4336-A5EA-0D8B72FB095B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1A4CF6A2-4CF0-4EEB-BE33-D4402EB3222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Isosceles Triangle 585">
              <a:extLst>
                <a:ext uri="{FF2B5EF4-FFF2-40B4-BE49-F238E27FC236}">
                  <a16:creationId xmlns:a16="http://schemas.microsoft.com/office/drawing/2014/main" id="{A3A9AF3C-BDD9-4732-9292-799FC0AEFC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9AF3B7C2-72FF-4B49-9119-B05269884E4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8" name="Straight Connector 587">
              <a:extLst>
                <a:ext uri="{FF2B5EF4-FFF2-40B4-BE49-F238E27FC236}">
                  <a16:creationId xmlns:a16="http://schemas.microsoft.com/office/drawing/2014/main" id="{2A9AC01B-BCA6-45C0-AD4B-B7534F60A7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DD457709-19DE-45C7-A4F4-5E31C6B0CEE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6663E0DA-CB85-44E2-B2AF-F72EAEA8D13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22BE922B-6387-4BA0-871E-431B838051A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5C760059-98A3-40F4-96B3-214F545CC63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CA7D90AA-60FC-46B5-BC12-5CCD33FD79B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E3013160-B714-48C8-BB99-59A9825F4B7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5999C493-97AC-4DDD-9BC9-F14161200E3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2C4A3C7D-4C68-4AA3-8693-00340083CF2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209C59C2-392E-4CF7-8A86-052BED0D826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7ECD7355-77DF-435C-8390-65BE952BB25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9" name="Group 598">
            <a:extLst>
              <a:ext uri="{FF2B5EF4-FFF2-40B4-BE49-F238E27FC236}">
                <a16:creationId xmlns:a16="http://schemas.microsoft.com/office/drawing/2014/main" id="{4C8875F6-41A6-4166-92D5-A483FFFC87C2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5DDBEDAB-467B-48DB-A29C-6DB3F7FCD73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Isosceles Triangle 600">
              <a:extLst>
                <a:ext uri="{FF2B5EF4-FFF2-40B4-BE49-F238E27FC236}">
                  <a16:creationId xmlns:a16="http://schemas.microsoft.com/office/drawing/2014/main" id="{FAF27DD6-13DD-4D6F-AF6C-672511E9FBF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02" name="Straight Connector 601">
              <a:extLst>
                <a:ext uri="{FF2B5EF4-FFF2-40B4-BE49-F238E27FC236}">
                  <a16:creationId xmlns:a16="http://schemas.microsoft.com/office/drawing/2014/main" id="{B6DB114C-FB5A-47DF-846D-653FB5F2578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3" name="Straight Connector 602">
              <a:extLst>
                <a:ext uri="{FF2B5EF4-FFF2-40B4-BE49-F238E27FC236}">
                  <a16:creationId xmlns:a16="http://schemas.microsoft.com/office/drawing/2014/main" id="{F5B3CB65-A248-4310-BD1C-03D6905316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302A4F36-3F59-4890-80F6-F6ED0F68D50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955F8901-B64B-4F99-A3EF-157394EAE3F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5D99BB87-B9CA-418C-91F8-68AEF539D6D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88E2225A-DB48-4F67-9250-5887F9EB5C0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A5A00279-55C0-4226-8F5B-C9140533A44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C201E970-D629-44B3-B6A8-B5D6DA452FE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2159EA68-89EF-4A62-BDC8-82E99B1E5B8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Arc 610">
              <a:extLst>
                <a:ext uri="{FF2B5EF4-FFF2-40B4-BE49-F238E27FC236}">
                  <a16:creationId xmlns:a16="http://schemas.microsoft.com/office/drawing/2014/main" id="{7B75AE1B-0933-4E33-AF01-08FAD6DFB64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EB58D0B9-8F1E-436E-B311-518B5E571C4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7F0F27F0-94FE-4761-9D3A-3B12B1AD9FF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4" name="Group 613">
            <a:extLst>
              <a:ext uri="{FF2B5EF4-FFF2-40B4-BE49-F238E27FC236}">
                <a16:creationId xmlns:a16="http://schemas.microsoft.com/office/drawing/2014/main" id="{6FCB031F-FF60-4CD0-B3B8-AB8399F71DD2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4B735527-34DE-475B-8DA5-D2F195F64CA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Isosceles Triangle 615">
              <a:extLst>
                <a:ext uri="{FF2B5EF4-FFF2-40B4-BE49-F238E27FC236}">
                  <a16:creationId xmlns:a16="http://schemas.microsoft.com/office/drawing/2014/main" id="{E18578C3-70B9-412F-B015-F0090AB6FA4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7" name="Straight Connector 616">
              <a:extLst>
                <a:ext uri="{FF2B5EF4-FFF2-40B4-BE49-F238E27FC236}">
                  <a16:creationId xmlns:a16="http://schemas.microsoft.com/office/drawing/2014/main" id="{E4A3D214-D019-491E-AF90-33FBD2BBAFF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8" name="Straight Connector 617">
              <a:extLst>
                <a:ext uri="{FF2B5EF4-FFF2-40B4-BE49-F238E27FC236}">
                  <a16:creationId xmlns:a16="http://schemas.microsoft.com/office/drawing/2014/main" id="{08B41CEB-F830-4BD0-8095-863F459431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2BF6A6B1-A4B5-4374-9453-9CB1F5CD72A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E9D6DB85-55B8-4F70-897B-38A5CE7C843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02FD6C3B-1487-4937-83E7-BEFF6C032B0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8BD387D4-EE18-4FC6-AE0E-981DB483B77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4E58CC95-1F83-4D9A-8FBA-A431ADF98A3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83DF529C-0BCB-4B9F-87F1-E5A41B7D002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A3833446-835F-4B42-94F2-48FB4EEBCA2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A14E7416-DAED-44B3-B0A9-95C169DAA7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E35481D3-0E85-4BFE-85DB-8B6EE0B324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8" name="Straight Connector 627">
              <a:extLst>
                <a:ext uri="{FF2B5EF4-FFF2-40B4-BE49-F238E27FC236}">
                  <a16:creationId xmlns:a16="http://schemas.microsoft.com/office/drawing/2014/main" id="{4ABBF7DD-358D-4210-969E-73477CBF3A9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542470B7-6B1A-43DA-9040-241EAFC86A44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45D786C3-D99B-4BC8-AEEC-99EDBEEA5A4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Isosceles Triangle 630">
              <a:extLst>
                <a:ext uri="{FF2B5EF4-FFF2-40B4-BE49-F238E27FC236}">
                  <a16:creationId xmlns:a16="http://schemas.microsoft.com/office/drawing/2014/main" id="{6F09E878-7AF7-4C68-9AD5-1FA97D12525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C1F59E07-4893-43E3-9F7C-5DA6A49173D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3" name="Straight Connector 632">
              <a:extLst>
                <a:ext uri="{FF2B5EF4-FFF2-40B4-BE49-F238E27FC236}">
                  <a16:creationId xmlns:a16="http://schemas.microsoft.com/office/drawing/2014/main" id="{D55B42ED-41E1-4AFB-855E-E2796596E2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E8FE3655-D2A0-4310-B076-625F290AD74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Arc 634">
              <a:extLst>
                <a:ext uri="{FF2B5EF4-FFF2-40B4-BE49-F238E27FC236}">
                  <a16:creationId xmlns:a16="http://schemas.microsoft.com/office/drawing/2014/main" id="{D650C2BB-D9B5-4509-AA9D-1701A477F9E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669C7D76-3F44-41E9-A6C9-1E96899FEC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643307E1-ABDB-475A-90B9-20F4B1AF726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9AF69C4B-6929-492A-A6FA-0F2160FE688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Arc 638">
              <a:extLst>
                <a:ext uri="{FF2B5EF4-FFF2-40B4-BE49-F238E27FC236}">
                  <a16:creationId xmlns:a16="http://schemas.microsoft.com/office/drawing/2014/main" id="{932F5AFC-4B13-4A0A-8AA7-610C1C3D3FA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C2414EAE-BBE4-4492-9483-AE1C8488110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4C036076-555B-4B6D-944E-EE242BD9C30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7AAB8CAA-7A9E-4B8E-A9D5-B772880FE5B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3" name="Straight Connector 642">
              <a:extLst>
                <a:ext uri="{FF2B5EF4-FFF2-40B4-BE49-F238E27FC236}">
                  <a16:creationId xmlns:a16="http://schemas.microsoft.com/office/drawing/2014/main" id="{C99D1185-8A30-413D-B21E-B9EADC8E145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294D9602-F0B7-4205-8B9F-D7C84513FA54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8B3968BC-F2DC-4FBA-A38B-6097311D844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Isosceles Triangle 645">
              <a:extLst>
                <a:ext uri="{FF2B5EF4-FFF2-40B4-BE49-F238E27FC236}">
                  <a16:creationId xmlns:a16="http://schemas.microsoft.com/office/drawing/2014/main" id="{8B5745FD-8D73-44DB-A43C-D02DF4451B0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7" name="Straight Connector 646">
              <a:extLst>
                <a:ext uri="{FF2B5EF4-FFF2-40B4-BE49-F238E27FC236}">
                  <a16:creationId xmlns:a16="http://schemas.microsoft.com/office/drawing/2014/main" id="{DB319916-D671-4735-941E-035423B8ADE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A146EF4F-F2F2-46D2-9B60-8599EDC38B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CFFDA0C5-1E46-4B4C-B2D6-34852E342A9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59E7E80E-C263-4533-979E-864B01042D3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62D9C11A-ED36-465B-9762-1A9A1CD785B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7A5C6ADF-96F0-4D43-905E-BCA6976ABB4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D145BF7F-8EDE-47AD-A8D0-80471128E7D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A3F70973-20CA-4EA8-9B31-D00E156157C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Oval 654">
              <a:extLst>
                <a:ext uri="{FF2B5EF4-FFF2-40B4-BE49-F238E27FC236}">
                  <a16:creationId xmlns:a16="http://schemas.microsoft.com/office/drawing/2014/main" id="{F7CBE103-60B3-4FBC-86CF-C3382A1D5E6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28327EF7-13B5-44E8-AC89-3137AA7A868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FD15AFCF-8277-4779-B16D-6410EC0CCE4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8" name="Straight Connector 657">
              <a:extLst>
                <a:ext uri="{FF2B5EF4-FFF2-40B4-BE49-F238E27FC236}">
                  <a16:creationId xmlns:a16="http://schemas.microsoft.com/office/drawing/2014/main" id="{FD9AEF7A-5DB3-49A6-8BFF-59B9737078A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9" name="Group 658">
            <a:extLst>
              <a:ext uri="{FF2B5EF4-FFF2-40B4-BE49-F238E27FC236}">
                <a16:creationId xmlns:a16="http://schemas.microsoft.com/office/drawing/2014/main" id="{0D5334CD-10E9-41CB-ABB9-655F464B747C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4204254B-D5BB-48F7-9DE0-7E34E998D67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Isosceles Triangle 660">
              <a:extLst>
                <a:ext uri="{FF2B5EF4-FFF2-40B4-BE49-F238E27FC236}">
                  <a16:creationId xmlns:a16="http://schemas.microsoft.com/office/drawing/2014/main" id="{F3C925A6-AF26-4DB6-96E5-1233FC42C91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62" name="Straight Connector 661">
              <a:extLst>
                <a:ext uri="{FF2B5EF4-FFF2-40B4-BE49-F238E27FC236}">
                  <a16:creationId xmlns:a16="http://schemas.microsoft.com/office/drawing/2014/main" id="{32F9CF09-62AE-4BA4-8159-D0F5C025B04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97277211-3729-4224-87B6-510B3B51CA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E8D25DE3-297E-4508-9D5E-224C4C59B0C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025A4425-6742-444A-88B5-9BC5975D7EC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Arc 665">
              <a:extLst>
                <a:ext uri="{FF2B5EF4-FFF2-40B4-BE49-F238E27FC236}">
                  <a16:creationId xmlns:a16="http://schemas.microsoft.com/office/drawing/2014/main" id="{023FAD9A-193F-4398-A03E-ED5FB0971E8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DECF5463-75F9-4C1B-8DDC-AAF2F47E8E9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3FCE69BE-B297-4EDA-8600-95396B4BE34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6566CBC8-1462-448B-A7FD-D30FC0F595B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Oval 669">
              <a:extLst>
                <a:ext uri="{FF2B5EF4-FFF2-40B4-BE49-F238E27FC236}">
                  <a16:creationId xmlns:a16="http://schemas.microsoft.com/office/drawing/2014/main" id="{CA37AD5D-2A90-41A4-B0F0-44E33AA20B5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73F86EFA-8F22-4E22-9B02-9105371E988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86FC4E3A-ECCF-4B40-BDBD-33F69953A87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BFD07B61-2AB4-46FB-B4DA-CD87B10B0CE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B470F8A5-24BC-4C1E-B661-BA14C6BA6993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2D5B6F0E-1CBF-4C41-9513-406C6243E8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Isosceles Triangle 675">
              <a:extLst>
                <a:ext uri="{FF2B5EF4-FFF2-40B4-BE49-F238E27FC236}">
                  <a16:creationId xmlns:a16="http://schemas.microsoft.com/office/drawing/2014/main" id="{2224DF3F-9A61-47E1-B42D-C3CA2FAD20B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1BBD7CCB-57F0-491E-AD2C-4045912174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BEDCC421-5083-42BE-9390-ADA3BC942F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4EE612DB-602A-4B37-B802-400C11CE7DB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1D8A88F6-AAE9-4C7C-94B8-B107B0CBCC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CFC7800C-DF9B-4D8B-A1DE-D322DB3B591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49C20146-7E52-4198-BE11-5651730B4AD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4B3381A1-9C71-4A92-BF4C-5DB084984AC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028B5719-9F81-4EE0-8ADD-CB56FD5686C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Oval 684">
              <a:extLst>
                <a:ext uri="{FF2B5EF4-FFF2-40B4-BE49-F238E27FC236}">
                  <a16:creationId xmlns:a16="http://schemas.microsoft.com/office/drawing/2014/main" id="{AE390EC3-7A6B-4901-8008-6452A378430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FB7515AF-4F64-40EC-9F5C-34126A544C8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A5F0174F-6BAA-43BE-9950-B53853C9632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BA69692E-C5F9-4BC7-BC12-D5353DD92F1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455BFFE2-E9E5-4009-A2A8-8C556A703B42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BED0DC46-6A3C-405B-90B2-1C1096DB638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Isosceles Triangle 690">
              <a:extLst>
                <a:ext uri="{FF2B5EF4-FFF2-40B4-BE49-F238E27FC236}">
                  <a16:creationId xmlns:a16="http://schemas.microsoft.com/office/drawing/2014/main" id="{DB684D03-FA6C-4762-888D-D3C9410C66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D4694F89-FD67-400E-9BB2-EA4AD7D559F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F549262B-CA39-438C-9A09-E34FD97FD6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A668394F-9D73-4E7F-BE15-B1EE6BD2A80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92B6AB7D-F701-428D-9A56-9BD7C0304CA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17AA00F4-2FBA-40B6-A899-7C86DBAB3AF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2B1FC650-0BEB-482A-9C3D-F9EE98BC258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4F38B890-E6D1-4287-85CF-0C6A728846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B608ACAF-FCC3-448C-A4EC-9C657646B67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8145C625-E13B-4EE4-B25D-A35C558408B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F04C8255-A973-467D-A13B-9F930C053D3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DD2C70C0-F77C-478E-AEF3-D28D2649B12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95E21496-71AA-406F-99D1-38395F57E59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4" name="Group 703">
            <a:extLst>
              <a:ext uri="{FF2B5EF4-FFF2-40B4-BE49-F238E27FC236}">
                <a16:creationId xmlns:a16="http://schemas.microsoft.com/office/drawing/2014/main" id="{0AA9EA9A-6B58-43EA-83A4-9C8DDEEA049B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C675D954-4F27-42B4-9E18-62A566828AD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Isosceles Triangle 705">
              <a:extLst>
                <a:ext uri="{FF2B5EF4-FFF2-40B4-BE49-F238E27FC236}">
                  <a16:creationId xmlns:a16="http://schemas.microsoft.com/office/drawing/2014/main" id="{4ABFC8AD-066B-4F16-8F50-6BCCEAD0555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7" name="Straight Connector 706">
              <a:extLst>
                <a:ext uri="{FF2B5EF4-FFF2-40B4-BE49-F238E27FC236}">
                  <a16:creationId xmlns:a16="http://schemas.microsoft.com/office/drawing/2014/main" id="{EBF27570-9F98-475E-9147-928A244B792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Straight Connector 707">
              <a:extLst>
                <a:ext uri="{FF2B5EF4-FFF2-40B4-BE49-F238E27FC236}">
                  <a16:creationId xmlns:a16="http://schemas.microsoft.com/office/drawing/2014/main" id="{F6C9ED33-54DD-40BA-9828-306D0DF5FC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0B02B96D-5EC0-4F2D-B60A-2E4E22BFF79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213C06FE-B39D-481A-AA03-18A8EFEBF2C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3B22DC8C-85B5-477B-8D58-583827ABBC4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7DEA78D2-057F-4DEE-AC41-4488320EE03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6A69C46E-B428-438C-B02B-F49138BDB5B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CB4DE538-178C-4414-9570-A120FC50B94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Oval 714">
              <a:extLst>
                <a:ext uri="{FF2B5EF4-FFF2-40B4-BE49-F238E27FC236}">
                  <a16:creationId xmlns:a16="http://schemas.microsoft.com/office/drawing/2014/main" id="{BC48BE27-FBC9-4478-8034-5390AD716D8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05F49987-3DF7-4A81-8096-89B32DC682F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Arc 716">
              <a:extLst>
                <a:ext uri="{FF2B5EF4-FFF2-40B4-BE49-F238E27FC236}">
                  <a16:creationId xmlns:a16="http://schemas.microsoft.com/office/drawing/2014/main" id="{0E4FCBA0-6D12-46AD-B547-8F144DEB73A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736785DF-7F6F-4B02-8815-4F753813121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5FFC1352-7112-4DBA-9635-5B81FDE0A667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570A9A48-20DE-4F02-B0C9-8BCBE79FFF5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Isosceles Triangle 720">
              <a:extLst>
                <a:ext uri="{FF2B5EF4-FFF2-40B4-BE49-F238E27FC236}">
                  <a16:creationId xmlns:a16="http://schemas.microsoft.com/office/drawing/2014/main" id="{20880DE2-F74E-452C-B26F-0DD508A9A36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22" name="Straight Connector 721">
              <a:extLst>
                <a:ext uri="{FF2B5EF4-FFF2-40B4-BE49-F238E27FC236}">
                  <a16:creationId xmlns:a16="http://schemas.microsoft.com/office/drawing/2014/main" id="{F736DEEB-03AD-42F5-8E5E-308CFDFD77C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2AF20365-B747-4AE8-AD95-13BCED5BB6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1ACEDB5E-ACD2-44CA-B8B5-EABBABE4B5D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CB9F17BD-C0A4-45A9-B683-1BB0AEF5BB9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42598FC9-2D5B-4EB6-A33F-9109CE9937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ED03E858-5794-4CDC-8772-B3BA3BD4B6B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B22DC6BF-1C68-42F9-A982-27AF909A68B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A419B3E4-F393-4731-86AB-EB7D7692B03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0" name="Oval 729">
              <a:extLst>
                <a:ext uri="{FF2B5EF4-FFF2-40B4-BE49-F238E27FC236}">
                  <a16:creationId xmlns:a16="http://schemas.microsoft.com/office/drawing/2014/main" id="{40F84B74-BD34-4003-8EE9-9EDF36F1254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D41ABAA7-CD7A-40EE-9D34-1C5E8353ABC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4312B2D7-6260-456A-B3E9-1FA8E350AD5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250FFF41-8E0D-47AC-9E95-9B155E3A0C5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7B2DEE64-DC64-42A7-AE43-E61603B6C367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C20EA348-494B-4B18-A922-415DA4CE22B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Isosceles Triangle 735">
              <a:extLst>
                <a:ext uri="{FF2B5EF4-FFF2-40B4-BE49-F238E27FC236}">
                  <a16:creationId xmlns:a16="http://schemas.microsoft.com/office/drawing/2014/main" id="{CC3EAD2B-01AE-4AC0-833E-9BAFFB514FF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7" name="Straight Connector 736">
              <a:extLst>
                <a:ext uri="{FF2B5EF4-FFF2-40B4-BE49-F238E27FC236}">
                  <a16:creationId xmlns:a16="http://schemas.microsoft.com/office/drawing/2014/main" id="{649B0E12-303F-4243-BB54-89C009EE24E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8" name="Straight Connector 737">
              <a:extLst>
                <a:ext uri="{FF2B5EF4-FFF2-40B4-BE49-F238E27FC236}">
                  <a16:creationId xmlns:a16="http://schemas.microsoft.com/office/drawing/2014/main" id="{D5F31132-091B-46FD-B92E-F0EFA0ACC9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B10CDF64-466C-4B3C-B2B9-E3D98FA0383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CD78C487-550B-435E-B3FF-77157E0983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A2703D46-4701-4F45-BC9E-3854AFEC02A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3E5F7E1D-4AFB-4338-BD18-7F16FF37FB2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A24F4B59-A4FA-4BB4-BD59-843E5614E49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8E95CD1B-ABB2-47AB-951F-0373C5D89F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8A242987-3D82-4A93-A46F-D2D37E4FDD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6AA6ADB5-98EE-4AFA-8211-8C827661C0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6FFCDFC7-F834-49E6-A85A-5CB2237DE36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09D9DB9F-47B2-423D-AC98-297CA705663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FC42578E-BE78-4D2A-B1E8-B4DACB18D0ED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3742EF09-F2CF-40A5-9CCE-CFDE8FF7FF5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Isosceles Triangle 750">
              <a:extLst>
                <a:ext uri="{FF2B5EF4-FFF2-40B4-BE49-F238E27FC236}">
                  <a16:creationId xmlns:a16="http://schemas.microsoft.com/office/drawing/2014/main" id="{6F8B1FAE-32CD-44EA-B0A3-B99DAB57C2E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52" name="Straight Connector 751">
              <a:extLst>
                <a:ext uri="{FF2B5EF4-FFF2-40B4-BE49-F238E27FC236}">
                  <a16:creationId xmlns:a16="http://schemas.microsoft.com/office/drawing/2014/main" id="{A1A147C0-19C4-4D7D-8126-0BB3B1AF666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3" name="Straight Connector 752">
              <a:extLst>
                <a:ext uri="{FF2B5EF4-FFF2-40B4-BE49-F238E27FC236}">
                  <a16:creationId xmlns:a16="http://schemas.microsoft.com/office/drawing/2014/main" id="{347C8404-5484-487A-B883-6D00E9B160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9F881F2A-81E9-431F-BA42-64B90CA7C5A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DD89149E-A7EB-4A59-B108-4E49BFB25C0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61BEFA1E-580E-4B03-82A0-F50EF2EDE6E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8620C81C-98F5-4BD5-8BB8-5A8C44A16A5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DC282661-2E3B-4D19-8B53-0C7A4329742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A97F030C-9592-4A36-B4FD-1A133E1CB1D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Oval 759">
              <a:extLst>
                <a:ext uri="{FF2B5EF4-FFF2-40B4-BE49-F238E27FC236}">
                  <a16:creationId xmlns:a16="http://schemas.microsoft.com/office/drawing/2014/main" id="{748ED888-7364-476D-A5FC-45155D7FDA8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0A431D5E-E3A8-47B6-8F6F-1470673BEF5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B512852F-6E52-4E63-B30B-B210F68DD52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3" name="Straight Connector 762">
              <a:extLst>
                <a:ext uri="{FF2B5EF4-FFF2-40B4-BE49-F238E27FC236}">
                  <a16:creationId xmlns:a16="http://schemas.microsoft.com/office/drawing/2014/main" id="{48794745-0FAD-429D-8B73-7B002E696F6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8921A965-EB9A-48C8-A1AC-7DC933EBFD94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D95BD019-3091-4271-B5A4-5E42A18413F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Isosceles Triangle 765">
              <a:extLst>
                <a:ext uri="{FF2B5EF4-FFF2-40B4-BE49-F238E27FC236}">
                  <a16:creationId xmlns:a16="http://schemas.microsoft.com/office/drawing/2014/main" id="{0BD5EEC5-5761-491D-9BDA-0D8F7627938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7" name="Straight Connector 766">
              <a:extLst>
                <a:ext uri="{FF2B5EF4-FFF2-40B4-BE49-F238E27FC236}">
                  <a16:creationId xmlns:a16="http://schemas.microsoft.com/office/drawing/2014/main" id="{A554F20D-288E-403C-BFC9-7E90B2B1D2A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Straight Connector 767">
              <a:extLst>
                <a:ext uri="{FF2B5EF4-FFF2-40B4-BE49-F238E27FC236}">
                  <a16:creationId xmlns:a16="http://schemas.microsoft.com/office/drawing/2014/main" id="{0B39AB13-0D12-4C34-B10D-935FA97AE4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A341A36D-B0C5-4C49-8442-2D32764F088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Arc 769">
              <a:extLst>
                <a:ext uri="{FF2B5EF4-FFF2-40B4-BE49-F238E27FC236}">
                  <a16:creationId xmlns:a16="http://schemas.microsoft.com/office/drawing/2014/main" id="{5CAC859C-92E9-409E-8C8D-CA385AB493F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F104196B-90AC-4D18-8501-6AE8588263E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B5140686-D8A6-4DD2-99B3-65BE59BA6F3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816D4415-9140-4A59-B81C-6A91D3DFC20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F03230CA-D08F-43F9-AD08-300AE67CB1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Oval 774">
              <a:extLst>
                <a:ext uri="{FF2B5EF4-FFF2-40B4-BE49-F238E27FC236}">
                  <a16:creationId xmlns:a16="http://schemas.microsoft.com/office/drawing/2014/main" id="{5339B18A-C3AD-4350-828E-EED263A7313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60D81901-E5F9-4358-8C9A-F92E6D3C49E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ABCFCE16-E411-4847-B644-F42C444710F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8" name="Straight Connector 777">
              <a:extLst>
                <a:ext uri="{FF2B5EF4-FFF2-40B4-BE49-F238E27FC236}">
                  <a16:creationId xmlns:a16="http://schemas.microsoft.com/office/drawing/2014/main" id="{3BB199C2-DA49-449E-9399-7D6DA6C2012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9" name="Group 778">
            <a:extLst>
              <a:ext uri="{FF2B5EF4-FFF2-40B4-BE49-F238E27FC236}">
                <a16:creationId xmlns:a16="http://schemas.microsoft.com/office/drawing/2014/main" id="{C4CE3C27-3F7E-4F46-9680-54CC20327ACC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14961C40-D2E0-425E-A467-5BC70A18B39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Isosceles Triangle 780">
              <a:extLst>
                <a:ext uri="{FF2B5EF4-FFF2-40B4-BE49-F238E27FC236}">
                  <a16:creationId xmlns:a16="http://schemas.microsoft.com/office/drawing/2014/main" id="{3544034C-B0A3-44C0-A7F8-5581F76CB9C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82" name="Straight Connector 781">
              <a:extLst>
                <a:ext uri="{FF2B5EF4-FFF2-40B4-BE49-F238E27FC236}">
                  <a16:creationId xmlns:a16="http://schemas.microsoft.com/office/drawing/2014/main" id="{E7437EBD-2A20-48BE-A376-161CFC42C19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3" name="Straight Connector 782">
              <a:extLst>
                <a:ext uri="{FF2B5EF4-FFF2-40B4-BE49-F238E27FC236}">
                  <a16:creationId xmlns:a16="http://schemas.microsoft.com/office/drawing/2014/main" id="{DAC41586-146E-4BDE-A21B-21C1D61C14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6393C0C5-F3FC-49C1-9D22-3CDEC1B88DA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Arc 784">
              <a:extLst>
                <a:ext uri="{FF2B5EF4-FFF2-40B4-BE49-F238E27FC236}">
                  <a16:creationId xmlns:a16="http://schemas.microsoft.com/office/drawing/2014/main" id="{7C757720-951A-47C6-B435-2DDC56B33C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B353E2BB-27EA-437A-ABBD-50C5C92C269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4521EC27-A395-4CBA-BA6F-52C5486AE56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04EF63EE-8C80-4440-AE95-AADA3018F55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B77C3F48-AB36-40EB-8E5A-F869A097FD8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Oval 789">
              <a:extLst>
                <a:ext uri="{FF2B5EF4-FFF2-40B4-BE49-F238E27FC236}">
                  <a16:creationId xmlns:a16="http://schemas.microsoft.com/office/drawing/2014/main" id="{120E4B5E-81D6-41D3-BBB9-A0061A27A87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112CB8F1-53F7-4C11-A0D2-0D2EF69AF8B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0C6348E3-AEBA-434A-8D56-02EF1359D68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3" name="Straight Connector 792">
              <a:extLst>
                <a:ext uri="{FF2B5EF4-FFF2-40B4-BE49-F238E27FC236}">
                  <a16:creationId xmlns:a16="http://schemas.microsoft.com/office/drawing/2014/main" id="{0D55B5B9-AECF-4B22-9099-446A855BCC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4" name="Group 793">
            <a:extLst>
              <a:ext uri="{FF2B5EF4-FFF2-40B4-BE49-F238E27FC236}">
                <a16:creationId xmlns:a16="http://schemas.microsoft.com/office/drawing/2014/main" id="{F648A0BC-1C91-4CA4-81F3-D81D03AD6D7A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1FBA0606-D7C1-4171-B5A4-85E0F432153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Isosceles Triangle 795">
              <a:extLst>
                <a:ext uri="{FF2B5EF4-FFF2-40B4-BE49-F238E27FC236}">
                  <a16:creationId xmlns:a16="http://schemas.microsoft.com/office/drawing/2014/main" id="{EFD95A3A-D870-46A6-9ECE-8AE3FE14F8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7" name="Straight Connector 796">
              <a:extLst>
                <a:ext uri="{FF2B5EF4-FFF2-40B4-BE49-F238E27FC236}">
                  <a16:creationId xmlns:a16="http://schemas.microsoft.com/office/drawing/2014/main" id="{09054CD6-A3C6-4608-8C1D-3878DC6BD11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8" name="Straight Connector 797">
              <a:extLst>
                <a:ext uri="{FF2B5EF4-FFF2-40B4-BE49-F238E27FC236}">
                  <a16:creationId xmlns:a16="http://schemas.microsoft.com/office/drawing/2014/main" id="{2DBE0C64-F53D-4A29-8522-8E069A5D94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1C196C00-1D58-44FC-8E9A-77D29726AA8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B3C6F26C-387D-4BF7-BCEE-8622601E53C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95DF14E1-60E8-405F-9DEE-63BB39711DB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7E76DACF-9431-4F30-97C9-985136B9049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3F47FB0A-7D01-4F62-A5D8-0AFD1C9E0E0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Arc 803">
              <a:extLst>
                <a:ext uri="{FF2B5EF4-FFF2-40B4-BE49-F238E27FC236}">
                  <a16:creationId xmlns:a16="http://schemas.microsoft.com/office/drawing/2014/main" id="{C7C37F5B-678F-4BBC-B065-860E4ACD422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Oval 804">
              <a:extLst>
                <a:ext uri="{FF2B5EF4-FFF2-40B4-BE49-F238E27FC236}">
                  <a16:creationId xmlns:a16="http://schemas.microsoft.com/office/drawing/2014/main" id="{54F3DB20-10D0-4210-A24A-C2BB1A1A2C2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492BF631-F762-44C4-B3C3-9F3DB02136F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7E7A92AE-1D6A-4EB7-A398-59F3948A7C4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A6007EE8-B769-49BD-8997-FE1B73CA820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" name="Group 808">
            <a:extLst>
              <a:ext uri="{FF2B5EF4-FFF2-40B4-BE49-F238E27FC236}">
                <a16:creationId xmlns:a16="http://schemas.microsoft.com/office/drawing/2014/main" id="{1959D297-11C4-4D14-949A-967FCC10AD17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5E539772-8313-4D48-B4B9-4C10C810489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Isosceles Triangle 810">
              <a:extLst>
                <a:ext uri="{FF2B5EF4-FFF2-40B4-BE49-F238E27FC236}">
                  <a16:creationId xmlns:a16="http://schemas.microsoft.com/office/drawing/2014/main" id="{3AB82F73-4B1C-45AB-BE9B-A0679803A33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12" name="Straight Connector 811">
              <a:extLst>
                <a:ext uri="{FF2B5EF4-FFF2-40B4-BE49-F238E27FC236}">
                  <a16:creationId xmlns:a16="http://schemas.microsoft.com/office/drawing/2014/main" id="{BE2FBCA7-B84F-4376-A38E-FE8112E7391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6E945878-7CBD-4EB9-BDC8-6CAE65A173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FDF98766-34CD-4103-BFA9-9C155AA199A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E158E937-1A2B-49C3-8705-D3BF0BABCF1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671B1D64-D6AE-4088-B43C-768E28D3026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1F9B9F47-9649-43E2-B157-A0800C37F50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8AB14DA7-C1DB-4406-BD5E-4095B71DBDF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Arc 818">
              <a:extLst>
                <a:ext uri="{FF2B5EF4-FFF2-40B4-BE49-F238E27FC236}">
                  <a16:creationId xmlns:a16="http://schemas.microsoft.com/office/drawing/2014/main" id="{2F82C621-5E2C-4D88-9CCD-03B8C705D4F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0" name="Oval 819">
              <a:extLst>
                <a:ext uri="{FF2B5EF4-FFF2-40B4-BE49-F238E27FC236}">
                  <a16:creationId xmlns:a16="http://schemas.microsoft.com/office/drawing/2014/main" id="{050D422C-B04C-4420-8F26-D7F97F34188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Arc 820">
              <a:extLst>
                <a:ext uri="{FF2B5EF4-FFF2-40B4-BE49-F238E27FC236}">
                  <a16:creationId xmlns:a16="http://schemas.microsoft.com/office/drawing/2014/main" id="{B880C518-E1D3-455F-B532-F3216668E1E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FF71B647-35A8-407A-91E9-83D53B43497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C961FC10-2097-46CF-AA16-B64EF134B4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4" name="Group 823">
            <a:extLst>
              <a:ext uri="{FF2B5EF4-FFF2-40B4-BE49-F238E27FC236}">
                <a16:creationId xmlns:a16="http://schemas.microsoft.com/office/drawing/2014/main" id="{8448954F-EC9E-47C4-92DA-2E22FBF3D64C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86A5C34E-631B-48A4-8167-5D7AD641F23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Isosceles Triangle 825">
              <a:extLst>
                <a:ext uri="{FF2B5EF4-FFF2-40B4-BE49-F238E27FC236}">
                  <a16:creationId xmlns:a16="http://schemas.microsoft.com/office/drawing/2014/main" id="{DF420A4F-35CF-47E2-973F-E98944E30AC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75C4C90-2ABD-4A98-BE3E-BAF31655765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Straight Connector 827">
              <a:extLst>
                <a:ext uri="{FF2B5EF4-FFF2-40B4-BE49-F238E27FC236}">
                  <a16:creationId xmlns:a16="http://schemas.microsoft.com/office/drawing/2014/main" id="{58CE6CDF-7C5B-498D-BF87-F0B5402067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7A170515-01B0-4C85-98FC-308A2A5658F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2E38D64C-E0D7-4C34-AA4A-750BA37850E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0512A0D7-AB23-4B14-BFC0-173D840F4A3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3ED7A6AD-B6D1-4F42-A2FA-D9EB6B1490D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25AF1840-65FA-45B9-81CD-C0BD7804A64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A68A21FE-EAC8-4257-91C0-E932D5DAE75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Oval 834">
              <a:extLst>
                <a:ext uri="{FF2B5EF4-FFF2-40B4-BE49-F238E27FC236}">
                  <a16:creationId xmlns:a16="http://schemas.microsoft.com/office/drawing/2014/main" id="{BFEACE80-E5AB-4ACD-A80E-A0905E7BEBB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Arc 835">
              <a:extLst>
                <a:ext uri="{FF2B5EF4-FFF2-40B4-BE49-F238E27FC236}">
                  <a16:creationId xmlns:a16="http://schemas.microsoft.com/office/drawing/2014/main" id="{F6EBA5B1-A911-4C3E-BFD5-B5048208E83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18091644-4652-4CA7-A59D-9D3123FC413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B0981B37-57B7-437C-86CD-6F8E3AAD054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9" name="Group 838">
            <a:extLst>
              <a:ext uri="{FF2B5EF4-FFF2-40B4-BE49-F238E27FC236}">
                <a16:creationId xmlns:a16="http://schemas.microsoft.com/office/drawing/2014/main" id="{DF388B53-27D4-41BD-862C-03A0F247A740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193543EE-FF7B-4171-8202-2F52786AE96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Isosceles Triangle 840">
              <a:extLst>
                <a:ext uri="{FF2B5EF4-FFF2-40B4-BE49-F238E27FC236}">
                  <a16:creationId xmlns:a16="http://schemas.microsoft.com/office/drawing/2014/main" id="{B3B6464E-860A-4FB8-AE7C-4E065021703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42" name="Straight Connector 841">
              <a:extLst>
                <a:ext uri="{FF2B5EF4-FFF2-40B4-BE49-F238E27FC236}">
                  <a16:creationId xmlns:a16="http://schemas.microsoft.com/office/drawing/2014/main" id="{A91E4CC4-CE0E-4365-9D75-1A2D51D0E11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3" name="Straight Connector 842">
              <a:extLst>
                <a:ext uri="{FF2B5EF4-FFF2-40B4-BE49-F238E27FC236}">
                  <a16:creationId xmlns:a16="http://schemas.microsoft.com/office/drawing/2014/main" id="{5EFB2686-8F9B-4912-B7E2-07AD156A58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E6FDB528-91FD-4E14-949E-92DD9A15EC0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59AA4A3C-2943-478D-ADBD-775EB688AB8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CFA3820C-B344-4F5D-8731-844C3CCE5E5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C2392023-0044-48B2-8076-602A8EF721B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95539BC4-8797-49AD-A42A-D59B3EE9F8A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AB1FAA40-CD02-4336-98DB-6CB4DA61A78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Oval 849">
              <a:extLst>
                <a:ext uri="{FF2B5EF4-FFF2-40B4-BE49-F238E27FC236}">
                  <a16:creationId xmlns:a16="http://schemas.microsoft.com/office/drawing/2014/main" id="{31FD10C3-2061-436D-B613-404436D84E6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D4699E8D-A172-4617-9418-3769B6738AF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DEE375E5-37B6-4666-BA4B-7442604850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C27BFFC2-5B64-4A5C-9C61-FF9B46FA3D0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4" name="Group 853">
            <a:extLst>
              <a:ext uri="{FF2B5EF4-FFF2-40B4-BE49-F238E27FC236}">
                <a16:creationId xmlns:a16="http://schemas.microsoft.com/office/drawing/2014/main" id="{F773B3B3-5992-4472-A3DD-938FBC2A8834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53CF6152-BF84-455B-B430-0B8C12F90E7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Isosceles Triangle 855">
              <a:extLst>
                <a:ext uri="{FF2B5EF4-FFF2-40B4-BE49-F238E27FC236}">
                  <a16:creationId xmlns:a16="http://schemas.microsoft.com/office/drawing/2014/main" id="{9DE2D041-12BC-4633-ADC7-A453C93840D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7" name="Straight Connector 856">
              <a:extLst>
                <a:ext uri="{FF2B5EF4-FFF2-40B4-BE49-F238E27FC236}">
                  <a16:creationId xmlns:a16="http://schemas.microsoft.com/office/drawing/2014/main" id="{4B878D64-C008-4A1C-BC19-58401E1B7E0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8" name="Straight Connector 857">
              <a:extLst>
                <a:ext uri="{FF2B5EF4-FFF2-40B4-BE49-F238E27FC236}">
                  <a16:creationId xmlns:a16="http://schemas.microsoft.com/office/drawing/2014/main" id="{9C8C95B3-3F1E-4BCF-9FF2-DE0D9CB7C5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F1C6891F-8191-40AD-A5BB-57C865C6321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FDD89B73-B378-4D0A-94E6-7F5E0912C97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0C29C03E-924A-4EE0-A987-19D60F1E8C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5A506E39-AAEC-4E59-8031-236E8B289A1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568D30F4-6A8D-46E8-8E7B-483A5E79B7C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BF7010BF-5A2B-4FB0-B3C9-31D35E24CDA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Oval 864">
              <a:extLst>
                <a:ext uri="{FF2B5EF4-FFF2-40B4-BE49-F238E27FC236}">
                  <a16:creationId xmlns:a16="http://schemas.microsoft.com/office/drawing/2014/main" id="{613C300D-4345-4CBE-A54F-62619102F82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65803AC7-A73D-4EA4-9F48-82FA7EEB594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B9D0D733-AF0E-48D6-95D5-9822B3ECAD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8" name="Straight Connector 867">
              <a:extLst>
                <a:ext uri="{FF2B5EF4-FFF2-40B4-BE49-F238E27FC236}">
                  <a16:creationId xmlns:a16="http://schemas.microsoft.com/office/drawing/2014/main" id="{416F2935-038C-479C-8F72-AEC85B16DE9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D573123D-CC76-4891-9F19-785EBC74CF85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FA1B3858-B3BF-4F33-9780-BE9344FD142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Isosceles Triangle 870">
              <a:extLst>
                <a:ext uri="{FF2B5EF4-FFF2-40B4-BE49-F238E27FC236}">
                  <a16:creationId xmlns:a16="http://schemas.microsoft.com/office/drawing/2014/main" id="{9D9C1F33-883A-457A-9375-E486773C0D3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72" name="Straight Connector 871">
              <a:extLst>
                <a:ext uri="{FF2B5EF4-FFF2-40B4-BE49-F238E27FC236}">
                  <a16:creationId xmlns:a16="http://schemas.microsoft.com/office/drawing/2014/main" id="{2EC619FD-BE1E-457B-B454-8BF076DE2C2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3" name="Straight Connector 872">
              <a:extLst>
                <a:ext uri="{FF2B5EF4-FFF2-40B4-BE49-F238E27FC236}">
                  <a16:creationId xmlns:a16="http://schemas.microsoft.com/office/drawing/2014/main" id="{C155C6B5-2CEE-4979-B7BB-C34360501F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71028AFD-4180-4EF3-9D5C-FBB4C6BF295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A0664DC8-93F7-4768-B424-D109AE09D53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D8034B00-77AA-4DF0-835C-249C825B88C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2DE86EBE-8610-4F8C-B8A8-5E74AF556AD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DF723322-C7BE-4250-BA92-27DF151034A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7CDAB325-C0E6-44CD-B30B-829709B692F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Oval 879">
              <a:extLst>
                <a:ext uri="{FF2B5EF4-FFF2-40B4-BE49-F238E27FC236}">
                  <a16:creationId xmlns:a16="http://schemas.microsoft.com/office/drawing/2014/main" id="{7A34AD11-5E7B-4CE7-B96F-3AF9C34F029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DFBBE47D-C5C4-4644-8279-BE38AA8E1DC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82A903FF-2D70-47FE-A4A6-227AAFE7E86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3" name="Straight Connector 882">
              <a:extLst>
                <a:ext uri="{FF2B5EF4-FFF2-40B4-BE49-F238E27FC236}">
                  <a16:creationId xmlns:a16="http://schemas.microsoft.com/office/drawing/2014/main" id="{7C29A75C-D522-4E9E-8F64-9D48355D9F0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4" name="Group 883">
            <a:extLst>
              <a:ext uri="{FF2B5EF4-FFF2-40B4-BE49-F238E27FC236}">
                <a16:creationId xmlns:a16="http://schemas.microsoft.com/office/drawing/2014/main" id="{6BA6184C-5D8E-447C-9F31-8F526824A6D9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588424DB-F2ED-41BB-A555-B215CCEF2A0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Isosceles Triangle 885">
              <a:extLst>
                <a:ext uri="{FF2B5EF4-FFF2-40B4-BE49-F238E27FC236}">
                  <a16:creationId xmlns:a16="http://schemas.microsoft.com/office/drawing/2014/main" id="{02EF0191-8801-44F7-98CC-7A73E2CD926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7" name="Straight Connector 886">
              <a:extLst>
                <a:ext uri="{FF2B5EF4-FFF2-40B4-BE49-F238E27FC236}">
                  <a16:creationId xmlns:a16="http://schemas.microsoft.com/office/drawing/2014/main" id="{95CD1DCF-D971-443B-9C47-63448BB6880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Straight Connector 887">
              <a:extLst>
                <a:ext uri="{FF2B5EF4-FFF2-40B4-BE49-F238E27FC236}">
                  <a16:creationId xmlns:a16="http://schemas.microsoft.com/office/drawing/2014/main" id="{6B6BDF72-0FA6-4490-BDE1-9AE5373614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27CBE8D4-D51C-4F79-BC5E-D321F1D118F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82A61A3F-CE8E-42D8-B076-02A03FDF18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E642E50E-CD01-44CD-99FE-DD9C8B209EF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F5AE2C79-85A0-4696-9661-5B2A7A094E9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9A1D0F2B-BA3B-4E82-825E-A625590B88E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0B570BBF-52A2-4ACF-9E75-6CBBAD1537E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Oval 894">
              <a:extLst>
                <a:ext uri="{FF2B5EF4-FFF2-40B4-BE49-F238E27FC236}">
                  <a16:creationId xmlns:a16="http://schemas.microsoft.com/office/drawing/2014/main" id="{02B7149D-0B89-4AC4-A96F-8D985B573D2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F9901FA9-A519-49BB-9E22-F2979293B84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A9A192D5-BF6A-4DDD-93C7-2F456C3D1B7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61B49914-249B-410C-B8FB-CEAC525BCE4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44B151D8-5EEF-4860-A618-1F0F71D9D5A7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633CEBF5-CB6F-4913-8802-472D15EC349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Isosceles Triangle 900">
              <a:extLst>
                <a:ext uri="{FF2B5EF4-FFF2-40B4-BE49-F238E27FC236}">
                  <a16:creationId xmlns:a16="http://schemas.microsoft.com/office/drawing/2014/main" id="{7D1151EE-B9F3-430E-B1C9-CACDD21F7D2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02" name="Straight Connector 901">
              <a:extLst>
                <a:ext uri="{FF2B5EF4-FFF2-40B4-BE49-F238E27FC236}">
                  <a16:creationId xmlns:a16="http://schemas.microsoft.com/office/drawing/2014/main" id="{BD7857F6-059D-4939-831D-46F16964806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3" name="Straight Connector 902">
              <a:extLst>
                <a:ext uri="{FF2B5EF4-FFF2-40B4-BE49-F238E27FC236}">
                  <a16:creationId xmlns:a16="http://schemas.microsoft.com/office/drawing/2014/main" id="{B8301491-3266-4C28-BE2B-75895D0B36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6B1D5422-87DC-49B1-A0A4-9C40DF882B0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10524217-B2C6-42CD-8A0A-54574DA6638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969A84D4-4645-4196-8D90-C93FB621971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CE7C4438-D3AD-493A-BD85-F400B5CA5A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4D86C96A-B682-4922-9F32-DBE387135A3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E9B18995-F50A-4FC1-908F-5C192A201DC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Oval 909">
              <a:extLst>
                <a:ext uri="{FF2B5EF4-FFF2-40B4-BE49-F238E27FC236}">
                  <a16:creationId xmlns:a16="http://schemas.microsoft.com/office/drawing/2014/main" id="{01929F21-5E88-4CB4-B62E-6F51B198BA2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85966B91-347D-4E4A-A055-D903AB90E9E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2792830B-5E84-4292-8250-ECF8B796529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BE5826CA-93BA-41F6-8605-5CBA625684E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4" name="Group 913">
            <a:extLst>
              <a:ext uri="{FF2B5EF4-FFF2-40B4-BE49-F238E27FC236}">
                <a16:creationId xmlns:a16="http://schemas.microsoft.com/office/drawing/2014/main" id="{B5CA14BA-35AB-4880-86CF-5EB052BA5E0F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F80E0D6F-E839-416B-B013-A6EC5AFA569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Isosceles Triangle 915">
              <a:extLst>
                <a:ext uri="{FF2B5EF4-FFF2-40B4-BE49-F238E27FC236}">
                  <a16:creationId xmlns:a16="http://schemas.microsoft.com/office/drawing/2014/main" id="{D4BB7F55-8146-4454-A533-563039D0905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7" name="Straight Connector 916">
              <a:extLst>
                <a:ext uri="{FF2B5EF4-FFF2-40B4-BE49-F238E27FC236}">
                  <a16:creationId xmlns:a16="http://schemas.microsoft.com/office/drawing/2014/main" id="{C30FA5AE-CCFD-46C4-A0D3-459E0B4E7BB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8" name="Straight Connector 917">
              <a:extLst>
                <a:ext uri="{FF2B5EF4-FFF2-40B4-BE49-F238E27FC236}">
                  <a16:creationId xmlns:a16="http://schemas.microsoft.com/office/drawing/2014/main" id="{D9E4961B-74A5-4F06-8916-5E53648E4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E55D75BD-3235-4B3D-B89A-9FF641B304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FE0F119B-0A26-4650-A1E1-686BAF12692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Arc 920">
              <a:extLst>
                <a:ext uri="{FF2B5EF4-FFF2-40B4-BE49-F238E27FC236}">
                  <a16:creationId xmlns:a16="http://schemas.microsoft.com/office/drawing/2014/main" id="{5C349493-7CBA-49AD-A235-AD216E913C0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82C77E6E-F643-4C96-9EC0-875A9041034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08CFB1CC-D24C-4E96-8A5C-F1C2954EB95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F521E222-ABBF-4562-A13E-1D9472385AF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Oval 924">
              <a:extLst>
                <a:ext uri="{FF2B5EF4-FFF2-40B4-BE49-F238E27FC236}">
                  <a16:creationId xmlns:a16="http://schemas.microsoft.com/office/drawing/2014/main" id="{8E053DAE-B3B2-4393-B3D1-539D1836A88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9EF59963-1A71-4365-AAB3-D1292E959B4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00FE832E-11EE-4C37-9AD8-BCEB80848D0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ADE1B8E8-9F1E-4008-B715-94383AA2B78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9" name="Group 928">
            <a:extLst>
              <a:ext uri="{FF2B5EF4-FFF2-40B4-BE49-F238E27FC236}">
                <a16:creationId xmlns:a16="http://schemas.microsoft.com/office/drawing/2014/main" id="{2DDA5ABA-CEE7-4F1B-909E-054487059814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BDC3B04C-475D-4C2C-B969-52F55FE5988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Isosceles Triangle 930">
              <a:extLst>
                <a:ext uri="{FF2B5EF4-FFF2-40B4-BE49-F238E27FC236}">
                  <a16:creationId xmlns:a16="http://schemas.microsoft.com/office/drawing/2014/main" id="{D4343D16-BD40-450E-9078-E17A6A2325E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32" name="Straight Connector 931">
              <a:extLst>
                <a:ext uri="{FF2B5EF4-FFF2-40B4-BE49-F238E27FC236}">
                  <a16:creationId xmlns:a16="http://schemas.microsoft.com/office/drawing/2014/main" id="{1E9B5302-111A-40D8-A200-49FB90DD603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Straight Connector 932">
              <a:extLst>
                <a:ext uri="{FF2B5EF4-FFF2-40B4-BE49-F238E27FC236}">
                  <a16:creationId xmlns:a16="http://schemas.microsoft.com/office/drawing/2014/main" id="{518A7E95-CB27-4B39-81BF-E1F5C41164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360640C7-D271-45A8-B7F5-09594EB265B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142DA30B-8F46-4D39-9E6E-3AFF26B5C45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BAB1150E-BFE0-473F-B054-1157B37D246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E7BA1143-8748-4C00-8B18-AEE8BAF48C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C576EAF2-4ECA-46FF-8E04-900D961EA33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DFEE5DE3-F5FD-4FC6-9464-DE1DF2858D9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Oval 939">
              <a:extLst>
                <a:ext uri="{FF2B5EF4-FFF2-40B4-BE49-F238E27FC236}">
                  <a16:creationId xmlns:a16="http://schemas.microsoft.com/office/drawing/2014/main" id="{470F2BDD-212F-476D-A761-173450DF23D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15013B3B-C73A-42DB-9FC4-1A6DC4B3882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CB924A23-B1D1-48A6-A6A9-54586759CCB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3" name="Straight Connector 942">
              <a:extLst>
                <a:ext uri="{FF2B5EF4-FFF2-40B4-BE49-F238E27FC236}">
                  <a16:creationId xmlns:a16="http://schemas.microsoft.com/office/drawing/2014/main" id="{6380D81B-7255-42D9-953B-72DDB615B2B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4" name="Group 943">
            <a:extLst>
              <a:ext uri="{FF2B5EF4-FFF2-40B4-BE49-F238E27FC236}">
                <a16:creationId xmlns:a16="http://schemas.microsoft.com/office/drawing/2014/main" id="{E64328CD-66F2-4692-9C44-C5566BE08271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BCD2F322-9154-4233-9732-D768221153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Isosceles Triangle 945">
              <a:extLst>
                <a:ext uri="{FF2B5EF4-FFF2-40B4-BE49-F238E27FC236}">
                  <a16:creationId xmlns:a16="http://schemas.microsoft.com/office/drawing/2014/main" id="{4684D21F-5D88-44BB-8B99-91F8774F3D7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7" name="Straight Connector 946">
              <a:extLst>
                <a:ext uri="{FF2B5EF4-FFF2-40B4-BE49-F238E27FC236}">
                  <a16:creationId xmlns:a16="http://schemas.microsoft.com/office/drawing/2014/main" id="{C91D6D6D-BDE8-4941-86C4-7779B8AA399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Straight Connector 947">
              <a:extLst>
                <a:ext uri="{FF2B5EF4-FFF2-40B4-BE49-F238E27FC236}">
                  <a16:creationId xmlns:a16="http://schemas.microsoft.com/office/drawing/2014/main" id="{3355F440-0CEF-480D-AE4F-CFC5F71A47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2D6F7CA1-4D38-4778-8534-15224A22426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7248DD8D-0845-4707-B190-433CB18F6E6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414048AA-2CB8-49F1-B7D2-B3BB2629747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7BE13FB3-82BA-4506-89E3-2B08E04F267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61D6EA7C-4CE0-4926-B42D-A9FBD601AE1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623D2868-DAC5-4CAE-A877-E3F4E96EA9A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DD5461D6-193B-4FCB-8B2E-8284F5C53C4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78665278-3F92-4B21-AA2C-65C2B86245E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11F11645-83B7-4940-A1EC-151EC11D9AA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3607D5B3-7D8C-41D6-96FB-45999694D4D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9" name="Group 958">
            <a:extLst>
              <a:ext uri="{FF2B5EF4-FFF2-40B4-BE49-F238E27FC236}">
                <a16:creationId xmlns:a16="http://schemas.microsoft.com/office/drawing/2014/main" id="{F87C00AA-F609-4BA4-A2CA-6ECD7D9A58BD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2E3BF80D-8A24-4D0B-BA57-275AF012E7C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Isosceles Triangle 960">
              <a:extLst>
                <a:ext uri="{FF2B5EF4-FFF2-40B4-BE49-F238E27FC236}">
                  <a16:creationId xmlns:a16="http://schemas.microsoft.com/office/drawing/2014/main" id="{AD80B139-962A-4AC8-A482-C90E67991E5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62" name="Straight Connector 961">
              <a:extLst>
                <a:ext uri="{FF2B5EF4-FFF2-40B4-BE49-F238E27FC236}">
                  <a16:creationId xmlns:a16="http://schemas.microsoft.com/office/drawing/2014/main" id="{9B2EF54B-7FD8-475E-93D4-D39D071AE0D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3" name="Straight Connector 962">
              <a:extLst>
                <a:ext uri="{FF2B5EF4-FFF2-40B4-BE49-F238E27FC236}">
                  <a16:creationId xmlns:a16="http://schemas.microsoft.com/office/drawing/2014/main" id="{5A28EB0A-D040-4A55-8B60-7CE8386DC9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98D51A96-2BA9-43E3-B00D-B6F61DE67C1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97CAE86F-F8F0-409C-80EA-A213859AD6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DAF143F9-12F4-458C-A6C1-140A8C86D8E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7F9A6716-5CE0-4827-999D-21740C6B8F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54AB4D08-94AE-4B28-8FAC-E135D9718D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57173A06-5F70-433B-BE11-2D6D21AC020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Oval 969">
              <a:extLst>
                <a:ext uri="{FF2B5EF4-FFF2-40B4-BE49-F238E27FC236}">
                  <a16:creationId xmlns:a16="http://schemas.microsoft.com/office/drawing/2014/main" id="{7C89650A-C928-447F-8246-E5DFF0B4E4F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99793089-CA8D-459E-AC20-15477D56C65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Arc 971">
              <a:extLst>
                <a:ext uri="{FF2B5EF4-FFF2-40B4-BE49-F238E27FC236}">
                  <a16:creationId xmlns:a16="http://schemas.microsoft.com/office/drawing/2014/main" id="{E49393DE-9C26-43D1-8FC9-719ECD3803D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3" name="Straight Connector 972">
              <a:extLst>
                <a:ext uri="{FF2B5EF4-FFF2-40B4-BE49-F238E27FC236}">
                  <a16:creationId xmlns:a16="http://schemas.microsoft.com/office/drawing/2014/main" id="{D3F80D2D-2F43-4597-841A-972550BEFE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4" name="Group 973">
            <a:extLst>
              <a:ext uri="{FF2B5EF4-FFF2-40B4-BE49-F238E27FC236}">
                <a16:creationId xmlns:a16="http://schemas.microsoft.com/office/drawing/2014/main" id="{2F080BAD-9BF6-4A70-9A58-2D38C7D28E8C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8098949F-1DF4-41CC-A118-906A5A3218E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Isosceles Triangle 975">
              <a:extLst>
                <a:ext uri="{FF2B5EF4-FFF2-40B4-BE49-F238E27FC236}">
                  <a16:creationId xmlns:a16="http://schemas.microsoft.com/office/drawing/2014/main" id="{6B578FC1-D0BC-4345-BFEF-1DDE94AB3E8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7" name="Straight Connector 976">
              <a:extLst>
                <a:ext uri="{FF2B5EF4-FFF2-40B4-BE49-F238E27FC236}">
                  <a16:creationId xmlns:a16="http://schemas.microsoft.com/office/drawing/2014/main" id="{1114141A-547A-4AA8-A2F7-7B2764CD281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8" name="Straight Connector 977">
              <a:extLst>
                <a:ext uri="{FF2B5EF4-FFF2-40B4-BE49-F238E27FC236}">
                  <a16:creationId xmlns:a16="http://schemas.microsoft.com/office/drawing/2014/main" id="{7DC39BA1-C3D6-4A59-8F34-08F46872A4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012B60AA-99EE-4E1A-8360-CDA3ED5D800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6F8F6AE5-53C6-4696-91DD-7B59E63864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9D293505-9203-4FD8-9621-EA6A375DB20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63542499-B9E1-4348-998E-E9B12E0A696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39EDC77F-2F80-4879-A607-2499538CF6B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F561E532-2125-4A0D-BB54-CA83F874B11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Oval 984">
              <a:extLst>
                <a:ext uri="{FF2B5EF4-FFF2-40B4-BE49-F238E27FC236}">
                  <a16:creationId xmlns:a16="http://schemas.microsoft.com/office/drawing/2014/main" id="{89ACD5AF-1C32-4F2D-8342-5790D22101F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EA07696A-121F-4365-8FE9-D3CD0718162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A379F9E2-E62E-4595-96BF-B438DEAAAC5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C124953E-967B-4CFE-BA35-2FD8C7ED13F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9" name="Group 988">
            <a:extLst>
              <a:ext uri="{FF2B5EF4-FFF2-40B4-BE49-F238E27FC236}">
                <a16:creationId xmlns:a16="http://schemas.microsoft.com/office/drawing/2014/main" id="{25EFBC59-DAC8-4786-BC3B-2EDD5A20F883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374BF850-F9CF-403D-8948-3C753EA5E3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Isosceles Triangle 990">
              <a:extLst>
                <a:ext uri="{FF2B5EF4-FFF2-40B4-BE49-F238E27FC236}">
                  <a16:creationId xmlns:a16="http://schemas.microsoft.com/office/drawing/2014/main" id="{0BB77CB3-16AD-4F90-9336-96AB1DE8044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92" name="Straight Connector 991">
              <a:extLst>
                <a:ext uri="{FF2B5EF4-FFF2-40B4-BE49-F238E27FC236}">
                  <a16:creationId xmlns:a16="http://schemas.microsoft.com/office/drawing/2014/main" id="{AA32BD52-3B6C-4C1A-8F83-CFCEBD9D734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3" name="Straight Connector 992">
              <a:extLst>
                <a:ext uri="{FF2B5EF4-FFF2-40B4-BE49-F238E27FC236}">
                  <a16:creationId xmlns:a16="http://schemas.microsoft.com/office/drawing/2014/main" id="{5D0E7F8A-06E0-4D1B-BE2D-64F5C40E08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F903AB98-8189-4075-BF8D-84ABFAA19AF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4E1E49DF-27EB-4AA5-8F36-EF18A44D1D0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FEC8F902-EEB1-43A0-A442-F1DE4103F13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C16C4054-11DE-40CF-BACE-C7BFFAB8E9C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9D73E65E-68C9-4272-91C5-5769C24F080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83EDDEF9-B619-4FE4-8CDA-53B3FD2D90C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Oval 999">
              <a:extLst>
                <a:ext uri="{FF2B5EF4-FFF2-40B4-BE49-F238E27FC236}">
                  <a16:creationId xmlns:a16="http://schemas.microsoft.com/office/drawing/2014/main" id="{4B0BBD88-E782-4BDD-AE00-2BB5F8C3600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A5959447-05AC-4B82-B291-77936FE6605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06FFB7ED-53E9-4312-AE40-E562CC70F61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B493184F-218A-425D-B772-8BC7201D251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4" name="Group 1003">
            <a:extLst>
              <a:ext uri="{FF2B5EF4-FFF2-40B4-BE49-F238E27FC236}">
                <a16:creationId xmlns:a16="http://schemas.microsoft.com/office/drawing/2014/main" id="{FABFD0AD-2C10-4530-808C-7FC627C105AD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A7626F00-BD3D-4F5E-B518-6EABBB15B37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Isosceles Triangle 1005">
              <a:extLst>
                <a:ext uri="{FF2B5EF4-FFF2-40B4-BE49-F238E27FC236}">
                  <a16:creationId xmlns:a16="http://schemas.microsoft.com/office/drawing/2014/main" id="{C61E8C8F-7E75-4265-B3E2-AC31731E4F9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7" name="Straight Connector 1006">
              <a:extLst>
                <a:ext uri="{FF2B5EF4-FFF2-40B4-BE49-F238E27FC236}">
                  <a16:creationId xmlns:a16="http://schemas.microsoft.com/office/drawing/2014/main" id="{0CE1ABB6-9B29-4847-96B8-5335BC90C4E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Straight Connector 1007">
              <a:extLst>
                <a:ext uri="{FF2B5EF4-FFF2-40B4-BE49-F238E27FC236}">
                  <a16:creationId xmlns:a16="http://schemas.microsoft.com/office/drawing/2014/main" id="{8AB97379-6C1A-467B-ADDC-BF57799950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C916E715-F713-4684-A830-70C9C8009D7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DCE52535-3E52-4243-B29D-1AB1573B559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67495652-BED5-4D3F-AA08-6742119A160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5FB3719C-4D46-469A-BF1D-0E50449E031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0728FE91-EAEA-4F9D-B079-12E83E58374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6BCDC6A1-0708-48B0-86E9-A36FC846D7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Oval 1014">
              <a:extLst>
                <a:ext uri="{FF2B5EF4-FFF2-40B4-BE49-F238E27FC236}">
                  <a16:creationId xmlns:a16="http://schemas.microsoft.com/office/drawing/2014/main" id="{5ADB5E65-965F-493D-988F-33C475D815C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300F1A55-2664-42FD-95AE-83A5D7FE839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40A4F43F-54F4-4935-BC2C-224156E4FB3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8" name="Straight Connector 1017">
              <a:extLst>
                <a:ext uri="{FF2B5EF4-FFF2-40B4-BE49-F238E27FC236}">
                  <a16:creationId xmlns:a16="http://schemas.microsoft.com/office/drawing/2014/main" id="{C28D2B1E-4713-494E-AAD1-DADC08D7DD8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9" name="Group 1018">
            <a:extLst>
              <a:ext uri="{FF2B5EF4-FFF2-40B4-BE49-F238E27FC236}">
                <a16:creationId xmlns:a16="http://schemas.microsoft.com/office/drawing/2014/main" id="{73A7A47D-7084-40E9-B08F-2F65CCB6BA87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6DF6316C-E56F-441A-A332-278648763CE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Isosceles Triangle 1020">
              <a:extLst>
                <a:ext uri="{FF2B5EF4-FFF2-40B4-BE49-F238E27FC236}">
                  <a16:creationId xmlns:a16="http://schemas.microsoft.com/office/drawing/2014/main" id="{D572793F-3ECA-4381-B625-E578ECFE222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22" name="Straight Connector 1021">
              <a:extLst>
                <a:ext uri="{FF2B5EF4-FFF2-40B4-BE49-F238E27FC236}">
                  <a16:creationId xmlns:a16="http://schemas.microsoft.com/office/drawing/2014/main" id="{A701E083-EAC9-49D2-8EE2-A11681E1785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Straight Connector 1022">
              <a:extLst>
                <a:ext uri="{FF2B5EF4-FFF2-40B4-BE49-F238E27FC236}">
                  <a16:creationId xmlns:a16="http://schemas.microsoft.com/office/drawing/2014/main" id="{48DA7FA2-1A0A-477D-B947-D77175994D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A1E03F6E-7AC4-409F-AB7E-B8427641619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67A602A7-B00B-4E41-923B-C618B8BF6B7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19CA882C-25AC-4912-AEE3-B7590988F51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00E248CD-552D-44F4-A876-422CB3E6607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1ADA9825-1BE8-476B-AFCB-214F174C4B4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9C874C1B-2E63-4775-A0A9-67C45938004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Oval 1029">
              <a:extLst>
                <a:ext uri="{FF2B5EF4-FFF2-40B4-BE49-F238E27FC236}">
                  <a16:creationId xmlns:a16="http://schemas.microsoft.com/office/drawing/2014/main" id="{BD538AAC-86B5-445B-9345-AFE57154C5D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031680F1-5ABA-439F-9ADF-9A32CF8CF32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3E8786D6-668B-406C-B381-B1E587EA1FE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3" name="Straight Connector 1032">
              <a:extLst>
                <a:ext uri="{FF2B5EF4-FFF2-40B4-BE49-F238E27FC236}">
                  <a16:creationId xmlns:a16="http://schemas.microsoft.com/office/drawing/2014/main" id="{544D0A46-22A0-44A3-8123-1B55A10996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0D446BCA-CA38-41AE-A76B-8701FF227D5F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CC24884F-282B-4BD7-BA3F-BE196E396C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Isosceles Triangle 1035">
              <a:extLst>
                <a:ext uri="{FF2B5EF4-FFF2-40B4-BE49-F238E27FC236}">
                  <a16:creationId xmlns:a16="http://schemas.microsoft.com/office/drawing/2014/main" id="{12284FCD-AB5A-4938-84E5-BA91D923CD4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7" name="Straight Connector 1036">
              <a:extLst>
                <a:ext uri="{FF2B5EF4-FFF2-40B4-BE49-F238E27FC236}">
                  <a16:creationId xmlns:a16="http://schemas.microsoft.com/office/drawing/2014/main" id="{0C14257E-DB52-4F4D-9113-033383E9CDF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Straight Connector 1037">
              <a:extLst>
                <a:ext uri="{FF2B5EF4-FFF2-40B4-BE49-F238E27FC236}">
                  <a16:creationId xmlns:a16="http://schemas.microsoft.com/office/drawing/2014/main" id="{0ECC610B-9640-4B5D-9F0E-42B1084331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FFEF3A2A-0266-41BC-B9BB-8CF9C05B05B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Arc 1039">
              <a:extLst>
                <a:ext uri="{FF2B5EF4-FFF2-40B4-BE49-F238E27FC236}">
                  <a16:creationId xmlns:a16="http://schemas.microsoft.com/office/drawing/2014/main" id="{B2EAAFDB-95BA-4DC7-AFF8-FF26ABA312F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55ED0F6A-105E-4565-AAD1-B76EBA5A5A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7C0A0B2F-1105-497F-A811-63E3B30FBA5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4EAA7C4B-730B-499F-B076-2A567874761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539E7DDC-D3F9-45FF-8F9F-8CB3A60E74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Oval 1044">
              <a:extLst>
                <a:ext uri="{FF2B5EF4-FFF2-40B4-BE49-F238E27FC236}">
                  <a16:creationId xmlns:a16="http://schemas.microsoft.com/office/drawing/2014/main" id="{CCB939CE-9D62-45F1-83E7-07820BFE478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84E3A7A4-2A34-4FD1-A171-60CD124AC8B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60126DC2-EA2E-476A-B2C1-B6C9D027DEC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8" name="Straight Connector 1047">
              <a:extLst>
                <a:ext uri="{FF2B5EF4-FFF2-40B4-BE49-F238E27FC236}">
                  <a16:creationId xmlns:a16="http://schemas.microsoft.com/office/drawing/2014/main" id="{539F7B4E-ED65-48CC-9BEA-C3657CD4986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9" name="Group 1048">
            <a:extLst>
              <a:ext uri="{FF2B5EF4-FFF2-40B4-BE49-F238E27FC236}">
                <a16:creationId xmlns:a16="http://schemas.microsoft.com/office/drawing/2014/main" id="{7AB4076B-A7A0-434E-8722-6BEE1196FAAE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A6089500-C636-4F3E-A838-0355B643691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Isosceles Triangle 1050">
              <a:extLst>
                <a:ext uri="{FF2B5EF4-FFF2-40B4-BE49-F238E27FC236}">
                  <a16:creationId xmlns:a16="http://schemas.microsoft.com/office/drawing/2014/main" id="{8D19B097-ED01-4167-8A8B-3FF4560ABED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52" name="Straight Connector 1051">
              <a:extLst>
                <a:ext uri="{FF2B5EF4-FFF2-40B4-BE49-F238E27FC236}">
                  <a16:creationId xmlns:a16="http://schemas.microsoft.com/office/drawing/2014/main" id="{C3D1B2BA-FDDB-4BC4-8B64-A6474C9144B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Straight Connector 1052">
              <a:extLst>
                <a:ext uri="{FF2B5EF4-FFF2-40B4-BE49-F238E27FC236}">
                  <a16:creationId xmlns:a16="http://schemas.microsoft.com/office/drawing/2014/main" id="{715BAA60-E88D-4CED-A69C-E31EEFAD5F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CFF8FCD7-F06E-4561-BFF7-4797663DFA7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6AC3B010-C53E-46C2-8937-AB96DAB70E8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2FB9DBCC-BD8E-4CD0-87B9-E51A81609E6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2856A906-E862-4C28-8383-E0F9EF42B1B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2726DCBC-4983-4093-BF25-0ACB857FAF6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Arc 1058">
              <a:extLst>
                <a:ext uri="{FF2B5EF4-FFF2-40B4-BE49-F238E27FC236}">
                  <a16:creationId xmlns:a16="http://schemas.microsoft.com/office/drawing/2014/main" id="{CC959987-C39E-4AEA-9F92-C9A7B88539C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Oval 1059">
              <a:extLst>
                <a:ext uri="{FF2B5EF4-FFF2-40B4-BE49-F238E27FC236}">
                  <a16:creationId xmlns:a16="http://schemas.microsoft.com/office/drawing/2014/main" id="{3C658921-380D-4562-85CA-C4107BFCD4D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05225E5C-BAA3-481E-B661-3E2AF5CCB78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D19EC9EE-66A5-4B13-A72F-E7D0A2FD9DE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D30DA93A-E8BC-4D49-AF2B-43FF84BA86C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4" name="Group 1063">
            <a:extLst>
              <a:ext uri="{FF2B5EF4-FFF2-40B4-BE49-F238E27FC236}">
                <a16:creationId xmlns:a16="http://schemas.microsoft.com/office/drawing/2014/main" id="{D7A211F3-5B7E-41CA-A3D4-F332E7CF352F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6A6272FF-C4BC-4E12-B9D7-BFFD7570E3D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Isosceles Triangle 1065">
              <a:extLst>
                <a:ext uri="{FF2B5EF4-FFF2-40B4-BE49-F238E27FC236}">
                  <a16:creationId xmlns:a16="http://schemas.microsoft.com/office/drawing/2014/main" id="{5583052D-0E40-4062-9672-8F088F013A6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7" name="Straight Connector 1066">
              <a:extLst>
                <a:ext uri="{FF2B5EF4-FFF2-40B4-BE49-F238E27FC236}">
                  <a16:creationId xmlns:a16="http://schemas.microsoft.com/office/drawing/2014/main" id="{E4D4C116-9D5A-4EBF-9724-654E1CBB09D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Straight Connector 1067">
              <a:extLst>
                <a:ext uri="{FF2B5EF4-FFF2-40B4-BE49-F238E27FC236}">
                  <a16:creationId xmlns:a16="http://schemas.microsoft.com/office/drawing/2014/main" id="{E139AF03-E0F7-46DF-80B1-C365EDFED1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4821D439-0A44-49A6-AD93-464E2111E9B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5A29EA9D-3FFD-446A-A928-C02D6C7E2A6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EBAF2BA3-4FC4-4B39-93E8-89DF604DF92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3A312F01-2016-4645-99B8-E990C6BD3E4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3DA0E0F3-8BFC-44C9-83AC-D63F1A72CEC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Arc 1073">
              <a:extLst>
                <a:ext uri="{FF2B5EF4-FFF2-40B4-BE49-F238E27FC236}">
                  <a16:creationId xmlns:a16="http://schemas.microsoft.com/office/drawing/2014/main" id="{D7CF8A34-303D-463A-B695-6EBD67F0318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Oval 1074">
              <a:extLst>
                <a:ext uri="{FF2B5EF4-FFF2-40B4-BE49-F238E27FC236}">
                  <a16:creationId xmlns:a16="http://schemas.microsoft.com/office/drawing/2014/main" id="{BEF53150-326B-4BF8-BF4B-36BA9331CFD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Arc 1075">
              <a:extLst>
                <a:ext uri="{FF2B5EF4-FFF2-40B4-BE49-F238E27FC236}">
                  <a16:creationId xmlns:a16="http://schemas.microsoft.com/office/drawing/2014/main" id="{951F0A3F-9FDF-4BF6-8ADE-1D9C2BF47F6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2077A7FC-914B-47B6-97F5-D9848625B0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F52FB267-845F-4AB2-B7D8-D5704394B55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9" name="Group 1078">
            <a:extLst>
              <a:ext uri="{FF2B5EF4-FFF2-40B4-BE49-F238E27FC236}">
                <a16:creationId xmlns:a16="http://schemas.microsoft.com/office/drawing/2014/main" id="{95B8F101-387C-4516-A134-FBC1009B9B82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1246B640-8693-43F1-B60C-FC7E2E7AE5A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Isosceles Triangle 1080">
              <a:extLst>
                <a:ext uri="{FF2B5EF4-FFF2-40B4-BE49-F238E27FC236}">
                  <a16:creationId xmlns:a16="http://schemas.microsoft.com/office/drawing/2014/main" id="{3C744E5B-62B4-40A8-9B7D-52929212CB3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82" name="Straight Connector 1081">
              <a:extLst>
                <a:ext uri="{FF2B5EF4-FFF2-40B4-BE49-F238E27FC236}">
                  <a16:creationId xmlns:a16="http://schemas.microsoft.com/office/drawing/2014/main" id="{CB2E7010-4EAF-4891-86E7-0B99C7195CE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Straight Connector 1082">
              <a:extLst>
                <a:ext uri="{FF2B5EF4-FFF2-40B4-BE49-F238E27FC236}">
                  <a16:creationId xmlns:a16="http://schemas.microsoft.com/office/drawing/2014/main" id="{F20F4A2A-9C66-4F96-A6F2-6EB02C8916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3AD97F4D-4EC5-48CA-9C69-B2F7F1F9C71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E972F7D9-C571-414B-943B-ABBEC541B9E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2F4E746B-FBDB-4A97-A5C6-A1A99B08639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4BBD6EE3-58B7-4C8D-8043-3B21B3BA939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3AFA579D-4B9C-48D2-B866-C0BEE0459E8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7A80E57F-62FB-43A6-B7E9-96EF3A0A9D3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E08706E7-23BF-4C10-B77B-B9F85D7C6D9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Arc 1090">
              <a:extLst>
                <a:ext uri="{FF2B5EF4-FFF2-40B4-BE49-F238E27FC236}">
                  <a16:creationId xmlns:a16="http://schemas.microsoft.com/office/drawing/2014/main" id="{C57FEFE3-0A09-4F94-8C6A-C4453FF1AA2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5413869E-B8C3-4858-8AE1-4259AE30152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8C853782-A57C-4A4E-AB23-DBC9CACAC3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4" name="Group 1093">
            <a:extLst>
              <a:ext uri="{FF2B5EF4-FFF2-40B4-BE49-F238E27FC236}">
                <a16:creationId xmlns:a16="http://schemas.microsoft.com/office/drawing/2014/main" id="{EE025E83-98A6-4C79-B14A-9A4D39CB7FE1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54163312-58F3-476E-9BBA-8E372C81656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Isosceles Triangle 1095">
              <a:extLst>
                <a:ext uri="{FF2B5EF4-FFF2-40B4-BE49-F238E27FC236}">
                  <a16:creationId xmlns:a16="http://schemas.microsoft.com/office/drawing/2014/main" id="{47BA2ADD-9E1A-4B78-9970-F886979733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6541A2F6-C26C-4A2B-B95A-4C695F8604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B75A17FD-CA9B-458E-8805-1DC15DFE27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B3A76121-F738-4746-8451-EC8CA279B65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521E3C56-0C8E-4230-B0D2-47C7070DAD2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5408EA9B-095B-46DC-8F5E-421CF6FC2F0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442D5D09-2991-41EE-B925-B5B0F59D25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6CB9F35C-4DA4-4555-80B3-2D680D94952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7427EEB5-D9E5-4988-8CB9-D60B6CE7B7E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Oval 1104">
              <a:extLst>
                <a:ext uri="{FF2B5EF4-FFF2-40B4-BE49-F238E27FC236}">
                  <a16:creationId xmlns:a16="http://schemas.microsoft.com/office/drawing/2014/main" id="{A4C2696A-9E00-4CCC-83DF-80EF17339EE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CBAE4E70-C52A-4E98-99E1-66A8F796226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C6D67A5E-F014-4989-B681-2EC34CCFECA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D3A5CC18-E944-42D1-83E6-ED2F9F51257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9" name="Group 1108">
            <a:extLst>
              <a:ext uri="{FF2B5EF4-FFF2-40B4-BE49-F238E27FC236}">
                <a16:creationId xmlns:a16="http://schemas.microsoft.com/office/drawing/2014/main" id="{F5E438FC-7E75-46A0-9D28-B58E07B09379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615811CA-2705-4DA8-AA8F-EE16268F99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Isosceles Triangle 1110">
              <a:extLst>
                <a:ext uri="{FF2B5EF4-FFF2-40B4-BE49-F238E27FC236}">
                  <a16:creationId xmlns:a16="http://schemas.microsoft.com/office/drawing/2014/main" id="{6072903A-42D2-4B92-9B4C-D738CB39A12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12" name="Straight Connector 1111">
              <a:extLst>
                <a:ext uri="{FF2B5EF4-FFF2-40B4-BE49-F238E27FC236}">
                  <a16:creationId xmlns:a16="http://schemas.microsoft.com/office/drawing/2014/main" id="{AAA968B4-FD32-4EE6-A143-63AF0CE32E0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Straight Connector 1112">
              <a:extLst>
                <a:ext uri="{FF2B5EF4-FFF2-40B4-BE49-F238E27FC236}">
                  <a16:creationId xmlns:a16="http://schemas.microsoft.com/office/drawing/2014/main" id="{C420CE8C-92DE-47D8-B2CC-195F08A0EA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67128A05-0EB1-4DE9-8F95-18619A9DB5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5822F6F4-81EF-4B4F-8A24-3E5FA3EDCFF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F896C482-1ECB-49C9-98E4-5E3EBC71FE6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38F24497-706A-4884-8781-4926D1EE34E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FE1891F8-1939-4146-9DC7-B40445EB4A3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14FA384D-2A97-4A8C-A984-6217D018267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Oval 1119">
              <a:extLst>
                <a:ext uri="{FF2B5EF4-FFF2-40B4-BE49-F238E27FC236}">
                  <a16:creationId xmlns:a16="http://schemas.microsoft.com/office/drawing/2014/main" id="{486614F0-694E-4267-A117-E2EFE89C7C1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7CACB571-54A6-4BD5-8730-E3F2AD94B2B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25CF5E78-5969-41E9-A6A9-8F61BE4B9B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9E23E9BC-CD3E-496B-86A7-081C447AC72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E134C71F-8A90-4B83-96BB-1020D62CE6E1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2E1B5892-BE16-4986-ABEA-52F217EC2D7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Isosceles Triangle 1125">
              <a:extLst>
                <a:ext uri="{FF2B5EF4-FFF2-40B4-BE49-F238E27FC236}">
                  <a16:creationId xmlns:a16="http://schemas.microsoft.com/office/drawing/2014/main" id="{34ED809F-A62A-4204-8430-9DC13F5CC2D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7" name="Straight Connector 1126">
              <a:extLst>
                <a:ext uri="{FF2B5EF4-FFF2-40B4-BE49-F238E27FC236}">
                  <a16:creationId xmlns:a16="http://schemas.microsoft.com/office/drawing/2014/main" id="{253DBA27-E3B9-4A96-9744-8F7F86E162B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Straight Connector 1127">
              <a:extLst>
                <a:ext uri="{FF2B5EF4-FFF2-40B4-BE49-F238E27FC236}">
                  <a16:creationId xmlns:a16="http://schemas.microsoft.com/office/drawing/2014/main" id="{D95BE7F5-0197-445E-BA77-70B0CA8167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F3876BD0-1604-4911-87D1-077BA26F908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6EF0C949-BEBC-480F-8BF5-2E60FA3206C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2A603ED7-DCE6-4D35-8C53-D1D1CA99A5A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7B0C8B0F-6079-4C29-8CA5-CB3AF5AAE86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9C43A891-3EFD-4742-BF03-9E55A97075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2E3F98BC-5445-49B6-A9B9-655BE023DC7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4F694FC4-BFA5-41A0-843C-A3484B703C6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9E7FA8AE-F813-4186-B123-89C31B014EF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C5D8FAAA-E2B6-4278-ABC8-2F8A8856D07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8" name="Straight Connector 1137">
              <a:extLst>
                <a:ext uri="{FF2B5EF4-FFF2-40B4-BE49-F238E27FC236}">
                  <a16:creationId xmlns:a16="http://schemas.microsoft.com/office/drawing/2014/main" id="{64D7B5B2-CF38-4287-B6BA-AAC048F5787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9" name="Group 1138">
            <a:extLst>
              <a:ext uri="{FF2B5EF4-FFF2-40B4-BE49-F238E27FC236}">
                <a16:creationId xmlns:a16="http://schemas.microsoft.com/office/drawing/2014/main" id="{B5761764-CD39-4070-9104-A8FAE56400C7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916423E2-8D31-4CF2-AF2E-D0C37EA86D1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Isosceles Triangle 1140">
              <a:extLst>
                <a:ext uri="{FF2B5EF4-FFF2-40B4-BE49-F238E27FC236}">
                  <a16:creationId xmlns:a16="http://schemas.microsoft.com/office/drawing/2014/main" id="{6BD9FBBE-6F92-4649-B399-1976E9CE2DA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42" name="Straight Connector 1141">
              <a:extLst>
                <a:ext uri="{FF2B5EF4-FFF2-40B4-BE49-F238E27FC236}">
                  <a16:creationId xmlns:a16="http://schemas.microsoft.com/office/drawing/2014/main" id="{2610FB33-5D75-4889-905C-3B37B21CEFD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3" name="Straight Connector 1142">
              <a:extLst>
                <a:ext uri="{FF2B5EF4-FFF2-40B4-BE49-F238E27FC236}">
                  <a16:creationId xmlns:a16="http://schemas.microsoft.com/office/drawing/2014/main" id="{835F066E-A857-44FB-929C-32754C7E55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605CC088-7A94-4BBA-827E-A8FD1C2BABC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88356CDD-F9DC-408B-BB44-6B1A96582B2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38293634-8E68-48B2-A843-883AD4183BD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60DD6AED-999C-47F0-BF94-982531FBC04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EDD8A8E8-6F71-43B7-87C2-1F3A44C031A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6032204F-F905-4DDB-8D4E-B77AFCE4B93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0" name="Oval 1149">
              <a:extLst>
                <a:ext uri="{FF2B5EF4-FFF2-40B4-BE49-F238E27FC236}">
                  <a16:creationId xmlns:a16="http://schemas.microsoft.com/office/drawing/2014/main" id="{15104876-3699-47EF-BA04-10ADF5AAD3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FFEA60A1-2A54-4580-AA8B-47BE7FADA28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43FF94A9-7316-4B88-9016-F54040E08F4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3" name="Straight Connector 1152">
              <a:extLst>
                <a:ext uri="{FF2B5EF4-FFF2-40B4-BE49-F238E27FC236}">
                  <a16:creationId xmlns:a16="http://schemas.microsoft.com/office/drawing/2014/main" id="{E183F4C0-6506-41A9-B727-83D822AD9FB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FA2274F7-43FB-480F-BB16-F9F84320FDE9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D8580443-E9E3-4882-B802-B1E177FB98E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Isosceles Triangle 1155">
              <a:extLst>
                <a:ext uri="{FF2B5EF4-FFF2-40B4-BE49-F238E27FC236}">
                  <a16:creationId xmlns:a16="http://schemas.microsoft.com/office/drawing/2014/main" id="{5BEEE961-234D-4028-BBB2-6018C0755B7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7" name="Straight Connector 1156">
              <a:extLst>
                <a:ext uri="{FF2B5EF4-FFF2-40B4-BE49-F238E27FC236}">
                  <a16:creationId xmlns:a16="http://schemas.microsoft.com/office/drawing/2014/main" id="{43CA26CD-0239-4AAA-89F5-3FBEDA911E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8" name="Straight Connector 1157">
              <a:extLst>
                <a:ext uri="{FF2B5EF4-FFF2-40B4-BE49-F238E27FC236}">
                  <a16:creationId xmlns:a16="http://schemas.microsoft.com/office/drawing/2014/main" id="{2F790AC3-2077-4EA9-9351-8A4596A9D5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5575D17A-7D08-4527-B0DC-91DE6DFB571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0563DB6F-2EF2-4D9F-9913-30433B7FF94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ABAF874B-C65B-4A58-8261-1F65E2CFAFC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D731C339-68BD-4457-BADF-2212BE6785A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4D9419E7-12DB-4D30-8555-527D715C4DB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6DEBAC48-2D5B-4406-9354-C146FBFACE2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5" name="Oval 1164">
              <a:extLst>
                <a:ext uri="{FF2B5EF4-FFF2-40B4-BE49-F238E27FC236}">
                  <a16:creationId xmlns:a16="http://schemas.microsoft.com/office/drawing/2014/main" id="{57B7C6B4-2D44-4D43-B9C0-48D3D971BA8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7A6A4708-2DED-4E14-A8E3-3B0F5164E0A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B3086EA0-F905-4889-8A84-54301E43066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8" name="Straight Connector 1167">
              <a:extLst>
                <a:ext uri="{FF2B5EF4-FFF2-40B4-BE49-F238E27FC236}">
                  <a16:creationId xmlns:a16="http://schemas.microsoft.com/office/drawing/2014/main" id="{F0C47A20-812D-4158-8D1A-6497EDA953B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9" name="Group 1168">
            <a:extLst>
              <a:ext uri="{FF2B5EF4-FFF2-40B4-BE49-F238E27FC236}">
                <a16:creationId xmlns:a16="http://schemas.microsoft.com/office/drawing/2014/main" id="{0A899B3C-662E-4D08-B5BF-3608B6FD8C9E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2CAA051E-D3D8-4718-B301-B70E88F9C79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Isosceles Triangle 1170">
              <a:extLst>
                <a:ext uri="{FF2B5EF4-FFF2-40B4-BE49-F238E27FC236}">
                  <a16:creationId xmlns:a16="http://schemas.microsoft.com/office/drawing/2014/main" id="{BA2772AF-7D4D-4FA7-8B3D-31AE1BC0A35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C6B14ACD-3C07-4DBB-9CFC-4C8B6C7477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3" name="Straight Connector 1172">
              <a:extLst>
                <a:ext uri="{FF2B5EF4-FFF2-40B4-BE49-F238E27FC236}">
                  <a16:creationId xmlns:a16="http://schemas.microsoft.com/office/drawing/2014/main" id="{63FBCAAF-F08F-4CE6-8ED2-5487AACF18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D234478A-4E22-4BF3-AA5E-C4BFEF6C368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1DB401D4-9E18-4921-93D9-880827D9EC7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Arc 1175">
              <a:extLst>
                <a:ext uri="{FF2B5EF4-FFF2-40B4-BE49-F238E27FC236}">
                  <a16:creationId xmlns:a16="http://schemas.microsoft.com/office/drawing/2014/main" id="{F8935BDB-D349-4AE5-936B-A147B779250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27D1F973-E3BF-4DD0-8E05-60816F40ED6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A0ABCAB0-95BF-4892-86F5-2E66244B077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Arc 1178">
              <a:extLst>
                <a:ext uri="{FF2B5EF4-FFF2-40B4-BE49-F238E27FC236}">
                  <a16:creationId xmlns:a16="http://schemas.microsoft.com/office/drawing/2014/main" id="{5E285800-7B93-46AF-8CBC-ECC90B2D507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0" name="Oval 1179">
              <a:extLst>
                <a:ext uri="{FF2B5EF4-FFF2-40B4-BE49-F238E27FC236}">
                  <a16:creationId xmlns:a16="http://schemas.microsoft.com/office/drawing/2014/main" id="{2F65AF5A-9F6F-47C4-ABD5-207A9F79E28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A1C0D680-04BE-4248-8658-DDE04C5C4C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AE1EBD46-A2F5-468F-A922-2CCE0B66D1C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8D7C7400-469E-4E91-95C4-12DD7225B8D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4" name="Group 1183">
            <a:extLst>
              <a:ext uri="{FF2B5EF4-FFF2-40B4-BE49-F238E27FC236}">
                <a16:creationId xmlns:a16="http://schemas.microsoft.com/office/drawing/2014/main" id="{76706F23-F996-4217-B36B-B34C49E07494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7541E2F2-1758-415B-B041-D65741579BC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Isosceles Triangle 1185">
              <a:extLst>
                <a:ext uri="{FF2B5EF4-FFF2-40B4-BE49-F238E27FC236}">
                  <a16:creationId xmlns:a16="http://schemas.microsoft.com/office/drawing/2014/main" id="{4CB916AD-5B3F-43FD-ADF0-988C5DDC3D7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7" name="Straight Connector 1186">
              <a:extLst>
                <a:ext uri="{FF2B5EF4-FFF2-40B4-BE49-F238E27FC236}">
                  <a16:creationId xmlns:a16="http://schemas.microsoft.com/office/drawing/2014/main" id="{2059C785-ABD6-476B-AC56-55BA10050F6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8" name="Straight Connector 1187">
              <a:extLst>
                <a:ext uri="{FF2B5EF4-FFF2-40B4-BE49-F238E27FC236}">
                  <a16:creationId xmlns:a16="http://schemas.microsoft.com/office/drawing/2014/main" id="{1A298731-553B-449C-BD4A-F58708A832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AA80BFB3-075D-45E8-B079-F6CCA869D36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02F25EC1-4903-4C18-88E2-6E02F4F04EE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8DBCFE7F-F096-4D69-A70F-30BE31A43BB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481D651A-CC6B-4B4D-99E7-81EE93B9BD7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2154B21B-10D6-46F4-8B6A-A90E88683B1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5395D1C2-BBDA-4B22-B80C-20C14130B4B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Oval 1194">
              <a:extLst>
                <a:ext uri="{FF2B5EF4-FFF2-40B4-BE49-F238E27FC236}">
                  <a16:creationId xmlns:a16="http://schemas.microsoft.com/office/drawing/2014/main" id="{90262BF8-E3B6-4C05-BDE1-87D8794F496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Arc 1195">
              <a:extLst>
                <a:ext uri="{FF2B5EF4-FFF2-40B4-BE49-F238E27FC236}">
                  <a16:creationId xmlns:a16="http://schemas.microsoft.com/office/drawing/2014/main" id="{F6E8382D-2B2D-428C-BE60-089E63DF0B3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F8BD670A-2A5B-4629-A012-533C9AD413B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1E98853A-B738-4B40-B0C5-E8DB506528E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9" name="Group 1198">
            <a:extLst>
              <a:ext uri="{FF2B5EF4-FFF2-40B4-BE49-F238E27FC236}">
                <a16:creationId xmlns:a16="http://schemas.microsoft.com/office/drawing/2014/main" id="{CAD7C7C9-8118-468F-A7AD-16205E2F6D3B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E025BEAA-1B3F-4D36-9F6C-23A0EA96D48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Isosceles Triangle 1200">
              <a:extLst>
                <a:ext uri="{FF2B5EF4-FFF2-40B4-BE49-F238E27FC236}">
                  <a16:creationId xmlns:a16="http://schemas.microsoft.com/office/drawing/2014/main" id="{620DE3A9-84CE-493F-97F0-D5B074049D7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02" name="Straight Connector 1201">
              <a:extLst>
                <a:ext uri="{FF2B5EF4-FFF2-40B4-BE49-F238E27FC236}">
                  <a16:creationId xmlns:a16="http://schemas.microsoft.com/office/drawing/2014/main" id="{2BF05689-E691-40F8-9DB2-51EF5BD4B84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3" name="Straight Connector 1202">
              <a:extLst>
                <a:ext uri="{FF2B5EF4-FFF2-40B4-BE49-F238E27FC236}">
                  <a16:creationId xmlns:a16="http://schemas.microsoft.com/office/drawing/2014/main" id="{C04CD02E-6CEA-455F-857B-E5F6809813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84127A86-0705-42B0-B818-24CBE07EC95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536D7968-BEC7-46BF-8A4C-7778AEC1340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DED596AE-075F-47DD-BB97-2A65E1917A3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023D1CCF-F3F2-41E7-9C93-78B59D47781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3CB8698F-3876-4484-AC7B-C4255E7855A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BB26D1EC-0A30-4ED3-B581-9C61EF9FE19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0" name="Oval 1209">
              <a:extLst>
                <a:ext uri="{FF2B5EF4-FFF2-40B4-BE49-F238E27FC236}">
                  <a16:creationId xmlns:a16="http://schemas.microsoft.com/office/drawing/2014/main" id="{420B5137-F29B-498D-89E0-FEB8D8BB21C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44C95691-3349-4278-8E02-198CD4AA638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Arc 1211">
              <a:extLst>
                <a:ext uri="{FF2B5EF4-FFF2-40B4-BE49-F238E27FC236}">
                  <a16:creationId xmlns:a16="http://schemas.microsoft.com/office/drawing/2014/main" id="{CDCA4345-CFCE-4674-AFE0-C38EA5584D9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A133151D-0B51-4014-839F-B222AFC81F8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4" name="Group 1213">
            <a:extLst>
              <a:ext uri="{FF2B5EF4-FFF2-40B4-BE49-F238E27FC236}">
                <a16:creationId xmlns:a16="http://schemas.microsoft.com/office/drawing/2014/main" id="{6B70E2F0-992A-448A-8AD2-A770EECDABA9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6DBDFEC1-4DEC-4B4A-AB9E-E855D96F65A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Isosceles Triangle 1215">
              <a:extLst>
                <a:ext uri="{FF2B5EF4-FFF2-40B4-BE49-F238E27FC236}">
                  <a16:creationId xmlns:a16="http://schemas.microsoft.com/office/drawing/2014/main" id="{3FC3E4D1-F223-43FD-BA93-2AD855DDB54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7" name="Straight Connector 1216">
              <a:extLst>
                <a:ext uri="{FF2B5EF4-FFF2-40B4-BE49-F238E27FC236}">
                  <a16:creationId xmlns:a16="http://schemas.microsoft.com/office/drawing/2014/main" id="{9B2968A6-99EE-44E6-AED1-4EA5E809F6A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8" name="Straight Connector 1217">
              <a:extLst>
                <a:ext uri="{FF2B5EF4-FFF2-40B4-BE49-F238E27FC236}">
                  <a16:creationId xmlns:a16="http://schemas.microsoft.com/office/drawing/2014/main" id="{DA2FA725-5A34-4913-A6B2-975DEB1F08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C4C63ED6-8B6C-4659-AD4B-7F1AD084D2A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F9909CC1-6795-43EB-BC57-0F73CC3E924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10C4B83C-C707-41FD-8935-2A10C788ECE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733BDBBF-320D-4F26-AB83-AE52BF9FFD1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FFF8E023-A147-4C8E-9AD8-CDEF0C207F8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FBC0B780-17B8-4E61-A1A5-1049B0A196E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Oval 1224">
              <a:extLst>
                <a:ext uri="{FF2B5EF4-FFF2-40B4-BE49-F238E27FC236}">
                  <a16:creationId xmlns:a16="http://schemas.microsoft.com/office/drawing/2014/main" id="{126C21F9-468D-446F-849D-17274FD0541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7A72318D-DF6F-44E5-81F1-8E0DE7BEB07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7" name="Arc 1226">
              <a:extLst>
                <a:ext uri="{FF2B5EF4-FFF2-40B4-BE49-F238E27FC236}">
                  <a16:creationId xmlns:a16="http://schemas.microsoft.com/office/drawing/2014/main" id="{65004F47-9AFA-4F97-BD9D-877B0E30F7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8" name="Straight Connector 1227">
              <a:extLst>
                <a:ext uri="{FF2B5EF4-FFF2-40B4-BE49-F238E27FC236}">
                  <a16:creationId xmlns:a16="http://schemas.microsoft.com/office/drawing/2014/main" id="{4CD71C27-0610-4C49-B62B-418DDD7D237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9" name="Group 1228">
            <a:extLst>
              <a:ext uri="{FF2B5EF4-FFF2-40B4-BE49-F238E27FC236}">
                <a16:creationId xmlns:a16="http://schemas.microsoft.com/office/drawing/2014/main" id="{FF77C9E1-2398-4AB6-8957-25BA99D28392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C9E53C27-BFFF-4B98-A7C8-E8047387C8F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Isosceles Triangle 1230">
              <a:extLst>
                <a:ext uri="{FF2B5EF4-FFF2-40B4-BE49-F238E27FC236}">
                  <a16:creationId xmlns:a16="http://schemas.microsoft.com/office/drawing/2014/main" id="{74DBBB89-EB2B-429A-814E-912407BBA2D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32" name="Straight Connector 1231">
              <a:extLst>
                <a:ext uri="{FF2B5EF4-FFF2-40B4-BE49-F238E27FC236}">
                  <a16:creationId xmlns:a16="http://schemas.microsoft.com/office/drawing/2014/main" id="{3C4E4EF8-BBE1-4D31-9B29-5AD2A8222FB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3" name="Straight Connector 1232">
              <a:extLst>
                <a:ext uri="{FF2B5EF4-FFF2-40B4-BE49-F238E27FC236}">
                  <a16:creationId xmlns:a16="http://schemas.microsoft.com/office/drawing/2014/main" id="{464DC7C1-CC0B-49FB-A0E3-E5EFB527DF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CB942DB8-AAF0-4B35-8481-8CD2F6C2677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6793AB06-1812-4E80-90D9-7812E9CE4A9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74A6771C-A184-4EAF-BBB5-DC6B4737F67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AF15797C-118F-419F-949F-BA12156ABB9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B276CF7F-0CA0-47B3-9969-040881ABDB7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18BFDCF4-D88C-4C4D-BBE8-B87A5D010A1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0" name="Oval 1239">
              <a:extLst>
                <a:ext uri="{FF2B5EF4-FFF2-40B4-BE49-F238E27FC236}">
                  <a16:creationId xmlns:a16="http://schemas.microsoft.com/office/drawing/2014/main" id="{22D617C6-F716-411D-88BC-D6CCAF4F41D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A56915A5-A3C8-4E83-A0FE-C453FCFF026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A0CE83D0-87F4-4B09-9EBE-F7DFEC181B5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28EC548C-17E6-47F7-8B58-BD338699CF2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44" name="Group 1243">
            <a:extLst>
              <a:ext uri="{FF2B5EF4-FFF2-40B4-BE49-F238E27FC236}">
                <a16:creationId xmlns:a16="http://schemas.microsoft.com/office/drawing/2014/main" id="{FF3C1CC6-C269-48A4-8A6B-58270A21D78B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D59730CA-28B4-4027-ADF3-5C54E2E6CFA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Isosceles Triangle 1245">
              <a:extLst>
                <a:ext uri="{FF2B5EF4-FFF2-40B4-BE49-F238E27FC236}">
                  <a16:creationId xmlns:a16="http://schemas.microsoft.com/office/drawing/2014/main" id="{218FB454-F3D1-431F-9B6A-ED95F3758FD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7" name="Straight Connector 1246">
              <a:extLst>
                <a:ext uri="{FF2B5EF4-FFF2-40B4-BE49-F238E27FC236}">
                  <a16:creationId xmlns:a16="http://schemas.microsoft.com/office/drawing/2014/main" id="{BE584A59-51FD-40BA-8C20-92C3FFA14EC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8" name="Straight Connector 1247">
              <a:extLst>
                <a:ext uri="{FF2B5EF4-FFF2-40B4-BE49-F238E27FC236}">
                  <a16:creationId xmlns:a16="http://schemas.microsoft.com/office/drawing/2014/main" id="{7FE3159A-D49F-40DF-AE8D-488A1AD6EB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DB3ED4C6-FFFC-4483-BB56-ED0DB20A3AC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1351235C-FAF2-4C8C-BB0F-B29940260FA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D91170E8-27AA-4B8C-A4A5-6A83137E35D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01421B05-A47D-4EC9-9452-E778AAE23E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D07DA9A9-9AAE-40B3-B370-460FEE20EA2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7997D9C8-1B61-4343-8761-BAC0AC5BEE2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Oval 1254">
              <a:extLst>
                <a:ext uri="{FF2B5EF4-FFF2-40B4-BE49-F238E27FC236}">
                  <a16:creationId xmlns:a16="http://schemas.microsoft.com/office/drawing/2014/main" id="{CDB32ABE-20C8-405E-9E97-0587890B998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E03B7BA6-5CFD-4710-BC28-21C9AA5F9E3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9BCF254D-5CC4-4FEB-8D51-FAB1A2D2895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D6C67FBB-C979-4B9C-986C-0E68C6A76CA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9" name="Group 1258">
            <a:extLst>
              <a:ext uri="{FF2B5EF4-FFF2-40B4-BE49-F238E27FC236}">
                <a16:creationId xmlns:a16="http://schemas.microsoft.com/office/drawing/2014/main" id="{1160643C-0031-4A79-BFFE-6ADA65B45DA6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20251934-F443-43B6-9631-C3BAE069644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Isosceles Triangle 1260">
              <a:extLst>
                <a:ext uri="{FF2B5EF4-FFF2-40B4-BE49-F238E27FC236}">
                  <a16:creationId xmlns:a16="http://schemas.microsoft.com/office/drawing/2014/main" id="{99CF8685-A2E0-46AA-B3DB-0223B0A214A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62" name="Straight Connector 1261">
              <a:extLst>
                <a:ext uri="{FF2B5EF4-FFF2-40B4-BE49-F238E27FC236}">
                  <a16:creationId xmlns:a16="http://schemas.microsoft.com/office/drawing/2014/main" id="{082822AE-90E7-450E-B3EC-A41224E8E0A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3" name="Straight Connector 1262">
              <a:extLst>
                <a:ext uri="{FF2B5EF4-FFF2-40B4-BE49-F238E27FC236}">
                  <a16:creationId xmlns:a16="http://schemas.microsoft.com/office/drawing/2014/main" id="{17CC3D86-62B8-4DFC-9C39-6795CA565C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DDC882E5-42B7-4F58-9507-F11157EECCC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43190903-7B95-471D-A83E-594187DE05D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4E3FA04B-3F9F-4CDF-8EEB-358CBA4016A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661AE6DC-4BA2-4056-97E4-F6E6C764FB7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BF46AE56-81C0-42EC-8F76-F4419F90329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E9FAF0F6-50E8-436A-981B-10A023752B8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0" name="Oval 1269">
              <a:extLst>
                <a:ext uri="{FF2B5EF4-FFF2-40B4-BE49-F238E27FC236}">
                  <a16:creationId xmlns:a16="http://schemas.microsoft.com/office/drawing/2014/main" id="{8BE04B99-38C9-46A9-9541-7A9C4CCF492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AC25AD84-4F41-4994-B116-E49A3F0748C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0A61B450-0B22-4276-BF0B-23B83DBBD98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3" name="Straight Connector 1272">
              <a:extLst>
                <a:ext uri="{FF2B5EF4-FFF2-40B4-BE49-F238E27FC236}">
                  <a16:creationId xmlns:a16="http://schemas.microsoft.com/office/drawing/2014/main" id="{3BFA8CD9-7921-43AF-8F71-387106C7387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4" name="Group 1273">
            <a:extLst>
              <a:ext uri="{FF2B5EF4-FFF2-40B4-BE49-F238E27FC236}">
                <a16:creationId xmlns:a16="http://schemas.microsoft.com/office/drawing/2014/main" id="{0DD71C53-B90F-4E3F-9607-CBB393D28932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A330FB7A-5279-4A20-BDEB-20A8E22D716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Isosceles Triangle 1275">
              <a:extLst>
                <a:ext uri="{FF2B5EF4-FFF2-40B4-BE49-F238E27FC236}">
                  <a16:creationId xmlns:a16="http://schemas.microsoft.com/office/drawing/2014/main" id="{C06B1CDF-2CC8-4B90-91DB-6203CDF3417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7" name="Straight Connector 1276">
              <a:extLst>
                <a:ext uri="{FF2B5EF4-FFF2-40B4-BE49-F238E27FC236}">
                  <a16:creationId xmlns:a16="http://schemas.microsoft.com/office/drawing/2014/main" id="{100E1B6C-66B5-4454-B2F6-F88B24BA85C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8" name="Straight Connector 1277">
              <a:extLst>
                <a:ext uri="{FF2B5EF4-FFF2-40B4-BE49-F238E27FC236}">
                  <a16:creationId xmlns:a16="http://schemas.microsoft.com/office/drawing/2014/main" id="{900FF4DD-7CAE-4B96-B4DC-2336968F2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F9DC6D41-492F-412B-B002-1E746B065A3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BA129753-41CE-4DAE-A855-55FDB68AB11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3BE39BD1-757F-42B7-A352-2B6F1D09EEA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FDA2D8A8-DE3B-4F59-8039-64DECF169A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8269B700-083D-46C3-80B8-B574DC25011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D0FBD2F9-3E30-4A26-87AF-FD48A25A65E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5" name="Oval 1284">
              <a:extLst>
                <a:ext uri="{FF2B5EF4-FFF2-40B4-BE49-F238E27FC236}">
                  <a16:creationId xmlns:a16="http://schemas.microsoft.com/office/drawing/2014/main" id="{DEA902A3-B06B-4DDD-AC51-B5358B6EE1A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BA102A31-96D2-4293-AF0C-A34383B8A23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945009DE-B42F-460E-A822-9E033969D40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8" name="Straight Connector 1287">
              <a:extLst>
                <a:ext uri="{FF2B5EF4-FFF2-40B4-BE49-F238E27FC236}">
                  <a16:creationId xmlns:a16="http://schemas.microsoft.com/office/drawing/2014/main" id="{B0AF724B-C37B-40A3-955F-87745E8578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9" name="Group 1288">
            <a:extLst>
              <a:ext uri="{FF2B5EF4-FFF2-40B4-BE49-F238E27FC236}">
                <a16:creationId xmlns:a16="http://schemas.microsoft.com/office/drawing/2014/main" id="{D8A35E49-80A6-4CB7-9357-60770A340E4F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6B4202B6-527E-4060-9D9E-98B0A4EFDA7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Isosceles Triangle 1290">
              <a:extLst>
                <a:ext uri="{FF2B5EF4-FFF2-40B4-BE49-F238E27FC236}">
                  <a16:creationId xmlns:a16="http://schemas.microsoft.com/office/drawing/2014/main" id="{7752B909-E130-466D-A97F-BCBCE0DB0B4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92" name="Straight Connector 1291">
              <a:extLst>
                <a:ext uri="{FF2B5EF4-FFF2-40B4-BE49-F238E27FC236}">
                  <a16:creationId xmlns:a16="http://schemas.microsoft.com/office/drawing/2014/main" id="{40B11D95-DBAC-497A-B617-056286578D5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3" name="Straight Connector 1292">
              <a:extLst>
                <a:ext uri="{FF2B5EF4-FFF2-40B4-BE49-F238E27FC236}">
                  <a16:creationId xmlns:a16="http://schemas.microsoft.com/office/drawing/2014/main" id="{24ED243B-522A-4C4A-AF8A-FA5EA90307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26BD5513-81F3-4810-BBB6-A8B59DF9F33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Arc 1294">
              <a:extLst>
                <a:ext uri="{FF2B5EF4-FFF2-40B4-BE49-F238E27FC236}">
                  <a16:creationId xmlns:a16="http://schemas.microsoft.com/office/drawing/2014/main" id="{36A756AD-6D23-4B6E-A770-810779D1A95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E77274CF-946D-4B68-908D-3F69DC32FB5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2BB1A9D1-C66B-45F9-ACCF-8675680D63F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B9B90755-9DDD-41EF-8123-FE05F65E7ED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D10DBAD9-7A29-4E67-A06E-D2A6FD70150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0" name="Oval 1299">
              <a:extLst>
                <a:ext uri="{FF2B5EF4-FFF2-40B4-BE49-F238E27FC236}">
                  <a16:creationId xmlns:a16="http://schemas.microsoft.com/office/drawing/2014/main" id="{B2AC9F5B-058A-4A82-A7D0-BB4E6965987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D81238F9-C0F3-48B3-8B5E-EB187BE4DAA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611B6021-12BC-4972-9C0B-6EB4C4FE27A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3" name="Straight Connector 1302">
              <a:extLst>
                <a:ext uri="{FF2B5EF4-FFF2-40B4-BE49-F238E27FC236}">
                  <a16:creationId xmlns:a16="http://schemas.microsoft.com/office/drawing/2014/main" id="{5A63CF34-9E38-4A3F-AD79-DD5C89628BB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4" name="Group 1303">
            <a:extLst>
              <a:ext uri="{FF2B5EF4-FFF2-40B4-BE49-F238E27FC236}">
                <a16:creationId xmlns:a16="http://schemas.microsoft.com/office/drawing/2014/main" id="{972765EB-6102-4BE2-974D-6C0C9BBF05E5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51BFA57E-649D-4AC0-8848-5491272D0B9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Isosceles Triangle 1305">
              <a:extLst>
                <a:ext uri="{FF2B5EF4-FFF2-40B4-BE49-F238E27FC236}">
                  <a16:creationId xmlns:a16="http://schemas.microsoft.com/office/drawing/2014/main" id="{4121976D-DD13-4912-8BB7-32894A41E7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7" name="Straight Connector 1306">
              <a:extLst>
                <a:ext uri="{FF2B5EF4-FFF2-40B4-BE49-F238E27FC236}">
                  <a16:creationId xmlns:a16="http://schemas.microsoft.com/office/drawing/2014/main" id="{AE1449DA-C5B4-479E-A1A0-718ECAA5FD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8" name="Straight Connector 1307">
              <a:extLst>
                <a:ext uri="{FF2B5EF4-FFF2-40B4-BE49-F238E27FC236}">
                  <a16:creationId xmlns:a16="http://schemas.microsoft.com/office/drawing/2014/main" id="{B8FC3CCB-B4BD-40C4-907A-A5B6F4E7DD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37563C7A-93EE-4362-9821-311AB511CBB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C409B6F2-444F-460E-878C-9657910763A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0D939225-ED35-4A03-A489-D2A493FB01B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71EE987E-A882-43B3-9B25-9D306BF120F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CA43BE08-E0D0-4F54-A3E4-69181FF5774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Arc 1313">
              <a:extLst>
                <a:ext uri="{FF2B5EF4-FFF2-40B4-BE49-F238E27FC236}">
                  <a16:creationId xmlns:a16="http://schemas.microsoft.com/office/drawing/2014/main" id="{35CF3EBE-9487-404D-BF2C-8B0BE20B11B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5" name="Oval 1314">
              <a:extLst>
                <a:ext uri="{FF2B5EF4-FFF2-40B4-BE49-F238E27FC236}">
                  <a16:creationId xmlns:a16="http://schemas.microsoft.com/office/drawing/2014/main" id="{770F4341-0400-44DC-B2F3-4E4806F6492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5969034A-E5A5-44AB-AA5B-898F3BDBD9F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5023BC8E-8E6E-41E7-9390-EC74EA2C7E7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6B23D9DC-B977-4F0D-9F28-08F4BA061D0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9" name="Group 1318">
            <a:extLst>
              <a:ext uri="{FF2B5EF4-FFF2-40B4-BE49-F238E27FC236}">
                <a16:creationId xmlns:a16="http://schemas.microsoft.com/office/drawing/2014/main" id="{E8E32A89-A0F6-4E44-8DCB-2F0923202CB6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8A395E3B-1FC0-4B4E-9B30-E72E2D67D9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Isosceles Triangle 1320">
              <a:extLst>
                <a:ext uri="{FF2B5EF4-FFF2-40B4-BE49-F238E27FC236}">
                  <a16:creationId xmlns:a16="http://schemas.microsoft.com/office/drawing/2014/main" id="{011C9AE4-5EBD-4D4A-9580-115F509752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22" name="Straight Connector 1321">
              <a:extLst>
                <a:ext uri="{FF2B5EF4-FFF2-40B4-BE49-F238E27FC236}">
                  <a16:creationId xmlns:a16="http://schemas.microsoft.com/office/drawing/2014/main" id="{98D71DD6-DD73-4586-BBDC-6D9F15E0A2D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3" name="Straight Connector 1322">
              <a:extLst>
                <a:ext uri="{FF2B5EF4-FFF2-40B4-BE49-F238E27FC236}">
                  <a16:creationId xmlns:a16="http://schemas.microsoft.com/office/drawing/2014/main" id="{CC071CAC-D060-44F2-8E72-F8AA8B6870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334E4366-1BFB-46AC-B826-43AACCDDE7A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3B4C7FF8-E9EA-407C-9F9B-2467455282F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319233DC-4C2A-4DDD-8BAB-205F4B10B77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B7D77C8D-433B-4CFC-902E-332D137F542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0CBF09EA-B633-4760-87F2-CDC938EAF02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Arc 1328">
              <a:extLst>
                <a:ext uri="{FF2B5EF4-FFF2-40B4-BE49-F238E27FC236}">
                  <a16:creationId xmlns:a16="http://schemas.microsoft.com/office/drawing/2014/main" id="{A5E9E327-2B26-440D-AD9C-56A7A0FCBA3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0" name="Oval 1329">
              <a:extLst>
                <a:ext uri="{FF2B5EF4-FFF2-40B4-BE49-F238E27FC236}">
                  <a16:creationId xmlns:a16="http://schemas.microsoft.com/office/drawing/2014/main" id="{74B64FD0-55D2-4674-82A9-241015F5EDE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Arc 1330">
              <a:extLst>
                <a:ext uri="{FF2B5EF4-FFF2-40B4-BE49-F238E27FC236}">
                  <a16:creationId xmlns:a16="http://schemas.microsoft.com/office/drawing/2014/main" id="{1C02F52A-3892-4BC7-905B-89736B0DC97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BA961AB5-2ED4-41C5-973A-9495543ECC7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3" name="Straight Connector 1332">
              <a:extLst>
                <a:ext uri="{FF2B5EF4-FFF2-40B4-BE49-F238E27FC236}">
                  <a16:creationId xmlns:a16="http://schemas.microsoft.com/office/drawing/2014/main" id="{BAED9ED0-CC41-4EA0-8F10-9960290CF0E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CBBA0C01-FC0A-4B08-A88B-C90FCBAD0DDE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1065488F-2744-402D-8803-8B3DD7CEA2B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Isosceles Triangle 1335">
              <a:extLst>
                <a:ext uri="{FF2B5EF4-FFF2-40B4-BE49-F238E27FC236}">
                  <a16:creationId xmlns:a16="http://schemas.microsoft.com/office/drawing/2014/main" id="{DC74CB79-D6EC-453F-BF15-8A074731926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7" name="Straight Connector 1336">
              <a:extLst>
                <a:ext uri="{FF2B5EF4-FFF2-40B4-BE49-F238E27FC236}">
                  <a16:creationId xmlns:a16="http://schemas.microsoft.com/office/drawing/2014/main" id="{03841D66-EE49-4F6E-B065-ABF2A3120C8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8" name="Straight Connector 1337">
              <a:extLst>
                <a:ext uri="{FF2B5EF4-FFF2-40B4-BE49-F238E27FC236}">
                  <a16:creationId xmlns:a16="http://schemas.microsoft.com/office/drawing/2014/main" id="{FF149AA4-37F5-4912-BF48-C82C4A7FF8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ABFF3F62-9166-4062-9816-12695F4AFA2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1C3E8362-01E7-402C-BBD4-52832613B14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562BEAF6-7D06-4679-B697-0067AF48FC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90DBFBD8-92D3-4B05-A7D4-829C8E25BF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905E0670-E9B1-43EA-BED4-2E7A6CC79B2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93B8B7B6-F55D-456C-B89D-4C34ED0B6BF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Oval 1344">
              <a:extLst>
                <a:ext uri="{FF2B5EF4-FFF2-40B4-BE49-F238E27FC236}">
                  <a16:creationId xmlns:a16="http://schemas.microsoft.com/office/drawing/2014/main" id="{0FC50F30-CA38-478D-A811-8C9A6BB5216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Arc 1345">
              <a:extLst>
                <a:ext uri="{FF2B5EF4-FFF2-40B4-BE49-F238E27FC236}">
                  <a16:creationId xmlns:a16="http://schemas.microsoft.com/office/drawing/2014/main" id="{27E1BD95-5B01-45D4-96BF-AC0B8CC568D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1DE98498-B8A0-420F-835B-DFF0B1420A6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B341EC86-5830-4666-AF11-99668FF7730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9" name="Group 1348">
            <a:extLst>
              <a:ext uri="{FF2B5EF4-FFF2-40B4-BE49-F238E27FC236}">
                <a16:creationId xmlns:a16="http://schemas.microsoft.com/office/drawing/2014/main" id="{7B5E1EEB-52F1-491E-BC14-262090C3BBD7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9E4CCF87-1B13-4A69-BBB8-2FD8EEB5FFA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Isosceles Triangle 1350">
              <a:extLst>
                <a:ext uri="{FF2B5EF4-FFF2-40B4-BE49-F238E27FC236}">
                  <a16:creationId xmlns:a16="http://schemas.microsoft.com/office/drawing/2014/main" id="{2AF46BD4-2648-41B6-BE32-654C5B213A2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52" name="Straight Connector 1351">
              <a:extLst>
                <a:ext uri="{FF2B5EF4-FFF2-40B4-BE49-F238E27FC236}">
                  <a16:creationId xmlns:a16="http://schemas.microsoft.com/office/drawing/2014/main" id="{62D78017-6B62-498E-BFFA-5887E85B5EE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3" name="Straight Connector 1352">
              <a:extLst>
                <a:ext uri="{FF2B5EF4-FFF2-40B4-BE49-F238E27FC236}">
                  <a16:creationId xmlns:a16="http://schemas.microsoft.com/office/drawing/2014/main" id="{20A37B1A-F790-401E-99DE-93D53A3FB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7084323E-9BD1-4B96-BEC1-DE433620E8D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B902DEA7-8ECA-4892-BE01-17A603D2DE8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4BA7BC71-9D6D-4AAD-A885-9EF0BF8929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14E56660-DEF6-4C11-97AE-9F964CFE4FE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700C980D-A686-4CFF-9D30-182E491625A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2063C9F3-EE43-4D76-9B7B-B05FA16FB53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0" name="Oval 1359">
              <a:extLst>
                <a:ext uri="{FF2B5EF4-FFF2-40B4-BE49-F238E27FC236}">
                  <a16:creationId xmlns:a16="http://schemas.microsoft.com/office/drawing/2014/main" id="{A2CAC5B9-42F4-4689-95CC-ACE66E5C7DC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8492A90B-AEEE-40DB-8CE2-4896B1A0F17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17854736-A688-49E2-8411-3B37F2B80A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EF18418D-9D71-4322-AC21-112F4E52D5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4" name="Group 1363">
            <a:extLst>
              <a:ext uri="{FF2B5EF4-FFF2-40B4-BE49-F238E27FC236}">
                <a16:creationId xmlns:a16="http://schemas.microsoft.com/office/drawing/2014/main" id="{CECBA93D-EBC8-4455-BE8C-7D1A369B711A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FA833015-D9B1-48DE-B963-84DB5E9925C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Isosceles Triangle 1365">
              <a:extLst>
                <a:ext uri="{FF2B5EF4-FFF2-40B4-BE49-F238E27FC236}">
                  <a16:creationId xmlns:a16="http://schemas.microsoft.com/office/drawing/2014/main" id="{1B8D9ABE-02D5-487C-AAA7-A51E0E6AABF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7" name="Straight Connector 1366">
              <a:extLst>
                <a:ext uri="{FF2B5EF4-FFF2-40B4-BE49-F238E27FC236}">
                  <a16:creationId xmlns:a16="http://schemas.microsoft.com/office/drawing/2014/main" id="{A4EA13F3-E065-4ED1-B2BB-4449CFE137C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8" name="Straight Connector 1367">
              <a:extLst>
                <a:ext uri="{FF2B5EF4-FFF2-40B4-BE49-F238E27FC236}">
                  <a16:creationId xmlns:a16="http://schemas.microsoft.com/office/drawing/2014/main" id="{9E3072D6-CB27-4160-9123-DACDE532A2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87901F9F-BAA1-4213-9488-0601E3AF47E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ECF74C05-127B-4369-85EC-C9D51456741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C63020C9-129E-4A3A-8BB6-6CB9C083C03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CF1AC4B1-E8C0-43A9-8699-9A4584418C5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B662603D-AE7C-4EB0-BD78-DB177D74CEC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4397CC04-5826-422C-9885-E06E0E6C9DC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Oval 1374">
              <a:extLst>
                <a:ext uri="{FF2B5EF4-FFF2-40B4-BE49-F238E27FC236}">
                  <a16:creationId xmlns:a16="http://schemas.microsoft.com/office/drawing/2014/main" id="{427A8EDD-4C1B-45DB-A74B-D4D2CF5AD2A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E0D1D708-1A36-4C8F-A794-080C76FCA87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CCA5C13E-603C-4214-ABF5-6EA913BFEB3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8" name="Straight Connector 1377">
              <a:extLst>
                <a:ext uri="{FF2B5EF4-FFF2-40B4-BE49-F238E27FC236}">
                  <a16:creationId xmlns:a16="http://schemas.microsoft.com/office/drawing/2014/main" id="{1E02867D-BF46-4A94-81E7-87A8B9A15AC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9" name="Group 1378">
            <a:extLst>
              <a:ext uri="{FF2B5EF4-FFF2-40B4-BE49-F238E27FC236}">
                <a16:creationId xmlns:a16="http://schemas.microsoft.com/office/drawing/2014/main" id="{377EE2B7-B40D-4567-AE6D-34C71A142D3D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ABFAAC6F-F70A-441E-9FD8-424DE2C99AB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Isosceles Triangle 1380">
              <a:extLst>
                <a:ext uri="{FF2B5EF4-FFF2-40B4-BE49-F238E27FC236}">
                  <a16:creationId xmlns:a16="http://schemas.microsoft.com/office/drawing/2014/main" id="{CE401055-6AAA-4295-85E2-D14B82540F8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82" name="Straight Connector 1381">
              <a:extLst>
                <a:ext uri="{FF2B5EF4-FFF2-40B4-BE49-F238E27FC236}">
                  <a16:creationId xmlns:a16="http://schemas.microsoft.com/office/drawing/2014/main" id="{CD2B1D8E-5D37-4F7D-84A3-735CDD10D53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3" name="Straight Connector 1382">
              <a:extLst>
                <a:ext uri="{FF2B5EF4-FFF2-40B4-BE49-F238E27FC236}">
                  <a16:creationId xmlns:a16="http://schemas.microsoft.com/office/drawing/2014/main" id="{4640C043-7060-43C4-A1C9-5C9A60E277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2BB79843-A785-426C-9908-8DF7875D8C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D5F1B643-CE8A-4D82-9DE5-EB90F67A22E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16E65EF2-BDFD-4E95-9765-DB3653F41B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CBEAF63C-EAF0-4D9B-B713-954F5D779E8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292A603C-9F06-47A0-A4A6-E97F154C706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EB2267FC-612C-41B2-8A3E-409255A0FAA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Oval 1389">
              <a:extLst>
                <a:ext uri="{FF2B5EF4-FFF2-40B4-BE49-F238E27FC236}">
                  <a16:creationId xmlns:a16="http://schemas.microsoft.com/office/drawing/2014/main" id="{0BDC6620-09D4-443E-8175-2E08CE2FC49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FF52B76C-2704-4EC9-B78C-83D8DB50E8F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116ED710-B82A-4300-A44E-556B3D82E7B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3" name="Straight Connector 1392">
              <a:extLst>
                <a:ext uri="{FF2B5EF4-FFF2-40B4-BE49-F238E27FC236}">
                  <a16:creationId xmlns:a16="http://schemas.microsoft.com/office/drawing/2014/main" id="{7817454D-8024-4F46-BE2A-18ADDFA396D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4" name="Group 1393">
            <a:extLst>
              <a:ext uri="{FF2B5EF4-FFF2-40B4-BE49-F238E27FC236}">
                <a16:creationId xmlns:a16="http://schemas.microsoft.com/office/drawing/2014/main" id="{3202F24D-D437-4279-A3D3-68C26EC35B87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4194F3A5-A456-4C8D-8CB7-1164D36D6D2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Isosceles Triangle 1395">
              <a:extLst>
                <a:ext uri="{FF2B5EF4-FFF2-40B4-BE49-F238E27FC236}">
                  <a16:creationId xmlns:a16="http://schemas.microsoft.com/office/drawing/2014/main" id="{B542744D-D917-4388-A035-4CFA5FCE44A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7" name="Straight Connector 1396">
              <a:extLst>
                <a:ext uri="{FF2B5EF4-FFF2-40B4-BE49-F238E27FC236}">
                  <a16:creationId xmlns:a16="http://schemas.microsoft.com/office/drawing/2014/main" id="{ACE39FB0-6E5B-4BC9-AF41-7DC97512591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8" name="Straight Connector 1397">
              <a:extLst>
                <a:ext uri="{FF2B5EF4-FFF2-40B4-BE49-F238E27FC236}">
                  <a16:creationId xmlns:a16="http://schemas.microsoft.com/office/drawing/2014/main" id="{EC25E282-D291-40F0-B688-B43602B322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A885A269-39F2-42E8-B202-9412BC112AF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C739FB90-7237-4BE0-8D79-0BDA6404CDF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128F25F1-8BF8-49C0-B8BC-3D406AE0A48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355862CA-C1C4-451C-94D6-6E6B8C68742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04725368-D414-464F-86D5-941F6C258D5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649D968F-02ED-4C49-A5B4-01AE7DD81DE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5" name="Oval 1404">
              <a:extLst>
                <a:ext uri="{FF2B5EF4-FFF2-40B4-BE49-F238E27FC236}">
                  <a16:creationId xmlns:a16="http://schemas.microsoft.com/office/drawing/2014/main" id="{74F7BE96-42FB-40FC-A056-0C8CA3343F4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8ED10692-2AA9-4E56-8B52-6EE88EE6A58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DE9664C6-34D7-442C-8CB7-7205D17BC20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8" name="Straight Connector 1407">
              <a:extLst>
                <a:ext uri="{FF2B5EF4-FFF2-40B4-BE49-F238E27FC236}">
                  <a16:creationId xmlns:a16="http://schemas.microsoft.com/office/drawing/2014/main" id="{5AA42E1F-8955-4055-90B3-2339416DDC5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9" name="Group 1408">
            <a:extLst>
              <a:ext uri="{FF2B5EF4-FFF2-40B4-BE49-F238E27FC236}">
                <a16:creationId xmlns:a16="http://schemas.microsoft.com/office/drawing/2014/main" id="{66E0C157-C4A3-4EB4-AF21-CFDC709AE4E7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14B41B7E-59D8-40CA-AE99-C731C1B856C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Isosceles Triangle 1410">
              <a:extLst>
                <a:ext uri="{FF2B5EF4-FFF2-40B4-BE49-F238E27FC236}">
                  <a16:creationId xmlns:a16="http://schemas.microsoft.com/office/drawing/2014/main" id="{3553AD69-6DDA-4B75-9E01-B4EF2889F8A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12" name="Straight Connector 1411">
              <a:extLst>
                <a:ext uri="{FF2B5EF4-FFF2-40B4-BE49-F238E27FC236}">
                  <a16:creationId xmlns:a16="http://schemas.microsoft.com/office/drawing/2014/main" id="{18A42F56-C911-4CC5-85DD-E73C5502AEF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3" name="Straight Connector 1412">
              <a:extLst>
                <a:ext uri="{FF2B5EF4-FFF2-40B4-BE49-F238E27FC236}">
                  <a16:creationId xmlns:a16="http://schemas.microsoft.com/office/drawing/2014/main" id="{D6B7FA56-73C2-44F7-AFAE-53FD677B47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CCC94349-958D-48F7-BE49-A1C20A907A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791B1D84-7680-4A7D-B9CD-FCF64E7BFAD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98ECB75D-BC59-44FD-B6AE-A20528CE364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4C18E1D5-2D5A-4831-993B-6FCEE343963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3F3474EF-DEF6-4BE6-BC62-9BE3EEFCCD4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BE95739A-7CFF-4902-849A-E311C310DB9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0" name="Oval 1419">
              <a:extLst>
                <a:ext uri="{FF2B5EF4-FFF2-40B4-BE49-F238E27FC236}">
                  <a16:creationId xmlns:a16="http://schemas.microsoft.com/office/drawing/2014/main" id="{A2DA3086-BC4E-4011-B008-6CF9F3D3160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46DDC4C1-EEBE-4BF8-8C95-517E6B6F6D3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C4F90F54-6154-4635-87D7-5BCF36C8AAB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3" name="Straight Connector 1422">
              <a:extLst>
                <a:ext uri="{FF2B5EF4-FFF2-40B4-BE49-F238E27FC236}">
                  <a16:creationId xmlns:a16="http://schemas.microsoft.com/office/drawing/2014/main" id="{EFBB2D2F-3A31-479E-8E11-FB10C18A15A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4" name="Group 1423">
            <a:extLst>
              <a:ext uri="{FF2B5EF4-FFF2-40B4-BE49-F238E27FC236}">
                <a16:creationId xmlns:a16="http://schemas.microsoft.com/office/drawing/2014/main" id="{BE5D9D87-811E-49FE-A4F2-2A96F203E36E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F4353E79-9D0A-44C3-A147-D48CCEC4E25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Isosceles Triangle 1425">
              <a:extLst>
                <a:ext uri="{FF2B5EF4-FFF2-40B4-BE49-F238E27FC236}">
                  <a16:creationId xmlns:a16="http://schemas.microsoft.com/office/drawing/2014/main" id="{A37E515F-FFEE-43D7-8CA1-6F91E58BB4A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7" name="Straight Connector 1426">
              <a:extLst>
                <a:ext uri="{FF2B5EF4-FFF2-40B4-BE49-F238E27FC236}">
                  <a16:creationId xmlns:a16="http://schemas.microsoft.com/office/drawing/2014/main" id="{DE9DFC7C-CB4F-49DF-B603-928D71CB1B3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8" name="Straight Connector 1427">
              <a:extLst>
                <a:ext uri="{FF2B5EF4-FFF2-40B4-BE49-F238E27FC236}">
                  <a16:creationId xmlns:a16="http://schemas.microsoft.com/office/drawing/2014/main" id="{93865E26-CA97-4000-8CA6-C73D4634D5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21AAFA9F-40DC-49E6-BC2E-388E51243CE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214284FE-54D1-4F36-9C5D-872A2DAD08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1" name="Arc 1430">
              <a:extLst>
                <a:ext uri="{FF2B5EF4-FFF2-40B4-BE49-F238E27FC236}">
                  <a16:creationId xmlns:a16="http://schemas.microsoft.com/office/drawing/2014/main" id="{BFD48268-8913-4079-86FE-E8F474C217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CAF3C78A-0DCA-422C-8B0F-2FE84194C6C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776C39EE-3B6F-4EC5-BD99-9B48812252E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4" name="Arc 1433">
              <a:extLst>
                <a:ext uri="{FF2B5EF4-FFF2-40B4-BE49-F238E27FC236}">
                  <a16:creationId xmlns:a16="http://schemas.microsoft.com/office/drawing/2014/main" id="{DAD55C99-F236-4782-BF4E-F4F1D1D052B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5" name="Oval 1434">
              <a:extLst>
                <a:ext uri="{FF2B5EF4-FFF2-40B4-BE49-F238E27FC236}">
                  <a16:creationId xmlns:a16="http://schemas.microsoft.com/office/drawing/2014/main" id="{477022FF-CAE8-41E9-9F9F-A8F799BEF41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80AC0D15-4C2D-4E95-B1BA-58610159109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2B96DA92-DE38-4044-B80D-41757C6CA55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8" name="Straight Connector 1437">
              <a:extLst>
                <a:ext uri="{FF2B5EF4-FFF2-40B4-BE49-F238E27FC236}">
                  <a16:creationId xmlns:a16="http://schemas.microsoft.com/office/drawing/2014/main" id="{FDAA1E83-6A0A-4AB7-9587-0BA24A7C179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9" name="Group 1438">
            <a:extLst>
              <a:ext uri="{FF2B5EF4-FFF2-40B4-BE49-F238E27FC236}">
                <a16:creationId xmlns:a16="http://schemas.microsoft.com/office/drawing/2014/main" id="{14D77144-4BF2-42D5-89CA-3288243DBA1C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00BD81D3-6434-4B27-98AD-588003193C4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Isosceles Triangle 1440">
              <a:extLst>
                <a:ext uri="{FF2B5EF4-FFF2-40B4-BE49-F238E27FC236}">
                  <a16:creationId xmlns:a16="http://schemas.microsoft.com/office/drawing/2014/main" id="{99E3BF08-ECA6-411A-A06F-2455BE88C70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42" name="Straight Connector 1441">
              <a:extLst>
                <a:ext uri="{FF2B5EF4-FFF2-40B4-BE49-F238E27FC236}">
                  <a16:creationId xmlns:a16="http://schemas.microsoft.com/office/drawing/2014/main" id="{B3296F42-D222-4E00-9EBA-C28024D77AB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3" name="Straight Connector 1442">
              <a:extLst>
                <a:ext uri="{FF2B5EF4-FFF2-40B4-BE49-F238E27FC236}">
                  <a16:creationId xmlns:a16="http://schemas.microsoft.com/office/drawing/2014/main" id="{F37C7755-12CE-4B2C-A54B-839D29BDB5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F804C05B-A40B-4E04-AA45-0AD54B0B0EF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EC44D7BA-5C5F-4CD8-8ACB-71241B40403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C8CE8DED-8618-435A-B408-EFBAFD8268F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5676F403-B0F3-474D-ABE3-BC663239335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BA96A27D-DCFD-488B-BAC8-180B32AFD49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D0D3B595-EBE0-4E78-A463-16BBB80480A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0" name="Oval 1449">
              <a:extLst>
                <a:ext uri="{FF2B5EF4-FFF2-40B4-BE49-F238E27FC236}">
                  <a16:creationId xmlns:a16="http://schemas.microsoft.com/office/drawing/2014/main" id="{5A855C17-7185-4C11-81E7-93D24D3DACC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1" name="Arc 1450">
              <a:extLst>
                <a:ext uri="{FF2B5EF4-FFF2-40B4-BE49-F238E27FC236}">
                  <a16:creationId xmlns:a16="http://schemas.microsoft.com/office/drawing/2014/main" id="{40FB2C98-94DE-436C-805E-9109ABB779D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EC3E22FD-16DA-43C3-89E0-0CB921415B5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3" name="Straight Connector 1452">
              <a:extLst>
                <a:ext uri="{FF2B5EF4-FFF2-40B4-BE49-F238E27FC236}">
                  <a16:creationId xmlns:a16="http://schemas.microsoft.com/office/drawing/2014/main" id="{9847D9E0-B310-4623-80AE-0A06DDDD5CE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4" name="Group 1453">
            <a:extLst>
              <a:ext uri="{FF2B5EF4-FFF2-40B4-BE49-F238E27FC236}">
                <a16:creationId xmlns:a16="http://schemas.microsoft.com/office/drawing/2014/main" id="{ED83CE1B-A44A-4A91-9360-6963B652D5E7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25555EB1-CA3F-45EC-A1D5-75B20D61B9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Isosceles Triangle 1455">
              <a:extLst>
                <a:ext uri="{FF2B5EF4-FFF2-40B4-BE49-F238E27FC236}">
                  <a16:creationId xmlns:a16="http://schemas.microsoft.com/office/drawing/2014/main" id="{AFB14398-8597-469A-AFB8-439017431F8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7" name="Straight Connector 1456">
              <a:extLst>
                <a:ext uri="{FF2B5EF4-FFF2-40B4-BE49-F238E27FC236}">
                  <a16:creationId xmlns:a16="http://schemas.microsoft.com/office/drawing/2014/main" id="{8B00ED0E-70F4-48A5-BD00-0BF500807A9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8" name="Straight Connector 1457">
              <a:extLst>
                <a:ext uri="{FF2B5EF4-FFF2-40B4-BE49-F238E27FC236}">
                  <a16:creationId xmlns:a16="http://schemas.microsoft.com/office/drawing/2014/main" id="{C4E6CABF-32AD-4B17-9E0F-C743A9083A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6A24C9E5-DC38-41FD-87E2-8CD8B1D7128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86B5441C-23EC-4BFE-8EA0-BF18A942C1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98D49C28-DE5A-4779-9F26-DBC8DFFDC24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DE964F90-F1BA-4F49-B2CE-0E2A8DAEBE4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47E1E7BB-EF0B-4EB3-9149-54F3EA1D48A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81A9BAA1-BD23-4E3E-9941-930CDF64C51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5" name="Oval 1464">
              <a:extLst>
                <a:ext uri="{FF2B5EF4-FFF2-40B4-BE49-F238E27FC236}">
                  <a16:creationId xmlns:a16="http://schemas.microsoft.com/office/drawing/2014/main" id="{75B038BD-569E-4C7E-988D-6AADF83BA67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6C4229EE-83AA-4AC5-9BE5-765F0D25073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7" name="Arc 1466">
              <a:extLst>
                <a:ext uri="{FF2B5EF4-FFF2-40B4-BE49-F238E27FC236}">
                  <a16:creationId xmlns:a16="http://schemas.microsoft.com/office/drawing/2014/main" id="{E3ABBEB3-8627-4F7B-9AF8-F624B6DD5F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DA80E124-5E31-474F-9D7C-1C296650F68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9" name="Group 1468">
            <a:extLst>
              <a:ext uri="{FF2B5EF4-FFF2-40B4-BE49-F238E27FC236}">
                <a16:creationId xmlns:a16="http://schemas.microsoft.com/office/drawing/2014/main" id="{2B3CC174-9B7B-459B-B517-25119C2D2EB9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121C40B6-C94B-44C7-8878-9AB8DE08961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Isosceles Triangle 1470">
              <a:extLst>
                <a:ext uri="{FF2B5EF4-FFF2-40B4-BE49-F238E27FC236}">
                  <a16:creationId xmlns:a16="http://schemas.microsoft.com/office/drawing/2014/main" id="{04479C1B-8C1A-4A5C-A641-5122CEEACDB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72" name="Straight Connector 1471">
              <a:extLst>
                <a:ext uri="{FF2B5EF4-FFF2-40B4-BE49-F238E27FC236}">
                  <a16:creationId xmlns:a16="http://schemas.microsoft.com/office/drawing/2014/main" id="{170FA76E-D09D-4ADD-B1DD-9C7E584C71E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Straight Connector 1472">
              <a:extLst>
                <a:ext uri="{FF2B5EF4-FFF2-40B4-BE49-F238E27FC236}">
                  <a16:creationId xmlns:a16="http://schemas.microsoft.com/office/drawing/2014/main" id="{CF56B65C-42C4-4B4C-BB5E-15F080470F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170B9D49-1411-4925-8BBA-2CF9A33EDFA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E52C508E-68CE-46C7-B3A3-BCF3F416812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40E959A9-F60B-48FF-A31E-EC1F783AC11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7479DEEC-F163-4FC8-8290-8AD230A42BC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71DC42E3-DEDC-43BA-8CE3-74EBCAFE552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49C8141E-53A3-48E7-BC67-AA04C7BB341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Oval 1479">
              <a:extLst>
                <a:ext uri="{FF2B5EF4-FFF2-40B4-BE49-F238E27FC236}">
                  <a16:creationId xmlns:a16="http://schemas.microsoft.com/office/drawing/2014/main" id="{3058593C-DB0F-4A50-A1AC-B17F63EC411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5CF0B109-0BC1-4CFA-8F9E-B529A8BF3B5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2" name="Arc 1481">
              <a:extLst>
                <a:ext uri="{FF2B5EF4-FFF2-40B4-BE49-F238E27FC236}">
                  <a16:creationId xmlns:a16="http://schemas.microsoft.com/office/drawing/2014/main" id="{26D807BF-5CF4-486B-B5F3-4ADB5076652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3" name="Straight Connector 1482">
              <a:extLst>
                <a:ext uri="{FF2B5EF4-FFF2-40B4-BE49-F238E27FC236}">
                  <a16:creationId xmlns:a16="http://schemas.microsoft.com/office/drawing/2014/main" id="{8AC0E9F8-9C43-4F48-B61D-330B53DCEF2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84" name="Group 1483">
            <a:extLst>
              <a:ext uri="{FF2B5EF4-FFF2-40B4-BE49-F238E27FC236}">
                <a16:creationId xmlns:a16="http://schemas.microsoft.com/office/drawing/2014/main" id="{136EC407-0BDF-4C68-B20A-51067F37B096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29CDAF3C-8050-41B3-9B71-C44669C392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Isosceles Triangle 1485">
              <a:extLst>
                <a:ext uri="{FF2B5EF4-FFF2-40B4-BE49-F238E27FC236}">
                  <a16:creationId xmlns:a16="http://schemas.microsoft.com/office/drawing/2014/main" id="{2B62357D-C04F-4171-8D0E-2E53DD80976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7" name="Straight Connector 1486">
              <a:extLst>
                <a:ext uri="{FF2B5EF4-FFF2-40B4-BE49-F238E27FC236}">
                  <a16:creationId xmlns:a16="http://schemas.microsoft.com/office/drawing/2014/main" id="{BE6A6685-771D-484F-9E72-6A0D2C03171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8" name="Straight Connector 1487">
              <a:extLst>
                <a:ext uri="{FF2B5EF4-FFF2-40B4-BE49-F238E27FC236}">
                  <a16:creationId xmlns:a16="http://schemas.microsoft.com/office/drawing/2014/main" id="{3B1AF977-5C52-4DB9-B803-5197AC9C3D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200A70CB-606F-439E-9CBE-2976A91B63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FCEA923F-49FC-474D-9E50-67D4A6D96A6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E695FF77-7789-4143-9D17-534CBEF430E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9E26E39E-2D6C-4ED4-8A0F-85207347E89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0D131736-15C3-48E3-9A31-C140240D24E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4079B251-BBF1-448E-B0CF-15E64BDA86A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5" name="Oval 1494">
              <a:extLst>
                <a:ext uri="{FF2B5EF4-FFF2-40B4-BE49-F238E27FC236}">
                  <a16:creationId xmlns:a16="http://schemas.microsoft.com/office/drawing/2014/main" id="{4CC1E470-8596-41F3-891D-9F7BEA388F8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FF192966-05F4-4992-89B4-F640A4E875B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EC7C93DF-0A87-4BDC-8CED-50A917FF175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F7D747BE-B6A3-4CC3-86CE-C7CA594E10F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9" name="Group 1498">
            <a:extLst>
              <a:ext uri="{FF2B5EF4-FFF2-40B4-BE49-F238E27FC236}">
                <a16:creationId xmlns:a16="http://schemas.microsoft.com/office/drawing/2014/main" id="{86EF9F4C-5292-4B9A-8045-AA1A5622F0EB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3B07413C-33B0-46AF-971B-8DF9A96D67F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Isosceles Triangle 1500">
              <a:extLst>
                <a:ext uri="{FF2B5EF4-FFF2-40B4-BE49-F238E27FC236}">
                  <a16:creationId xmlns:a16="http://schemas.microsoft.com/office/drawing/2014/main" id="{362CF841-EB87-4F0D-99E8-60B3F18146C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02" name="Straight Connector 1501">
              <a:extLst>
                <a:ext uri="{FF2B5EF4-FFF2-40B4-BE49-F238E27FC236}">
                  <a16:creationId xmlns:a16="http://schemas.microsoft.com/office/drawing/2014/main" id="{2109BFFF-7110-4019-86B1-4ECAE85BCD9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3" name="Straight Connector 1502">
              <a:extLst>
                <a:ext uri="{FF2B5EF4-FFF2-40B4-BE49-F238E27FC236}">
                  <a16:creationId xmlns:a16="http://schemas.microsoft.com/office/drawing/2014/main" id="{B05A5037-29BF-47DC-AE4C-1000F73CF4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4D1BFE71-7216-482A-86EE-441C77057A3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2332AB71-D9F5-47A9-A428-6A3F0FB2967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EBA76E87-16D1-4EDD-A13F-C3DDCBBA6C3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F873D526-171C-4094-B6EE-102335CD0A3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419B4DDA-E176-460F-A198-D2C4EFF95ED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D37A3F74-6961-4695-9467-ACD6E22C794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0" name="Oval 1509">
              <a:extLst>
                <a:ext uri="{FF2B5EF4-FFF2-40B4-BE49-F238E27FC236}">
                  <a16:creationId xmlns:a16="http://schemas.microsoft.com/office/drawing/2014/main" id="{47D2E452-FA0D-44AA-B01C-B44115D76DB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55D2E928-7968-4A6E-A7A6-F526F1810AB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B407F9F1-6DD8-4FBB-AC9C-46468D95077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2E791B0E-114C-4F59-873F-ECB0EE77696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14" name="Group 1513">
            <a:extLst>
              <a:ext uri="{FF2B5EF4-FFF2-40B4-BE49-F238E27FC236}">
                <a16:creationId xmlns:a16="http://schemas.microsoft.com/office/drawing/2014/main" id="{F1477F34-6816-4849-9CDE-D196EAD30FB5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41304EB9-7CA7-4A35-8021-5C2817E5BB3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Isosceles Triangle 1515">
              <a:extLst>
                <a:ext uri="{FF2B5EF4-FFF2-40B4-BE49-F238E27FC236}">
                  <a16:creationId xmlns:a16="http://schemas.microsoft.com/office/drawing/2014/main" id="{BD663DDB-B5D4-489A-A300-50AB8A8E6E3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7" name="Straight Connector 1516">
              <a:extLst>
                <a:ext uri="{FF2B5EF4-FFF2-40B4-BE49-F238E27FC236}">
                  <a16:creationId xmlns:a16="http://schemas.microsoft.com/office/drawing/2014/main" id="{64EC7229-6FF1-4AD3-B148-6EB371519B7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8" name="Straight Connector 1517">
              <a:extLst>
                <a:ext uri="{FF2B5EF4-FFF2-40B4-BE49-F238E27FC236}">
                  <a16:creationId xmlns:a16="http://schemas.microsoft.com/office/drawing/2014/main" id="{D720BC23-732D-4837-A848-B294191E39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DB23EE24-FC0E-476E-8368-E35A3A1A56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4EA3DE63-C0FF-468A-B010-F94C273636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54A10418-5582-4AF0-9BF9-6C4DC214B67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45E98D97-DE53-46F3-B96B-3218B9BE78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AA77FF23-9E1B-4645-A101-6190B43A28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4" name="Arc 1523">
              <a:extLst>
                <a:ext uri="{FF2B5EF4-FFF2-40B4-BE49-F238E27FC236}">
                  <a16:creationId xmlns:a16="http://schemas.microsoft.com/office/drawing/2014/main" id="{0A32606E-F190-48AC-8936-8B3662C60BC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5" name="Oval 1524">
              <a:extLst>
                <a:ext uri="{FF2B5EF4-FFF2-40B4-BE49-F238E27FC236}">
                  <a16:creationId xmlns:a16="http://schemas.microsoft.com/office/drawing/2014/main" id="{54C94C0E-3450-43BA-9829-0093BAE4C1C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DE09A86C-B553-4761-9D8B-9C378524E8B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D8677068-62E0-460E-A889-37CF9167FCD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8" name="Straight Connector 1527">
              <a:extLst>
                <a:ext uri="{FF2B5EF4-FFF2-40B4-BE49-F238E27FC236}">
                  <a16:creationId xmlns:a16="http://schemas.microsoft.com/office/drawing/2014/main" id="{B30C612C-EE80-4AC7-8CB4-6010CEEDD0F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9" name="Group 1528">
            <a:extLst>
              <a:ext uri="{FF2B5EF4-FFF2-40B4-BE49-F238E27FC236}">
                <a16:creationId xmlns:a16="http://schemas.microsoft.com/office/drawing/2014/main" id="{9F4E7B19-48AE-434C-8678-3B88864F87C4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578880EE-ED0B-4107-9DCD-9652F0F49DA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Isosceles Triangle 1530">
              <a:extLst>
                <a:ext uri="{FF2B5EF4-FFF2-40B4-BE49-F238E27FC236}">
                  <a16:creationId xmlns:a16="http://schemas.microsoft.com/office/drawing/2014/main" id="{CD9EE858-7102-4B0A-8E61-6B2AF6ADD89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32" name="Straight Connector 1531">
              <a:extLst>
                <a:ext uri="{FF2B5EF4-FFF2-40B4-BE49-F238E27FC236}">
                  <a16:creationId xmlns:a16="http://schemas.microsoft.com/office/drawing/2014/main" id="{8B5D142E-09A5-4564-B3B2-A5C450029A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3" name="Straight Connector 1532">
              <a:extLst>
                <a:ext uri="{FF2B5EF4-FFF2-40B4-BE49-F238E27FC236}">
                  <a16:creationId xmlns:a16="http://schemas.microsoft.com/office/drawing/2014/main" id="{BADE7B41-5239-4C41-BEE6-DB7C5414DD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F7179FAB-DF95-4756-B2FB-8CF7107E5A9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Arc 1534">
              <a:extLst>
                <a:ext uri="{FF2B5EF4-FFF2-40B4-BE49-F238E27FC236}">
                  <a16:creationId xmlns:a16="http://schemas.microsoft.com/office/drawing/2014/main" id="{ACCC031F-254A-4D7C-B715-0E28AEA5ABF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BC57D354-BBA1-4A18-A4D1-1B4EF53D58F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722007A6-2354-43F6-BDE8-5F77942C937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5AB4DC53-B592-4933-86F8-F1B31005F9E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9" name="Arc 1538">
              <a:extLst>
                <a:ext uri="{FF2B5EF4-FFF2-40B4-BE49-F238E27FC236}">
                  <a16:creationId xmlns:a16="http://schemas.microsoft.com/office/drawing/2014/main" id="{B9B50ECB-16DA-4B85-B550-6BDEBD8CFEC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0" name="Oval 1539">
              <a:extLst>
                <a:ext uri="{FF2B5EF4-FFF2-40B4-BE49-F238E27FC236}">
                  <a16:creationId xmlns:a16="http://schemas.microsoft.com/office/drawing/2014/main" id="{C8022728-F17D-403A-904A-3DF5C9EE42C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E0B1497E-72A1-44BC-8C8C-6CAEF7C608B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2A3D06AD-316F-4E5D-98AE-D997F576BA1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43" name="Straight Connector 1542">
              <a:extLst>
                <a:ext uri="{FF2B5EF4-FFF2-40B4-BE49-F238E27FC236}">
                  <a16:creationId xmlns:a16="http://schemas.microsoft.com/office/drawing/2014/main" id="{A0DE60E5-70A6-426A-BBBC-F18257284C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E1067228-88FC-47BA-9B24-F2E17AACD505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EC4823A2-C3C4-4FC0-89E8-A336031C101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6" name="Isosceles Triangle 1545">
              <a:extLst>
                <a:ext uri="{FF2B5EF4-FFF2-40B4-BE49-F238E27FC236}">
                  <a16:creationId xmlns:a16="http://schemas.microsoft.com/office/drawing/2014/main" id="{DA9E4D44-64E1-48EF-885C-4D92E9C47D3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47" name="Straight Connector 1546">
              <a:extLst>
                <a:ext uri="{FF2B5EF4-FFF2-40B4-BE49-F238E27FC236}">
                  <a16:creationId xmlns:a16="http://schemas.microsoft.com/office/drawing/2014/main" id="{090175AD-00D6-4843-9942-2C09344EAA9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8" name="Straight Connector 1547">
              <a:extLst>
                <a:ext uri="{FF2B5EF4-FFF2-40B4-BE49-F238E27FC236}">
                  <a16:creationId xmlns:a16="http://schemas.microsoft.com/office/drawing/2014/main" id="{4AA50D5E-DF5D-4FEB-86BE-6F22060852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71FCBB37-821F-49F6-932B-966362BB5A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0" name="Arc 1549">
              <a:extLst>
                <a:ext uri="{FF2B5EF4-FFF2-40B4-BE49-F238E27FC236}">
                  <a16:creationId xmlns:a16="http://schemas.microsoft.com/office/drawing/2014/main" id="{033FBFA7-1711-42E1-ABFB-A775D281982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1" name="Arc 1550">
              <a:extLst>
                <a:ext uri="{FF2B5EF4-FFF2-40B4-BE49-F238E27FC236}">
                  <a16:creationId xmlns:a16="http://schemas.microsoft.com/office/drawing/2014/main" id="{273E90FB-105D-47BD-911F-6E0377BDD95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Arc 1551">
              <a:extLst>
                <a:ext uri="{FF2B5EF4-FFF2-40B4-BE49-F238E27FC236}">
                  <a16:creationId xmlns:a16="http://schemas.microsoft.com/office/drawing/2014/main" id="{53ED7461-EDF4-4A47-819A-E981A96DB26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3" name="Arc 1552">
              <a:extLst>
                <a:ext uri="{FF2B5EF4-FFF2-40B4-BE49-F238E27FC236}">
                  <a16:creationId xmlns:a16="http://schemas.microsoft.com/office/drawing/2014/main" id="{ADAEC796-A9EB-4123-A577-D56A6A09AEB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4" name="Arc 1553">
              <a:extLst>
                <a:ext uri="{FF2B5EF4-FFF2-40B4-BE49-F238E27FC236}">
                  <a16:creationId xmlns:a16="http://schemas.microsoft.com/office/drawing/2014/main" id="{7012284E-9EED-44C1-BD47-893BBDBBC17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5" name="Oval 1554">
              <a:extLst>
                <a:ext uri="{FF2B5EF4-FFF2-40B4-BE49-F238E27FC236}">
                  <a16:creationId xmlns:a16="http://schemas.microsoft.com/office/drawing/2014/main" id="{6C1B04E6-BB55-472A-9736-B81D5CF788F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6" name="Arc 1555">
              <a:extLst>
                <a:ext uri="{FF2B5EF4-FFF2-40B4-BE49-F238E27FC236}">
                  <a16:creationId xmlns:a16="http://schemas.microsoft.com/office/drawing/2014/main" id="{F5CA64EC-841B-4CFC-B6CB-B15FBBD4A2E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7" name="Arc 1556">
              <a:extLst>
                <a:ext uri="{FF2B5EF4-FFF2-40B4-BE49-F238E27FC236}">
                  <a16:creationId xmlns:a16="http://schemas.microsoft.com/office/drawing/2014/main" id="{2B4DA2A0-DA24-4451-BFE1-05F7DA552D8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8" name="Straight Connector 1557">
              <a:extLst>
                <a:ext uri="{FF2B5EF4-FFF2-40B4-BE49-F238E27FC236}">
                  <a16:creationId xmlns:a16="http://schemas.microsoft.com/office/drawing/2014/main" id="{938E8AB5-0AE8-4F7E-87CC-555B741B5F6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9" name="Group 1558">
            <a:extLst>
              <a:ext uri="{FF2B5EF4-FFF2-40B4-BE49-F238E27FC236}">
                <a16:creationId xmlns:a16="http://schemas.microsoft.com/office/drawing/2014/main" id="{7A2ABFED-3A21-4CF9-A193-9BAC4AB40811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AAB08214-57BE-4E58-9014-C8874AEBD60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1" name="Isosceles Triangle 1560">
              <a:extLst>
                <a:ext uri="{FF2B5EF4-FFF2-40B4-BE49-F238E27FC236}">
                  <a16:creationId xmlns:a16="http://schemas.microsoft.com/office/drawing/2014/main" id="{BDDC4089-DF5F-4F6D-BCCE-4452588AD54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62" name="Straight Connector 1561">
              <a:extLst>
                <a:ext uri="{FF2B5EF4-FFF2-40B4-BE49-F238E27FC236}">
                  <a16:creationId xmlns:a16="http://schemas.microsoft.com/office/drawing/2014/main" id="{88E496C5-5912-4F45-85A7-1F73E7F13F4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3" name="Straight Connector 1562">
              <a:extLst>
                <a:ext uri="{FF2B5EF4-FFF2-40B4-BE49-F238E27FC236}">
                  <a16:creationId xmlns:a16="http://schemas.microsoft.com/office/drawing/2014/main" id="{FF286ECF-35A1-4B45-8076-D632D5B263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0EBE4EAD-8442-492A-A241-29AFDBDE07B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D2E2E26F-4099-446A-AAF9-B2C88810687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6" name="Arc 1565">
              <a:extLst>
                <a:ext uri="{FF2B5EF4-FFF2-40B4-BE49-F238E27FC236}">
                  <a16:creationId xmlns:a16="http://schemas.microsoft.com/office/drawing/2014/main" id="{E0B8E7BA-D232-484F-8B8F-E0A792F499D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7" name="Arc 1566">
              <a:extLst>
                <a:ext uri="{FF2B5EF4-FFF2-40B4-BE49-F238E27FC236}">
                  <a16:creationId xmlns:a16="http://schemas.microsoft.com/office/drawing/2014/main" id="{342D9E29-0B76-477A-A443-97665324C74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DDD71E84-5C7E-4BC6-9976-5F8E6A2E9FE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9" name="Arc 1568">
              <a:extLst>
                <a:ext uri="{FF2B5EF4-FFF2-40B4-BE49-F238E27FC236}">
                  <a16:creationId xmlns:a16="http://schemas.microsoft.com/office/drawing/2014/main" id="{4204727F-CD4E-4F3F-8ED3-0F44803F645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0" name="Oval 1569">
              <a:extLst>
                <a:ext uri="{FF2B5EF4-FFF2-40B4-BE49-F238E27FC236}">
                  <a16:creationId xmlns:a16="http://schemas.microsoft.com/office/drawing/2014/main" id="{D7E08570-6CB3-4EF7-8855-63EE7259D6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0D75D61E-047D-4CCF-AD8D-7CDFAB0668C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2" name="Arc 1571">
              <a:extLst>
                <a:ext uri="{FF2B5EF4-FFF2-40B4-BE49-F238E27FC236}">
                  <a16:creationId xmlns:a16="http://schemas.microsoft.com/office/drawing/2014/main" id="{4406BF7F-E7CE-48D0-B630-E6F231CCF73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73" name="Straight Connector 1572">
              <a:extLst>
                <a:ext uri="{FF2B5EF4-FFF2-40B4-BE49-F238E27FC236}">
                  <a16:creationId xmlns:a16="http://schemas.microsoft.com/office/drawing/2014/main" id="{41E279EE-EA15-4318-A007-A3A4C3635DA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4" name="Group 1573">
            <a:extLst>
              <a:ext uri="{FF2B5EF4-FFF2-40B4-BE49-F238E27FC236}">
                <a16:creationId xmlns:a16="http://schemas.microsoft.com/office/drawing/2014/main" id="{9D869724-7C23-4CB6-A5C7-CDC11A2199C0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65DA9D8C-71B9-42DD-B6C8-290DC5E7297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6" name="Isosceles Triangle 1575">
              <a:extLst>
                <a:ext uri="{FF2B5EF4-FFF2-40B4-BE49-F238E27FC236}">
                  <a16:creationId xmlns:a16="http://schemas.microsoft.com/office/drawing/2014/main" id="{47573FB2-E189-4803-896A-DDACF58E43C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77" name="Straight Connector 1576">
              <a:extLst>
                <a:ext uri="{FF2B5EF4-FFF2-40B4-BE49-F238E27FC236}">
                  <a16:creationId xmlns:a16="http://schemas.microsoft.com/office/drawing/2014/main" id="{BA6A83E8-B5D9-4D5B-A476-FEDD12EE4D1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8" name="Straight Connector 1577">
              <a:extLst>
                <a:ext uri="{FF2B5EF4-FFF2-40B4-BE49-F238E27FC236}">
                  <a16:creationId xmlns:a16="http://schemas.microsoft.com/office/drawing/2014/main" id="{7E0702A9-4D4C-49F9-88E9-03FB996121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BDF8B8F3-7582-4023-9655-219A42562C9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8FACF2C0-5340-41B7-A7A7-E37EB6EF47F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1" name="Arc 1580">
              <a:extLst>
                <a:ext uri="{FF2B5EF4-FFF2-40B4-BE49-F238E27FC236}">
                  <a16:creationId xmlns:a16="http://schemas.microsoft.com/office/drawing/2014/main" id="{4881CD3C-0B9C-405F-A693-C07D3715A7B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3A48C92E-485C-4A0A-9D57-EEDE246EB1A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AC95AC98-A81E-4EFA-9835-34CE3AACC0A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4" name="Arc 1583">
              <a:extLst>
                <a:ext uri="{FF2B5EF4-FFF2-40B4-BE49-F238E27FC236}">
                  <a16:creationId xmlns:a16="http://schemas.microsoft.com/office/drawing/2014/main" id="{BDA2EBE3-4082-43EB-AAD7-3EDC228CDDE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5" name="Oval 1584">
              <a:extLst>
                <a:ext uri="{FF2B5EF4-FFF2-40B4-BE49-F238E27FC236}">
                  <a16:creationId xmlns:a16="http://schemas.microsoft.com/office/drawing/2014/main" id="{D329ABAD-67AD-49C2-BF46-5CC12438AB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6" name="Arc 1585">
              <a:extLst>
                <a:ext uri="{FF2B5EF4-FFF2-40B4-BE49-F238E27FC236}">
                  <a16:creationId xmlns:a16="http://schemas.microsoft.com/office/drawing/2014/main" id="{7C5C7809-C5F1-46B9-9FC1-98BD37CA905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7" name="Arc 1586">
              <a:extLst>
                <a:ext uri="{FF2B5EF4-FFF2-40B4-BE49-F238E27FC236}">
                  <a16:creationId xmlns:a16="http://schemas.microsoft.com/office/drawing/2014/main" id="{A06BCB99-9BF1-4BDA-B282-CBFB8B0B516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8" name="Straight Connector 1587">
              <a:extLst>
                <a:ext uri="{FF2B5EF4-FFF2-40B4-BE49-F238E27FC236}">
                  <a16:creationId xmlns:a16="http://schemas.microsoft.com/office/drawing/2014/main" id="{40B613EA-74E8-42DE-BFD0-1FE36A37E9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9" name="Group 1588">
            <a:extLst>
              <a:ext uri="{FF2B5EF4-FFF2-40B4-BE49-F238E27FC236}">
                <a16:creationId xmlns:a16="http://schemas.microsoft.com/office/drawing/2014/main" id="{22FE480D-4085-406E-8ABD-D3CDBC3695E6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590" name="Arc 1589">
              <a:extLst>
                <a:ext uri="{FF2B5EF4-FFF2-40B4-BE49-F238E27FC236}">
                  <a16:creationId xmlns:a16="http://schemas.microsoft.com/office/drawing/2014/main" id="{3F264673-7DB9-4DBD-BA84-0F539CD3456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1" name="Isosceles Triangle 1590">
              <a:extLst>
                <a:ext uri="{FF2B5EF4-FFF2-40B4-BE49-F238E27FC236}">
                  <a16:creationId xmlns:a16="http://schemas.microsoft.com/office/drawing/2014/main" id="{3D46F8F2-34E4-479C-B92E-D344416C02E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92" name="Straight Connector 1591">
              <a:extLst>
                <a:ext uri="{FF2B5EF4-FFF2-40B4-BE49-F238E27FC236}">
                  <a16:creationId xmlns:a16="http://schemas.microsoft.com/office/drawing/2014/main" id="{86908D06-90D6-4142-9E31-C54A3024EBF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3" name="Straight Connector 1592">
              <a:extLst>
                <a:ext uri="{FF2B5EF4-FFF2-40B4-BE49-F238E27FC236}">
                  <a16:creationId xmlns:a16="http://schemas.microsoft.com/office/drawing/2014/main" id="{03E6E004-9918-4BD3-830F-315AE5B43B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25A67EF9-2642-455A-ACC4-FBC0283252D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40EE6583-3A8F-43E9-BCB9-32D82D188AF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Arc 1595">
              <a:extLst>
                <a:ext uri="{FF2B5EF4-FFF2-40B4-BE49-F238E27FC236}">
                  <a16:creationId xmlns:a16="http://schemas.microsoft.com/office/drawing/2014/main" id="{2D038ED2-F192-450C-BC5A-EDA4E1B7B82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7" name="Arc 1596">
              <a:extLst>
                <a:ext uri="{FF2B5EF4-FFF2-40B4-BE49-F238E27FC236}">
                  <a16:creationId xmlns:a16="http://schemas.microsoft.com/office/drawing/2014/main" id="{C84DE325-C6FC-4A8C-B15E-2FF5030934F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5EC44457-CA5C-4BA1-821B-2C1C0EB346B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9" name="Arc 1598">
              <a:extLst>
                <a:ext uri="{FF2B5EF4-FFF2-40B4-BE49-F238E27FC236}">
                  <a16:creationId xmlns:a16="http://schemas.microsoft.com/office/drawing/2014/main" id="{380B994F-D0D2-4F44-AB77-EB75C16FDAD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0" name="Oval 1599">
              <a:extLst>
                <a:ext uri="{FF2B5EF4-FFF2-40B4-BE49-F238E27FC236}">
                  <a16:creationId xmlns:a16="http://schemas.microsoft.com/office/drawing/2014/main" id="{17915B1E-64FB-4FE9-9270-04FFB8B3C5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1" name="Arc 1600">
              <a:extLst>
                <a:ext uri="{FF2B5EF4-FFF2-40B4-BE49-F238E27FC236}">
                  <a16:creationId xmlns:a16="http://schemas.microsoft.com/office/drawing/2014/main" id="{54FDC87E-48E2-4D70-A187-945A2A23702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2" name="Arc 1601">
              <a:extLst>
                <a:ext uri="{FF2B5EF4-FFF2-40B4-BE49-F238E27FC236}">
                  <a16:creationId xmlns:a16="http://schemas.microsoft.com/office/drawing/2014/main" id="{BE254C09-B62E-4DB1-BF2F-A1D6A6EEF24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03" name="Straight Connector 1602">
              <a:extLst>
                <a:ext uri="{FF2B5EF4-FFF2-40B4-BE49-F238E27FC236}">
                  <a16:creationId xmlns:a16="http://schemas.microsoft.com/office/drawing/2014/main" id="{6B888111-6264-4BA5-9E2D-8129EA10CE4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51602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9501D55-46C0-4D58-8C2B-C94A3A1BFE3E}"/>
              </a:ext>
            </a:extLst>
          </p:cNvPr>
          <p:cNvSpPr txBox="1"/>
          <p:nvPr/>
        </p:nvSpPr>
        <p:spPr>
          <a:xfrm>
            <a:off x="4947921" y="2327502"/>
            <a:ext cx="4186554" cy="646331"/>
          </a:xfrm>
          <a:prstGeom prst="rect">
            <a:avLst/>
          </a:prstGeom>
          <a:noFill/>
          <a:ln w="19050">
            <a:gradFill>
              <a:gsLst>
                <a:gs pos="6000">
                  <a:srgbClr val="FF00FF"/>
                </a:gs>
                <a:gs pos="97000">
                  <a:srgbClr val="00B0F0"/>
                </a:gs>
              </a:gsLst>
              <a:lin ang="5400000" scaled="1"/>
            </a:gradFill>
            <a:prstDash val="sysDash"/>
          </a:ln>
        </p:spPr>
        <p:txBody>
          <a:bodyPr wrap="square" rtlCol="0">
            <a:spAutoFit/>
          </a:bodyPr>
          <a:lstStyle/>
          <a:p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অন্তঃকেন্দ্রের </a:t>
            </a:r>
            <a:r>
              <a:rPr lang="en-US" sz="3600" dirty="0" err="1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সংজ্ঞা</a:t>
            </a:r>
            <a:r>
              <a:rPr lang="en-US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দাও</a:t>
            </a:r>
            <a:r>
              <a:rPr lang="en-US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</a:t>
            </a: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।</a:t>
            </a:r>
            <a:endParaRPr lang="en-US" sz="36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9720E5B-CFF6-4924-8E11-E729ABC3B0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48" y="1239724"/>
            <a:ext cx="4422036" cy="3971194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02E19DA-0C6C-447E-A024-3FBA2D49EDFB}"/>
              </a:ext>
            </a:extLst>
          </p:cNvPr>
          <p:cNvSpPr txBox="1"/>
          <p:nvPr/>
        </p:nvSpPr>
        <p:spPr>
          <a:xfrm>
            <a:off x="4907280" y="3437841"/>
            <a:ext cx="6427470" cy="1200329"/>
          </a:xfrm>
          <a:prstGeom prst="rect">
            <a:avLst/>
          </a:prstGeom>
          <a:noFill/>
          <a:ln w="19050">
            <a:gradFill>
              <a:gsLst>
                <a:gs pos="0">
                  <a:srgbClr val="FF00FF"/>
                </a:gs>
                <a:gs pos="97000">
                  <a:srgbClr val="0066FF"/>
                </a:gs>
              </a:gsLst>
              <a:lin ang="5400000" scaled="1"/>
            </a:gradFill>
            <a:prstDash val="sysDash"/>
          </a:ln>
        </p:spPr>
        <p:txBody>
          <a:bodyPr wrap="square" rtlCol="0">
            <a:spAutoFit/>
          </a:bodyPr>
          <a:lstStyle/>
          <a:p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স্কেল ও পেন্সিলের সাহায্যে যে কোন ত্রিভুজের মধ্যে বৃত্ত এঁকে দেখাও। </a:t>
            </a:r>
            <a:endParaRPr lang="en-US" sz="3600" dirty="0">
              <a:solidFill>
                <a:srgbClr val="7030A0"/>
              </a:solidFill>
              <a:latin typeface="NikoshBAN" pitchFamily="2" charset="0"/>
              <a:cs typeface="NikoshBAN" pitchFamily="2" charset="0"/>
            </a:endParaRPr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F5F405BD-A98A-4836-B195-5AA5F1E728BB}"/>
              </a:ext>
            </a:extLst>
          </p:cNvPr>
          <p:cNvGrpSpPr/>
          <p:nvPr/>
        </p:nvGrpSpPr>
        <p:grpSpPr>
          <a:xfrm>
            <a:off x="522514" y="367191"/>
            <a:ext cx="11131421" cy="6098915"/>
            <a:chOff x="205273" y="578498"/>
            <a:chExt cx="11700588" cy="5755627"/>
          </a:xfrm>
          <a:scene3d>
            <a:camera prst="orthographicFront"/>
            <a:lightRig rig="threePt" dir="t"/>
          </a:scene3d>
        </p:grpSpPr>
        <p:sp>
          <p:nvSpPr>
            <p:cNvPr id="128" name="Rectangle: Rounded Corners 127">
              <a:extLst>
                <a:ext uri="{FF2B5EF4-FFF2-40B4-BE49-F238E27FC236}">
                  <a16:creationId xmlns:a16="http://schemas.microsoft.com/office/drawing/2014/main" id="{987C9BE6-3999-46DF-8AFE-738F097CDC94}"/>
                </a:ext>
              </a:extLst>
            </p:cNvPr>
            <p:cNvSpPr/>
            <p:nvPr/>
          </p:nvSpPr>
          <p:spPr>
            <a:xfrm>
              <a:off x="4387784" y="5716879"/>
              <a:ext cx="3277633" cy="617246"/>
            </a:xfrm>
            <a:prstGeom prst="roundRect">
              <a:avLst/>
            </a:prstGeom>
            <a:solidFill>
              <a:srgbClr val="002060"/>
            </a:solidFill>
            <a:ln>
              <a:solidFill>
                <a:schemeClr val="tx1"/>
              </a:solidFill>
            </a:ln>
            <a:sp3d>
              <a:bevelB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lowchart: Magnetic Disk 128">
              <a:extLst>
                <a:ext uri="{FF2B5EF4-FFF2-40B4-BE49-F238E27FC236}">
                  <a16:creationId xmlns:a16="http://schemas.microsoft.com/office/drawing/2014/main" id="{CC4D4542-352C-4E59-87B4-6707BF21E459}"/>
                </a:ext>
              </a:extLst>
            </p:cNvPr>
            <p:cNvSpPr/>
            <p:nvPr/>
          </p:nvSpPr>
          <p:spPr>
            <a:xfrm>
              <a:off x="5834274" y="5324367"/>
              <a:ext cx="493625" cy="729269"/>
            </a:xfrm>
            <a:prstGeom prst="flowChartMagneticDisk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ame 129">
              <a:extLst>
                <a:ext uri="{FF2B5EF4-FFF2-40B4-BE49-F238E27FC236}">
                  <a16:creationId xmlns:a16="http://schemas.microsoft.com/office/drawing/2014/main" id="{5C52B23C-D11F-4C78-A90A-EB446E89CB70}"/>
                </a:ext>
              </a:extLst>
            </p:cNvPr>
            <p:cNvSpPr/>
            <p:nvPr/>
          </p:nvSpPr>
          <p:spPr>
            <a:xfrm>
              <a:off x="205273" y="578498"/>
              <a:ext cx="11700588" cy="4836045"/>
            </a:xfrm>
            <a:prstGeom prst="frame">
              <a:avLst>
                <a:gd name="adj1" fmla="val 2271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  <a:sp3d prstMaterial="matte">
              <a:bevelT/>
              <a:bevelB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44C9A41-9209-4ED6-BEB5-0F78CC6F895E}"/>
              </a:ext>
            </a:extLst>
          </p:cNvPr>
          <p:cNvGrpSpPr/>
          <p:nvPr/>
        </p:nvGrpSpPr>
        <p:grpSpPr>
          <a:xfrm>
            <a:off x="4722586" y="1130300"/>
            <a:ext cx="3950736" cy="581607"/>
            <a:chOff x="4722586" y="1130300"/>
            <a:chExt cx="3950736" cy="581607"/>
          </a:xfrm>
        </p:grpSpPr>
        <p:sp>
          <p:nvSpPr>
            <p:cNvPr id="46" name="Rectangle: Diagonal Corners Snipped 45">
              <a:extLst>
                <a:ext uri="{FF2B5EF4-FFF2-40B4-BE49-F238E27FC236}">
                  <a16:creationId xmlns:a16="http://schemas.microsoft.com/office/drawing/2014/main" id="{65FFBF93-81F0-42C2-A078-01854FCCF367}"/>
                </a:ext>
              </a:extLst>
            </p:cNvPr>
            <p:cNvSpPr/>
            <p:nvPr/>
          </p:nvSpPr>
          <p:spPr>
            <a:xfrm>
              <a:off x="5351616" y="1154205"/>
              <a:ext cx="2682042" cy="506643"/>
            </a:xfrm>
            <a:prstGeom prst="snip2DiagRect">
              <a:avLst/>
            </a:prstGeom>
            <a:noFill/>
            <a:ln w="19050">
              <a:gradFill>
                <a:gsLst>
                  <a:gs pos="94000">
                    <a:srgbClr val="00B0F0"/>
                  </a:gs>
                  <a:gs pos="0">
                    <a:srgbClr val="FF00FF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0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একক কাজঃ</a:t>
              </a:r>
              <a:endParaRPr lang="en-US" sz="40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19144732-D38C-4E9B-8772-04F6BDCE1CB4}"/>
                </a:ext>
              </a:extLst>
            </p:cNvPr>
            <p:cNvGrpSpPr/>
            <p:nvPr/>
          </p:nvGrpSpPr>
          <p:grpSpPr>
            <a:xfrm>
              <a:off x="4722586" y="1130300"/>
              <a:ext cx="711200" cy="571500"/>
              <a:chOff x="3453384" y="914400"/>
              <a:chExt cx="6004560" cy="5337048"/>
            </a:xfrm>
          </p:grpSpPr>
          <p:sp>
            <p:nvSpPr>
              <p:cNvPr id="97" name="Arc 96">
                <a:extLst>
                  <a:ext uri="{FF2B5EF4-FFF2-40B4-BE49-F238E27FC236}">
                    <a16:creationId xmlns:a16="http://schemas.microsoft.com/office/drawing/2014/main" id="{49B6D01B-DE2D-41EF-8D30-3DE3BAADDBFB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Isosceles Triangle 97">
                <a:extLst>
                  <a:ext uri="{FF2B5EF4-FFF2-40B4-BE49-F238E27FC236}">
                    <a16:creationId xmlns:a16="http://schemas.microsoft.com/office/drawing/2014/main" id="{D0D33D5B-7FCA-4199-A9AC-5AE93FD97315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9F78C38-80D1-46F9-9057-81657360F8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>
                <a:extLst>
                  <a:ext uri="{FF2B5EF4-FFF2-40B4-BE49-F238E27FC236}">
                    <a16:creationId xmlns:a16="http://schemas.microsoft.com/office/drawing/2014/main" id="{BA1D61B0-F7BB-424D-A962-62B52A611B2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Arc 100">
                <a:extLst>
                  <a:ext uri="{FF2B5EF4-FFF2-40B4-BE49-F238E27FC236}">
                    <a16:creationId xmlns:a16="http://schemas.microsoft.com/office/drawing/2014/main" id="{E643FC75-C24F-40DD-9EF7-A573363FB93E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Arc 101">
                <a:extLst>
                  <a:ext uri="{FF2B5EF4-FFF2-40B4-BE49-F238E27FC236}">
                    <a16:creationId xmlns:a16="http://schemas.microsoft.com/office/drawing/2014/main" id="{A5674457-7ACB-45AC-B717-784313C55D82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Arc 102">
                <a:extLst>
                  <a:ext uri="{FF2B5EF4-FFF2-40B4-BE49-F238E27FC236}">
                    <a16:creationId xmlns:a16="http://schemas.microsoft.com/office/drawing/2014/main" id="{20204A26-1C9C-4624-96AD-B0562A80259B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Arc 103">
                <a:extLst>
                  <a:ext uri="{FF2B5EF4-FFF2-40B4-BE49-F238E27FC236}">
                    <a16:creationId xmlns:a16="http://schemas.microsoft.com/office/drawing/2014/main" id="{1F175476-D316-4E8D-AFE0-E44CAECD3D3E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Arc 104">
                <a:extLst>
                  <a:ext uri="{FF2B5EF4-FFF2-40B4-BE49-F238E27FC236}">
                    <a16:creationId xmlns:a16="http://schemas.microsoft.com/office/drawing/2014/main" id="{DCCC436B-23A1-41C3-8320-53BB41E1B721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Arc 105">
                <a:extLst>
                  <a:ext uri="{FF2B5EF4-FFF2-40B4-BE49-F238E27FC236}">
                    <a16:creationId xmlns:a16="http://schemas.microsoft.com/office/drawing/2014/main" id="{BF36940A-822E-4D82-BF2D-D42A1A8E892D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A60FD51C-4770-4234-9BC3-DD5FF68C453E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Arc 107">
                <a:extLst>
                  <a:ext uri="{FF2B5EF4-FFF2-40B4-BE49-F238E27FC236}">
                    <a16:creationId xmlns:a16="http://schemas.microsoft.com/office/drawing/2014/main" id="{0927F8DF-0BCE-41BB-8513-BAC6F36409FC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Arc 108">
                <a:extLst>
                  <a:ext uri="{FF2B5EF4-FFF2-40B4-BE49-F238E27FC236}">
                    <a16:creationId xmlns:a16="http://schemas.microsoft.com/office/drawing/2014/main" id="{9C33BB8F-41D5-4EEF-B4CE-D919031EB976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2F7CE5B8-0A1B-4B9F-B2F7-58DF757C95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C94B51E-6817-461F-97F6-1F3EF63CF772}"/>
                </a:ext>
              </a:extLst>
            </p:cNvPr>
            <p:cNvGrpSpPr/>
            <p:nvPr/>
          </p:nvGrpSpPr>
          <p:grpSpPr>
            <a:xfrm>
              <a:off x="7962122" y="1140407"/>
              <a:ext cx="711200" cy="571500"/>
              <a:chOff x="3453384" y="914400"/>
              <a:chExt cx="6004560" cy="5337048"/>
            </a:xfrm>
          </p:grpSpPr>
          <p:sp>
            <p:nvSpPr>
              <p:cNvPr id="49" name="Arc 48">
                <a:extLst>
                  <a:ext uri="{FF2B5EF4-FFF2-40B4-BE49-F238E27FC236}">
                    <a16:creationId xmlns:a16="http://schemas.microsoft.com/office/drawing/2014/main" id="{EF64F744-2023-4240-A4BD-258A48F49778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Isosceles Triangle 49">
                <a:extLst>
                  <a:ext uri="{FF2B5EF4-FFF2-40B4-BE49-F238E27FC236}">
                    <a16:creationId xmlns:a16="http://schemas.microsoft.com/office/drawing/2014/main" id="{44F2B0A8-F9AF-4C2F-AECC-8397F00E9775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85" name="Straight Connector 84">
                <a:extLst>
                  <a:ext uri="{FF2B5EF4-FFF2-40B4-BE49-F238E27FC236}">
                    <a16:creationId xmlns:a16="http://schemas.microsoft.com/office/drawing/2014/main" id="{E4783028-3BC8-4F15-A56B-645C90E1DF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7A7F9348-0842-450E-9031-74DB32D14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Arc 86">
                <a:extLst>
                  <a:ext uri="{FF2B5EF4-FFF2-40B4-BE49-F238E27FC236}">
                    <a16:creationId xmlns:a16="http://schemas.microsoft.com/office/drawing/2014/main" id="{9B8C3F5A-0EF0-4949-B40A-7C3D2026FA8F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Arc 87">
                <a:extLst>
                  <a:ext uri="{FF2B5EF4-FFF2-40B4-BE49-F238E27FC236}">
                    <a16:creationId xmlns:a16="http://schemas.microsoft.com/office/drawing/2014/main" id="{7A4006E3-6056-4E10-AD4F-FAD04E8559C1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Arc 88">
                <a:extLst>
                  <a:ext uri="{FF2B5EF4-FFF2-40B4-BE49-F238E27FC236}">
                    <a16:creationId xmlns:a16="http://schemas.microsoft.com/office/drawing/2014/main" id="{37549248-9691-4A88-81FC-2D77D3B54F54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Arc 89">
                <a:extLst>
                  <a:ext uri="{FF2B5EF4-FFF2-40B4-BE49-F238E27FC236}">
                    <a16:creationId xmlns:a16="http://schemas.microsoft.com/office/drawing/2014/main" id="{5E2FA704-D6CA-4F11-8E8A-8B96BAEF1F4A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Arc 90">
                <a:extLst>
                  <a:ext uri="{FF2B5EF4-FFF2-40B4-BE49-F238E27FC236}">
                    <a16:creationId xmlns:a16="http://schemas.microsoft.com/office/drawing/2014/main" id="{6DBA9139-D827-4D76-A8B3-2D29E084A6BD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Arc 91">
                <a:extLst>
                  <a:ext uri="{FF2B5EF4-FFF2-40B4-BE49-F238E27FC236}">
                    <a16:creationId xmlns:a16="http://schemas.microsoft.com/office/drawing/2014/main" id="{A61AC923-0CD6-41E7-B1DC-7A85BB245874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824935A6-52AD-4979-9D7E-1313E1EC1596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Arc 93">
                <a:extLst>
                  <a:ext uri="{FF2B5EF4-FFF2-40B4-BE49-F238E27FC236}">
                    <a16:creationId xmlns:a16="http://schemas.microsoft.com/office/drawing/2014/main" id="{F1E3F7DA-7405-4FA6-A1F7-B6737537CCB9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Arc 94">
                <a:extLst>
                  <a:ext uri="{FF2B5EF4-FFF2-40B4-BE49-F238E27FC236}">
                    <a16:creationId xmlns:a16="http://schemas.microsoft.com/office/drawing/2014/main" id="{A9E7830D-C885-4739-A5BA-B30E56E04E5A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23502E90-7FA1-4E10-A859-3E2E2648EA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60D2F822-2BEB-4A38-B697-806FEB4DF328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42" name="Arc 41">
              <a:extLst>
                <a:ext uri="{FF2B5EF4-FFF2-40B4-BE49-F238E27FC236}">
                  <a16:creationId xmlns:a16="http://schemas.microsoft.com/office/drawing/2014/main" id="{FE8F7AEC-C8B2-45BF-8AA6-BFB1E1974FE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3" name="Isosceles Triangle 42">
              <a:extLst>
                <a:ext uri="{FF2B5EF4-FFF2-40B4-BE49-F238E27FC236}">
                  <a16:creationId xmlns:a16="http://schemas.microsoft.com/office/drawing/2014/main" id="{6F7A13FB-8439-49D5-A338-AD4992669CA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CC964ECC-604A-4914-88B2-A23E3A3F98F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ABFBBC98-5B3C-4B5A-9777-273A3CC6BC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Arc 50">
              <a:extLst>
                <a:ext uri="{FF2B5EF4-FFF2-40B4-BE49-F238E27FC236}">
                  <a16:creationId xmlns:a16="http://schemas.microsoft.com/office/drawing/2014/main" id="{B42DB454-6442-4524-AA45-4FF13BECB6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2BC37905-4A10-4233-9C69-E63B7421572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89B34EF4-600D-4B69-8916-6D8D2561BE7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4" name="Arc 53">
              <a:extLst>
                <a:ext uri="{FF2B5EF4-FFF2-40B4-BE49-F238E27FC236}">
                  <a16:creationId xmlns:a16="http://schemas.microsoft.com/office/drawing/2014/main" id="{05B7CDAD-E619-499C-A8CF-25563EEC9AE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5" name="Arc 54">
              <a:extLst>
                <a:ext uri="{FF2B5EF4-FFF2-40B4-BE49-F238E27FC236}">
                  <a16:creationId xmlns:a16="http://schemas.microsoft.com/office/drawing/2014/main" id="{E0A06812-A568-40CB-9887-27231A61B04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6" name="Arc 55">
              <a:extLst>
                <a:ext uri="{FF2B5EF4-FFF2-40B4-BE49-F238E27FC236}">
                  <a16:creationId xmlns:a16="http://schemas.microsoft.com/office/drawing/2014/main" id="{95DBFE41-B6B5-4D80-AB8B-082848A0661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9D6ABAE-B0E4-4781-94AB-30B7BE57C0D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34CB0945-D3E2-40C9-AE1E-3616E1A9F1D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4A10387F-F6BF-454C-A9F9-74FD281FA9E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6999E99-3A2F-443E-BDF6-77186FF2F46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6703FCBC-6F2A-4AE7-98EC-100212DF95A9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62" name="Arc 61">
              <a:extLst>
                <a:ext uri="{FF2B5EF4-FFF2-40B4-BE49-F238E27FC236}">
                  <a16:creationId xmlns:a16="http://schemas.microsoft.com/office/drawing/2014/main" id="{07B6E3E8-4352-499C-BEDE-2F2BF09BCF3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Isosceles Triangle 62">
              <a:extLst>
                <a:ext uri="{FF2B5EF4-FFF2-40B4-BE49-F238E27FC236}">
                  <a16:creationId xmlns:a16="http://schemas.microsoft.com/office/drawing/2014/main" id="{C93504F9-4DCB-4572-8339-DB5B7FE2385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7FF2430-58DB-405C-AAF8-E5655E80332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9EE70D40-D8DE-466C-B66C-FCF8E498B5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Arc 65">
              <a:extLst>
                <a:ext uri="{FF2B5EF4-FFF2-40B4-BE49-F238E27FC236}">
                  <a16:creationId xmlns:a16="http://schemas.microsoft.com/office/drawing/2014/main" id="{39543648-1664-4E64-8033-9111DF9F82D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Arc 66">
              <a:extLst>
                <a:ext uri="{FF2B5EF4-FFF2-40B4-BE49-F238E27FC236}">
                  <a16:creationId xmlns:a16="http://schemas.microsoft.com/office/drawing/2014/main" id="{9E51214E-5260-4502-82DE-CEDE33451D6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Arc 67">
              <a:extLst>
                <a:ext uri="{FF2B5EF4-FFF2-40B4-BE49-F238E27FC236}">
                  <a16:creationId xmlns:a16="http://schemas.microsoft.com/office/drawing/2014/main" id="{37301644-72F1-4C3F-9F2D-2F1941B428F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54DB0205-DDE8-42DE-A42C-AC0CDC62442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Arc 69">
              <a:extLst>
                <a:ext uri="{FF2B5EF4-FFF2-40B4-BE49-F238E27FC236}">
                  <a16:creationId xmlns:a16="http://schemas.microsoft.com/office/drawing/2014/main" id="{FC65A790-33FD-4ACC-AE8E-313476FDDA0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Arc 70">
              <a:extLst>
                <a:ext uri="{FF2B5EF4-FFF2-40B4-BE49-F238E27FC236}">
                  <a16:creationId xmlns:a16="http://schemas.microsoft.com/office/drawing/2014/main" id="{07B22709-84C2-4E28-92E6-F94A43B7DE0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CBD80D3-F8C5-4804-963C-E5DD7BC189B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Arc 72">
              <a:extLst>
                <a:ext uri="{FF2B5EF4-FFF2-40B4-BE49-F238E27FC236}">
                  <a16:creationId xmlns:a16="http://schemas.microsoft.com/office/drawing/2014/main" id="{165753B2-4B47-417C-BD77-0A418342816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Arc 73">
              <a:extLst>
                <a:ext uri="{FF2B5EF4-FFF2-40B4-BE49-F238E27FC236}">
                  <a16:creationId xmlns:a16="http://schemas.microsoft.com/office/drawing/2014/main" id="{3243D3D9-0642-4321-B4A9-E8B7E2188A2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94BBAA55-82BB-4169-A0F0-47C28C02935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DEEE6110-C1DE-4771-BF61-A21C88EBA398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77" name="Arc 76">
              <a:extLst>
                <a:ext uri="{FF2B5EF4-FFF2-40B4-BE49-F238E27FC236}">
                  <a16:creationId xmlns:a16="http://schemas.microsoft.com/office/drawing/2014/main" id="{3342BDD9-3E8F-4E06-BFB9-E79FEA9B2C4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Isosceles Triangle 77">
              <a:extLst>
                <a:ext uri="{FF2B5EF4-FFF2-40B4-BE49-F238E27FC236}">
                  <a16:creationId xmlns:a16="http://schemas.microsoft.com/office/drawing/2014/main" id="{5AEF7DBB-3245-4DDD-99F5-BF3EF624C58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3A1AB8BD-8DF8-4458-B3D5-31C656A0AE3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CA5D94D4-F6D6-499B-AA46-D46F87A5FC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Arc 80">
              <a:extLst>
                <a:ext uri="{FF2B5EF4-FFF2-40B4-BE49-F238E27FC236}">
                  <a16:creationId xmlns:a16="http://schemas.microsoft.com/office/drawing/2014/main" id="{AD936AB4-F565-47F8-9FC0-E6541671421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Arc 81">
              <a:extLst>
                <a:ext uri="{FF2B5EF4-FFF2-40B4-BE49-F238E27FC236}">
                  <a16:creationId xmlns:a16="http://schemas.microsoft.com/office/drawing/2014/main" id="{BC18B760-B8FF-4D0A-986C-D2AE2A61219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Arc 82">
              <a:extLst>
                <a:ext uri="{FF2B5EF4-FFF2-40B4-BE49-F238E27FC236}">
                  <a16:creationId xmlns:a16="http://schemas.microsoft.com/office/drawing/2014/main" id="{EF192D74-B884-4A0C-9D60-E289DE1F167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Arc 83">
              <a:extLst>
                <a:ext uri="{FF2B5EF4-FFF2-40B4-BE49-F238E27FC236}">
                  <a16:creationId xmlns:a16="http://schemas.microsoft.com/office/drawing/2014/main" id="{B8FBB441-1846-48D7-9AA4-CFC61FB2F39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Arc 110">
              <a:extLst>
                <a:ext uri="{FF2B5EF4-FFF2-40B4-BE49-F238E27FC236}">
                  <a16:creationId xmlns:a16="http://schemas.microsoft.com/office/drawing/2014/main" id="{DFACABCA-A771-4A4A-A9B9-F74C468A8D1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5AD41868-92E8-4F57-B8E7-81362CED327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F16633C-040E-4F9E-BD19-931208B8683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Arc 113">
              <a:extLst>
                <a:ext uri="{FF2B5EF4-FFF2-40B4-BE49-F238E27FC236}">
                  <a16:creationId xmlns:a16="http://schemas.microsoft.com/office/drawing/2014/main" id="{01E43BD3-82A8-425B-9BE7-F0D344FEC0B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Arc 114">
              <a:extLst>
                <a:ext uri="{FF2B5EF4-FFF2-40B4-BE49-F238E27FC236}">
                  <a16:creationId xmlns:a16="http://schemas.microsoft.com/office/drawing/2014/main" id="{CEEBE346-CDEB-4A2C-8225-1F805DE5A4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DB528D00-A61E-4994-95CE-1574BFDB8EA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FD9577F-4B83-4E04-A421-65A55EEB1B7E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118" name="Arc 117">
              <a:extLst>
                <a:ext uri="{FF2B5EF4-FFF2-40B4-BE49-F238E27FC236}">
                  <a16:creationId xmlns:a16="http://schemas.microsoft.com/office/drawing/2014/main" id="{9F44F3A7-936B-4726-933F-549BD5145FD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Isosceles Triangle 118">
              <a:extLst>
                <a:ext uri="{FF2B5EF4-FFF2-40B4-BE49-F238E27FC236}">
                  <a16:creationId xmlns:a16="http://schemas.microsoft.com/office/drawing/2014/main" id="{B0271974-7B49-4F8E-A3EB-96625D2F2DC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6F82D388-60FA-43F7-A851-0227F8F851C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2DED9DE5-29CE-402E-B406-B4EEEF2BC9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Arc 121">
              <a:extLst>
                <a:ext uri="{FF2B5EF4-FFF2-40B4-BE49-F238E27FC236}">
                  <a16:creationId xmlns:a16="http://schemas.microsoft.com/office/drawing/2014/main" id="{638632D3-6214-4C78-A887-F3A5369B4EF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D7C7F7D7-6424-454D-9E99-A96E6089BA4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Arc 123">
              <a:extLst>
                <a:ext uri="{FF2B5EF4-FFF2-40B4-BE49-F238E27FC236}">
                  <a16:creationId xmlns:a16="http://schemas.microsoft.com/office/drawing/2014/main" id="{B34B5A4A-BCC0-4782-B888-2874DB376D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Arc 124">
              <a:extLst>
                <a:ext uri="{FF2B5EF4-FFF2-40B4-BE49-F238E27FC236}">
                  <a16:creationId xmlns:a16="http://schemas.microsoft.com/office/drawing/2014/main" id="{7056FF78-D3DF-4FE8-A4BE-906E42FC758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6BBD469A-E262-4C36-BC3E-EE354EF0D0F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Arc 130">
              <a:extLst>
                <a:ext uri="{FF2B5EF4-FFF2-40B4-BE49-F238E27FC236}">
                  <a16:creationId xmlns:a16="http://schemas.microsoft.com/office/drawing/2014/main" id="{16B2520B-561C-4C4B-84C5-4886E4F26B2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68DDBF2-B149-48B6-B1D9-11D26C618C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967A8CB3-E5D0-4219-9DDB-3B423E6346F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6A98B8A5-7D00-4A37-B8AD-73AA29DA42F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74717F7-57F1-4B62-B326-0031839EE2F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8C863E62-785C-49E9-87FE-BC65893D4AE1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F4E335FB-4557-46BA-A1BE-9010B697E9C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Isosceles Triangle 137">
              <a:extLst>
                <a:ext uri="{FF2B5EF4-FFF2-40B4-BE49-F238E27FC236}">
                  <a16:creationId xmlns:a16="http://schemas.microsoft.com/office/drawing/2014/main" id="{E6263B57-5FCB-466F-9C16-3FD08466EE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0B71A5B-141F-4034-96C0-90312E3AC72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8053C781-ADF7-41C9-A26D-085DA09C8A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Arc 140">
              <a:extLst>
                <a:ext uri="{FF2B5EF4-FFF2-40B4-BE49-F238E27FC236}">
                  <a16:creationId xmlns:a16="http://schemas.microsoft.com/office/drawing/2014/main" id="{EB3F97F0-420E-4120-B136-69FF4ADDE14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74FC475A-41E8-4366-872A-7802DDAB6CF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46222696-82C8-458F-B69C-D78D6E7305B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Arc 143">
              <a:extLst>
                <a:ext uri="{FF2B5EF4-FFF2-40B4-BE49-F238E27FC236}">
                  <a16:creationId xmlns:a16="http://schemas.microsoft.com/office/drawing/2014/main" id="{F0903915-35E9-404F-B306-CEA9D143AF1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B2D05357-9A1E-4C44-8A17-4BD76BE7A99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Arc 145">
              <a:extLst>
                <a:ext uri="{FF2B5EF4-FFF2-40B4-BE49-F238E27FC236}">
                  <a16:creationId xmlns:a16="http://schemas.microsoft.com/office/drawing/2014/main" id="{A7454845-DFF5-4F38-87CE-392C72BA893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28E44BDD-BDDD-4AD4-AC7B-55BBF86D24E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2B3A4F84-EA9B-4FD1-A22D-FF61C988D5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93BD9462-5137-4028-A02C-31A1DB603C1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3A37FF5E-3E1F-4DC9-A575-CB2DA6292C7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F9D7BD11-CCB1-4DD2-BB3E-BA39772E83AD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B53A5E44-CAB5-46E7-82DF-BEAEF3CDDCD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Isosceles Triangle 152">
              <a:extLst>
                <a:ext uri="{FF2B5EF4-FFF2-40B4-BE49-F238E27FC236}">
                  <a16:creationId xmlns:a16="http://schemas.microsoft.com/office/drawing/2014/main" id="{16C33F1F-627F-4B81-BCBE-D33E64F39B0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0F8DC0EB-7EC5-4957-A6A2-CD75FA83502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519FA989-D8B4-49FF-A6FF-2523C36EE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" name="Arc 155">
              <a:extLst>
                <a:ext uri="{FF2B5EF4-FFF2-40B4-BE49-F238E27FC236}">
                  <a16:creationId xmlns:a16="http://schemas.microsoft.com/office/drawing/2014/main" id="{723B5D3C-5177-42C4-8004-F9DAC2657D2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AE731956-1E99-4161-B069-6856BF117E6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Arc 157">
              <a:extLst>
                <a:ext uri="{FF2B5EF4-FFF2-40B4-BE49-F238E27FC236}">
                  <a16:creationId xmlns:a16="http://schemas.microsoft.com/office/drawing/2014/main" id="{46F437AD-3585-4984-BA80-DFBA5068383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Arc 158">
              <a:extLst>
                <a:ext uri="{FF2B5EF4-FFF2-40B4-BE49-F238E27FC236}">
                  <a16:creationId xmlns:a16="http://schemas.microsoft.com/office/drawing/2014/main" id="{EACE727C-51EF-4A29-BE28-32E48B391B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3E02A6D2-B345-42AC-A02A-ED8CEF2FEDF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Arc 160">
              <a:extLst>
                <a:ext uri="{FF2B5EF4-FFF2-40B4-BE49-F238E27FC236}">
                  <a16:creationId xmlns:a16="http://schemas.microsoft.com/office/drawing/2014/main" id="{B0152AD5-E248-49BF-B938-30F9CAEBABD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BBF171F0-CEE8-4CFD-A29A-7225AC04671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Arc 162">
              <a:extLst>
                <a:ext uri="{FF2B5EF4-FFF2-40B4-BE49-F238E27FC236}">
                  <a16:creationId xmlns:a16="http://schemas.microsoft.com/office/drawing/2014/main" id="{2E223A40-D0FD-49F8-A877-FBB30112253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13FF4BA5-8E56-41CA-9A07-AD5AD8EE3BC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EF56B9A7-E667-4A4B-95A6-6EAF1501C9B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7B1B3EA6-83B6-47F6-8B96-7143BFC47C92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EDFE2A4E-3661-4B77-8F98-8408A63F95C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Isosceles Triangle 167">
              <a:extLst>
                <a:ext uri="{FF2B5EF4-FFF2-40B4-BE49-F238E27FC236}">
                  <a16:creationId xmlns:a16="http://schemas.microsoft.com/office/drawing/2014/main" id="{FF97E5FF-3FDA-4E84-85BE-4F1FFD35088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AA0F7807-E2E1-4F9B-8317-81A74EA751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5CCD362D-7C6F-4EDD-80F3-53AED74A3E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73792983-FF0E-4685-B782-A30D2209429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6716AD6D-043A-4ED6-8FCA-7C47EFE3250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Arc 172">
              <a:extLst>
                <a:ext uri="{FF2B5EF4-FFF2-40B4-BE49-F238E27FC236}">
                  <a16:creationId xmlns:a16="http://schemas.microsoft.com/office/drawing/2014/main" id="{5EE9F14B-EA67-4EBA-B6DE-C65BC2F6DED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Arc 173">
              <a:extLst>
                <a:ext uri="{FF2B5EF4-FFF2-40B4-BE49-F238E27FC236}">
                  <a16:creationId xmlns:a16="http://schemas.microsoft.com/office/drawing/2014/main" id="{BD23A297-E388-4BBE-AA70-E0DCF17A517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Arc 174">
              <a:extLst>
                <a:ext uri="{FF2B5EF4-FFF2-40B4-BE49-F238E27FC236}">
                  <a16:creationId xmlns:a16="http://schemas.microsoft.com/office/drawing/2014/main" id="{0113D214-7A16-4476-97B0-41D1366F443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Arc 175">
              <a:extLst>
                <a:ext uri="{FF2B5EF4-FFF2-40B4-BE49-F238E27FC236}">
                  <a16:creationId xmlns:a16="http://schemas.microsoft.com/office/drawing/2014/main" id="{5C707D78-82AE-41CD-A1A7-C592804A6E2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DF527821-B6BD-4146-AC66-8AE9C656E54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657DB7EA-372A-4C58-ABC8-0FDA791BB85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40933E89-9705-4D72-AD4E-C3A5C4E9111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342229FB-8C29-4412-9655-29DFAD4DF4B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724467F1-9CD7-41F5-B0DB-29DDA5BB0D29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2719C19F-4E5C-4956-80C8-13D0FC17810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Isosceles Triangle 182">
              <a:extLst>
                <a:ext uri="{FF2B5EF4-FFF2-40B4-BE49-F238E27FC236}">
                  <a16:creationId xmlns:a16="http://schemas.microsoft.com/office/drawing/2014/main" id="{7A8CCFDC-8697-43BC-9F89-585C010DC9F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8272C8C-341E-446F-A975-D0803467656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E5931746-3972-4044-AF42-5EFBE692FF4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3211DE8F-B753-4D72-A562-B18D3B62E09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A4B1116C-82F0-4716-9D83-E0F94ED96C4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12274B1F-F819-465C-8399-8C27ED18A24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Arc 188">
              <a:extLst>
                <a:ext uri="{FF2B5EF4-FFF2-40B4-BE49-F238E27FC236}">
                  <a16:creationId xmlns:a16="http://schemas.microsoft.com/office/drawing/2014/main" id="{26AAC308-2E27-40EC-AB05-C262435C0D7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B60F07E1-5971-4397-ADA7-BDB3C0F3E7F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Arc 190">
              <a:extLst>
                <a:ext uri="{FF2B5EF4-FFF2-40B4-BE49-F238E27FC236}">
                  <a16:creationId xmlns:a16="http://schemas.microsoft.com/office/drawing/2014/main" id="{F421521A-E9D2-489B-A08A-EB71895DD86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70809E8F-60E3-4204-8AB4-E0B6419128F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91F9D274-24D8-4185-BF97-6875D3AE5CE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E684EFE7-4B7F-474B-B095-9D611B293A9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7AC9FB5C-9FB5-4856-AEDB-32505C221AC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1DC873C7-9B71-49C5-9CD0-CA877BDFD9A1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3DCCAC52-7AFD-4BEC-BF33-D35DA0942CE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Isosceles Triangle 197">
              <a:extLst>
                <a:ext uri="{FF2B5EF4-FFF2-40B4-BE49-F238E27FC236}">
                  <a16:creationId xmlns:a16="http://schemas.microsoft.com/office/drawing/2014/main" id="{A06FC61B-9EAD-4C93-88FD-DE49EE90A50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02DAA166-6421-4B5E-B8F0-4986237CCD2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7857E028-7F63-4EE6-A212-E6902A53D3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D38D008F-18B6-4741-AED6-ADA2723C35C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26B14B2D-56B5-4A9B-B499-33992B2C2D0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7F6B2869-86B4-41DD-9A6A-533F18FC8E8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Arc 203">
              <a:extLst>
                <a:ext uri="{FF2B5EF4-FFF2-40B4-BE49-F238E27FC236}">
                  <a16:creationId xmlns:a16="http://schemas.microsoft.com/office/drawing/2014/main" id="{8EF4E82E-0194-4D42-8EF5-688798906ED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000FF35E-DBBA-416B-B147-737E01D5A85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Arc 205">
              <a:extLst>
                <a:ext uri="{FF2B5EF4-FFF2-40B4-BE49-F238E27FC236}">
                  <a16:creationId xmlns:a16="http://schemas.microsoft.com/office/drawing/2014/main" id="{E87BF2BC-0A1F-478F-A42E-E84FCA0FA3F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66640304-4A86-4922-858A-614CBFF3862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ECFB0519-C22D-413E-9801-715DE0C3586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16DF3D43-824D-4B6F-8964-2AA45B33CBA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58BF63C9-99D2-4443-9D57-E2AFECD2BCF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810CB67F-687F-4F7A-8BCD-EAAF516E38FC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2EC246B5-FA34-4D07-843B-E17A36FD2D2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Isosceles Triangle 212">
              <a:extLst>
                <a:ext uri="{FF2B5EF4-FFF2-40B4-BE49-F238E27FC236}">
                  <a16:creationId xmlns:a16="http://schemas.microsoft.com/office/drawing/2014/main" id="{5E6B83BE-5DE4-44A9-BB3B-61F3EB07268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FB8018B5-5849-4B65-955D-D4179F9FE0E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C59402D1-2D05-4723-8615-16CD425B52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788E3C42-ADDA-46EC-A083-0E37F1792C0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6D5D1F2F-4172-4A7C-9E3C-7F3BA5233B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0EEE4101-5C28-4CA9-B725-52A78927D2E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Arc 218">
              <a:extLst>
                <a:ext uri="{FF2B5EF4-FFF2-40B4-BE49-F238E27FC236}">
                  <a16:creationId xmlns:a16="http://schemas.microsoft.com/office/drawing/2014/main" id="{844C8E31-63AD-4441-8DC4-ACC4EE8D177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89B17DF5-EBEE-4360-9183-A510A2C0ED6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Arc 220">
              <a:extLst>
                <a:ext uri="{FF2B5EF4-FFF2-40B4-BE49-F238E27FC236}">
                  <a16:creationId xmlns:a16="http://schemas.microsoft.com/office/drawing/2014/main" id="{0C554D2D-F4E0-4639-94BD-872F3971483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18DC10A5-A0F5-4483-92EE-4D7BBAD9B79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D5AF55E3-2D60-4D58-844D-06C0C10EB31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9DE2F891-B998-4796-9218-DAFBABD102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709D565B-AAD3-4265-A242-96CF38D6DEB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B04C95BC-2B3A-4DD1-B830-F4DF88BA14BD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31DF5D7B-A96B-408C-8B38-559E3092997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Isosceles Triangle 227">
              <a:extLst>
                <a:ext uri="{FF2B5EF4-FFF2-40B4-BE49-F238E27FC236}">
                  <a16:creationId xmlns:a16="http://schemas.microsoft.com/office/drawing/2014/main" id="{E419ED19-9C5B-4435-B807-A15106B9060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E7959CCA-0EDF-41EE-BF85-3806E233F4D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B0CA9EA4-02E6-44C8-90F6-C4326E8A81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8B5F9006-EE5C-4621-A0BF-966695BB5B9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A72CC13C-09F3-4156-AF2A-D6E7051EA50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4FA8F4AC-22A1-42A4-9AD5-0CACC1ABFD3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Arc 233">
              <a:extLst>
                <a:ext uri="{FF2B5EF4-FFF2-40B4-BE49-F238E27FC236}">
                  <a16:creationId xmlns:a16="http://schemas.microsoft.com/office/drawing/2014/main" id="{021C1BBF-FB87-4E33-8AAF-1CB99B1A3DD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12EC6375-F7AD-4560-8C6D-879BA63A17F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Arc 235">
              <a:extLst>
                <a:ext uri="{FF2B5EF4-FFF2-40B4-BE49-F238E27FC236}">
                  <a16:creationId xmlns:a16="http://schemas.microsoft.com/office/drawing/2014/main" id="{1819F883-CE75-4803-ABB3-22FCB5A552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>
              <a:extLst>
                <a:ext uri="{FF2B5EF4-FFF2-40B4-BE49-F238E27FC236}">
                  <a16:creationId xmlns:a16="http://schemas.microsoft.com/office/drawing/2014/main" id="{7997CBC5-1C4B-4F31-95C4-3FB15854863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FA268741-EC0C-4979-96D5-DF46687BC63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EEDD1B92-4639-4EC7-862F-8CF62BE6FAA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EA4A4571-9135-4E26-8D73-5F39A85E37F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EE59ABCE-3EEE-4BB1-90C1-8CE3E132B039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6BCB96DA-8C07-40BE-B7D6-D5BB2192B70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Isosceles Triangle 242">
              <a:extLst>
                <a:ext uri="{FF2B5EF4-FFF2-40B4-BE49-F238E27FC236}">
                  <a16:creationId xmlns:a16="http://schemas.microsoft.com/office/drawing/2014/main" id="{B6383242-978E-439D-80DE-5F764A851F6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978A939F-1321-4333-9707-AEF936FDFF2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4CA55920-A476-4672-8B07-3291EA76D9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F3C4AB79-C711-40FB-9C08-84AD2BB9FF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D133894B-C9A5-4708-989E-735B67CCE0D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090AE01A-A3E5-4507-8619-B38DC9E0E5A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Arc 248">
              <a:extLst>
                <a:ext uri="{FF2B5EF4-FFF2-40B4-BE49-F238E27FC236}">
                  <a16:creationId xmlns:a16="http://schemas.microsoft.com/office/drawing/2014/main" id="{E941B9FE-FE01-46B1-8621-D4AC6821B74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22FFCAD0-45B9-4C12-BF9F-0796E38848A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Arc 250">
              <a:extLst>
                <a:ext uri="{FF2B5EF4-FFF2-40B4-BE49-F238E27FC236}">
                  <a16:creationId xmlns:a16="http://schemas.microsoft.com/office/drawing/2014/main" id="{D731D74C-4E6E-4081-814B-015288872CB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6EBACB4A-3FED-4E85-ACE4-251D4843BC5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54685EDA-0C7D-4A34-9198-C850A9B6C2E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BCAE9391-71AC-4889-BF66-AFBBAA631F9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D2FB8AB6-ED8F-4C71-8269-1A2C659A5AA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E9A89C45-D1D2-4B53-A06E-6C416EF9E390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75F23A2B-7A19-48CF-B658-606DAC03F7D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Isosceles Triangle 257">
              <a:extLst>
                <a:ext uri="{FF2B5EF4-FFF2-40B4-BE49-F238E27FC236}">
                  <a16:creationId xmlns:a16="http://schemas.microsoft.com/office/drawing/2014/main" id="{00CB3A7B-E095-47BD-AAF1-A41C0483075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9" name="Straight Connector 258">
              <a:extLst>
                <a:ext uri="{FF2B5EF4-FFF2-40B4-BE49-F238E27FC236}">
                  <a16:creationId xmlns:a16="http://schemas.microsoft.com/office/drawing/2014/main" id="{7A364BAD-6B58-4B77-907C-D79FA1A9F25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D9703977-C17F-4ECD-8210-5D8ABC9089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D2FD1608-777A-48AA-ADFE-E12A460C1B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C61231E7-6D22-49BC-ABBC-1C513515F33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FF367C96-310F-4F52-AFBE-60D91C3F34A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Arc 263">
              <a:extLst>
                <a:ext uri="{FF2B5EF4-FFF2-40B4-BE49-F238E27FC236}">
                  <a16:creationId xmlns:a16="http://schemas.microsoft.com/office/drawing/2014/main" id="{D7653C6D-6935-4825-9149-711AB14658D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33C1AD10-B9E7-4482-B0CD-5EF9E355730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Arc 265">
              <a:extLst>
                <a:ext uri="{FF2B5EF4-FFF2-40B4-BE49-F238E27FC236}">
                  <a16:creationId xmlns:a16="http://schemas.microsoft.com/office/drawing/2014/main" id="{89D44FEF-FEBA-431B-9BAE-66591922360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Oval 266">
              <a:extLst>
                <a:ext uri="{FF2B5EF4-FFF2-40B4-BE49-F238E27FC236}">
                  <a16:creationId xmlns:a16="http://schemas.microsoft.com/office/drawing/2014/main" id="{CD0892CB-358D-440A-8563-4E034236853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DFFDF033-29A0-485F-BFA6-3ACD6B65F24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A6B6BED3-4E26-4E52-B544-E8277A3CDF9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0" name="Straight Connector 269">
              <a:extLst>
                <a:ext uri="{FF2B5EF4-FFF2-40B4-BE49-F238E27FC236}">
                  <a16:creationId xmlns:a16="http://schemas.microsoft.com/office/drawing/2014/main" id="{1A15C731-91D5-405E-AF9C-602ABD54E7B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35794601-08E5-45A4-88D6-9E5FB3BF9289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7ADD00CA-B8D8-4520-B5B5-A9AFF8DEC70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Isosceles Triangle 272">
              <a:extLst>
                <a:ext uri="{FF2B5EF4-FFF2-40B4-BE49-F238E27FC236}">
                  <a16:creationId xmlns:a16="http://schemas.microsoft.com/office/drawing/2014/main" id="{AC2E16B2-FB3B-4064-9A82-3EBEDD8E76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74" name="Straight Connector 273">
              <a:extLst>
                <a:ext uri="{FF2B5EF4-FFF2-40B4-BE49-F238E27FC236}">
                  <a16:creationId xmlns:a16="http://schemas.microsoft.com/office/drawing/2014/main" id="{4B032776-8569-4083-AED2-2DBF87F82FD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F0458747-1738-4DCE-8EF3-A89BDE9D2E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4E1CF217-6CAF-4C27-AC82-2581C7D2F9F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53F531F3-DB8C-4D9B-BCFF-CDC7B8C5590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F84DE6E5-8ED9-4C6F-8008-708B56037D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Arc 278">
              <a:extLst>
                <a:ext uri="{FF2B5EF4-FFF2-40B4-BE49-F238E27FC236}">
                  <a16:creationId xmlns:a16="http://schemas.microsoft.com/office/drawing/2014/main" id="{1A780496-B9C0-4ED7-BBAF-A9D1FD26A2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192A73D5-E5B8-44B1-8310-AFE1D0841AC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Arc 280">
              <a:extLst>
                <a:ext uri="{FF2B5EF4-FFF2-40B4-BE49-F238E27FC236}">
                  <a16:creationId xmlns:a16="http://schemas.microsoft.com/office/drawing/2014/main" id="{995C4378-A03A-4054-B1B9-FA9029AC2B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Oval 281">
              <a:extLst>
                <a:ext uri="{FF2B5EF4-FFF2-40B4-BE49-F238E27FC236}">
                  <a16:creationId xmlns:a16="http://schemas.microsoft.com/office/drawing/2014/main" id="{30A6EE7A-76DF-49F9-A54C-BFB4B78E7F1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Arc 282">
              <a:extLst>
                <a:ext uri="{FF2B5EF4-FFF2-40B4-BE49-F238E27FC236}">
                  <a16:creationId xmlns:a16="http://schemas.microsoft.com/office/drawing/2014/main" id="{9C3B3FD7-D804-42F5-BE5B-64D7F277C4F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DFFBE8D9-5203-4125-94DE-CD38CCE3867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369B2F9F-3A22-4D37-8EFF-3C966BD4CD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F4A66BE3-B96D-4511-84CA-37569E5F5262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0A251E7B-F0A0-4E73-94BE-4E64A5B223A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Isosceles Triangle 287">
              <a:extLst>
                <a:ext uri="{FF2B5EF4-FFF2-40B4-BE49-F238E27FC236}">
                  <a16:creationId xmlns:a16="http://schemas.microsoft.com/office/drawing/2014/main" id="{F2C35F47-6325-4BED-A63B-A0906AD54B0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D2107DC1-2D42-41C2-9280-10E2FB4D29B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>
              <a:extLst>
                <a:ext uri="{FF2B5EF4-FFF2-40B4-BE49-F238E27FC236}">
                  <a16:creationId xmlns:a16="http://schemas.microsoft.com/office/drawing/2014/main" id="{B71B7FD4-8F0C-412E-9960-1C8EFA7C54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26CA0FEC-6E8C-4F2B-9122-6F2FD8F7AB2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Arc 291">
              <a:extLst>
                <a:ext uri="{FF2B5EF4-FFF2-40B4-BE49-F238E27FC236}">
                  <a16:creationId xmlns:a16="http://schemas.microsoft.com/office/drawing/2014/main" id="{FD57C81A-B388-45F7-9B87-398231B5F1F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5EFE479B-B4A7-484C-9073-DD7206D4BE3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Arc 293">
              <a:extLst>
                <a:ext uri="{FF2B5EF4-FFF2-40B4-BE49-F238E27FC236}">
                  <a16:creationId xmlns:a16="http://schemas.microsoft.com/office/drawing/2014/main" id="{E6A3EE90-7A3F-4E3E-A6B5-09D693F63A2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BBEC71FF-EE81-4A73-A55A-884E5D1609D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Arc 295">
              <a:extLst>
                <a:ext uri="{FF2B5EF4-FFF2-40B4-BE49-F238E27FC236}">
                  <a16:creationId xmlns:a16="http://schemas.microsoft.com/office/drawing/2014/main" id="{9143ECD8-51EE-4ED5-BB9A-FB83C577F20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5167FB89-AA0F-4EAA-9B4E-98EE8989C18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Arc 297">
              <a:extLst>
                <a:ext uri="{FF2B5EF4-FFF2-40B4-BE49-F238E27FC236}">
                  <a16:creationId xmlns:a16="http://schemas.microsoft.com/office/drawing/2014/main" id="{5382C873-4D8C-4264-A3C4-798CDD0B516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13B39780-D9FD-45DD-A54A-5F980B45CE2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0" name="Straight Connector 299">
              <a:extLst>
                <a:ext uri="{FF2B5EF4-FFF2-40B4-BE49-F238E27FC236}">
                  <a16:creationId xmlns:a16="http://schemas.microsoft.com/office/drawing/2014/main" id="{5B4D6416-DA3B-467D-9522-C75245A8C42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1BC5AFB7-193C-4524-A2C0-7EA2C301C19F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170B641D-6A4E-459D-8B38-F92E1C16255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Isosceles Triangle 302">
              <a:extLst>
                <a:ext uri="{FF2B5EF4-FFF2-40B4-BE49-F238E27FC236}">
                  <a16:creationId xmlns:a16="http://schemas.microsoft.com/office/drawing/2014/main" id="{0190CF56-5F3B-4190-9E5B-DD254C3561C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04" name="Straight Connector 303">
              <a:extLst>
                <a:ext uri="{FF2B5EF4-FFF2-40B4-BE49-F238E27FC236}">
                  <a16:creationId xmlns:a16="http://schemas.microsoft.com/office/drawing/2014/main" id="{160F1E34-1F3B-476C-BE3D-7556B2406CF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>
              <a:extLst>
                <a:ext uri="{FF2B5EF4-FFF2-40B4-BE49-F238E27FC236}">
                  <a16:creationId xmlns:a16="http://schemas.microsoft.com/office/drawing/2014/main" id="{2F83273B-0769-42D7-9E05-0DFB0CD517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EF56DDA7-317F-492E-A370-DD0C7C76283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36606245-9553-4730-AFCE-1DA6D0677AB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69ABE6B4-16A7-42CC-8623-10D30651CA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Arc 308">
              <a:extLst>
                <a:ext uri="{FF2B5EF4-FFF2-40B4-BE49-F238E27FC236}">
                  <a16:creationId xmlns:a16="http://schemas.microsoft.com/office/drawing/2014/main" id="{61571213-76B9-490A-9131-BDD25D01D4C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66740780-2612-496A-8CDF-33853B074E0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Arc 310">
              <a:extLst>
                <a:ext uri="{FF2B5EF4-FFF2-40B4-BE49-F238E27FC236}">
                  <a16:creationId xmlns:a16="http://schemas.microsoft.com/office/drawing/2014/main" id="{EAF5D7DF-AD50-48C3-9A54-E95DB135454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Oval 311">
              <a:extLst>
                <a:ext uri="{FF2B5EF4-FFF2-40B4-BE49-F238E27FC236}">
                  <a16:creationId xmlns:a16="http://schemas.microsoft.com/office/drawing/2014/main" id="{093829E7-24C7-41D0-9E34-AF1A0ED5FDE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BF6A86C8-965B-4279-8858-91BAE49E676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C7C35505-B1AB-48C5-B58F-4603FEB48CB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5" name="Straight Connector 314">
              <a:extLst>
                <a:ext uri="{FF2B5EF4-FFF2-40B4-BE49-F238E27FC236}">
                  <a16:creationId xmlns:a16="http://schemas.microsoft.com/office/drawing/2014/main" id="{F7019F5C-9A4E-431A-80AB-49F5A788E3C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D7208E47-13BD-44A1-ADD0-6BE9EFF4A2C2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C66646ED-CC35-4BFF-986C-547F1B937F9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Isosceles Triangle 317">
              <a:extLst>
                <a:ext uri="{FF2B5EF4-FFF2-40B4-BE49-F238E27FC236}">
                  <a16:creationId xmlns:a16="http://schemas.microsoft.com/office/drawing/2014/main" id="{8ACEF608-9B8B-4A77-8911-1538AC08547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9" name="Straight Connector 318">
              <a:extLst>
                <a:ext uri="{FF2B5EF4-FFF2-40B4-BE49-F238E27FC236}">
                  <a16:creationId xmlns:a16="http://schemas.microsoft.com/office/drawing/2014/main" id="{D606F8F4-0246-49B5-96D9-8ACFD7D9CF1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3F72DB6C-2058-4FB0-8EE6-5E77FB4DAA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47E36D88-AB4D-4A53-ADE1-3159C0272C6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32A70E91-B69D-4746-B33F-BB175E1631F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89FD8C4A-FD15-4171-85D8-BBD1EBFAFA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Arc 323">
              <a:extLst>
                <a:ext uri="{FF2B5EF4-FFF2-40B4-BE49-F238E27FC236}">
                  <a16:creationId xmlns:a16="http://schemas.microsoft.com/office/drawing/2014/main" id="{99FAF1C7-5002-47D8-8919-ACDF30C00F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399FE016-7D3B-4424-A9CA-00782B7652A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Arc 325">
              <a:extLst>
                <a:ext uri="{FF2B5EF4-FFF2-40B4-BE49-F238E27FC236}">
                  <a16:creationId xmlns:a16="http://schemas.microsoft.com/office/drawing/2014/main" id="{44D9876A-D025-4939-A0AE-786EC58AC65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3AEBA532-A2E2-44EA-90FB-C454AD4CA99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Arc 327">
              <a:extLst>
                <a:ext uri="{FF2B5EF4-FFF2-40B4-BE49-F238E27FC236}">
                  <a16:creationId xmlns:a16="http://schemas.microsoft.com/office/drawing/2014/main" id="{059B3746-E0DD-49F7-8F22-B0BAC606E92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B172A3C7-81AD-4E5A-805D-4BA889D236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0" name="Straight Connector 329">
              <a:extLst>
                <a:ext uri="{FF2B5EF4-FFF2-40B4-BE49-F238E27FC236}">
                  <a16:creationId xmlns:a16="http://schemas.microsoft.com/office/drawing/2014/main" id="{9B1B96C0-8550-4000-804B-69241EEE949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E5631477-381B-49D1-8362-07A8DBD8CF2E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AC3EFDC8-B990-4860-8BB2-06C1249DF60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Isosceles Triangle 332">
              <a:extLst>
                <a:ext uri="{FF2B5EF4-FFF2-40B4-BE49-F238E27FC236}">
                  <a16:creationId xmlns:a16="http://schemas.microsoft.com/office/drawing/2014/main" id="{B965BF2D-C476-4EBD-A8D5-5ACC073A6FC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4C051C7B-4BE5-48E0-A2B9-75C7F14EBDA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F725C8D3-B8C9-405A-8548-C1921D1B45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0CC627CD-B393-4297-819D-738719C4E9E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F9F7FCFB-9C84-4B57-A1DD-E332F6FB448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CBA76DF5-D5AF-4754-ADF9-EACACF7AAD4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Arc 338">
              <a:extLst>
                <a:ext uri="{FF2B5EF4-FFF2-40B4-BE49-F238E27FC236}">
                  <a16:creationId xmlns:a16="http://schemas.microsoft.com/office/drawing/2014/main" id="{0ACF9CF0-D1A3-4AE9-A360-41F3B698D30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D4C20508-65C3-4BFA-908D-03851D106CD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Arc 340">
              <a:extLst>
                <a:ext uri="{FF2B5EF4-FFF2-40B4-BE49-F238E27FC236}">
                  <a16:creationId xmlns:a16="http://schemas.microsoft.com/office/drawing/2014/main" id="{013EE59A-37CB-41F7-89D4-88775ED91B1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Oval 341">
              <a:extLst>
                <a:ext uri="{FF2B5EF4-FFF2-40B4-BE49-F238E27FC236}">
                  <a16:creationId xmlns:a16="http://schemas.microsoft.com/office/drawing/2014/main" id="{B93C066C-A678-4E86-8400-5BB11E40A8F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Arc 342">
              <a:extLst>
                <a:ext uri="{FF2B5EF4-FFF2-40B4-BE49-F238E27FC236}">
                  <a16:creationId xmlns:a16="http://schemas.microsoft.com/office/drawing/2014/main" id="{1B3206A6-C11D-4090-AB3E-009C44C6E0A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C917E205-0D86-4725-9277-873FA7375C2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5" name="Straight Connector 344">
              <a:extLst>
                <a:ext uri="{FF2B5EF4-FFF2-40B4-BE49-F238E27FC236}">
                  <a16:creationId xmlns:a16="http://schemas.microsoft.com/office/drawing/2014/main" id="{6436AEC8-D997-43F3-86DA-ED5F7ADFD4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34BF2B83-652D-4639-8405-3C1A7504F1BD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F899C3BE-DC35-44F3-A667-2CA4C6E5E1C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Isosceles Triangle 347">
              <a:extLst>
                <a:ext uri="{FF2B5EF4-FFF2-40B4-BE49-F238E27FC236}">
                  <a16:creationId xmlns:a16="http://schemas.microsoft.com/office/drawing/2014/main" id="{14E69834-A6FC-4AB4-9095-F14D1BC0A4E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9" name="Straight Connector 348">
              <a:extLst>
                <a:ext uri="{FF2B5EF4-FFF2-40B4-BE49-F238E27FC236}">
                  <a16:creationId xmlns:a16="http://schemas.microsoft.com/office/drawing/2014/main" id="{5196C000-FAE0-4BA6-80E7-082F3C313E1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>
              <a:extLst>
                <a:ext uri="{FF2B5EF4-FFF2-40B4-BE49-F238E27FC236}">
                  <a16:creationId xmlns:a16="http://schemas.microsoft.com/office/drawing/2014/main" id="{E7619EF9-1BCD-47BC-B6E1-63283B5268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BC65E78E-BFF6-4DDD-A3B1-277169BDFE9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6E1EBA32-411A-43F4-BFD4-A2CEEA9924E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568A369B-E2D4-4694-A9DB-F183A1F3B8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Arc 353">
              <a:extLst>
                <a:ext uri="{FF2B5EF4-FFF2-40B4-BE49-F238E27FC236}">
                  <a16:creationId xmlns:a16="http://schemas.microsoft.com/office/drawing/2014/main" id="{AAE8B88D-2BEA-40C6-8F86-39B965F45EC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ECE39940-A837-49CC-8BC9-F522FCAB372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Arc 355">
              <a:extLst>
                <a:ext uri="{FF2B5EF4-FFF2-40B4-BE49-F238E27FC236}">
                  <a16:creationId xmlns:a16="http://schemas.microsoft.com/office/drawing/2014/main" id="{3A0A640F-BDB0-45D6-ADA1-7E005C9B902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7490451-256C-4138-8694-5809B5E35E9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688822C8-D203-43BF-9340-BD648EB72F7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3F6731BA-1734-4600-8FAC-FEBCD0D56F1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7937CBBD-6CEF-4043-8004-7C9B002522B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E23ADBDF-B1AD-41F1-B143-24D06308779C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EDFFF122-B228-40E1-A00A-BEE7ADFF3C5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Isosceles Triangle 362">
              <a:extLst>
                <a:ext uri="{FF2B5EF4-FFF2-40B4-BE49-F238E27FC236}">
                  <a16:creationId xmlns:a16="http://schemas.microsoft.com/office/drawing/2014/main" id="{BF0C0097-CCE4-4B82-8400-39ECB771B76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64" name="Straight Connector 363">
              <a:extLst>
                <a:ext uri="{FF2B5EF4-FFF2-40B4-BE49-F238E27FC236}">
                  <a16:creationId xmlns:a16="http://schemas.microsoft.com/office/drawing/2014/main" id="{D5E5C85E-8BBE-49FF-9ED1-272696292F2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Connector 364">
              <a:extLst>
                <a:ext uri="{FF2B5EF4-FFF2-40B4-BE49-F238E27FC236}">
                  <a16:creationId xmlns:a16="http://schemas.microsoft.com/office/drawing/2014/main" id="{ED533F70-25E3-44EA-A778-F21D669A81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055E8E55-94C1-4CA1-92B6-FD2923F7412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6581375E-B9CE-4754-B39B-38FF3D6DFF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5402D900-BFA5-4A69-AC25-6ECC414CE6E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Arc 368">
              <a:extLst>
                <a:ext uri="{FF2B5EF4-FFF2-40B4-BE49-F238E27FC236}">
                  <a16:creationId xmlns:a16="http://schemas.microsoft.com/office/drawing/2014/main" id="{5DCF3AB9-E33A-4569-9AF5-EDD18184F1A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0501576E-259D-4342-B40A-33C7B3DB1BF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Arc 370">
              <a:extLst>
                <a:ext uri="{FF2B5EF4-FFF2-40B4-BE49-F238E27FC236}">
                  <a16:creationId xmlns:a16="http://schemas.microsoft.com/office/drawing/2014/main" id="{9046F6B3-B30E-48F2-9820-29B9BB9FE7F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9CD1266F-B502-43DA-90AA-BF3ABBB151D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EFFCBB2A-9086-4483-8826-E0AA0052C9D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D1AE9D73-4138-429F-A017-5BA68D50A90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0A035801-46A3-4742-8C79-A07CD2CA474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95F39DDE-E421-41DD-9A55-922885A56386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6A4536D0-0D86-479A-A55C-4E088BBD20A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Isosceles Triangle 377">
              <a:extLst>
                <a:ext uri="{FF2B5EF4-FFF2-40B4-BE49-F238E27FC236}">
                  <a16:creationId xmlns:a16="http://schemas.microsoft.com/office/drawing/2014/main" id="{3432A429-28B0-4467-915A-7B7706FFD3E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9" name="Straight Connector 378">
              <a:extLst>
                <a:ext uri="{FF2B5EF4-FFF2-40B4-BE49-F238E27FC236}">
                  <a16:creationId xmlns:a16="http://schemas.microsoft.com/office/drawing/2014/main" id="{CB0B958F-B616-4E7C-8607-89F0AB8D8ED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0" name="Straight Connector 379">
              <a:extLst>
                <a:ext uri="{FF2B5EF4-FFF2-40B4-BE49-F238E27FC236}">
                  <a16:creationId xmlns:a16="http://schemas.microsoft.com/office/drawing/2014/main" id="{064E7BA0-EEC5-480C-B986-AEAC128AD3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865814FC-79A2-4D13-9720-5278F26D4D2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69DFB41D-B079-4212-AE83-BEB09033995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3B50EE18-8CF9-457C-A9E8-369B35E718C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Arc 383">
              <a:extLst>
                <a:ext uri="{FF2B5EF4-FFF2-40B4-BE49-F238E27FC236}">
                  <a16:creationId xmlns:a16="http://schemas.microsoft.com/office/drawing/2014/main" id="{2B469B78-E41A-4E87-8A0B-BA98B0FBC40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9833896F-C777-4074-8903-EF7E3DDAEB3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Arc 385">
              <a:extLst>
                <a:ext uri="{FF2B5EF4-FFF2-40B4-BE49-F238E27FC236}">
                  <a16:creationId xmlns:a16="http://schemas.microsoft.com/office/drawing/2014/main" id="{BED9D731-FE70-48BF-880B-7E32C211D14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245B50C8-4C66-4A46-97E5-1D8E00FFFEF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0A8B63F3-4290-44A6-BCEB-261F85FBC81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3E2D38D5-088D-4FE4-A4D9-6CFF0479CBD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57D71E8E-16E8-4B78-A709-9930714EEE3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ECBF7A89-C7DB-47E9-8AFD-0D7C1D25C805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C8CCD995-3ABB-4D1F-B20B-27425E1C825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Isosceles Triangle 392">
              <a:extLst>
                <a:ext uri="{FF2B5EF4-FFF2-40B4-BE49-F238E27FC236}">
                  <a16:creationId xmlns:a16="http://schemas.microsoft.com/office/drawing/2014/main" id="{435DE36C-5EEA-4786-A0D0-BA8520232D0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61C52AC7-92C1-45B9-8600-C437C7E1965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657B8429-9056-47C7-8E19-98196B5AA5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6" name="Arc 395">
              <a:extLst>
                <a:ext uri="{FF2B5EF4-FFF2-40B4-BE49-F238E27FC236}">
                  <a16:creationId xmlns:a16="http://schemas.microsoft.com/office/drawing/2014/main" id="{3786D9E9-623F-411F-ABDD-BC5EC041737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DB7EFB31-F051-4763-8A43-02A18443076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10059C2A-5D8C-479E-B8F5-E394DCF2F75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Arc 398">
              <a:extLst>
                <a:ext uri="{FF2B5EF4-FFF2-40B4-BE49-F238E27FC236}">
                  <a16:creationId xmlns:a16="http://schemas.microsoft.com/office/drawing/2014/main" id="{D4A0038A-EEED-469B-B99C-3B0DE5A8A4B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62CC7E47-0D5B-4682-8CB9-57E7EBE1CEC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Arc 400">
              <a:extLst>
                <a:ext uri="{FF2B5EF4-FFF2-40B4-BE49-F238E27FC236}">
                  <a16:creationId xmlns:a16="http://schemas.microsoft.com/office/drawing/2014/main" id="{C999693A-F5DE-4C2E-9D09-335834AAE73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Oval 401">
              <a:extLst>
                <a:ext uri="{FF2B5EF4-FFF2-40B4-BE49-F238E27FC236}">
                  <a16:creationId xmlns:a16="http://schemas.microsoft.com/office/drawing/2014/main" id="{1C87726A-DCAD-4A95-99E2-CC02186D303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A4F5FDAE-DB6B-4D31-AA00-1FD95D83E02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49FBB0E0-2FAA-4E99-9937-04BE975D1E2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46D0122D-5A38-4E7C-946F-C5579224056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802FA83F-D052-4CDF-BB5D-215C66467301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AC389134-6B61-47C9-B84A-9E5409DEC78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Isosceles Triangle 407">
              <a:extLst>
                <a:ext uri="{FF2B5EF4-FFF2-40B4-BE49-F238E27FC236}">
                  <a16:creationId xmlns:a16="http://schemas.microsoft.com/office/drawing/2014/main" id="{77E98DF6-20BA-4C7F-AAA1-705A14B234B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9" name="Straight Connector 408">
              <a:extLst>
                <a:ext uri="{FF2B5EF4-FFF2-40B4-BE49-F238E27FC236}">
                  <a16:creationId xmlns:a16="http://schemas.microsoft.com/office/drawing/2014/main" id="{6C926B03-6ED5-440E-8FEC-E0FDC8A2AFC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Straight Connector 409">
              <a:extLst>
                <a:ext uri="{FF2B5EF4-FFF2-40B4-BE49-F238E27FC236}">
                  <a16:creationId xmlns:a16="http://schemas.microsoft.com/office/drawing/2014/main" id="{1CAA01BC-9282-48DF-B1A0-D5FCAE46CE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Arc 410">
              <a:extLst>
                <a:ext uri="{FF2B5EF4-FFF2-40B4-BE49-F238E27FC236}">
                  <a16:creationId xmlns:a16="http://schemas.microsoft.com/office/drawing/2014/main" id="{FDF5D1AA-F267-4C00-AE15-DB5C74BB859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DEFCC46F-C363-4AFA-A939-08ED2E87405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Arc 412">
              <a:extLst>
                <a:ext uri="{FF2B5EF4-FFF2-40B4-BE49-F238E27FC236}">
                  <a16:creationId xmlns:a16="http://schemas.microsoft.com/office/drawing/2014/main" id="{169D0DFE-C6B5-439E-B605-7BA530ADD43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Arc 413">
              <a:extLst>
                <a:ext uri="{FF2B5EF4-FFF2-40B4-BE49-F238E27FC236}">
                  <a16:creationId xmlns:a16="http://schemas.microsoft.com/office/drawing/2014/main" id="{DC8C49B7-8463-47F4-9271-9B1EBBA78FF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37DCCDF4-FE70-43AE-96AF-B01866F3055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Arc 415">
              <a:extLst>
                <a:ext uri="{FF2B5EF4-FFF2-40B4-BE49-F238E27FC236}">
                  <a16:creationId xmlns:a16="http://schemas.microsoft.com/office/drawing/2014/main" id="{4A91108F-E4D8-43FD-809A-55140E85AF1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A3863F8-1793-4EA4-A74B-4B648825030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Arc 417">
              <a:extLst>
                <a:ext uri="{FF2B5EF4-FFF2-40B4-BE49-F238E27FC236}">
                  <a16:creationId xmlns:a16="http://schemas.microsoft.com/office/drawing/2014/main" id="{BFB4AD1D-5187-4001-9F4C-DB5ABB5B8FE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6B163EAB-BE63-441B-A78A-27515D17299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998A62FF-D668-4701-A398-0843253DAD1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A82D0A2F-80EA-4BFD-AA65-34E2A0C4AF87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2AD3FCDA-1330-493F-A3CF-E882F02722E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Isosceles Triangle 422">
              <a:extLst>
                <a:ext uri="{FF2B5EF4-FFF2-40B4-BE49-F238E27FC236}">
                  <a16:creationId xmlns:a16="http://schemas.microsoft.com/office/drawing/2014/main" id="{DE8AF3EC-E21D-43A3-840D-0C0C126E711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24" name="Straight Connector 423">
              <a:extLst>
                <a:ext uri="{FF2B5EF4-FFF2-40B4-BE49-F238E27FC236}">
                  <a16:creationId xmlns:a16="http://schemas.microsoft.com/office/drawing/2014/main" id="{66D66174-0CA1-4472-BE37-08373D1E4EF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Connector 424">
              <a:extLst>
                <a:ext uri="{FF2B5EF4-FFF2-40B4-BE49-F238E27FC236}">
                  <a16:creationId xmlns:a16="http://schemas.microsoft.com/office/drawing/2014/main" id="{C9C3D557-5293-4855-B4F8-B823EDCD997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B96160FD-B5EE-4374-B3A1-FD51B0A01F1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BE84573F-549C-4C3F-A5AD-2A813625A92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Arc 427">
              <a:extLst>
                <a:ext uri="{FF2B5EF4-FFF2-40B4-BE49-F238E27FC236}">
                  <a16:creationId xmlns:a16="http://schemas.microsoft.com/office/drawing/2014/main" id="{8D38947B-32AA-4526-9092-40543B26773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Arc 428">
              <a:extLst>
                <a:ext uri="{FF2B5EF4-FFF2-40B4-BE49-F238E27FC236}">
                  <a16:creationId xmlns:a16="http://schemas.microsoft.com/office/drawing/2014/main" id="{1A786ECD-9DED-4508-825D-E448E5360DB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Arc 429">
              <a:extLst>
                <a:ext uri="{FF2B5EF4-FFF2-40B4-BE49-F238E27FC236}">
                  <a16:creationId xmlns:a16="http://schemas.microsoft.com/office/drawing/2014/main" id="{07170A89-5249-465A-A85D-6FBBA166F36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Arc 430">
              <a:extLst>
                <a:ext uri="{FF2B5EF4-FFF2-40B4-BE49-F238E27FC236}">
                  <a16:creationId xmlns:a16="http://schemas.microsoft.com/office/drawing/2014/main" id="{5FB24CE0-23AE-4F56-AF12-7FD03C7A511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957AD6-74AE-4468-8328-640EB3BE74F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695EE9A1-4641-4D4C-9B96-FE8A98AFE4D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F66589CA-D43F-4680-B5B3-41DF01BAB5F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722FA15F-E429-49AA-8986-0C2B1B9C313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4B7C0A2D-8116-47B9-859C-D15E8BF7D496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6E06F3BD-81F8-4C7C-BF15-B9542DF4C2F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Isosceles Triangle 437">
              <a:extLst>
                <a:ext uri="{FF2B5EF4-FFF2-40B4-BE49-F238E27FC236}">
                  <a16:creationId xmlns:a16="http://schemas.microsoft.com/office/drawing/2014/main" id="{1B4DC709-396D-4160-912E-142A939FBA4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9" name="Straight Connector 438">
              <a:extLst>
                <a:ext uri="{FF2B5EF4-FFF2-40B4-BE49-F238E27FC236}">
                  <a16:creationId xmlns:a16="http://schemas.microsoft.com/office/drawing/2014/main" id="{E83407D0-6E55-46B0-AD3E-A3BA0689B18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Straight Connector 439">
              <a:extLst>
                <a:ext uri="{FF2B5EF4-FFF2-40B4-BE49-F238E27FC236}">
                  <a16:creationId xmlns:a16="http://schemas.microsoft.com/office/drawing/2014/main" id="{D5DBA565-FB05-4BAC-85F9-055E8985FB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5A5DB866-1C53-4A49-BB5A-CAD82FF8B8C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9B422DBD-C4AE-47C8-B0F0-0FF2003627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E372B032-8F44-4855-AB28-9029AB0795C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Arc 443">
              <a:extLst>
                <a:ext uri="{FF2B5EF4-FFF2-40B4-BE49-F238E27FC236}">
                  <a16:creationId xmlns:a16="http://schemas.microsoft.com/office/drawing/2014/main" id="{CB6A617E-C953-448A-9928-DBD556B1046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Arc 444">
              <a:extLst>
                <a:ext uri="{FF2B5EF4-FFF2-40B4-BE49-F238E27FC236}">
                  <a16:creationId xmlns:a16="http://schemas.microsoft.com/office/drawing/2014/main" id="{530238D3-4466-4FE2-8BEB-906D0A2AFA4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Arc 445">
              <a:extLst>
                <a:ext uri="{FF2B5EF4-FFF2-40B4-BE49-F238E27FC236}">
                  <a16:creationId xmlns:a16="http://schemas.microsoft.com/office/drawing/2014/main" id="{FEA372F3-D1EB-4CB4-99AD-D70A94E547D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Oval 446">
              <a:extLst>
                <a:ext uri="{FF2B5EF4-FFF2-40B4-BE49-F238E27FC236}">
                  <a16:creationId xmlns:a16="http://schemas.microsoft.com/office/drawing/2014/main" id="{10C74E14-7BDF-4363-9BF9-F2429C90D90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Arc 447">
              <a:extLst>
                <a:ext uri="{FF2B5EF4-FFF2-40B4-BE49-F238E27FC236}">
                  <a16:creationId xmlns:a16="http://schemas.microsoft.com/office/drawing/2014/main" id="{A02BC9FA-7D04-4E54-9E89-1754D9AFFD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735099D8-45C4-40D0-9221-98EC5EA763B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B4860672-C9C2-4CB0-A00F-B203123C1A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3FDD365C-7E17-49E2-8F5C-10D97FD9DABC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9CF4E67F-14AB-4B0B-9DCC-12FAD5AE2D4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Isosceles Triangle 452">
              <a:extLst>
                <a:ext uri="{FF2B5EF4-FFF2-40B4-BE49-F238E27FC236}">
                  <a16:creationId xmlns:a16="http://schemas.microsoft.com/office/drawing/2014/main" id="{B180D77F-7AA6-4F9F-B692-54F08B468E4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54" name="Straight Connector 453">
              <a:extLst>
                <a:ext uri="{FF2B5EF4-FFF2-40B4-BE49-F238E27FC236}">
                  <a16:creationId xmlns:a16="http://schemas.microsoft.com/office/drawing/2014/main" id="{2419DF3F-C8BE-46D1-8113-35DA7560097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46E679A8-F44C-4598-8D7D-17A7A30DFC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AE856469-F70C-458E-8C72-FF6C1270638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828DE82B-02D0-4A4A-8D24-BB979218318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4EA5466D-56C4-47A3-AD15-78F4AD506C3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Arc 458">
              <a:extLst>
                <a:ext uri="{FF2B5EF4-FFF2-40B4-BE49-F238E27FC236}">
                  <a16:creationId xmlns:a16="http://schemas.microsoft.com/office/drawing/2014/main" id="{82948BA5-7312-4482-92B1-57323F3605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89861F51-4FAB-4692-AC5E-2F81CE9FC46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Arc 460">
              <a:extLst>
                <a:ext uri="{FF2B5EF4-FFF2-40B4-BE49-F238E27FC236}">
                  <a16:creationId xmlns:a16="http://schemas.microsoft.com/office/drawing/2014/main" id="{DD6B3842-E717-4DE5-A1B0-8D6DEC49FF7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AE059C0D-4781-47A4-8359-2079FDD2BD6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BE12F971-1E54-4FBD-AF61-61C0B8E3450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87A8C9AF-F198-47D1-BD67-E90B631818B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F5DB9323-A31B-47DD-A570-59027B6D61F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B64E5332-0078-402F-85E5-924FDFCB346F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3F5AAD96-A2E6-4852-8249-E1BFF45095A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Isosceles Triangle 467">
              <a:extLst>
                <a:ext uri="{FF2B5EF4-FFF2-40B4-BE49-F238E27FC236}">
                  <a16:creationId xmlns:a16="http://schemas.microsoft.com/office/drawing/2014/main" id="{75168581-E72A-439F-8303-82986FAAAC1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073E554B-0A16-4EFA-AAB1-A53655F4D3E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D77E65A1-2173-4A03-92AE-6CF4726F65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55882658-CA9B-400B-B363-2C5D5D6298A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4EC9C541-3083-4742-A281-74B260F822C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DB1F9DFD-70C6-4B94-8F16-D86057DE66B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Arc 473">
              <a:extLst>
                <a:ext uri="{FF2B5EF4-FFF2-40B4-BE49-F238E27FC236}">
                  <a16:creationId xmlns:a16="http://schemas.microsoft.com/office/drawing/2014/main" id="{079A7341-E4AD-4FA2-80C5-B350891ACF5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601AD76E-F9C2-4070-B689-59812EEB5C5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Arc 475">
              <a:extLst>
                <a:ext uri="{FF2B5EF4-FFF2-40B4-BE49-F238E27FC236}">
                  <a16:creationId xmlns:a16="http://schemas.microsoft.com/office/drawing/2014/main" id="{8AB6F527-19AC-4A7C-B7FD-87EEC6ED435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Oval 476">
              <a:extLst>
                <a:ext uri="{FF2B5EF4-FFF2-40B4-BE49-F238E27FC236}">
                  <a16:creationId xmlns:a16="http://schemas.microsoft.com/office/drawing/2014/main" id="{2EE6634E-2413-4EFF-AD29-2DC596FFD7B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D47AE9C2-0C44-496C-B6EB-5E63998E408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6029DD7E-6705-4151-97C6-76AFEBDCF6C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6C7D70D8-14B1-4498-B1E4-4CC693BFEF9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8F6FA7CD-50A0-4424-A389-C4B54182A23D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FF3C9B9A-2C37-4AAD-B718-6F4127ECBE5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Isosceles Triangle 482">
              <a:extLst>
                <a:ext uri="{FF2B5EF4-FFF2-40B4-BE49-F238E27FC236}">
                  <a16:creationId xmlns:a16="http://schemas.microsoft.com/office/drawing/2014/main" id="{46D41CD5-3167-47F7-B565-A1EF77F82CD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19456FCE-F6D4-4A95-8135-7F710A18DE8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73CB2256-41D1-44BB-9803-DFC404C518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C7ECD12F-9E61-4297-B623-CBEB6470937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E0009969-D1DF-43C9-9D19-4CCE4C93181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31FAA22A-98E7-4B95-A08A-2096305D647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Arc 488">
              <a:extLst>
                <a:ext uri="{FF2B5EF4-FFF2-40B4-BE49-F238E27FC236}">
                  <a16:creationId xmlns:a16="http://schemas.microsoft.com/office/drawing/2014/main" id="{1120764E-615C-4A18-814B-3448BB87F40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1AF37C91-3930-4BBF-96EF-9CDE7EE8BD5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Arc 490">
              <a:extLst>
                <a:ext uri="{FF2B5EF4-FFF2-40B4-BE49-F238E27FC236}">
                  <a16:creationId xmlns:a16="http://schemas.microsoft.com/office/drawing/2014/main" id="{DEF1E458-93E2-49B3-9544-50E187EC583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Oval 491">
              <a:extLst>
                <a:ext uri="{FF2B5EF4-FFF2-40B4-BE49-F238E27FC236}">
                  <a16:creationId xmlns:a16="http://schemas.microsoft.com/office/drawing/2014/main" id="{9D7188AB-9EFC-4E21-B5D6-98BCEF165F2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9F865D23-1D3F-4BA6-BBFB-995A4751CE5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F445DB10-E631-483F-9248-9C4B6BE90F3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3DC29C0B-ABFD-4FBC-A0B1-670D6B3FBDB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6" name="Group 495">
            <a:extLst>
              <a:ext uri="{FF2B5EF4-FFF2-40B4-BE49-F238E27FC236}">
                <a16:creationId xmlns:a16="http://schemas.microsoft.com/office/drawing/2014/main" id="{AE6479F3-01DD-4BC0-A248-65B4140019D6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4FEEE7FC-7BA5-43AF-B9B4-957CEB9337E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Isosceles Triangle 497">
              <a:extLst>
                <a:ext uri="{FF2B5EF4-FFF2-40B4-BE49-F238E27FC236}">
                  <a16:creationId xmlns:a16="http://schemas.microsoft.com/office/drawing/2014/main" id="{4D5A1F80-7A2E-4DBB-8A5D-60D0B925E1E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E652FDCE-3812-41FD-AB9B-AC92A16001B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3879B4C1-D9BE-420C-AEE1-0665198B34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EF00FCE1-9260-4609-829F-743605446C6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6E6C47DF-1ADF-4FB1-8954-EAB96C54A5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DD52F528-032C-4C51-9CC1-741BDB82B7E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Arc 503">
              <a:extLst>
                <a:ext uri="{FF2B5EF4-FFF2-40B4-BE49-F238E27FC236}">
                  <a16:creationId xmlns:a16="http://schemas.microsoft.com/office/drawing/2014/main" id="{C78749CE-296A-4C27-8B19-1E8D9525C01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98ECD841-E5F8-4BA6-8D88-3D8D7E709E7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Arc 505">
              <a:extLst>
                <a:ext uri="{FF2B5EF4-FFF2-40B4-BE49-F238E27FC236}">
                  <a16:creationId xmlns:a16="http://schemas.microsoft.com/office/drawing/2014/main" id="{7D36CA83-93C1-48BE-A31B-850A0A44F94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94BF4B40-0DF6-457A-834F-9E30A69BA39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0C1B7E31-C544-4F6E-AE22-FE40D604291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FB65D245-9D7A-4402-9B3D-0C60437ABDA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36BAF1F7-1615-4D3E-855A-1F55B83A490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8DC712C0-6FBD-46E1-996D-BDE3096431FA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88D711FC-E340-434C-93D5-BA83317D65E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Isosceles Triangle 512">
              <a:extLst>
                <a:ext uri="{FF2B5EF4-FFF2-40B4-BE49-F238E27FC236}">
                  <a16:creationId xmlns:a16="http://schemas.microsoft.com/office/drawing/2014/main" id="{243D3F95-23CA-4405-8364-2191E46AA36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421956E4-CE39-4480-A6B9-FB47C7D1FF2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F7198075-24D0-4CA0-A25A-53139B80B1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B85F33E9-DAC9-4913-B74F-060DED4FF4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DF38E697-3ABD-4C50-83E7-7BC4247E420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748736E3-FEB5-4225-9D87-D7E589BE11B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Arc 518">
              <a:extLst>
                <a:ext uri="{FF2B5EF4-FFF2-40B4-BE49-F238E27FC236}">
                  <a16:creationId xmlns:a16="http://schemas.microsoft.com/office/drawing/2014/main" id="{A11EFEED-AF34-4CE6-AF0B-1D9E5DFB1A5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F1EC0F9D-C840-4446-9A24-C2DC379F068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Arc 520">
              <a:extLst>
                <a:ext uri="{FF2B5EF4-FFF2-40B4-BE49-F238E27FC236}">
                  <a16:creationId xmlns:a16="http://schemas.microsoft.com/office/drawing/2014/main" id="{2FCF3300-2EFC-4123-80DA-5ECBC98D384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Oval 521">
              <a:extLst>
                <a:ext uri="{FF2B5EF4-FFF2-40B4-BE49-F238E27FC236}">
                  <a16:creationId xmlns:a16="http://schemas.microsoft.com/office/drawing/2014/main" id="{90BCAE6E-FA7C-487B-81DD-7DD17C6D983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4B08C9C0-480B-41DE-B2EE-CDE347E34E5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82DF4F1B-D983-4DB7-BA8D-7B71221DAEA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25" name="Straight Connector 524">
              <a:extLst>
                <a:ext uri="{FF2B5EF4-FFF2-40B4-BE49-F238E27FC236}">
                  <a16:creationId xmlns:a16="http://schemas.microsoft.com/office/drawing/2014/main" id="{28033C1D-F921-4123-93FC-2EDE0825404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A14F4526-7397-446C-B73D-DEBBC2405C83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B00E0B63-2054-4A86-9662-6443D0B151E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Isosceles Triangle 527">
              <a:extLst>
                <a:ext uri="{FF2B5EF4-FFF2-40B4-BE49-F238E27FC236}">
                  <a16:creationId xmlns:a16="http://schemas.microsoft.com/office/drawing/2014/main" id="{7133D888-AB49-4F46-8784-5C1928F5F56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113720BE-4D80-49E1-B218-F2FFDE1B398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0" name="Straight Connector 529">
              <a:extLst>
                <a:ext uri="{FF2B5EF4-FFF2-40B4-BE49-F238E27FC236}">
                  <a16:creationId xmlns:a16="http://schemas.microsoft.com/office/drawing/2014/main" id="{1A541111-EADB-44D9-8306-54B912E4352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8205EBE9-89FA-45D9-9EC0-D94FB8FC3CB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0060235B-9963-43F4-8663-F1E0D635EE7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3CA2C24D-E4CC-4B04-A708-8E4ACDA15C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Arc 533">
              <a:extLst>
                <a:ext uri="{FF2B5EF4-FFF2-40B4-BE49-F238E27FC236}">
                  <a16:creationId xmlns:a16="http://schemas.microsoft.com/office/drawing/2014/main" id="{8B4D787C-63A9-4BDB-95DD-938BCACA4BF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621BBEDF-E381-456B-A7B3-4A1E9F0CBB1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Arc 535">
              <a:extLst>
                <a:ext uri="{FF2B5EF4-FFF2-40B4-BE49-F238E27FC236}">
                  <a16:creationId xmlns:a16="http://schemas.microsoft.com/office/drawing/2014/main" id="{117634A2-F31D-4D87-AF21-C40942183FE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8A4C3D68-952C-4FF4-8803-EDC299115EB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E47CA295-8D0C-4DA5-9614-88BB50AE5C7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54387D05-A1D4-492B-A880-EA0BD985A89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0" name="Straight Connector 539">
              <a:extLst>
                <a:ext uri="{FF2B5EF4-FFF2-40B4-BE49-F238E27FC236}">
                  <a16:creationId xmlns:a16="http://schemas.microsoft.com/office/drawing/2014/main" id="{F7528EFC-AC46-4D2E-A154-DF1B92EA1C4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1" name="Group 540">
            <a:extLst>
              <a:ext uri="{FF2B5EF4-FFF2-40B4-BE49-F238E27FC236}">
                <a16:creationId xmlns:a16="http://schemas.microsoft.com/office/drawing/2014/main" id="{C8374E63-1C4B-46F7-9E26-A110B0553E72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D4C44B73-0EC9-4735-ADEA-D1996CCFF1E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Isosceles Triangle 542">
              <a:extLst>
                <a:ext uri="{FF2B5EF4-FFF2-40B4-BE49-F238E27FC236}">
                  <a16:creationId xmlns:a16="http://schemas.microsoft.com/office/drawing/2014/main" id="{20E0B0FD-392B-46BF-B95D-24A3C00ABA6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44" name="Straight Connector 543">
              <a:extLst>
                <a:ext uri="{FF2B5EF4-FFF2-40B4-BE49-F238E27FC236}">
                  <a16:creationId xmlns:a16="http://schemas.microsoft.com/office/drawing/2014/main" id="{D053F0C9-BE17-46CC-8B07-39EC0576F64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4AE3A2AB-08A6-448C-A314-AD742773E4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2A7F6327-D7DF-4C9E-8D5D-6A9AF2F9D24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Arc 546">
              <a:extLst>
                <a:ext uri="{FF2B5EF4-FFF2-40B4-BE49-F238E27FC236}">
                  <a16:creationId xmlns:a16="http://schemas.microsoft.com/office/drawing/2014/main" id="{621E22DC-F2D7-45A3-9F84-5C232351AFA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48CDA3A9-252D-4195-800D-B7302F4D0EF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Arc 548">
              <a:extLst>
                <a:ext uri="{FF2B5EF4-FFF2-40B4-BE49-F238E27FC236}">
                  <a16:creationId xmlns:a16="http://schemas.microsoft.com/office/drawing/2014/main" id="{DF06869F-5A51-4342-B6AD-69442925199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5B61BC3F-3B69-447B-9386-232521062E2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Arc 550">
              <a:extLst>
                <a:ext uri="{FF2B5EF4-FFF2-40B4-BE49-F238E27FC236}">
                  <a16:creationId xmlns:a16="http://schemas.microsoft.com/office/drawing/2014/main" id="{4AF63D57-D28A-4A6E-AFFE-AB80364F1F8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EA825D66-4FC4-4A3E-B171-090542E5404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Arc 552">
              <a:extLst>
                <a:ext uri="{FF2B5EF4-FFF2-40B4-BE49-F238E27FC236}">
                  <a16:creationId xmlns:a16="http://schemas.microsoft.com/office/drawing/2014/main" id="{069AA9BA-828B-4180-A9B0-C9F952949D0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231677FC-D358-48EB-BF31-E00FE51C5E3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55" name="Straight Connector 554">
              <a:extLst>
                <a:ext uri="{FF2B5EF4-FFF2-40B4-BE49-F238E27FC236}">
                  <a16:creationId xmlns:a16="http://schemas.microsoft.com/office/drawing/2014/main" id="{983FC0FD-7266-4B02-9388-E36CF693C4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A86C0153-66A9-4DFB-81D4-8D89D060F99F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66E43F91-B262-441E-B9F9-C8FB9C4C485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Isosceles Triangle 557">
              <a:extLst>
                <a:ext uri="{FF2B5EF4-FFF2-40B4-BE49-F238E27FC236}">
                  <a16:creationId xmlns:a16="http://schemas.microsoft.com/office/drawing/2014/main" id="{01AC0EE2-8040-45F2-B79F-F2E79B4FA72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51273441-50D7-48A4-BF25-B7A908BDB8E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FC256C0E-FF8B-4A14-8C0B-AF5E71833A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6E6F9486-8A88-4E84-AAE4-B8CA9205AA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10CCF818-C474-41B8-8428-AC52098FFF9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B3BDAF55-F540-49C1-A3C2-4687F18A09B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Arc 563">
              <a:extLst>
                <a:ext uri="{FF2B5EF4-FFF2-40B4-BE49-F238E27FC236}">
                  <a16:creationId xmlns:a16="http://schemas.microsoft.com/office/drawing/2014/main" id="{0881698D-49C4-4028-85F1-9BE3383D188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C5375847-BF59-45E7-9F93-4D0CE8E5B93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Arc 565">
              <a:extLst>
                <a:ext uri="{FF2B5EF4-FFF2-40B4-BE49-F238E27FC236}">
                  <a16:creationId xmlns:a16="http://schemas.microsoft.com/office/drawing/2014/main" id="{54D5EDA3-4CDB-457C-B26E-B1FD9751E12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Oval 566">
              <a:extLst>
                <a:ext uri="{FF2B5EF4-FFF2-40B4-BE49-F238E27FC236}">
                  <a16:creationId xmlns:a16="http://schemas.microsoft.com/office/drawing/2014/main" id="{20E075E0-6154-422D-A599-6C3F8C7CF1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B6A242C9-3A85-42A3-AA11-4E36B3F85EF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93CF7AA1-9B5C-4E40-8B4D-DCD2598FD78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0" name="Straight Connector 569">
              <a:extLst>
                <a:ext uri="{FF2B5EF4-FFF2-40B4-BE49-F238E27FC236}">
                  <a16:creationId xmlns:a16="http://schemas.microsoft.com/office/drawing/2014/main" id="{FB2266ED-FD45-4C48-B86E-7F0D35D901B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E9E19C26-C3BF-4A10-B25F-DD752D939F2C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3B18A45B-185B-4512-BDA0-B725F34DFEB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Isosceles Triangle 572">
              <a:extLst>
                <a:ext uri="{FF2B5EF4-FFF2-40B4-BE49-F238E27FC236}">
                  <a16:creationId xmlns:a16="http://schemas.microsoft.com/office/drawing/2014/main" id="{CB96798E-2FB2-4B5E-8D1A-90A13F8C1A9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74" name="Straight Connector 573">
              <a:extLst>
                <a:ext uri="{FF2B5EF4-FFF2-40B4-BE49-F238E27FC236}">
                  <a16:creationId xmlns:a16="http://schemas.microsoft.com/office/drawing/2014/main" id="{2CF9F8C2-B532-4232-BC7E-FF8DAB0D5EF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5" name="Straight Connector 574">
              <a:extLst>
                <a:ext uri="{FF2B5EF4-FFF2-40B4-BE49-F238E27FC236}">
                  <a16:creationId xmlns:a16="http://schemas.microsoft.com/office/drawing/2014/main" id="{2A7FAF95-AC03-4519-BAD9-03C68C808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7B64AED7-D66B-420E-BF9D-5F40B6DC74C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C1B9287D-7FB4-4C9A-9703-CFB611EB7C8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0FB0BDF8-ED3B-4101-9017-107C7AA93E1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Arc 578">
              <a:extLst>
                <a:ext uri="{FF2B5EF4-FFF2-40B4-BE49-F238E27FC236}">
                  <a16:creationId xmlns:a16="http://schemas.microsoft.com/office/drawing/2014/main" id="{54D14011-7F01-4029-AFEE-4A5545BF889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C6E6B503-EBFB-48C7-BD9C-725BA9087CF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Arc 580">
              <a:extLst>
                <a:ext uri="{FF2B5EF4-FFF2-40B4-BE49-F238E27FC236}">
                  <a16:creationId xmlns:a16="http://schemas.microsoft.com/office/drawing/2014/main" id="{5020D663-6281-406F-AFD5-26456989D49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" name="Oval 581">
              <a:extLst>
                <a:ext uri="{FF2B5EF4-FFF2-40B4-BE49-F238E27FC236}">
                  <a16:creationId xmlns:a16="http://schemas.microsoft.com/office/drawing/2014/main" id="{9E248BC1-576E-4F12-96A0-6CF8D662390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Arc 582">
              <a:extLst>
                <a:ext uri="{FF2B5EF4-FFF2-40B4-BE49-F238E27FC236}">
                  <a16:creationId xmlns:a16="http://schemas.microsoft.com/office/drawing/2014/main" id="{7100633F-1BC9-4AB5-B367-15D3C15CBA2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F5E4D9FB-49B0-48ED-9EF1-BFC09E2742C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85" name="Straight Connector 584">
              <a:extLst>
                <a:ext uri="{FF2B5EF4-FFF2-40B4-BE49-F238E27FC236}">
                  <a16:creationId xmlns:a16="http://schemas.microsoft.com/office/drawing/2014/main" id="{CB695AD1-7223-4C37-B99A-78688B2B3F0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03AC8704-8DD9-4B52-B99F-88E9C06991AE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D27C0AB9-5F0B-421D-89DB-F90466D89A0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Isosceles Triangle 587">
              <a:extLst>
                <a:ext uri="{FF2B5EF4-FFF2-40B4-BE49-F238E27FC236}">
                  <a16:creationId xmlns:a16="http://schemas.microsoft.com/office/drawing/2014/main" id="{132590C1-A0F4-497C-B3E0-7BAD9C2E478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9" name="Straight Connector 588">
              <a:extLst>
                <a:ext uri="{FF2B5EF4-FFF2-40B4-BE49-F238E27FC236}">
                  <a16:creationId xmlns:a16="http://schemas.microsoft.com/office/drawing/2014/main" id="{476CDA26-5D6C-4DD1-86A7-E0A4956C937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0" name="Straight Connector 589">
              <a:extLst>
                <a:ext uri="{FF2B5EF4-FFF2-40B4-BE49-F238E27FC236}">
                  <a16:creationId xmlns:a16="http://schemas.microsoft.com/office/drawing/2014/main" id="{244CFF9A-2E83-4450-BBB9-8CB229DD7D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07C50B8F-949D-46D9-9C36-AD80D04A280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5C3BEA61-D585-4AD7-A185-97DE12DE30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05FD97A7-CD10-462D-9ACB-A0E9A7E0E79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" name="Arc 593">
              <a:extLst>
                <a:ext uri="{FF2B5EF4-FFF2-40B4-BE49-F238E27FC236}">
                  <a16:creationId xmlns:a16="http://schemas.microsoft.com/office/drawing/2014/main" id="{FE70CC03-BA86-4341-BEB7-CFF8E172B2D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632DCA0B-AC98-47D0-9505-599095B783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Arc 595">
              <a:extLst>
                <a:ext uri="{FF2B5EF4-FFF2-40B4-BE49-F238E27FC236}">
                  <a16:creationId xmlns:a16="http://schemas.microsoft.com/office/drawing/2014/main" id="{0D9AC178-3AEA-43D9-8C44-4C87F4A9120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206B96B1-F0D7-4744-8559-BAFA49ECF3E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Arc 597">
              <a:extLst>
                <a:ext uri="{FF2B5EF4-FFF2-40B4-BE49-F238E27FC236}">
                  <a16:creationId xmlns:a16="http://schemas.microsoft.com/office/drawing/2014/main" id="{BF32CED9-E545-4BD5-B2BF-0D1D2D52E03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8453B018-9CE3-48CD-9D4D-39105CBC37B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33CC92AE-0EF9-4EFE-93EC-B628AA9B097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7E3BBE41-B3B2-4A45-BD8E-7DED9CEEAB71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4FCFB385-101C-4C09-AB6A-6FE0F00E4E3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Isosceles Triangle 602">
              <a:extLst>
                <a:ext uri="{FF2B5EF4-FFF2-40B4-BE49-F238E27FC236}">
                  <a16:creationId xmlns:a16="http://schemas.microsoft.com/office/drawing/2014/main" id="{D28838C6-5744-4552-B9E6-B79F9DB1DA6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9C98B91E-8A90-47A0-ADCB-2C71469C735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2F236FD7-BDE3-4E34-B805-211AE1653D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9E601874-35A1-4DC4-9377-34DE458CBEE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23F46057-13A2-49C0-8FA5-A1BF1D16932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E56E96B9-AED7-423C-AD6B-8B5B15E7B6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Arc 608">
              <a:extLst>
                <a:ext uri="{FF2B5EF4-FFF2-40B4-BE49-F238E27FC236}">
                  <a16:creationId xmlns:a16="http://schemas.microsoft.com/office/drawing/2014/main" id="{EDC10883-CF7B-4E27-91E5-55FCDFF31FE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04F16D0C-8C84-4717-9CEA-182E25DBF20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Arc 610">
              <a:extLst>
                <a:ext uri="{FF2B5EF4-FFF2-40B4-BE49-F238E27FC236}">
                  <a16:creationId xmlns:a16="http://schemas.microsoft.com/office/drawing/2014/main" id="{BD2AB0ED-8914-421F-AD51-60312C4D33D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178337CD-9F5D-4CEB-9474-6D9D0344CE3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85018C71-C468-44A8-B87C-D97892836E9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0D5F7C2A-613E-4B3A-80F0-ABECC904E4B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5" name="Straight Connector 614">
              <a:extLst>
                <a:ext uri="{FF2B5EF4-FFF2-40B4-BE49-F238E27FC236}">
                  <a16:creationId xmlns:a16="http://schemas.microsoft.com/office/drawing/2014/main" id="{2938CE3A-1E20-4D77-8476-CBAC6872468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6" name="Group 615">
            <a:extLst>
              <a:ext uri="{FF2B5EF4-FFF2-40B4-BE49-F238E27FC236}">
                <a16:creationId xmlns:a16="http://schemas.microsoft.com/office/drawing/2014/main" id="{72C3E0DE-89E4-4B28-8969-2E29D8E7E143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ED9F3548-9C82-46FF-9639-1D2F9166A16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Isosceles Triangle 617">
              <a:extLst>
                <a:ext uri="{FF2B5EF4-FFF2-40B4-BE49-F238E27FC236}">
                  <a16:creationId xmlns:a16="http://schemas.microsoft.com/office/drawing/2014/main" id="{0C0629CC-2EE0-4F29-8E4D-FEB626C2664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9" name="Straight Connector 618">
              <a:extLst>
                <a:ext uri="{FF2B5EF4-FFF2-40B4-BE49-F238E27FC236}">
                  <a16:creationId xmlns:a16="http://schemas.microsoft.com/office/drawing/2014/main" id="{B40AE8B6-AA5D-44CD-A883-6C608169206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0" name="Straight Connector 619">
              <a:extLst>
                <a:ext uri="{FF2B5EF4-FFF2-40B4-BE49-F238E27FC236}">
                  <a16:creationId xmlns:a16="http://schemas.microsoft.com/office/drawing/2014/main" id="{6903A5DB-4E32-4E6B-9615-19CFB03598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EFB504EA-A149-4924-A92D-99D712F1A66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EB53AD7D-8F27-4856-A315-B62DB2DE87F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682310FA-37E5-4CCE-B9EB-2D5E30A19D1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Arc 623">
              <a:extLst>
                <a:ext uri="{FF2B5EF4-FFF2-40B4-BE49-F238E27FC236}">
                  <a16:creationId xmlns:a16="http://schemas.microsoft.com/office/drawing/2014/main" id="{5FC48768-520D-4833-A7FA-4ADFBD73C7C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D790AB50-4998-4F93-AAD1-C934939C1A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Arc 625">
              <a:extLst>
                <a:ext uri="{FF2B5EF4-FFF2-40B4-BE49-F238E27FC236}">
                  <a16:creationId xmlns:a16="http://schemas.microsoft.com/office/drawing/2014/main" id="{775FCEBC-9E08-4B3B-9804-A6CC7F1A46B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7" name="Oval 626">
              <a:extLst>
                <a:ext uri="{FF2B5EF4-FFF2-40B4-BE49-F238E27FC236}">
                  <a16:creationId xmlns:a16="http://schemas.microsoft.com/office/drawing/2014/main" id="{107B2BAE-F235-47F6-8F15-5FF1AC28129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2D902719-69AC-47D7-A7AE-B4DC1E6BAFC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9325899C-6888-4B21-B7D1-9FBC6911A04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0" name="Straight Connector 629">
              <a:extLst>
                <a:ext uri="{FF2B5EF4-FFF2-40B4-BE49-F238E27FC236}">
                  <a16:creationId xmlns:a16="http://schemas.microsoft.com/office/drawing/2014/main" id="{371265B6-15F2-423F-80DD-A55A8BD3A1D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39771962-0003-4483-B369-BADAB223F84C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CF9A7EC8-FE1D-48F5-A71E-196C2F84E03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Isosceles Triangle 632">
              <a:extLst>
                <a:ext uri="{FF2B5EF4-FFF2-40B4-BE49-F238E27FC236}">
                  <a16:creationId xmlns:a16="http://schemas.microsoft.com/office/drawing/2014/main" id="{BC2E8BAC-D3B6-42C1-9DE8-C0E12A0E191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F3C8E373-0F77-463D-8AE5-029F243AF0F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5" name="Straight Connector 634">
              <a:extLst>
                <a:ext uri="{FF2B5EF4-FFF2-40B4-BE49-F238E27FC236}">
                  <a16:creationId xmlns:a16="http://schemas.microsoft.com/office/drawing/2014/main" id="{37946D45-475D-44FC-9CA9-14F631CF5A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7CD4569F-5CDE-4A85-8F6F-5714390EC2D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839B32D1-4552-44A2-99C5-9ED24FECB6E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CF9D01E1-6FCC-4734-9BB6-B6D2439318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Arc 638">
              <a:extLst>
                <a:ext uri="{FF2B5EF4-FFF2-40B4-BE49-F238E27FC236}">
                  <a16:creationId xmlns:a16="http://schemas.microsoft.com/office/drawing/2014/main" id="{B4F9B01B-F89B-400F-B48B-6B5C6886593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9DA576E3-6402-47E4-82B7-7965DA08B82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Arc 640">
              <a:extLst>
                <a:ext uri="{FF2B5EF4-FFF2-40B4-BE49-F238E27FC236}">
                  <a16:creationId xmlns:a16="http://schemas.microsoft.com/office/drawing/2014/main" id="{4359BB2B-2B56-4B51-A8DA-49A0F4BAE88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Oval 641">
              <a:extLst>
                <a:ext uri="{FF2B5EF4-FFF2-40B4-BE49-F238E27FC236}">
                  <a16:creationId xmlns:a16="http://schemas.microsoft.com/office/drawing/2014/main" id="{746354D4-6DE5-4548-BE0A-321252C29E6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CCC7C5BF-2128-45E6-8A82-D7DB5F23096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00856ACE-B4AB-475D-8FBF-D2154EFF3A1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5" name="Straight Connector 644">
              <a:extLst>
                <a:ext uri="{FF2B5EF4-FFF2-40B4-BE49-F238E27FC236}">
                  <a16:creationId xmlns:a16="http://schemas.microsoft.com/office/drawing/2014/main" id="{C5E8E121-D4E8-4E6A-B3FD-D06E379E3E7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D7B3D58D-F73B-4201-8BB8-FEB73B3CBCBB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70F7A7AC-E24D-4BB8-97D2-71DA1E76A75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Isosceles Triangle 647">
              <a:extLst>
                <a:ext uri="{FF2B5EF4-FFF2-40B4-BE49-F238E27FC236}">
                  <a16:creationId xmlns:a16="http://schemas.microsoft.com/office/drawing/2014/main" id="{73FC503A-839F-4BE0-8DE9-1D82C43BF4A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9" name="Straight Connector 648">
              <a:extLst>
                <a:ext uri="{FF2B5EF4-FFF2-40B4-BE49-F238E27FC236}">
                  <a16:creationId xmlns:a16="http://schemas.microsoft.com/office/drawing/2014/main" id="{B44CFEEA-C0A1-44C6-87B5-6F55E1A5299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79A774E6-33F2-4B8C-96FE-1E15E0E67C7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F13987EF-752D-4CDA-A713-E64F993E14E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8B2C7CA6-EB36-4192-8902-6B0A2A6DEFD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52BB39D5-04EF-403A-8D01-44C17B1F734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Arc 653">
              <a:extLst>
                <a:ext uri="{FF2B5EF4-FFF2-40B4-BE49-F238E27FC236}">
                  <a16:creationId xmlns:a16="http://schemas.microsoft.com/office/drawing/2014/main" id="{51D3110E-40C7-4B6C-8E8F-38BCD666D72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CC7D7D25-827E-463C-83B8-4CC75050A96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Arc 655">
              <a:extLst>
                <a:ext uri="{FF2B5EF4-FFF2-40B4-BE49-F238E27FC236}">
                  <a16:creationId xmlns:a16="http://schemas.microsoft.com/office/drawing/2014/main" id="{B1F963ED-CEB3-40A1-8AF1-597AC45E874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Oval 656">
              <a:extLst>
                <a:ext uri="{FF2B5EF4-FFF2-40B4-BE49-F238E27FC236}">
                  <a16:creationId xmlns:a16="http://schemas.microsoft.com/office/drawing/2014/main" id="{8DA88A5E-F344-436D-874E-8F9F40CA06D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652A3161-0530-4B70-987D-E2D352B4D6F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3D30924D-E3BA-4EA5-9363-B168F9C13DF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985C1D32-A8C6-445A-82EA-6A44346AF2F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89C9A963-8063-4EA5-B35B-5363CA4614D8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1D039F4D-BE3D-4E7B-961C-5F005664ED2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Isosceles Triangle 662">
              <a:extLst>
                <a:ext uri="{FF2B5EF4-FFF2-40B4-BE49-F238E27FC236}">
                  <a16:creationId xmlns:a16="http://schemas.microsoft.com/office/drawing/2014/main" id="{2869F193-2671-4B28-B184-786228FF6EB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D43EE475-674E-4DB6-9B7D-E302EE85C05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432B72A5-4513-412D-8086-B6694D5D49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6" name="Arc 665">
              <a:extLst>
                <a:ext uri="{FF2B5EF4-FFF2-40B4-BE49-F238E27FC236}">
                  <a16:creationId xmlns:a16="http://schemas.microsoft.com/office/drawing/2014/main" id="{89F0DB4F-A53B-4FD0-AE4D-C5584257D47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A90E2C5B-5550-4648-B05B-D801849972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58BD591C-E886-4ADB-9B46-60ED7834E81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Arc 668">
              <a:extLst>
                <a:ext uri="{FF2B5EF4-FFF2-40B4-BE49-F238E27FC236}">
                  <a16:creationId xmlns:a16="http://schemas.microsoft.com/office/drawing/2014/main" id="{E5000411-CBCE-48C2-AADB-CC37F6E9C1E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49531DC6-16C9-47FB-A0E6-FD5059981AE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9CBB309B-3A56-43BA-9072-956C6D394C6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Oval 671">
              <a:extLst>
                <a:ext uri="{FF2B5EF4-FFF2-40B4-BE49-F238E27FC236}">
                  <a16:creationId xmlns:a16="http://schemas.microsoft.com/office/drawing/2014/main" id="{3C84B9CA-335F-41C7-A8CC-241A87AB4D9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07CDD172-AE9A-4172-A56E-CB674621092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D2E2AB99-CAC8-4759-BF7D-9869DC551E4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198C1C9A-42C8-4B2D-9DBF-2C0DBF99412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6" name="Group 675">
            <a:extLst>
              <a:ext uri="{FF2B5EF4-FFF2-40B4-BE49-F238E27FC236}">
                <a16:creationId xmlns:a16="http://schemas.microsoft.com/office/drawing/2014/main" id="{08983A81-1DC4-4A88-9FB4-7DBEE6863D82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30FD69BF-DF4B-4BD0-9585-A9C933A112C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Isosceles Triangle 677">
              <a:extLst>
                <a:ext uri="{FF2B5EF4-FFF2-40B4-BE49-F238E27FC236}">
                  <a16:creationId xmlns:a16="http://schemas.microsoft.com/office/drawing/2014/main" id="{DB8D86C0-5B7E-45FC-9B3F-E41EB521975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F71EBDC9-7386-4A7B-A1E5-37A2AE76C79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2F7598B5-03CA-483F-8C3A-150F6D8F4B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C905AAEC-52A0-43A4-A999-022C776BF48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7D54532D-09B8-4D32-B47E-B632E65DB9D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20728B20-E41D-4A62-BA15-DC9EE83F8DE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Arc 683">
              <a:extLst>
                <a:ext uri="{FF2B5EF4-FFF2-40B4-BE49-F238E27FC236}">
                  <a16:creationId xmlns:a16="http://schemas.microsoft.com/office/drawing/2014/main" id="{28732A3F-3260-4F9A-8349-45DAF32F44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4196CA2C-F1B0-4E36-B36D-177F65E22DA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5943AAD4-F01D-4351-A621-99E1F77B0BE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Oval 686">
              <a:extLst>
                <a:ext uri="{FF2B5EF4-FFF2-40B4-BE49-F238E27FC236}">
                  <a16:creationId xmlns:a16="http://schemas.microsoft.com/office/drawing/2014/main" id="{CD6302E6-F75F-48E4-B57C-0F4060CD4EA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E97043AD-94FE-452D-B18C-278A4817EB3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4A1B49EA-CA08-4BC8-B1EC-7ED0E80CDC6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829EBEE2-ED8C-4BA8-8D24-8DD4C876A1A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34926A1F-0AC5-4E2A-85AC-03FBA50DBF16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F27A5153-44DB-428B-A77F-A91C2CB6CF3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Isosceles Triangle 692">
              <a:extLst>
                <a:ext uri="{FF2B5EF4-FFF2-40B4-BE49-F238E27FC236}">
                  <a16:creationId xmlns:a16="http://schemas.microsoft.com/office/drawing/2014/main" id="{FFAF2EA9-709E-4199-909B-D99BDC8EB21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827BCF9B-3908-4144-A21D-DED3879D358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FE05F121-4E62-4F95-A258-3B6629FB3E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12308909-CAF9-411A-8AFE-1F50125DF7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EAE0156F-47E2-4BD3-94C0-B923DC15B56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DEE6A2DB-C70F-4E8A-A3C9-3C8094CF4F0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Arc 698">
              <a:extLst>
                <a:ext uri="{FF2B5EF4-FFF2-40B4-BE49-F238E27FC236}">
                  <a16:creationId xmlns:a16="http://schemas.microsoft.com/office/drawing/2014/main" id="{351D1902-2C63-4404-B219-F7CBC4B67B0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878AC43C-426D-471B-88C5-6CB52E08320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C7767EB8-B8FC-4B8C-BF79-B25929B812B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9EB3E9BA-3F0A-408C-99D2-9EB23ED41C4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90FAC696-C638-49F6-8AB7-F33E7869249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38694251-60D4-4FB3-B5E3-E23B6224BF8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5" name="Straight Connector 704">
              <a:extLst>
                <a:ext uri="{FF2B5EF4-FFF2-40B4-BE49-F238E27FC236}">
                  <a16:creationId xmlns:a16="http://schemas.microsoft.com/office/drawing/2014/main" id="{F3645F5C-FFEB-4C4F-B949-6A037C76438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EC785ACA-1387-4DD1-9AFB-FB8C312930F9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4F969DAC-6A40-4DD9-8A0C-5A22354D7FC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Isosceles Triangle 707">
              <a:extLst>
                <a:ext uri="{FF2B5EF4-FFF2-40B4-BE49-F238E27FC236}">
                  <a16:creationId xmlns:a16="http://schemas.microsoft.com/office/drawing/2014/main" id="{092541FF-FE4E-487B-856B-D91318DFAD2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D586B94F-E974-46B5-BF0F-6CC8026AA3C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613AF484-F575-462B-BCEA-FE2BE47B93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3F7033A1-D22D-4C12-A90D-DEF21920CA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DE2714EB-4AFA-48B8-83B5-78A60EF713A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8AA1C901-EDAB-48BE-8806-A888F82D375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Arc 713">
              <a:extLst>
                <a:ext uri="{FF2B5EF4-FFF2-40B4-BE49-F238E27FC236}">
                  <a16:creationId xmlns:a16="http://schemas.microsoft.com/office/drawing/2014/main" id="{6923047C-4C07-44E0-95DD-8C76AB04CFF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7AE2A7C1-1898-4EEA-8386-F37C0DC0665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EF25D28E-EF9B-408B-AF07-9CF545926E6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CDE22E1C-7972-48AF-B724-E049B263B27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0C57BB85-296A-4154-BAA2-DC41E291CD9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CDEE47BA-EA33-4F41-BBC4-C5785BDF77A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0" name="Straight Connector 719">
              <a:extLst>
                <a:ext uri="{FF2B5EF4-FFF2-40B4-BE49-F238E27FC236}">
                  <a16:creationId xmlns:a16="http://schemas.microsoft.com/office/drawing/2014/main" id="{93CC4BA6-5DD6-425D-B15A-602B5C35FC7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1" name="Group 720">
            <a:extLst>
              <a:ext uri="{FF2B5EF4-FFF2-40B4-BE49-F238E27FC236}">
                <a16:creationId xmlns:a16="http://schemas.microsoft.com/office/drawing/2014/main" id="{7CD434A1-8954-4545-9240-1228A2697199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F6DA48F7-839A-4C43-B441-247659ADF88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Isosceles Triangle 722">
              <a:extLst>
                <a:ext uri="{FF2B5EF4-FFF2-40B4-BE49-F238E27FC236}">
                  <a16:creationId xmlns:a16="http://schemas.microsoft.com/office/drawing/2014/main" id="{EEE29028-CAD5-45C9-BFD8-7B7472220BC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A0A36331-93A6-4F35-9143-5C4A20FE81D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5" name="Straight Connector 724">
              <a:extLst>
                <a:ext uri="{FF2B5EF4-FFF2-40B4-BE49-F238E27FC236}">
                  <a16:creationId xmlns:a16="http://schemas.microsoft.com/office/drawing/2014/main" id="{5046734C-588A-4334-9FA5-497B77B9AC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6B211F85-0273-4307-95C2-EEFCF758904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1D8D5041-62AD-4DC4-8D71-A84089CCCD8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D0666D33-214D-4AE5-9BB4-A3A5D11E3D1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Arc 728">
              <a:extLst>
                <a:ext uri="{FF2B5EF4-FFF2-40B4-BE49-F238E27FC236}">
                  <a16:creationId xmlns:a16="http://schemas.microsoft.com/office/drawing/2014/main" id="{5A15E798-989B-4840-9638-39F3997DACA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31CD8603-68C2-4808-BDCE-AC8E45E6744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3BCE9053-1841-48C9-B05C-4178CBE1DB2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Oval 731">
              <a:extLst>
                <a:ext uri="{FF2B5EF4-FFF2-40B4-BE49-F238E27FC236}">
                  <a16:creationId xmlns:a16="http://schemas.microsoft.com/office/drawing/2014/main" id="{F650EF5F-3616-4A37-B4D0-67BEDF1C1AD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18FCC28A-8ADA-4C1E-B189-627D74352A7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383C2176-7324-4561-A1E0-6641E1C5412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35" name="Straight Connector 734">
              <a:extLst>
                <a:ext uri="{FF2B5EF4-FFF2-40B4-BE49-F238E27FC236}">
                  <a16:creationId xmlns:a16="http://schemas.microsoft.com/office/drawing/2014/main" id="{15A250A7-25DE-4956-86F1-7F5F4AFDAD7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6" name="Group 735">
            <a:extLst>
              <a:ext uri="{FF2B5EF4-FFF2-40B4-BE49-F238E27FC236}">
                <a16:creationId xmlns:a16="http://schemas.microsoft.com/office/drawing/2014/main" id="{F3445580-583A-4206-AFF8-A20BFD439F8E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62DA00ED-FA54-4E85-8E6E-224224A384D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Isosceles Triangle 737">
              <a:extLst>
                <a:ext uri="{FF2B5EF4-FFF2-40B4-BE49-F238E27FC236}">
                  <a16:creationId xmlns:a16="http://schemas.microsoft.com/office/drawing/2014/main" id="{9E407FA0-7D48-48FB-A2E2-A8F4632632D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9" name="Straight Connector 738">
              <a:extLst>
                <a:ext uri="{FF2B5EF4-FFF2-40B4-BE49-F238E27FC236}">
                  <a16:creationId xmlns:a16="http://schemas.microsoft.com/office/drawing/2014/main" id="{7BC65825-F594-4BFA-B60D-C0083B300EC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Straight Connector 739">
              <a:extLst>
                <a:ext uri="{FF2B5EF4-FFF2-40B4-BE49-F238E27FC236}">
                  <a16:creationId xmlns:a16="http://schemas.microsoft.com/office/drawing/2014/main" id="{CB3C9ED5-0138-48DF-A73B-2E726A9877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9EE4837E-85CD-4048-96B6-F4189295473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88585D38-D556-4C7C-9292-C2C78D48D08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1C075E32-1465-499D-B478-6A51547D68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Arc 743">
              <a:extLst>
                <a:ext uri="{FF2B5EF4-FFF2-40B4-BE49-F238E27FC236}">
                  <a16:creationId xmlns:a16="http://schemas.microsoft.com/office/drawing/2014/main" id="{D3674AA3-B9DB-4894-B5B1-9B7F7004E4C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690A33A1-FDF1-4A57-B8DD-05932834EF5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97811304-E968-4C51-840B-68BEDD5CCFB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Oval 746">
              <a:extLst>
                <a:ext uri="{FF2B5EF4-FFF2-40B4-BE49-F238E27FC236}">
                  <a16:creationId xmlns:a16="http://schemas.microsoft.com/office/drawing/2014/main" id="{DD5DAC96-3078-41AE-8354-76AB2E48A97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1D8BBFFB-9D87-4AAA-834A-10D64B039A1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8BADFA3B-7206-42B8-B289-5D46D2D61AA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0" name="Straight Connector 749">
              <a:extLst>
                <a:ext uri="{FF2B5EF4-FFF2-40B4-BE49-F238E27FC236}">
                  <a16:creationId xmlns:a16="http://schemas.microsoft.com/office/drawing/2014/main" id="{6922FD98-4217-48A3-97E4-AFDEFD17BC6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125469BA-7258-4AD8-AB6F-5703DBE9B138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751FD561-8669-4B18-A208-89BA0D44456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Isosceles Triangle 752">
              <a:extLst>
                <a:ext uri="{FF2B5EF4-FFF2-40B4-BE49-F238E27FC236}">
                  <a16:creationId xmlns:a16="http://schemas.microsoft.com/office/drawing/2014/main" id="{1FC1DAA6-6AAE-4CDE-884B-2727AFBE17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54" name="Straight Connector 753">
              <a:extLst>
                <a:ext uri="{FF2B5EF4-FFF2-40B4-BE49-F238E27FC236}">
                  <a16:creationId xmlns:a16="http://schemas.microsoft.com/office/drawing/2014/main" id="{669ECC93-A40C-4174-BC5C-D7AB1B975EC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5" name="Straight Connector 754">
              <a:extLst>
                <a:ext uri="{FF2B5EF4-FFF2-40B4-BE49-F238E27FC236}">
                  <a16:creationId xmlns:a16="http://schemas.microsoft.com/office/drawing/2014/main" id="{8B709030-88CC-4808-89A7-9994F784EBC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C62EB7F3-5F3C-4DF1-9C8A-7D0C92BFE1C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99F9F422-A733-442B-918C-C06F4333831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56ED5DA7-FBA0-44D4-B093-257A9FFC684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Arc 758">
              <a:extLst>
                <a:ext uri="{FF2B5EF4-FFF2-40B4-BE49-F238E27FC236}">
                  <a16:creationId xmlns:a16="http://schemas.microsoft.com/office/drawing/2014/main" id="{D938C73A-F2A0-40E4-BAB9-0DB9298C82C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B3920F2A-A9B7-4EAE-80D6-7D34A16474E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E6E6B9CF-C887-4A22-9924-9DCA0F2D8FA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Oval 761">
              <a:extLst>
                <a:ext uri="{FF2B5EF4-FFF2-40B4-BE49-F238E27FC236}">
                  <a16:creationId xmlns:a16="http://schemas.microsoft.com/office/drawing/2014/main" id="{1BB56B06-A4AF-4A44-9FC3-5BCE1743BE6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F13A4E2E-7BB9-4448-B250-632FC9398F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C0921555-B183-456B-9A98-0E6874E2D79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5" name="Straight Connector 764">
              <a:extLst>
                <a:ext uri="{FF2B5EF4-FFF2-40B4-BE49-F238E27FC236}">
                  <a16:creationId xmlns:a16="http://schemas.microsoft.com/office/drawing/2014/main" id="{FB9EAA91-EC30-472B-8A06-C81315F068B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6" name="Group 765">
            <a:extLst>
              <a:ext uri="{FF2B5EF4-FFF2-40B4-BE49-F238E27FC236}">
                <a16:creationId xmlns:a16="http://schemas.microsoft.com/office/drawing/2014/main" id="{1B5DB12A-C71C-4C09-9DC5-9DFFD4A2AFB0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E6E42163-279F-45B7-822A-D1E86C6D74A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Isosceles Triangle 767">
              <a:extLst>
                <a:ext uri="{FF2B5EF4-FFF2-40B4-BE49-F238E27FC236}">
                  <a16:creationId xmlns:a16="http://schemas.microsoft.com/office/drawing/2014/main" id="{8B7B1D7B-193B-41F9-A4B5-1B12B1FB9EF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9" name="Straight Connector 768">
              <a:extLst>
                <a:ext uri="{FF2B5EF4-FFF2-40B4-BE49-F238E27FC236}">
                  <a16:creationId xmlns:a16="http://schemas.microsoft.com/office/drawing/2014/main" id="{87EB5D70-2D46-4A9C-A8CA-68AD0AF2392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Straight Connector 769">
              <a:extLst>
                <a:ext uri="{FF2B5EF4-FFF2-40B4-BE49-F238E27FC236}">
                  <a16:creationId xmlns:a16="http://schemas.microsoft.com/office/drawing/2014/main" id="{41B43551-995B-4A11-BEB0-D424AEDF0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87049337-85C3-4AB2-841E-8E05FF538A1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7C634482-16EE-46A3-A622-026064811FE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7EA6364C-517C-432F-B94B-2CA4C363643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Arc 773">
              <a:extLst>
                <a:ext uri="{FF2B5EF4-FFF2-40B4-BE49-F238E27FC236}">
                  <a16:creationId xmlns:a16="http://schemas.microsoft.com/office/drawing/2014/main" id="{A5781F92-D67C-4909-839E-99644CE4663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0265D3C1-227F-44CD-9786-645431206CE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0C8C1CA2-29F8-4E54-8721-E42ADF12EF1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Oval 776">
              <a:extLst>
                <a:ext uri="{FF2B5EF4-FFF2-40B4-BE49-F238E27FC236}">
                  <a16:creationId xmlns:a16="http://schemas.microsoft.com/office/drawing/2014/main" id="{D32B4D54-82FE-4E11-9219-8BEB9895B35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D908E54C-292B-4D4F-A8C6-281B9AB192D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3488899B-A48F-426C-A8F1-4B67ED99B78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0" name="Straight Connector 779">
              <a:extLst>
                <a:ext uri="{FF2B5EF4-FFF2-40B4-BE49-F238E27FC236}">
                  <a16:creationId xmlns:a16="http://schemas.microsoft.com/office/drawing/2014/main" id="{5986E445-87C1-4DF0-979A-F8195091AE4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1" name="Group 780">
            <a:extLst>
              <a:ext uri="{FF2B5EF4-FFF2-40B4-BE49-F238E27FC236}">
                <a16:creationId xmlns:a16="http://schemas.microsoft.com/office/drawing/2014/main" id="{4EE2D635-0271-4AF1-8462-BD15E8A03A87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03929A22-FC46-4EEB-B9CE-38C8B3BFFD4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Isosceles Triangle 782">
              <a:extLst>
                <a:ext uri="{FF2B5EF4-FFF2-40B4-BE49-F238E27FC236}">
                  <a16:creationId xmlns:a16="http://schemas.microsoft.com/office/drawing/2014/main" id="{E46F68B4-C87D-4761-9453-332B4621F7C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84" name="Straight Connector 783">
              <a:extLst>
                <a:ext uri="{FF2B5EF4-FFF2-40B4-BE49-F238E27FC236}">
                  <a16:creationId xmlns:a16="http://schemas.microsoft.com/office/drawing/2014/main" id="{D8CA5F52-C1DF-4B24-B354-491AF49708E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5" name="Straight Connector 784">
              <a:extLst>
                <a:ext uri="{FF2B5EF4-FFF2-40B4-BE49-F238E27FC236}">
                  <a16:creationId xmlns:a16="http://schemas.microsoft.com/office/drawing/2014/main" id="{8D2281CD-F7D8-4A5E-8376-478248C3E5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A9A9C512-FAA8-43E8-9A9A-19AC4F08B51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E20F8DBD-A767-400B-84D9-B40CBE6E87A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4A41307A-8C0F-4513-8752-C07E2016B55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Arc 788">
              <a:extLst>
                <a:ext uri="{FF2B5EF4-FFF2-40B4-BE49-F238E27FC236}">
                  <a16:creationId xmlns:a16="http://schemas.microsoft.com/office/drawing/2014/main" id="{877A94A7-2F76-4100-80B9-AC11038B73F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B0496E28-C2FE-4197-A6A0-0655BAA2DE9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A405E1EF-B40E-433F-B341-9690E9C8F04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Oval 791">
              <a:extLst>
                <a:ext uri="{FF2B5EF4-FFF2-40B4-BE49-F238E27FC236}">
                  <a16:creationId xmlns:a16="http://schemas.microsoft.com/office/drawing/2014/main" id="{3D068DBA-5869-4701-8321-ABB09B143A6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D812D949-1741-45ED-B4D4-143D37BE6A4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D31869B3-F6B1-4487-BD23-A40637144D0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5" name="Straight Connector 794">
              <a:extLst>
                <a:ext uri="{FF2B5EF4-FFF2-40B4-BE49-F238E27FC236}">
                  <a16:creationId xmlns:a16="http://schemas.microsoft.com/office/drawing/2014/main" id="{AC3737E6-4063-4B74-8E1B-EB8E302B8D2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6" name="Group 795">
            <a:extLst>
              <a:ext uri="{FF2B5EF4-FFF2-40B4-BE49-F238E27FC236}">
                <a16:creationId xmlns:a16="http://schemas.microsoft.com/office/drawing/2014/main" id="{20AC5B99-6699-4504-94CB-03B7017F37C1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E7A897CB-B7D0-4880-9426-2C8033F00C0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Isosceles Triangle 797">
              <a:extLst>
                <a:ext uri="{FF2B5EF4-FFF2-40B4-BE49-F238E27FC236}">
                  <a16:creationId xmlns:a16="http://schemas.microsoft.com/office/drawing/2014/main" id="{5B2858F7-09F9-418A-BB82-863E624DD9F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9" name="Straight Connector 798">
              <a:extLst>
                <a:ext uri="{FF2B5EF4-FFF2-40B4-BE49-F238E27FC236}">
                  <a16:creationId xmlns:a16="http://schemas.microsoft.com/office/drawing/2014/main" id="{B653B0A9-806E-457F-ABE0-519C19D9E81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Straight Connector 799">
              <a:extLst>
                <a:ext uri="{FF2B5EF4-FFF2-40B4-BE49-F238E27FC236}">
                  <a16:creationId xmlns:a16="http://schemas.microsoft.com/office/drawing/2014/main" id="{0A6BD499-45BD-4BA3-B9D1-FB3BA1DF38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3BDE4597-47A7-42CA-99BC-A8AA2E65368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E1FF7956-CAC4-4B15-85C4-4B029D8FA41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4CD65C34-81D0-4E37-9C04-63F27AA5B0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Arc 803">
              <a:extLst>
                <a:ext uri="{FF2B5EF4-FFF2-40B4-BE49-F238E27FC236}">
                  <a16:creationId xmlns:a16="http://schemas.microsoft.com/office/drawing/2014/main" id="{D9D51AA6-C9AC-4A88-B3F1-F367F9655D4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6376AE4D-4EBF-4C82-865D-90B4BB7691E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73277CF1-AB7E-4E1E-B7B6-6B1CB249A98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Oval 806">
              <a:extLst>
                <a:ext uri="{FF2B5EF4-FFF2-40B4-BE49-F238E27FC236}">
                  <a16:creationId xmlns:a16="http://schemas.microsoft.com/office/drawing/2014/main" id="{3B2C4CF7-E7C2-44EF-B7AA-6653E23969D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5E17896F-4998-46F1-A5D7-6E33535DFB8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545252E8-A1A0-4CC1-85F9-0703AFD8E9E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0" name="Straight Connector 809">
              <a:extLst>
                <a:ext uri="{FF2B5EF4-FFF2-40B4-BE49-F238E27FC236}">
                  <a16:creationId xmlns:a16="http://schemas.microsoft.com/office/drawing/2014/main" id="{BD742050-33D1-4BCC-B5BE-54CE9512F6F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1" name="Group 810">
            <a:extLst>
              <a:ext uri="{FF2B5EF4-FFF2-40B4-BE49-F238E27FC236}">
                <a16:creationId xmlns:a16="http://schemas.microsoft.com/office/drawing/2014/main" id="{05BCA52A-7F80-4082-AD50-5567FE052F8F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27B51107-4810-4E80-BEB2-86F501AE62B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Isosceles Triangle 812">
              <a:extLst>
                <a:ext uri="{FF2B5EF4-FFF2-40B4-BE49-F238E27FC236}">
                  <a16:creationId xmlns:a16="http://schemas.microsoft.com/office/drawing/2014/main" id="{1A3B29A8-6072-4176-AB91-8B1B28F44AC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14" name="Straight Connector 813">
              <a:extLst>
                <a:ext uri="{FF2B5EF4-FFF2-40B4-BE49-F238E27FC236}">
                  <a16:creationId xmlns:a16="http://schemas.microsoft.com/office/drawing/2014/main" id="{D50FA05F-DE09-4491-A611-9274AA7F83F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Straight Connector 814">
              <a:extLst>
                <a:ext uri="{FF2B5EF4-FFF2-40B4-BE49-F238E27FC236}">
                  <a16:creationId xmlns:a16="http://schemas.microsoft.com/office/drawing/2014/main" id="{E2F75345-BD6C-4319-B972-B99B8B083E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8628EAAB-C0F1-445E-80E2-06415381961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94EDD1F1-1701-4B53-9CDA-5617C57915B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99B90CF9-F6D4-4E9E-9923-5320740D26D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Arc 818">
              <a:extLst>
                <a:ext uri="{FF2B5EF4-FFF2-40B4-BE49-F238E27FC236}">
                  <a16:creationId xmlns:a16="http://schemas.microsoft.com/office/drawing/2014/main" id="{915188AD-457B-433F-8A05-DD83AC8BEF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D4C26A84-E138-4758-8E9D-9BFD7290A15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Arc 820">
              <a:extLst>
                <a:ext uri="{FF2B5EF4-FFF2-40B4-BE49-F238E27FC236}">
                  <a16:creationId xmlns:a16="http://schemas.microsoft.com/office/drawing/2014/main" id="{21862335-0FDB-4415-B5EE-25091837654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2" name="Oval 821">
              <a:extLst>
                <a:ext uri="{FF2B5EF4-FFF2-40B4-BE49-F238E27FC236}">
                  <a16:creationId xmlns:a16="http://schemas.microsoft.com/office/drawing/2014/main" id="{B2C017C2-EBDA-44CE-BDC1-5F35C97EA83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39734604-2B33-4C8E-BDDB-8C03F72EAF5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30487A90-E113-43F6-8EEC-4460C83CC90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73928109-6291-48C3-A8FA-1E4245765DD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6" name="Group 825">
            <a:extLst>
              <a:ext uri="{FF2B5EF4-FFF2-40B4-BE49-F238E27FC236}">
                <a16:creationId xmlns:a16="http://schemas.microsoft.com/office/drawing/2014/main" id="{FFF0C2CB-F32E-4E7B-A727-EAEF03896CCE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E704C886-2749-4677-A96C-96DCD17297F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Isosceles Triangle 827">
              <a:extLst>
                <a:ext uri="{FF2B5EF4-FFF2-40B4-BE49-F238E27FC236}">
                  <a16:creationId xmlns:a16="http://schemas.microsoft.com/office/drawing/2014/main" id="{47DD5C63-2EC2-450C-BD3D-4B8622C507C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9" name="Straight Connector 828">
              <a:extLst>
                <a:ext uri="{FF2B5EF4-FFF2-40B4-BE49-F238E27FC236}">
                  <a16:creationId xmlns:a16="http://schemas.microsoft.com/office/drawing/2014/main" id="{2CAEA9B3-CA4B-4292-8694-A2ED8EE0C01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CB8ED69-524F-4F4A-BB01-8D5B999B1B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581FE1FD-30C5-4467-BA96-FC7A79B946B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DBA68C7B-C3ED-4570-B488-DC80460568C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BB1A6765-28BD-4AF7-9EAB-89265906BBD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Arc 833">
              <a:extLst>
                <a:ext uri="{FF2B5EF4-FFF2-40B4-BE49-F238E27FC236}">
                  <a16:creationId xmlns:a16="http://schemas.microsoft.com/office/drawing/2014/main" id="{47447591-7F33-4053-8C7A-9F17B00CCBE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AB10ADF4-4FFF-4FDF-BB5B-B71FCE92BC0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Arc 835">
              <a:extLst>
                <a:ext uri="{FF2B5EF4-FFF2-40B4-BE49-F238E27FC236}">
                  <a16:creationId xmlns:a16="http://schemas.microsoft.com/office/drawing/2014/main" id="{EA8B624C-0C9C-4408-AB47-C4AD1FFB096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7" name="Oval 836">
              <a:extLst>
                <a:ext uri="{FF2B5EF4-FFF2-40B4-BE49-F238E27FC236}">
                  <a16:creationId xmlns:a16="http://schemas.microsoft.com/office/drawing/2014/main" id="{1B5F8089-0A70-48E7-B4A4-61E16E1940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Arc 837">
              <a:extLst>
                <a:ext uri="{FF2B5EF4-FFF2-40B4-BE49-F238E27FC236}">
                  <a16:creationId xmlns:a16="http://schemas.microsoft.com/office/drawing/2014/main" id="{90B274D2-1AC0-4BFD-A0EE-1E136F24783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F5351086-F773-4BF7-B09A-97D5F304A6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0" name="Straight Connector 839">
              <a:extLst>
                <a:ext uri="{FF2B5EF4-FFF2-40B4-BE49-F238E27FC236}">
                  <a16:creationId xmlns:a16="http://schemas.microsoft.com/office/drawing/2014/main" id="{2797B7DE-2D58-4903-A218-041CE541405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1" name="Group 840">
            <a:extLst>
              <a:ext uri="{FF2B5EF4-FFF2-40B4-BE49-F238E27FC236}">
                <a16:creationId xmlns:a16="http://schemas.microsoft.com/office/drawing/2014/main" id="{A70DC0F9-EB94-4351-BB3D-30ED80FD490F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9397D38E-97A8-42C0-B096-56EA65134A9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Isosceles Triangle 842">
              <a:extLst>
                <a:ext uri="{FF2B5EF4-FFF2-40B4-BE49-F238E27FC236}">
                  <a16:creationId xmlns:a16="http://schemas.microsoft.com/office/drawing/2014/main" id="{B837DBAE-5D7E-4C52-B39F-32A7F17B07F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44" name="Straight Connector 843">
              <a:extLst>
                <a:ext uri="{FF2B5EF4-FFF2-40B4-BE49-F238E27FC236}">
                  <a16:creationId xmlns:a16="http://schemas.microsoft.com/office/drawing/2014/main" id="{CB522B8A-CC95-43B4-90C1-5EA72D550A5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5" name="Straight Connector 844">
              <a:extLst>
                <a:ext uri="{FF2B5EF4-FFF2-40B4-BE49-F238E27FC236}">
                  <a16:creationId xmlns:a16="http://schemas.microsoft.com/office/drawing/2014/main" id="{28C8723C-0419-413C-B8A4-D0F5A6C013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A34C071E-8136-4FF7-B858-E2E2F2D4838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A5BFF6FB-5E07-45C6-B4ED-27130A7C09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C5A66E76-025D-48A0-8F5A-EA19C25BF6D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Arc 848">
              <a:extLst>
                <a:ext uri="{FF2B5EF4-FFF2-40B4-BE49-F238E27FC236}">
                  <a16:creationId xmlns:a16="http://schemas.microsoft.com/office/drawing/2014/main" id="{510911A7-A877-4744-9D8A-381709370AF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A90ACBA5-213B-4A34-BF89-D51E9D67DFC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4770C411-404F-44A9-9A29-D3A61074BC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Oval 851">
              <a:extLst>
                <a:ext uri="{FF2B5EF4-FFF2-40B4-BE49-F238E27FC236}">
                  <a16:creationId xmlns:a16="http://schemas.microsoft.com/office/drawing/2014/main" id="{719CABB8-D3E4-4562-BCC2-89FE07796BD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Arc 852">
              <a:extLst>
                <a:ext uri="{FF2B5EF4-FFF2-40B4-BE49-F238E27FC236}">
                  <a16:creationId xmlns:a16="http://schemas.microsoft.com/office/drawing/2014/main" id="{D2CC58A0-95F3-4A54-A85B-F102B9304E9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A3F573B7-2CB5-4D55-BD44-50D1FBB474F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78FADD99-80B8-44DD-ABD8-90465CC75BD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6" name="Group 855">
            <a:extLst>
              <a:ext uri="{FF2B5EF4-FFF2-40B4-BE49-F238E27FC236}">
                <a16:creationId xmlns:a16="http://schemas.microsoft.com/office/drawing/2014/main" id="{A5B7C21F-9BAA-4ABA-8D33-1A3F65187061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AEEC5CBA-F0E9-44F3-ADC1-C16E515C711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Isosceles Triangle 857">
              <a:extLst>
                <a:ext uri="{FF2B5EF4-FFF2-40B4-BE49-F238E27FC236}">
                  <a16:creationId xmlns:a16="http://schemas.microsoft.com/office/drawing/2014/main" id="{5A1F494F-FFFE-4A96-9EBD-4E45FE49307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9" name="Straight Connector 858">
              <a:extLst>
                <a:ext uri="{FF2B5EF4-FFF2-40B4-BE49-F238E27FC236}">
                  <a16:creationId xmlns:a16="http://schemas.microsoft.com/office/drawing/2014/main" id="{DE29F899-B428-4F25-9FEE-3F26375770F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0" name="Straight Connector 859">
              <a:extLst>
                <a:ext uri="{FF2B5EF4-FFF2-40B4-BE49-F238E27FC236}">
                  <a16:creationId xmlns:a16="http://schemas.microsoft.com/office/drawing/2014/main" id="{4B4B455F-DDEF-4B77-9F01-DDFAA8AEEB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1D907748-6238-4DBC-B1DC-92299FA11E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C7F1CD12-20F8-4606-94EE-10910AB1856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9158D514-DE5C-4595-88A4-1729468D6CE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Arc 863">
              <a:extLst>
                <a:ext uri="{FF2B5EF4-FFF2-40B4-BE49-F238E27FC236}">
                  <a16:creationId xmlns:a16="http://schemas.microsoft.com/office/drawing/2014/main" id="{3A021AF7-D41A-4526-8801-02665DAD77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423860D4-3A2D-4FB6-B94A-D94272836DD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C20520B5-9716-4F64-9A21-FF0564D0F4A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Oval 866">
              <a:extLst>
                <a:ext uri="{FF2B5EF4-FFF2-40B4-BE49-F238E27FC236}">
                  <a16:creationId xmlns:a16="http://schemas.microsoft.com/office/drawing/2014/main" id="{9573A016-38FE-4441-9AD8-E0978BDB87D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27D272B3-EEF2-4FD9-90CF-D390E673C38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546D3B0F-1827-48C0-A083-2DBBC0C3E7B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0" name="Straight Connector 869">
              <a:extLst>
                <a:ext uri="{FF2B5EF4-FFF2-40B4-BE49-F238E27FC236}">
                  <a16:creationId xmlns:a16="http://schemas.microsoft.com/office/drawing/2014/main" id="{938F7308-A589-4E77-8145-0B66EBFC8B8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83D591E4-4F4D-48B2-B037-12D2A472E0FC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0D7EF839-6933-490B-A414-1A4417E0C62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Isosceles Triangle 872">
              <a:extLst>
                <a:ext uri="{FF2B5EF4-FFF2-40B4-BE49-F238E27FC236}">
                  <a16:creationId xmlns:a16="http://schemas.microsoft.com/office/drawing/2014/main" id="{4D6123C7-1B20-4B93-B062-EE19C5C5F59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74" name="Straight Connector 873">
              <a:extLst>
                <a:ext uri="{FF2B5EF4-FFF2-40B4-BE49-F238E27FC236}">
                  <a16:creationId xmlns:a16="http://schemas.microsoft.com/office/drawing/2014/main" id="{10F812AF-8D56-4C9F-ADF8-EE711F10E6D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5" name="Straight Connector 874">
              <a:extLst>
                <a:ext uri="{FF2B5EF4-FFF2-40B4-BE49-F238E27FC236}">
                  <a16:creationId xmlns:a16="http://schemas.microsoft.com/office/drawing/2014/main" id="{C4BB5D81-FAFD-41B7-9542-C1DFAA162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AD5C8CF8-9AFD-491D-9487-CED1A85BC07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4613BD0E-13A6-41EF-A3B0-042B445BD2C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F744C0B8-3F93-4C69-907F-AB523BB121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Arc 878">
              <a:extLst>
                <a:ext uri="{FF2B5EF4-FFF2-40B4-BE49-F238E27FC236}">
                  <a16:creationId xmlns:a16="http://schemas.microsoft.com/office/drawing/2014/main" id="{F098CB05-104E-4266-96FB-708AF000239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ACBB5935-D0F6-4D06-9AAE-BEED2D40154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F70B9F55-4F26-4DD9-90E5-03FC3CB6026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Oval 881">
              <a:extLst>
                <a:ext uri="{FF2B5EF4-FFF2-40B4-BE49-F238E27FC236}">
                  <a16:creationId xmlns:a16="http://schemas.microsoft.com/office/drawing/2014/main" id="{ADB77A3F-36AB-4E0D-BD87-A0851F39907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D759F664-4F2E-4434-B2E3-6F1A2B80275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33E8CA45-A371-4CA9-BFF3-4BB7C8B13FA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5" name="Straight Connector 884">
              <a:extLst>
                <a:ext uri="{FF2B5EF4-FFF2-40B4-BE49-F238E27FC236}">
                  <a16:creationId xmlns:a16="http://schemas.microsoft.com/office/drawing/2014/main" id="{D2A64F77-7F96-4287-A77A-3F54D1392D9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6" name="Group 885">
            <a:extLst>
              <a:ext uri="{FF2B5EF4-FFF2-40B4-BE49-F238E27FC236}">
                <a16:creationId xmlns:a16="http://schemas.microsoft.com/office/drawing/2014/main" id="{CB76795B-51AC-4FC1-9429-CF0FE733595B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6BD99E3C-8435-49DD-BE9F-3381EA90054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Isosceles Triangle 887">
              <a:extLst>
                <a:ext uri="{FF2B5EF4-FFF2-40B4-BE49-F238E27FC236}">
                  <a16:creationId xmlns:a16="http://schemas.microsoft.com/office/drawing/2014/main" id="{5AEBD428-2EC7-490B-90CC-883EA2348E3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9" name="Straight Connector 888">
              <a:extLst>
                <a:ext uri="{FF2B5EF4-FFF2-40B4-BE49-F238E27FC236}">
                  <a16:creationId xmlns:a16="http://schemas.microsoft.com/office/drawing/2014/main" id="{8D6595C0-EA5C-44E8-96D6-1638AD7B115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0" name="Straight Connector 889">
              <a:extLst>
                <a:ext uri="{FF2B5EF4-FFF2-40B4-BE49-F238E27FC236}">
                  <a16:creationId xmlns:a16="http://schemas.microsoft.com/office/drawing/2014/main" id="{7041EFE8-B141-47B8-8444-65E9BFE87D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3A890008-F8EB-4F9B-A1D2-B40382A4263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9EB30798-9076-4C51-8E2C-F1C32087C23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01FCF13E-F2C6-42F6-BEFE-8D6F0A698D9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Arc 893">
              <a:extLst>
                <a:ext uri="{FF2B5EF4-FFF2-40B4-BE49-F238E27FC236}">
                  <a16:creationId xmlns:a16="http://schemas.microsoft.com/office/drawing/2014/main" id="{C7CA8D99-C1A5-4940-8C70-10F56946860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39B8A948-E3F6-439F-BDC0-EF187D4A040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027AC187-5BF0-4BEB-8644-3F11A4F6E72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Oval 896">
              <a:extLst>
                <a:ext uri="{FF2B5EF4-FFF2-40B4-BE49-F238E27FC236}">
                  <a16:creationId xmlns:a16="http://schemas.microsoft.com/office/drawing/2014/main" id="{EC2E53DC-8496-4231-B946-C10FEE3AF77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52E5E011-28B9-4F63-AE5F-2167EB9A2A9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5558A80B-2D5C-4E10-AFC4-70433D22B03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0" name="Straight Connector 899">
              <a:extLst>
                <a:ext uri="{FF2B5EF4-FFF2-40B4-BE49-F238E27FC236}">
                  <a16:creationId xmlns:a16="http://schemas.microsoft.com/office/drawing/2014/main" id="{92C44E5B-7250-4FD3-A289-DD9F7484430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585DDBF3-8EA6-45C9-B2CA-C9704271B9F0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312A46D1-A979-43D6-A794-456F5A7BB1E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Isosceles Triangle 902">
              <a:extLst>
                <a:ext uri="{FF2B5EF4-FFF2-40B4-BE49-F238E27FC236}">
                  <a16:creationId xmlns:a16="http://schemas.microsoft.com/office/drawing/2014/main" id="{FC7711E8-A1E4-4369-99BD-67657EA89A6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04" name="Straight Connector 903">
              <a:extLst>
                <a:ext uri="{FF2B5EF4-FFF2-40B4-BE49-F238E27FC236}">
                  <a16:creationId xmlns:a16="http://schemas.microsoft.com/office/drawing/2014/main" id="{B5F10EB1-1C13-41E2-A06B-BA937C644C9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5" name="Straight Connector 904">
              <a:extLst>
                <a:ext uri="{FF2B5EF4-FFF2-40B4-BE49-F238E27FC236}">
                  <a16:creationId xmlns:a16="http://schemas.microsoft.com/office/drawing/2014/main" id="{31E9E70B-4121-438D-A88A-A2EBDF401B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9A523524-A8DD-4A25-B6D4-C9C50C7316B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68F14DF7-0D3E-4A1F-BC10-C81FF0143B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08F4ACFC-3B4A-4DFF-A003-20546BC4E07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Arc 908">
              <a:extLst>
                <a:ext uri="{FF2B5EF4-FFF2-40B4-BE49-F238E27FC236}">
                  <a16:creationId xmlns:a16="http://schemas.microsoft.com/office/drawing/2014/main" id="{9381D631-8FA5-4888-AD37-5CD1DF1B02A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5EA9F2C1-C003-4337-92CE-2013AE20F68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EC74E13B-E517-4B78-9924-0715FD6513C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Oval 911">
              <a:extLst>
                <a:ext uri="{FF2B5EF4-FFF2-40B4-BE49-F238E27FC236}">
                  <a16:creationId xmlns:a16="http://schemas.microsoft.com/office/drawing/2014/main" id="{731DEFD3-4078-46F2-B004-4F455A028C1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28A53AA2-1A35-4B59-970C-1E6AC458261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64493214-068D-449F-8D5E-3ABD4073DE7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5" name="Straight Connector 914">
              <a:extLst>
                <a:ext uri="{FF2B5EF4-FFF2-40B4-BE49-F238E27FC236}">
                  <a16:creationId xmlns:a16="http://schemas.microsoft.com/office/drawing/2014/main" id="{F542B48D-04FB-49EF-83E3-A2EC7ED6564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09DFE9D7-5F97-491A-8FFA-0AC0C91CB701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C9C40509-298C-429E-BF1E-884BE300BE2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Isosceles Triangle 917">
              <a:extLst>
                <a:ext uri="{FF2B5EF4-FFF2-40B4-BE49-F238E27FC236}">
                  <a16:creationId xmlns:a16="http://schemas.microsoft.com/office/drawing/2014/main" id="{F8BD46E2-B6A1-41CB-BBDB-167CE710524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9" name="Straight Connector 918">
              <a:extLst>
                <a:ext uri="{FF2B5EF4-FFF2-40B4-BE49-F238E27FC236}">
                  <a16:creationId xmlns:a16="http://schemas.microsoft.com/office/drawing/2014/main" id="{73A40794-DD1F-4337-9331-A952F50796B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0" name="Straight Connector 919">
              <a:extLst>
                <a:ext uri="{FF2B5EF4-FFF2-40B4-BE49-F238E27FC236}">
                  <a16:creationId xmlns:a16="http://schemas.microsoft.com/office/drawing/2014/main" id="{F532D4E8-4CF3-4474-AC3F-644C0B8D8D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1" name="Arc 920">
              <a:extLst>
                <a:ext uri="{FF2B5EF4-FFF2-40B4-BE49-F238E27FC236}">
                  <a16:creationId xmlns:a16="http://schemas.microsoft.com/office/drawing/2014/main" id="{7FA32372-C25B-4749-BA01-6AD52DC0974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64EBB207-1F76-45FE-95F0-4BDE36A02A7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2970AE0F-96E0-4D44-9ECA-E89935D380A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Arc 923">
              <a:extLst>
                <a:ext uri="{FF2B5EF4-FFF2-40B4-BE49-F238E27FC236}">
                  <a16:creationId xmlns:a16="http://schemas.microsoft.com/office/drawing/2014/main" id="{4A1BFE6B-008C-4411-A160-A51C333CD33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1351F3D7-275A-4D52-BCA0-F2C2AF5D75B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1753DDBC-A8BD-4192-849B-A901149D8C0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0DFE4FCC-DC39-4606-B29B-875D12F4ACE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360C373A-2CA9-4433-B9BD-B4655F41E0A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77ACA0CA-824E-46C1-B73B-43C5120A77E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0" name="Straight Connector 929">
              <a:extLst>
                <a:ext uri="{FF2B5EF4-FFF2-40B4-BE49-F238E27FC236}">
                  <a16:creationId xmlns:a16="http://schemas.microsoft.com/office/drawing/2014/main" id="{EA0BD1E5-8E56-4AC8-BBE0-6490867D0F8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9A40F7D1-24F5-4052-93FA-5D8592D66A51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B54B2568-0709-414C-A895-9A54C2DB95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Isosceles Triangle 932">
              <a:extLst>
                <a:ext uri="{FF2B5EF4-FFF2-40B4-BE49-F238E27FC236}">
                  <a16:creationId xmlns:a16="http://schemas.microsoft.com/office/drawing/2014/main" id="{65BB8DB4-E6E7-4B81-BB02-6718AB0A4A3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34" name="Straight Connector 933">
              <a:extLst>
                <a:ext uri="{FF2B5EF4-FFF2-40B4-BE49-F238E27FC236}">
                  <a16:creationId xmlns:a16="http://schemas.microsoft.com/office/drawing/2014/main" id="{73F27603-C1D6-4021-A9F2-582A8370A29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Straight Connector 934">
              <a:extLst>
                <a:ext uri="{FF2B5EF4-FFF2-40B4-BE49-F238E27FC236}">
                  <a16:creationId xmlns:a16="http://schemas.microsoft.com/office/drawing/2014/main" id="{A3E1F81D-3391-4827-8A9C-5C2C854317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829F342E-1571-4BA7-80F6-121A50F1937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0BF6C544-13EB-4FA5-9E49-D4D4E7DB37E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942A7148-199C-435F-95D8-78F9144D11C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Arc 938">
              <a:extLst>
                <a:ext uri="{FF2B5EF4-FFF2-40B4-BE49-F238E27FC236}">
                  <a16:creationId xmlns:a16="http://schemas.microsoft.com/office/drawing/2014/main" id="{74CF2D1D-5F20-4298-BE4A-36F7F6EA719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4B6E5AB7-8A7E-4309-9DC7-1DECEEE7BF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BD724965-D04D-426A-8514-4A10B64AD1E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Oval 941">
              <a:extLst>
                <a:ext uri="{FF2B5EF4-FFF2-40B4-BE49-F238E27FC236}">
                  <a16:creationId xmlns:a16="http://schemas.microsoft.com/office/drawing/2014/main" id="{A17CF7B4-F032-49AA-816E-9BEDB3D5D4D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D5D581DA-9638-47D1-AB2C-FC898BBE3ED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F75509F7-7053-4E65-8649-C4D68678FE9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45" name="Straight Connector 944">
              <a:extLst>
                <a:ext uri="{FF2B5EF4-FFF2-40B4-BE49-F238E27FC236}">
                  <a16:creationId xmlns:a16="http://schemas.microsoft.com/office/drawing/2014/main" id="{7796450D-2B72-4C0B-907B-F5097EC491D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6" name="Group 945">
            <a:extLst>
              <a:ext uri="{FF2B5EF4-FFF2-40B4-BE49-F238E27FC236}">
                <a16:creationId xmlns:a16="http://schemas.microsoft.com/office/drawing/2014/main" id="{AF7E5AAF-1DAB-4CD8-861D-DDDA009F9157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728285CB-1E66-4A02-8F17-E21A9F09158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Isosceles Triangle 947">
              <a:extLst>
                <a:ext uri="{FF2B5EF4-FFF2-40B4-BE49-F238E27FC236}">
                  <a16:creationId xmlns:a16="http://schemas.microsoft.com/office/drawing/2014/main" id="{EA6CAAD0-BF98-4521-935F-F1C58E1C9FE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9" name="Straight Connector 948">
              <a:extLst>
                <a:ext uri="{FF2B5EF4-FFF2-40B4-BE49-F238E27FC236}">
                  <a16:creationId xmlns:a16="http://schemas.microsoft.com/office/drawing/2014/main" id="{F03AB942-9161-4F4D-B561-33163A92B2B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Straight Connector 949">
              <a:extLst>
                <a:ext uri="{FF2B5EF4-FFF2-40B4-BE49-F238E27FC236}">
                  <a16:creationId xmlns:a16="http://schemas.microsoft.com/office/drawing/2014/main" id="{25E5C168-6B99-410B-B488-A92608A191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7D95A301-263C-48BF-AA40-359ADEA0AB9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BA2DEE2B-84A3-4077-8364-81ABBE4F309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CEB027C5-9955-436B-9D10-D15999F5AAC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Arc 953">
              <a:extLst>
                <a:ext uri="{FF2B5EF4-FFF2-40B4-BE49-F238E27FC236}">
                  <a16:creationId xmlns:a16="http://schemas.microsoft.com/office/drawing/2014/main" id="{B28FC644-7314-4870-A001-87779079CFE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5" name="Arc 954">
              <a:extLst>
                <a:ext uri="{FF2B5EF4-FFF2-40B4-BE49-F238E27FC236}">
                  <a16:creationId xmlns:a16="http://schemas.microsoft.com/office/drawing/2014/main" id="{B0D69E72-CB13-4B5C-A061-791ED9D0207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E08E4E5C-11B7-4E74-B489-99241C0252A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Oval 956">
              <a:extLst>
                <a:ext uri="{FF2B5EF4-FFF2-40B4-BE49-F238E27FC236}">
                  <a16:creationId xmlns:a16="http://schemas.microsoft.com/office/drawing/2014/main" id="{09BD9215-69C8-496E-A808-E359CED32FC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EC7DBC91-AB1D-4EF3-8281-E0F69FA592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4D82BD9F-3D39-4C78-84DB-F9FDA60EA8F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0" name="Straight Connector 959">
              <a:extLst>
                <a:ext uri="{FF2B5EF4-FFF2-40B4-BE49-F238E27FC236}">
                  <a16:creationId xmlns:a16="http://schemas.microsoft.com/office/drawing/2014/main" id="{3948B501-F6F0-41AD-A113-970A581BD65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1" name="Group 960">
            <a:extLst>
              <a:ext uri="{FF2B5EF4-FFF2-40B4-BE49-F238E27FC236}">
                <a16:creationId xmlns:a16="http://schemas.microsoft.com/office/drawing/2014/main" id="{8EDE9DBF-954A-4E23-B635-CB7F04ACB3CD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E7DB068D-2E57-48B8-970F-150E7CAF7A8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Isosceles Triangle 962">
              <a:extLst>
                <a:ext uri="{FF2B5EF4-FFF2-40B4-BE49-F238E27FC236}">
                  <a16:creationId xmlns:a16="http://schemas.microsoft.com/office/drawing/2014/main" id="{C43CE5DC-C8B6-42FE-A900-809C26DE81A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64" name="Straight Connector 963">
              <a:extLst>
                <a:ext uri="{FF2B5EF4-FFF2-40B4-BE49-F238E27FC236}">
                  <a16:creationId xmlns:a16="http://schemas.microsoft.com/office/drawing/2014/main" id="{B29EC563-3801-4353-A46D-E7A0EADC2D1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5" name="Straight Connector 964">
              <a:extLst>
                <a:ext uri="{FF2B5EF4-FFF2-40B4-BE49-F238E27FC236}">
                  <a16:creationId xmlns:a16="http://schemas.microsoft.com/office/drawing/2014/main" id="{547A9F17-E2D0-49AA-AC6E-3B2507B438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D0D57545-1861-43C7-9094-1A4F6F5C092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36B732EA-C24D-44FC-880E-BF857D3F1ED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AC9E3538-78EF-4F62-B92C-6F8F418222C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Arc 968">
              <a:extLst>
                <a:ext uri="{FF2B5EF4-FFF2-40B4-BE49-F238E27FC236}">
                  <a16:creationId xmlns:a16="http://schemas.microsoft.com/office/drawing/2014/main" id="{15BDC313-723E-44BA-A073-01C60B3861D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A109F6E5-3AA7-466C-A14F-08D7FE97F01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347F5306-86C6-4AAD-928D-858859F2531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Oval 971">
              <a:extLst>
                <a:ext uri="{FF2B5EF4-FFF2-40B4-BE49-F238E27FC236}">
                  <a16:creationId xmlns:a16="http://schemas.microsoft.com/office/drawing/2014/main" id="{13F692A4-B3EF-4EC9-9B58-0BC2D9E69CB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5B76229A-4CC9-44AC-8E73-0DAE443434D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7738AB47-9935-424A-99BB-9F275F688B1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75" name="Straight Connector 974">
              <a:extLst>
                <a:ext uri="{FF2B5EF4-FFF2-40B4-BE49-F238E27FC236}">
                  <a16:creationId xmlns:a16="http://schemas.microsoft.com/office/drawing/2014/main" id="{6D32C8A3-1B49-4EDE-83F0-F9207BC565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6" name="Group 975">
            <a:extLst>
              <a:ext uri="{FF2B5EF4-FFF2-40B4-BE49-F238E27FC236}">
                <a16:creationId xmlns:a16="http://schemas.microsoft.com/office/drawing/2014/main" id="{4D1CDB41-67A6-4286-8D20-3D3712F20FE2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A2F91C81-1DC2-4328-992D-0EA9C531E85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Isosceles Triangle 977">
              <a:extLst>
                <a:ext uri="{FF2B5EF4-FFF2-40B4-BE49-F238E27FC236}">
                  <a16:creationId xmlns:a16="http://schemas.microsoft.com/office/drawing/2014/main" id="{DE616F4B-6BA9-47FC-9F58-45463D04AD8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9" name="Straight Connector 978">
              <a:extLst>
                <a:ext uri="{FF2B5EF4-FFF2-40B4-BE49-F238E27FC236}">
                  <a16:creationId xmlns:a16="http://schemas.microsoft.com/office/drawing/2014/main" id="{7685970B-A1CD-40EE-AD2D-34F17F62D34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Straight Connector 979">
              <a:extLst>
                <a:ext uri="{FF2B5EF4-FFF2-40B4-BE49-F238E27FC236}">
                  <a16:creationId xmlns:a16="http://schemas.microsoft.com/office/drawing/2014/main" id="{FD68CC85-255B-4963-B919-FB9062FCCD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F800DCC0-C9A9-42A8-9D3C-AD08BADD8A6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F2013769-A7D3-4C72-A7CD-1D433672A95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1B90C061-2A11-4C5A-87F4-7060BD42708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Arc 983">
              <a:extLst>
                <a:ext uri="{FF2B5EF4-FFF2-40B4-BE49-F238E27FC236}">
                  <a16:creationId xmlns:a16="http://schemas.microsoft.com/office/drawing/2014/main" id="{A7A4AE87-A610-40BB-BEB4-72463708247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4BE080DA-8021-45BE-899D-4A2A2368EF0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C7C8EC31-6941-49F7-B8CF-8AC4F784B17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Oval 986">
              <a:extLst>
                <a:ext uri="{FF2B5EF4-FFF2-40B4-BE49-F238E27FC236}">
                  <a16:creationId xmlns:a16="http://schemas.microsoft.com/office/drawing/2014/main" id="{C65635D7-AABC-49D4-9942-BC339B50932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D89EF301-4CFD-4D6F-9C3F-FC97A9801CD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18868C4D-603D-44D6-BC8B-0EC5B7A2A6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0" name="Straight Connector 989">
              <a:extLst>
                <a:ext uri="{FF2B5EF4-FFF2-40B4-BE49-F238E27FC236}">
                  <a16:creationId xmlns:a16="http://schemas.microsoft.com/office/drawing/2014/main" id="{87BE3DBC-013D-40F1-937E-86B6DC60871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1" name="Group 990">
            <a:extLst>
              <a:ext uri="{FF2B5EF4-FFF2-40B4-BE49-F238E27FC236}">
                <a16:creationId xmlns:a16="http://schemas.microsoft.com/office/drawing/2014/main" id="{471ECA2B-A874-4C51-8382-07AE86B62A48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15F50CF3-772C-40F8-AB81-6A7AA4FEC60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Isosceles Triangle 992">
              <a:extLst>
                <a:ext uri="{FF2B5EF4-FFF2-40B4-BE49-F238E27FC236}">
                  <a16:creationId xmlns:a16="http://schemas.microsoft.com/office/drawing/2014/main" id="{CFA2B63A-08C7-45FC-B65C-F718B83D575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94" name="Straight Connector 993">
              <a:extLst>
                <a:ext uri="{FF2B5EF4-FFF2-40B4-BE49-F238E27FC236}">
                  <a16:creationId xmlns:a16="http://schemas.microsoft.com/office/drawing/2014/main" id="{86DDA298-6A55-48C4-91A0-7643D3B874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Straight Connector 994">
              <a:extLst>
                <a:ext uri="{FF2B5EF4-FFF2-40B4-BE49-F238E27FC236}">
                  <a16:creationId xmlns:a16="http://schemas.microsoft.com/office/drawing/2014/main" id="{812D8CC3-1437-4D0B-95A3-C4BEEEE58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0991DA43-FF81-4073-A274-C02FF26AC7B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4B527DE6-B325-4C68-80BC-C326EAD72E0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589C9E32-6C52-435B-9304-91158AB5543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Arc 998">
              <a:extLst>
                <a:ext uri="{FF2B5EF4-FFF2-40B4-BE49-F238E27FC236}">
                  <a16:creationId xmlns:a16="http://schemas.microsoft.com/office/drawing/2014/main" id="{F813229C-BB54-49EA-A814-599F8FD32BF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8AFDD1AE-A3D5-484B-A17D-7F8148D7F7D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986F11D6-7B16-44B9-8F7B-E5E7F2BED86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Oval 1001">
              <a:extLst>
                <a:ext uri="{FF2B5EF4-FFF2-40B4-BE49-F238E27FC236}">
                  <a16:creationId xmlns:a16="http://schemas.microsoft.com/office/drawing/2014/main" id="{46061F60-26BD-498D-A76B-012FD48C8D3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475C7DAA-A0B8-46AA-A9EC-C98B49E62DF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57E7D46F-D5B0-448F-91B7-17BEC130AC3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5" name="Straight Connector 1004">
              <a:extLst>
                <a:ext uri="{FF2B5EF4-FFF2-40B4-BE49-F238E27FC236}">
                  <a16:creationId xmlns:a16="http://schemas.microsoft.com/office/drawing/2014/main" id="{8D7582CF-6612-400E-919D-270A3424518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6" name="Group 1005">
            <a:extLst>
              <a:ext uri="{FF2B5EF4-FFF2-40B4-BE49-F238E27FC236}">
                <a16:creationId xmlns:a16="http://schemas.microsoft.com/office/drawing/2014/main" id="{662AD998-A6CA-4A34-A7B3-C34F7348D6FB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49C76A3D-DCDB-47A2-99CA-7A1CCD35416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Isosceles Triangle 1007">
              <a:extLst>
                <a:ext uri="{FF2B5EF4-FFF2-40B4-BE49-F238E27FC236}">
                  <a16:creationId xmlns:a16="http://schemas.microsoft.com/office/drawing/2014/main" id="{D7F800D3-F151-460F-B333-2E6A46548E7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9" name="Straight Connector 1008">
              <a:extLst>
                <a:ext uri="{FF2B5EF4-FFF2-40B4-BE49-F238E27FC236}">
                  <a16:creationId xmlns:a16="http://schemas.microsoft.com/office/drawing/2014/main" id="{ABD3D31B-6892-4E75-A5E3-0270F8279D6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0" name="Straight Connector 1009">
              <a:extLst>
                <a:ext uri="{FF2B5EF4-FFF2-40B4-BE49-F238E27FC236}">
                  <a16:creationId xmlns:a16="http://schemas.microsoft.com/office/drawing/2014/main" id="{25AD23E4-B3C8-4223-8FDD-9457E1383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A0A960FD-9A61-4425-B61C-6CF4239C28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27EEBD66-AC34-48CC-A365-4A8F6CB5995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F208EE39-9817-4771-8076-50D84AAD6A3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Arc 1013">
              <a:extLst>
                <a:ext uri="{FF2B5EF4-FFF2-40B4-BE49-F238E27FC236}">
                  <a16:creationId xmlns:a16="http://schemas.microsoft.com/office/drawing/2014/main" id="{326D1000-18DF-4369-AF74-636C653E1D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66D68FCF-DCFB-45A7-87CE-D2036B8D123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24A052D7-0AAE-4A5A-8DAB-C39ED48D5EE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Oval 1016">
              <a:extLst>
                <a:ext uri="{FF2B5EF4-FFF2-40B4-BE49-F238E27FC236}">
                  <a16:creationId xmlns:a16="http://schemas.microsoft.com/office/drawing/2014/main" id="{47D85798-7501-49BE-AE9E-FE1526A81E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FBDE3ED1-FB19-4F41-B2A5-406961866D3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B320C9B6-D810-4499-87BB-2BB5970A634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0" name="Straight Connector 1019">
              <a:extLst>
                <a:ext uri="{FF2B5EF4-FFF2-40B4-BE49-F238E27FC236}">
                  <a16:creationId xmlns:a16="http://schemas.microsoft.com/office/drawing/2014/main" id="{A4BD37FC-7741-455E-A806-070F233B46C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1" name="Group 1020">
            <a:extLst>
              <a:ext uri="{FF2B5EF4-FFF2-40B4-BE49-F238E27FC236}">
                <a16:creationId xmlns:a16="http://schemas.microsoft.com/office/drawing/2014/main" id="{C7C06381-EFCF-4909-A323-8AD30A1E8D55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C4BB1736-9EC4-4787-ADC9-F53372ACB08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Isosceles Triangle 1022">
              <a:extLst>
                <a:ext uri="{FF2B5EF4-FFF2-40B4-BE49-F238E27FC236}">
                  <a16:creationId xmlns:a16="http://schemas.microsoft.com/office/drawing/2014/main" id="{2063E648-6C6F-4EA9-BAE2-38AD9AC2622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24" name="Straight Connector 1023">
              <a:extLst>
                <a:ext uri="{FF2B5EF4-FFF2-40B4-BE49-F238E27FC236}">
                  <a16:creationId xmlns:a16="http://schemas.microsoft.com/office/drawing/2014/main" id="{E73716EA-85FF-4763-9E3B-0B4B8057F82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5" name="Straight Connector 1024">
              <a:extLst>
                <a:ext uri="{FF2B5EF4-FFF2-40B4-BE49-F238E27FC236}">
                  <a16:creationId xmlns:a16="http://schemas.microsoft.com/office/drawing/2014/main" id="{63200D84-EFAE-4161-AF74-179953D784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ED64BA34-7B20-419B-8AE0-0437C72095C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B15675F4-A86E-429F-91DB-18ED0E65D55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E72C149A-E0B6-47E2-BD28-3AD593C5394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Arc 1028">
              <a:extLst>
                <a:ext uri="{FF2B5EF4-FFF2-40B4-BE49-F238E27FC236}">
                  <a16:creationId xmlns:a16="http://schemas.microsoft.com/office/drawing/2014/main" id="{205EC6DC-97EF-486F-9D2E-86A9E9D823F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6634E06B-C384-4F05-9E02-0FA52D7035A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B23DE242-1963-4D2D-A280-19DDF2281E5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09A7DFC5-B619-4937-BF30-E0BE827202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62378BA0-162B-4110-9345-70BAF7E3E62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E487B9D9-AD21-4A63-9624-12FA509C39C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35" name="Straight Connector 1034">
              <a:extLst>
                <a:ext uri="{FF2B5EF4-FFF2-40B4-BE49-F238E27FC236}">
                  <a16:creationId xmlns:a16="http://schemas.microsoft.com/office/drawing/2014/main" id="{BE3CD24E-AD12-4BC3-9BF8-6A5DC1C7A4E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45CCCC25-C9EC-4935-979A-4AC42D997E77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8DD5B055-ABF9-457E-8266-F865AAECA04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Isosceles Triangle 1037">
              <a:extLst>
                <a:ext uri="{FF2B5EF4-FFF2-40B4-BE49-F238E27FC236}">
                  <a16:creationId xmlns:a16="http://schemas.microsoft.com/office/drawing/2014/main" id="{C594E227-E863-4891-AA43-D58A1613BE2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9" name="Straight Connector 1038">
              <a:extLst>
                <a:ext uri="{FF2B5EF4-FFF2-40B4-BE49-F238E27FC236}">
                  <a16:creationId xmlns:a16="http://schemas.microsoft.com/office/drawing/2014/main" id="{89B4F842-9E2F-43C9-B7C5-82D5A9958F0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0" name="Straight Connector 1039">
              <a:extLst>
                <a:ext uri="{FF2B5EF4-FFF2-40B4-BE49-F238E27FC236}">
                  <a16:creationId xmlns:a16="http://schemas.microsoft.com/office/drawing/2014/main" id="{B01685F0-0CFB-43EB-9961-7AD3C67650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3A2BF486-0760-4261-A914-B2BC4A98E5A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AC5675C2-9021-405A-8EA5-02DFDAF5A67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3A5B2A0F-B1BC-4E1C-B917-BE72363988E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Arc 1043">
              <a:extLst>
                <a:ext uri="{FF2B5EF4-FFF2-40B4-BE49-F238E27FC236}">
                  <a16:creationId xmlns:a16="http://schemas.microsoft.com/office/drawing/2014/main" id="{9A3B4516-D3CF-4858-ADC7-BCFA6258ACC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0D33FD1E-3A4D-4C8D-AC28-6166252B2B3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B171EFD3-B9B6-47EE-BB73-E2D7D30704C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269A256D-0D71-4EE5-BFCA-46A00362617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0B5C3E76-5A95-47A8-A35F-FF651A3D103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7B0A131F-1AF4-4742-93FD-E06CA8DF457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0" name="Straight Connector 1049">
              <a:extLst>
                <a:ext uri="{FF2B5EF4-FFF2-40B4-BE49-F238E27FC236}">
                  <a16:creationId xmlns:a16="http://schemas.microsoft.com/office/drawing/2014/main" id="{F8DB2EE9-CA62-4B56-B2DB-A6110C07822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CA59DA8E-BC74-46E9-8D56-3363C374644F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BBAD8C61-7A25-43CB-B101-C1E7DE0000F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Isosceles Triangle 1052">
              <a:extLst>
                <a:ext uri="{FF2B5EF4-FFF2-40B4-BE49-F238E27FC236}">
                  <a16:creationId xmlns:a16="http://schemas.microsoft.com/office/drawing/2014/main" id="{DBF5F1B1-1088-4A58-8AD5-B1A77A05CFC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54" name="Straight Connector 1053">
              <a:extLst>
                <a:ext uri="{FF2B5EF4-FFF2-40B4-BE49-F238E27FC236}">
                  <a16:creationId xmlns:a16="http://schemas.microsoft.com/office/drawing/2014/main" id="{17146D72-F58B-4205-89BB-6B09C83BAAB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Straight Connector 1054">
              <a:extLst>
                <a:ext uri="{FF2B5EF4-FFF2-40B4-BE49-F238E27FC236}">
                  <a16:creationId xmlns:a16="http://schemas.microsoft.com/office/drawing/2014/main" id="{C5819730-33FA-440F-9D79-088EF411E1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520B2FBD-795C-42A4-80CF-0D23955B85C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B2F5EC86-C3FF-47FC-BD6F-5F0FD223E5D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0D5E2738-4FA4-4A1F-A64F-11AC185D27C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Arc 1058">
              <a:extLst>
                <a:ext uri="{FF2B5EF4-FFF2-40B4-BE49-F238E27FC236}">
                  <a16:creationId xmlns:a16="http://schemas.microsoft.com/office/drawing/2014/main" id="{8D28ABAF-6D55-40BF-A20D-BC94E323E29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A48FB715-BD57-4060-837A-DA156ECDA18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05156128-88BC-4894-BAB3-C57988AF4FD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Oval 1061">
              <a:extLst>
                <a:ext uri="{FF2B5EF4-FFF2-40B4-BE49-F238E27FC236}">
                  <a16:creationId xmlns:a16="http://schemas.microsoft.com/office/drawing/2014/main" id="{5D2EA11E-7BA5-4E96-824C-43F054FAD35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4803B22D-18E2-473F-ADAB-19904D0399E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281685C9-9416-4634-AB77-42EF2A53CAF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65" name="Straight Connector 1064">
              <a:extLst>
                <a:ext uri="{FF2B5EF4-FFF2-40B4-BE49-F238E27FC236}">
                  <a16:creationId xmlns:a16="http://schemas.microsoft.com/office/drawing/2014/main" id="{876EBE47-8CB5-462D-A5A0-ED9EA9D28DB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6" name="Group 1065">
            <a:extLst>
              <a:ext uri="{FF2B5EF4-FFF2-40B4-BE49-F238E27FC236}">
                <a16:creationId xmlns:a16="http://schemas.microsoft.com/office/drawing/2014/main" id="{5714C1B5-E73C-41BC-AEBE-326363CC5E98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D9381C35-7072-467F-8D06-CB56941E131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Isosceles Triangle 1067">
              <a:extLst>
                <a:ext uri="{FF2B5EF4-FFF2-40B4-BE49-F238E27FC236}">
                  <a16:creationId xmlns:a16="http://schemas.microsoft.com/office/drawing/2014/main" id="{BBE656B0-F45D-4976-978B-77B6A7AEBFB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9" name="Straight Connector 1068">
              <a:extLst>
                <a:ext uri="{FF2B5EF4-FFF2-40B4-BE49-F238E27FC236}">
                  <a16:creationId xmlns:a16="http://schemas.microsoft.com/office/drawing/2014/main" id="{ABBF44C6-72EB-4A43-A553-4DE700960F0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0" name="Straight Connector 1069">
              <a:extLst>
                <a:ext uri="{FF2B5EF4-FFF2-40B4-BE49-F238E27FC236}">
                  <a16:creationId xmlns:a16="http://schemas.microsoft.com/office/drawing/2014/main" id="{7202F609-C322-45A3-86D9-55C4347674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35188F5F-EA79-4EDC-A4CA-E078AA1373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BA31630F-E898-4779-A478-301CA445D8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DB7F86AC-471D-49DC-A327-4152B19C21D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Arc 1073">
              <a:extLst>
                <a:ext uri="{FF2B5EF4-FFF2-40B4-BE49-F238E27FC236}">
                  <a16:creationId xmlns:a16="http://schemas.microsoft.com/office/drawing/2014/main" id="{07B467CC-AD40-4B89-B0F6-B1C0D514DA0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A8F67FFE-826D-4C60-9B35-0AF6E09777F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Arc 1075">
              <a:extLst>
                <a:ext uri="{FF2B5EF4-FFF2-40B4-BE49-F238E27FC236}">
                  <a16:creationId xmlns:a16="http://schemas.microsoft.com/office/drawing/2014/main" id="{2EB01F62-D1C4-4EE9-AE4E-56A8C94CDED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7" name="Oval 1076">
              <a:extLst>
                <a:ext uri="{FF2B5EF4-FFF2-40B4-BE49-F238E27FC236}">
                  <a16:creationId xmlns:a16="http://schemas.microsoft.com/office/drawing/2014/main" id="{B310918F-9304-41DA-A8DF-62ED8372A62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BFABD56E-DC8A-4329-98F5-488545C2812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5F753CE1-F162-449B-AD6F-6B86EE7FD19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0" name="Straight Connector 1079">
              <a:extLst>
                <a:ext uri="{FF2B5EF4-FFF2-40B4-BE49-F238E27FC236}">
                  <a16:creationId xmlns:a16="http://schemas.microsoft.com/office/drawing/2014/main" id="{EA2DABBB-612A-489B-8F87-0EF26963225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1" name="Group 1080">
            <a:extLst>
              <a:ext uri="{FF2B5EF4-FFF2-40B4-BE49-F238E27FC236}">
                <a16:creationId xmlns:a16="http://schemas.microsoft.com/office/drawing/2014/main" id="{20DC7294-B63E-4AA7-BC8E-F4C67C5365B6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BAC2AF8D-186E-45C4-AD27-F6458F50456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Isosceles Triangle 1082">
              <a:extLst>
                <a:ext uri="{FF2B5EF4-FFF2-40B4-BE49-F238E27FC236}">
                  <a16:creationId xmlns:a16="http://schemas.microsoft.com/office/drawing/2014/main" id="{30A946EA-DADA-43DD-B7E5-B8BD0FCDE42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84" name="Straight Connector 1083">
              <a:extLst>
                <a:ext uri="{FF2B5EF4-FFF2-40B4-BE49-F238E27FC236}">
                  <a16:creationId xmlns:a16="http://schemas.microsoft.com/office/drawing/2014/main" id="{18524AF6-4AA2-4F81-92FC-B27058D4B8D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5" name="Straight Connector 1084">
              <a:extLst>
                <a:ext uri="{FF2B5EF4-FFF2-40B4-BE49-F238E27FC236}">
                  <a16:creationId xmlns:a16="http://schemas.microsoft.com/office/drawing/2014/main" id="{F00C081E-DB74-4D15-B1C8-EDE8710FC6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C76B2B7E-7DB3-4AF2-8A3B-13534CD12E9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3803F568-7710-44D5-997A-3958F4B8ECE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BC6FF41F-1F24-4F64-ACB7-DDDC3F838B6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Arc 1088">
              <a:extLst>
                <a:ext uri="{FF2B5EF4-FFF2-40B4-BE49-F238E27FC236}">
                  <a16:creationId xmlns:a16="http://schemas.microsoft.com/office/drawing/2014/main" id="{8234A027-7990-4D15-965F-B217156C8E0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EBA8EFEE-AF81-4F92-B472-378AECF8C0E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Arc 1090">
              <a:extLst>
                <a:ext uri="{FF2B5EF4-FFF2-40B4-BE49-F238E27FC236}">
                  <a16:creationId xmlns:a16="http://schemas.microsoft.com/office/drawing/2014/main" id="{35299F6B-313A-4CAC-8C9D-69282FE2BED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AE3B374B-06D4-4E7F-BDAA-A878F606982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Arc 1092">
              <a:extLst>
                <a:ext uri="{FF2B5EF4-FFF2-40B4-BE49-F238E27FC236}">
                  <a16:creationId xmlns:a16="http://schemas.microsoft.com/office/drawing/2014/main" id="{9CED43F9-8FF2-4425-B6B1-F4D742149FA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FEB01C26-1AE7-4546-B68A-ACC4B562F77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95" name="Straight Connector 1094">
              <a:extLst>
                <a:ext uri="{FF2B5EF4-FFF2-40B4-BE49-F238E27FC236}">
                  <a16:creationId xmlns:a16="http://schemas.microsoft.com/office/drawing/2014/main" id="{228EE0E6-21D4-4026-8E7B-BA381EB60E6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5C99D54B-C3FD-4E76-9FAE-F95CC221AD3B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B95453D9-CB03-4FA6-AE49-9F59CAAF528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Isosceles Triangle 1097">
              <a:extLst>
                <a:ext uri="{FF2B5EF4-FFF2-40B4-BE49-F238E27FC236}">
                  <a16:creationId xmlns:a16="http://schemas.microsoft.com/office/drawing/2014/main" id="{8F55959F-1188-4AC5-949F-4856AFD733C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51570E55-142E-470C-B0EC-439B9138EB1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BC01CA9F-7DE2-4E72-8F89-58E0E7B750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80377376-E3F3-4DB0-A979-9006E105818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3196023B-7274-4CAC-9AFA-007EADCFE55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955D01A0-CB21-45AF-96F2-ABA4C456512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Arc 1103">
              <a:extLst>
                <a:ext uri="{FF2B5EF4-FFF2-40B4-BE49-F238E27FC236}">
                  <a16:creationId xmlns:a16="http://schemas.microsoft.com/office/drawing/2014/main" id="{03C7AB3D-6792-464A-9732-3A29B5BFE15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203F3F50-98C1-4AA7-BAD7-C24D1195CF1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0F0866C6-FDD2-4FA0-8B1A-91C4D0FAD61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Oval 1106">
              <a:extLst>
                <a:ext uri="{FF2B5EF4-FFF2-40B4-BE49-F238E27FC236}">
                  <a16:creationId xmlns:a16="http://schemas.microsoft.com/office/drawing/2014/main" id="{CBB7B122-AB17-4945-950D-F34CB229A75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8" name="Arc 1107">
              <a:extLst>
                <a:ext uri="{FF2B5EF4-FFF2-40B4-BE49-F238E27FC236}">
                  <a16:creationId xmlns:a16="http://schemas.microsoft.com/office/drawing/2014/main" id="{8A552AD7-C972-4A94-B41F-AB14D67ABE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33EB1CF4-D0F7-4116-A852-F327592B9F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0" name="Straight Connector 1109">
              <a:extLst>
                <a:ext uri="{FF2B5EF4-FFF2-40B4-BE49-F238E27FC236}">
                  <a16:creationId xmlns:a16="http://schemas.microsoft.com/office/drawing/2014/main" id="{E7C0C9AC-E7BE-410E-9C78-AD3323F8333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1" name="Group 1110">
            <a:extLst>
              <a:ext uri="{FF2B5EF4-FFF2-40B4-BE49-F238E27FC236}">
                <a16:creationId xmlns:a16="http://schemas.microsoft.com/office/drawing/2014/main" id="{E2B4C3F1-298D-4290-B5A6-D5FCFF16F33C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D1CA7248-6A2F-4AA8-8FE2-3F5A6CA2665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Isosceles Triangle 1112">
              <a:extLst>
                <a:ext uri="{FF2B5EF4-FFF2-40B4-BE49-F238E27FC236}">
                  <a16:creationId xmlns:a16="http://schemas.microsoft.com/office/drawing/2014/main" id="{F767928C-CF09-4D2A-8BE3-5BB4D374CD9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14" name="Straight Connector 1113">
              <a:extLst>
                <a:ext uri="{FF2B5EF4-FFF2-40B4-BE49-F238E27FC236}">
                  <a16:creationId xmlns:a16="http://schemas.microsoft.com/office/drawing/2014/main" id="{D3850588-E5F6-4DF5-9544-A18355FE79D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Straight Connector 1114">
              <a:extLst>
                <a:ext uri="{FF2B5EF4-FFF2-40B4-BE49-F238E27FC236}">
                  <a16:creationId xmlns:a16="http://schemas.microsoft.com/office/drawing/2014/main" id="{615AF820-5211-45D0-8AB4-1BF0576866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2950C9B9-1624-4531-BBD6-04E97B9751B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4443BD4F-AED7-4B6F-9AC3-3C89A475B6E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5B29FE08-7D78-4C99-A3E0-63A14F529B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Arc 1118">
              <a:extLst>
                <a:ext uri="{FF2B5EF4-FFF2-40B4-BE49-F238E27FC236}">
                  <a16:creationId xmlns:a16="http://schemas.microsoft.com/office/drawing/2014/main" id="{72F1108F-CA73-4DF8-8B4A-4368349902F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A26803B9-1BB1-42F7-BE61-DAD5F905130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524D8BCA-D608-49C8-AF2F-F6492724500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2" name="Oval 1121">
              <a:extLst>
                <a:ext uri="{FF2B5EF4-FFF2-40B4-BE49-F238E27FC236}">
                  <a16:creationId xmlns:a16="http://schemas.microsoft.com/office/drawing/2014/main" id="{BB5139FA-1A4D-4448-83B5-29D855AFBE8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1EE8DFA2-1C75-4858-99D6-218D1BD4603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EF79EF7C-E25E-471E-9615-67065AF01A0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5FAEBBDB-3144-46E5-BC7C-090FABE6D2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6" name="Group 1125">
            <a:extLst>
              <a:ext uri="{FF2B5EF4-FFF2-40B4-BE49-F238E27FC236}">
                <a16:creationId xmlns:a16="http://schemas.microsoft.com/office/drawing/2014/main" id="{EDF1A3F3-773E-41BB-9F5F-CECDF1547363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EE40F0BF-145B-4448-AAD6-D3AF626194F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Isosceles Triangle 1127">
              <a:extLst>
                <a:ext uri="{FF2B5EF4-FFF2-40B4-BE49-F238E27FC236}">
                  <a16:creationId xmlns:a16="http://schemas.microsoft.com/office/drawing/2014/main" id="{2B9D5CCD-D3AB-41CF-94EE-AD8B217F291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9" name="Straight Connector 1128">
              <a:extLst>
                <a:ext uri="{FF2B5EF4-FFF2-40B4-BE49-F238E27FC236}">
                  <a16:creationId xmlns:a16="http://schemas.microsoft.com/office/drawing/2014/main" id="{FE61187C-4064-49A1-8D59-3F5BF8BB8D0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0" name="Straight Connector 1129">
              <a:extLst>
                <a:ext uri="{FF2B5EF4-FFF2-40B4-BE49-F238E27FC236}">
                  <a16:creationId xmlns:a16="http://schemas.microsoft.com/office/drawing/2014/main" id="{050731ED-7DA5-42C7-8615-39367E12E6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88253D31-C47C-4A23-A6D6-DB7BA988DEA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007761FC-946F-4BD2-BEE1-90A9B08C35A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907B7A02-A97C-4406-9740-34CDDE12E3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Arc 1133">
              <a:extLst>
                <a:ext uri="{FF2B5EF4-FFF2-40B4-BE49-F238E27FC236}">
                  <a16:creationId xmlns:a16="http://schemas.microsoft.com/office/drawing/2014/main" id="{6399F3ED-B246-48AF-95DE-65C638D3BCF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AE63EC7C-BCD1-409F-AE72-48762DBEEA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93F8A0C0-2275-44B9-9653-0235FBBAF77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Oval 1136">
              <a:extLst>
                <a:ext uri="{FF2B5EF4-FFF2-40B4-BE49-F238E27FC236}">
                  <a16:creationId xmlns:a16="http://schemas.microsoft.com/office/drawing/2014/main" id="{186E26BE-4600-4F68-8A43-E7B2E1730BD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08CB1247-0B9C-4514-B1BD-58A58801EAB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3578BD60-1B89-432A-A9CA-5110620E0A5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F11783A5-534A-4127-907A-B21D55F44CA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1" name="Group 1140">
            <a:extLst>
              <a:ext uri="{FF2B5EF4-FFF2-40B4-BE49-F238E27FC236}">
                <a16:creationId xmlns:a16="http://schemas.microsoft.com/office/drawing/2014/main" id="{298538BB-A271-4175-A91F-E7DD99600594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226526C5-766B-4800-86F9-51BB5C9E093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Isosceles Triangle 1142">
              <a:extLst>
                <a:ext uri="{FF2B5EF4-FFF2-40B4-BE49-F238E27FC236}">
                  <a16:creationId xmlns:a16="http://schemas.microsoft.com/office/drawing/2014/main" id="{BB9C40C3-AA5B-4CA6-B2B6-A08D7A1017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44" name="Straight Connector 1143">
              <a:extLst>
                <a:ext uri="{FF2B5EF4-FFF2-40B4-BE49-F238E27FC236}">
                  <a16:creationId xmlns:a16="http://schemas.microsoft.com/office/drawing/2014/main" id="{743A2DA4-F4D9-459E-8E5E-878F827FEDC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Straight Connector 1144">
              <a:extLst>
                <a:ext uri="{FF2B5EF4-FFF2-40B4-BE49-F238E27FC236}">
                  <a16:creationId xmlns:a16="http://schemas.microsoft.com/office/drawing/2014/main" id="{D236E9AB-3306-4778-92D5-1F26228570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E0B42B53-0464-47E5-9C81-9FB5B42E0EB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4BDFC3C3-31A4-4FA4-B8DB-14471D760B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7F9F6B08-B93F-472A-9F69-FE12783248A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Arc 1148">
              <a:extLst>
                <a:ext uri="{FF2B5EF4-FFF2-40B4-BE49-F238E27FC236}">
                  <a16:creationId xmlns:a16="http://schemas.microsoft.com/office/drawing/2014/main" id="{9DF8D54E-AF38-4213-ABC9-D8022F85DFE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BBE9FC6A-CCAA-42E5-84CB-2ED60A5E08E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086864DF-78BB-42FB-B69B-3E481FF446D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Oval 1151">
              <a:extLst>
                <a:ext uri="{FF2B5EF4-FFF2-40B4-BE49-F238E27FC236}">
                  <a16:creationId xmlns:a16="http://schemas.microsoft.com/office/drawing/2014/main" id="{72210846-6F4C-41E9-8706-C5B5C806844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D299EA03-DC8A-48EB-BFBE-BA6C78D6DDA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1EADAE04-1F6F-477C-89A9-5A5C87A944B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55" name="Straight Connector 1154">
              <a:extLst>
                <a:ext uri="{FF2B5EF4-FFF2-40B4-BE49-F238E27FC236}">
                  <a16:creationId xmlns:a16="http://schemas.microsoft.com/office/drawing/2014/main" id="{7AE70E49-7679-4991-8D8E-19D4DE95803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6" name="Group 1155">
            <a:extLst>
              <a:ext uri="{FF2B5EF4-FFF2-40B4-BE49-F238E27FC236}">
                <a16:creationId xmlns:a16="http://schemas.microsoft.com/office/drawing/2014/main" id="{C0D57C45-51D8-4E07-BA89-858FA8BB153E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3594E058-5772-4251-A554-6A793711D8C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Isosceles Triangle 1157">
              <a:extLst>
                <a:ext uri="{FF2B5EF4-FFF2-40B4-BE49-F238E27FC236}">
                  <a16:creationId xmlns:a16="http://schemas.microsoft.com/office/drawing/2014/main" id="{9F2A7AF0-8A15-4D8C-97F3-9FD3D417622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9" name="Straight Connector 1158">
              <a:extLst>
                <a:ext uri="{FF2B5EF4-FFF2-40B4-BE49-F238E27FC236}">
                  <a16:creationId xmlns:a16="http://schemas.microsoft.com/office/drawing/2014/main" id="{F6ECD7D0-71FB-4203-A6F9-DE7CE021EEE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0" name="Straight Connector 1159">
              <a:extLst>
                <a:ext uri="{FF2B5EF4-FFF2-40B4-BE49-F238E27FC236}">
                  <a16:creationId xmlns:a16="http://schemas.microsoft.com/office/drawing/2014/main" id="{D7B054C3-021F-41C9-B2A4-8F0545EEE1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83A4F2D4-9529-4CF5-9F05-B102EAC650E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29C90214-5E31-494A-A784-D975DF8D1B6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17C93C0A-8274-4065-A20E-CE1A2287C78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Arc 1163">
              <a:extLst>
                <a:ext uri="{FF2B5EF4-FFF2-40B4-BE49-F238E27FC236}">
                  <a16:creationId xmlns:a16="http://schemas.microsoft.com/office/drawing/2014/main" id="{16B00322-BF9B-4B2C-A266-8D7A107AFB0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ABAB1BD9-46B8-4B6B-8060-6EA8F4B5057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43196276-A342-4FD9-9DA5-6ED825DC454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Oval 1166">
              <a:extLst>
                <a:ext uri="{FF2B5EF4-FFF2-40B4-BE49-F238E27FC236}">
                  <a16:creationId xmlns:a16="http://schemas.microsoft.com/office/drawing/2014/main" id="{535999DA-9399-4D0F-80E2-8814251543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A1D10085-2521-4B29-9628-9BBB7005B6B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16A16393-E56F-4F62-99A1-AA009BBD5D2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0" name="Straight Connector 1169">
              <a:extLst>
                <a:ext uri="{FF2B5EF4-FFF2-40B4-BE49-F238E27FC236}">
                  <a16:creationId xmlns:a16="http://schemas.microsoft.com/office/drawing/2014/main" id="{B0EB40FF-5243-48D7-9884-EF0F84743A6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1" name="Group 1170">
            <a:extLst>
              <a:ext uri="{FF2B5EF4-FFF2-40B4-BE49-F238E27FC236}">
                <a16:creationId xmlns:a16="http://schemas.microsoft.com/office/drawing/2014/main" id="{5962B2C3-D5BC-4242-BADA-49EFCEBAD2CD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A91E4E17-57E4-4B81-9078-6634D3CE2DF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Isosceles Triangle 1172">
              <a:extLst>
                <a:ext uri="{FF2B5EF4-FFF2-40B4-BE49-F238E27FC236}">
                  <a16:creationId xmlns:a16="http://schemas.microsoft.com/office/drawing/2014/main" id="{997B5D66-AAE1-4547-9C45-061486A9290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74" name="Straight Connector 1173">
              <a:extLst>
                <a:ext uri="{FF2B5EF4-FFF2-40B4-BE49-F238E27FC236}">
                  <a16:creationId xmlns:a16="http://schemas.microsoft.com/office/drawing/2014/main" id="{53F38D85-BB18-4380-BD97-C94BDF242D0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5" name="Straight Connector 1174">
              <a:extLst>
                <a:ext uri="{FF2B5EF4-FFF2-40B4-BE49-F238E27FC236}">
                  <a16:creationId xmlns:a16="http://schemas.microsoft.com/office/drawing/2014/main" id="{D365F524-22F1-4F54-A818-700C04C20D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6" name="Arc 1175">
              <a:extLst>
                <a:ext uri="{FF2B5EF4-FFF2-40B4-BE49-F238E27FC236}">
                  <a16:creationId xmlns:a16="http://schemas.microsoft.com/office/drawing/2014/main" id="{35AD9E41-0946-4171-9CA2-97D2C1BF7A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877FAE5B-08FD-4A18-9579-AF68E3352BF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3A55F435-EAB0-4AFE-ABE5-7650625B5D6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Arc 1178">
              <a:extLst>
                <a:ext uri="{FF2B5EF4-FFF2-40B4-BE49-F238E27FC236}">
                  <a16:creationId xmlns:a16="http://schemas.microsoft.com/office/drawing/2014/main" id="{7D12CDAD-20BD-4D78-92FC-B0C0A930999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E39AD7DC-9135-445C-8A2A-43273155758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06228A7C-F8B0-479A-BE0E-527972505E8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2" name="Oval 1181">
              <a:extLst>
                <a:ext uri="{FF2B5EF4-FFF2-40B4-BE49-F238E27FC236}">
                  <a16:creationId xmlns:a16="http://schemas.microsoft.com/office/drawing/2014/main" id="{A18C03D7-69E5-4766-93F2-88FEFA6223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0CF43C89-37AF-4022-BDA7-16B1183E499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844BFF31-2A80-439D-874E-FB6CD835C54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85" name="Straight Connector 1184">
              <a:extLst>
                <a:ext uri="{FF2B5EF4-FFF2-40B4-BE49-F238E27FC236}">
                  <a16:creationId xmlns:a16="http://schemas.microsoft.com/office/drawing/2014/main" id="{814A1770-BBE6-474F-9F7A-46B30B8D33E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6" name="Group 1185">
            <a:extLst>
              <a:ext uri="{FF2B5EF4-FFF2-40B4-BE49-F238E27FC236}">
                <a16:creationId xmlns:a16="http://schemas.microsoft.com/office/drawing/2014/main" id="{E5641A44-7B23-4677-847A-66432186C333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9B2A6BAF-7EC8-4678-B59C-4A1C6A045C7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Isosceles Triangle 1187">
              <a:extLst>
                <a:ext uri="{FF2B5EF4-FFF2-40B4-BE49-F238E27FC236}">
                  <a16:creationId xmlns:a16="http://schemas.microsoft.com/office/drawing/2014/main" id="{6FAE5F3A-F460-46AE-95F3-46713D92373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9" name="Straight Connector 1188">
              <a:extLst>
                <a:ext uri="{FF2B5EF4-FFF2-40B4-BE49-F238E27FC236}">
                  <a16:creationId xmlns:a16="http://schemas.microsoft.com/office/drawing/2014/main" id="{C0251BCE-2A75-48CE-813B-800B54D9921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0" name="Straight Connector 1189">
              <a:extLst>
                <a:ext uri="{FF2B5EF4-FFF2-40B4-BE49-F238E27FC236}">
                  <a16:creationId xmlns:a16="http://schemas.microsoft.com/office/drawing/2014/main" id="{AB896B03-3AAC-4A76-8BFF-8B8175DF24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48D1D37E-1522-4E57-B9BC-F3D195BCA1C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CA319F7E-23B2-4E7B-A8F6-258264E44BF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DBEE01B3-3800-4F7D-83A1-BB4F7943F09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Arc 1193">
              <a:extLst>
                <a:ext uri="{FF2B5EF4-FFF2-40B4-BE49-F238E27FC236}">
                  <a16:creationId xmlns:a16="http://schemas.microsoft.com/office/drawing/2014/main" id="{29EF6037-2CA5-49A0-B649-9419DE55EFC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5" name="Arc 1194">
              <a:extLst>
                <a:ext uri="{FF2B5EF4-FFF2-40B4-BE49-F238E27FC236}">
                  <a16:creationId xmlns:a16="http://schemas.microsoft.com/office/drawing/2014/main" id="{CD6E80E2-061A-41A9-9847-43095E9FB2C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Arc 1195">
              <a:extLst>
                <a:ext uri="{FF2B5EF4-FFF2-40B4-BE49-F238E27FC236}">
                  <a16:creationId xmlns:a16="http://schemas.microsoft.com/office/drawing/2014/main" id="{6EEE3266-32BB-431B-A541-851ACC1056E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7" name="Oval 1196">
              <a:extLst>
                <a:ext uri="{FF2B5EF4-FFF2-40B4-BE49-F238E27FC236}">
                  <a16:creationId xmlns:a16="http://schemas.microsoft.com/office/drawing/2014/main" id="{4829C241-0BF3-41A8-B47D-9A3077A4E1C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C2ABED3B-F28D-428D-89C3-C5366DBAF3B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D0F1FA1C-3B62-4BEA-A8F2-B5EEB1CABCC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0" name="Straight Connector 1199">
              <a:extLst>
                <a:ext uri="{FF2B5EF4-FFF2-40B4-BE49-F238E27FC236}">
                  <a16:creationId xmlns:a16="http://schemas.microsoft.com/office/drawing/2014/main" id="{7A9DD04C-9C4A-45D2-92C8-B9FE98E1650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1" name="Group 1200">
            <a:extLst>
              <a:ext uri="{FF2B5EF4-FFF2-40B4-BE49-F238E27FC236}">
                <a16:creationId xmlns:a16="http://schemas.microsoft.com/office/drawing/2014/main" id="{A082D56D-A145-4937-BBB9-DFEF9F7B368F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5F349E22-664A-4C20-8752-0576BCB0D0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Isosceles Triangle 1202">
              <a:extLst>
                <a:ext uri="{FF2B5EF4-FFF2-40B4-BE49-F238E27FC236}">
                  <a16:creationId xmlns:a16="http://schemas.microsoft.com/office/drawing/2014/main" id="{1DF8C363-22FA-407E-9BF6-1CF31C97AC9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04" name="Straight Connector 1203">
              <a:extLst>
                <a:ext uri="{FF2B5EF4-FFF2-40B4-BE49-F238E27FC236}">
                  <a16:creationId xmlns:a16="http://schemas.microsoft.com/office/drawing/2014/main" id="{F95C2C12-DB6B-458F-A51C-D2F1BD20849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5" name="Straight Connector 1204">
              <a:extLst>
                <a:ext uri="{FF2B5EF4-FFF2-40B4-BE49-F238E27FC236}">
                  <a16:creationId xmlns:a16="http://schemas.microsoft.com/office/drawing/2014/main" id="{D03CEFE4-30F6-4DC3-A0F3-990723C7A2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B1CB9ACD-8C20-49D5-B23D-FC2FDCEE279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36721E96-1583-4DB8-AB75-5D500A076DB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B590DD81-C864-4057-92E7-78086D852D7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Arc 1208">
              <a:extLst>
                <a:ext uri="{FF2B5EF4-FFF2-40B4-BE49-F238E27FC236}">
                  <a16:creationId xmlns:a16="http://schemas.microsoft.com/office/drawing/2014/main" id="{7EF29B54-8B5F-466E-8B97-BC7A51DB182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0" name="Arc 1209">
              <a:extLst>
                <a:ext uri="{FF2B5EF4-FFF2-40B4-BE49-F238E27FC236}">
                  <a16:creationId xmlns:a16="http://schemas.microsoft.com/office/drawing/2014/main" id="{1C649C29-50D7-4773-88CD-32E1DADFD54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F84E5B71-8586-49D2-BF7D-0862AA44132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Oval 1211">
              <a:extLst>
                <a:ext uri="{FF2B5EF4-FFF2-40B4-BE49-F238E27FC236}">
                  <a16:creationId xmlns:a16="http://schemas.microsoft.com/office/drawing/2014/main" id="{E99F7D98-51B1-4615-9897-1B5EF012761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2F2432B0-E033-4D49-BF8D-EB8F2EB1793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EC10572F-C311-4C28-B610-2DC674EC760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15" name="Straight Connector 1214">
              <a:extLst>
                <a:ext uri="{FF2B5EF4-FFF2-40B4-BE49-F238E27FC236}">
                  <a16:creationId xmlns:a16="http://schemas.microsoft.com/office/drawing/2014/main" id="{075DEB1A-2F64-44A1-B893-05BE8828846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6" name="Group 1215">
            <a:extLst>
              <a:ext uri="{FF2B5EF4-FFF2-40B4-BE49-F238E27FC236}">
                <a16:creationId xmlns:a16="http://schemas.microsoft.com/office/drawing/2014/main" id="{29887D1B-DDE9-4C0F-844C-7D8753B4C822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3D95063E-CE85-4711-8CF2-53D0164EF0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Isosceles Triangle 1217">
              <a:extLst>
                <a:ext uri="{FF2B5EF4-FFF2-40B4-BE49-F238E27FC236}">
                  <a16:creationId xmlns:a16="http://schemas.microsoft.com/office/drawing/2014/main" id="{5B1FA869-4927-4966-B132-68744ABAAC2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9" name="Straight Connector 1218">
              <a:extLst>
                <a:ext uri="{FF2B5EF4-FFF2-40B4-BE49-F238E27FC236}">
                  <a16:creationId xmlns:a16="http://schemas.microsoft.com/office/drawing/2014/main" id="{C31B21FD-A58F-43EE-BA17-7C90B9C2620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0" name="Straight Connector 1219">
              <a:extLst>
                <a:ext uri="{FF2B5EF4-FFF2-40B4-BE49-F238E27FC236}">
                  <a16:creationId xmlns:a16="http://schemas.microsoft.com/office/drawing/2014/main" id="{1E0115F6-A3A8-47CD-9587-314B7CF174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0C67EC42-8F22-4F5C-A1AF-7987224A5E1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68060DDE-9830-421C-8102-6E8E688824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386232BA-A180-46AD-B4F1-91DD7C9806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Arc 1223">
              <a:extLst>
                <a:ext uri="{FF2B5EF4-FFF2-40B4-BE49-F238E27FC236}">
                  <a16:creationId xmlns:a16="http://schemas.microsoft.com/office/drawing/2014/main" id="{9A58F7A8-46E7-4857-8200-57EE62C7D66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21539DA3-5AE1-4D6B-80A9-8801B7AE7F0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62134D9B-0DF2-45C7-B3E5-FF55633DC75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7" name="Oval 1226">
              <a:extLst>
                <a:ext uri="{FF2B5EF4-FFF2-40B4-BE49-F238E27FC236}">
                  <a16:creationId xmlns:a16="http://schemas.microsoft.com/office/drawing/2014/main" id="{94AFD44A-5367-4D1A-B8EC-03F5DDCE872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0C209781-B95A-48D6-A5D7-506D87D65E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0ECB1E1D-B431-496A-A52A-774C12AA5B4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0" name="Straight Connector 1229">
              <a:extLst>
                <a:ext uri="{FF2B5EF4-FFF2-40B4-BE49-F238E27FC236}">
                  <a16:creationId xmlns:a16="http://schemas.microsoft.com/office/drawing/2014/main" id="{AD153D5B-FD55-4AEA-AD6E-8B19CDF7014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1" name="Group 1230">
            <a:extLst>
              <a:ext uri="{FF2B5EF4-FFF2-40B4-BE49-F238E27FC236}">
                <a16:creationId xmlns:a16="http://schemas.microsoft.com/office/drawing/2014/main" id="{6D2691F2-4E07-4F41-A776-CFC829C96387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71820D04-069D-4A6D-A051-53125715E85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Isosceles Triangle 1232">
              <a:extLst>
                <a:ext uri="{FF2B5EF4-FFF2-40B4-BE49-F238E27FC236}">
                  <a16:creationId xmlns:a16="http://schemas.microsoft.com/office/drawing/2014/main" id="{35CAAD40-4E8E-43F7-B4F5-2B0707433BC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34" name="Straight Connector 1233">
              <a:extLst>
                <a:ext uri="{FF2B5EF4-FFF2-40B4-BE49-F238E27FC236}">
                  <a16:creationId xmlns:a16="http://schemas.microsoft.com/office/drawing/2014/main" id="{276EB712-D6F4-4496-9D10-7AF606B484A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5" name="Straight Connector 1234">
              <a:extLst>
                <a:ext uri="{FF2B5EF4-FFF2-40B4-BE49-F238E27FC236}">
                  <a16:creationId xmlns:a16="http://schemas.microsoft.com/office/drawing/2014/main" id="{224B279E-B95A-4407-B035-896FCBF121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F80D7432-0C35-48EE-A3E1-B3E67B8D36E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4596909A-728F-4857-8917-3FBE81F2B8E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3A2E3467-D05C-4CD5-ABE9-3A854FE217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Arc 1238">
              <a:extLst>
                <a:ext uri="{FF2B5EF4-FFF2-40B4-BE49-F238E27FC236}">
                  <a16:creationId xmlns:a16="http://schemas.microsoft.com/office/drawing/2014/main" id="{AF268824-F46D-48BD-940D-CD9D2903BAE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A2232D1A-3305-4F7C-8D12-1679C140DA1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54110128-700E-4A32-B06B-940BD5729D9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Oval 1241">
              <a:extLst>
                <a:ext uri="{FF2B5EF4-FFF2-40B4-BE49-F238E27FC236}">
                  <a16:creationId xmlns:a16="http://schemas.microsoft.com/office/drawing/2014/main" id="{BF33F98D-01E7-40F2-93DE-A598993284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6708A34F-83F2-4B23-924C-ACC3B1F8711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042E34D1-6084-41C3-BA09-D06392EEDFA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45" name="Straight Connector 1244">
              <a:extLst>
                <a:ext uri="{FF2B5EF4-FFF2-40B4-BE49-F238E27FC236}">
                  <a16:creationId xmlns:a16="http://schemas.microsoft.com/office/drawing/2014/main" id="{74C8EE6F-D13A-450F-AABD-9DF940A4609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46" name="Group 1245">
            <a:extLst>
              <a:ext uri="{FF2B5EF4-FFF2-40B4-BE49-F238E27FC236}">
                <a16:creationId xmlns:a16="http://schemas.microsoft.com/office/drawing/2014/main" id="{23365A8D-309F-40CE-A55E-AFEF8EA8325C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D1397EF3-5BF2-44A3-BDC3-6F81BA4FD71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Isosceles Triangle 1247">
              <a:extLst>
                <a:ext uri="{FF2B5EF4-FFF2-40B4-BE49-F238E27FC236}">
                  <a16:creationId xmlns:a16="http://schemas.microsoft.com/office/drawing/2014/main" id="{E2D801BE-D01A-455F-943D-0B21542AB99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9" name="Straight Connector 1248">
              <a:extLst>
                <a:ext uri="{FF2B5EF4-FFF2-40B4-BE49-F238E27FC236}">
                  <a16:creationId xmlns:a16="http://schemas.microsoft.com/office/drawing/2014/main" id="{AF38F524-F75C-4F55-BC30-5C5200B98C9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0" name="Straight Connector 1249">
              <a:extLst>
                <a:ext uri="{FF2B5EF4-FFF2-40B4-BE49-F238E27FC236}">
                  <a16:creationId xmlns:a16="http://schemas.microsoft.com/office/drawing/2014/main" id="{BD9A2A4A-F902-4213-99AE-1943EE3717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F64CE41F-2536-4F9A-A35E-5C2F122595E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119DA443-BE0E-4B37-B821-C42D23AB6F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2006AC74-1B63-4A1E-8216-AF1B7AC0F2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Arc 1253">
              <a:extLst>
                <a:ext uri="{FF2B5EF4-FFF2-40B4-BE49-F238E27FC236}">
                  <a16:creationId xmlns:a16="http://schemas.microsoft.com/office/drawing/2014/main" id="{84CF873A-3068-467F-860B-341B927FF14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593A9F72-B358-4EDD-9ABE-B9B8C0867F4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E8A85E79-AAFB-4D2E-B55F-6FDA807034C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7" name="Oval 1256">
              <a:extLst>
                <a:ext uri="{FF2B5EF4-FFF2-40B4-BE49-F238E27FC236}">
                  <a16:creationId xmlns:a16="http://schemas.microsoft.com/office/drawing/2014/main" id="{B2D8C715-0EE3-44C8-A59F-0BB6B0B212F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E07835EF-E787-4811-930F-DEDE487AD37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D51B6145-B44A-402E-A48F-046EF8A6A6B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0" name="Straight Connector 1259">
              <a:extLst>
                <a:ext uri="{FF2B5EF4-FFF2-40B4-BE49-F238E27FC236}">
                  <a16:creationId xmlns:a16="http://schemas.microsoft.com/office/drawing/2014/main" id="{C5C17B97-805C-40FD-82E3-23A0751FC9E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1" name="Group 1260">
            <a:extLst>
              <a:ext uri="{FF2B5EF4-FFF2-40B4-BE49-F238E27FC236}">
                <a16:creationId xmlns:a16="http://schemas.microsoft.com/office/drawing/2014/main" id="{B0618914-0861-4245-914D-271237A734B8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8B6F725C-AB0F-47E6-9DEA-2AFE36D7D3D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Isosceles Triangle 1262">
              <a:extLst>
                <a:ext uri="{FF2B5EF4-FFF2-40B4-BE49-F238E27FC236}">
                  <a16:creationId xmlns:a16="http://schemas.microsoft.com/office/drawing/2014/main" id="{DC547E24-B6C7-4A43-B9A1-D65FEF0110E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64" name="Straight Connector 1263">
              <a:extLst>
                <a:ext uri="{FF2B5EF4-FFF2-40B4-BE49-F238E27FC236}">
                  <a16:creationId xmlns:a16="http://schemas.microsoft.com/office/drawing/2014/main" id="{ECCC2244-A670-4047-B582-10503E8626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5" name="Straight Connector 1264">
              <a:extLst>
                <a:ext uri="{FF2B5EF4-FFF2-40B4-BE49-F238E27FC236}">
                  <a16:creationId xmlns:a16="http://schemas.microsoft.com/office/drawing/2014/main" id="{EDF3B2E3-DE7A-468C-834B-980C798ADA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1CAC5918-72CC-478B-ACD0-ABD935DEF1D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A77DD2F6-CE81-4B22-B0DF-FA94816E7C9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33B78B33-A18F-4063-9BCC-8D42EF137E5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Arc 1268">
              <a:extLst>
                <a:ext uri="{FF2B5EF4-FFF2-40B4-BE49-F238E27FC236}">
                  <a16:creationId xmlns:a16="http://schemas.microsoft.com/office/drawing/2014/main" id="{3A5C6B2B-6DD6-49EC-998D-1B1A348BF97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4E83F062-F9F8-4262-9102-DDA9A65C7F9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ACFCEE26-7F5F-4F03-B54F-46E5DEA4142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Oval 1271">
              <a:extLst>
                <a:ext uri="{FF2B5EF4-FFF2-40B4-BE49-F238E27FC236}">
                  <a16:creationId xmlns:a16="http://schemas.microsoft.com/office/drawing/2014/main" id="{BD66EBE2-B495-4AE1-AC1E-707404AF887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CED36847-78E4-411E-86C8-518A4808571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EB5253C1-EFE0-4EFB-A98D-BD25F3A0207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75" name="Straight Connector 1274">
              <a:extLst>
                <a:ext uri="{FF2B5EF4-FFF2-40B4-BE49-F238E27FC236}">
                  <a16:creationId xmlns:a16="http://schemas.microsoft.com/office/drawing/2014/main" id="{86E9844A-BB46-4D05-B421-CDE6519FCF4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6" name="Group 1275">
            <a:extLst>
              <a:ext uri="{FF2B5EF4-FFF2-40B4-BE49-F238E27FC236}">
                <a16:creationId xmlns:a16="http://schemas.microsoft.com/office/drawing/2014/main" id="{D8F74DFE-22E2-4186-B57F-F04C75661C3B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F8691431-0BA4-4754-9F46-B9AE9EE7331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Isosceles Triangle 1277">
              <a:extLst>
                <a:ext uri="{FF2B5EF4-FFF2-40B4-BE49-F238E27FC236}">
                  <a16:creationId xmlns:a16="http://schemas.microsoft.com/office/drawing/2014/main" id="{78DD55E3-9C8A-44DD-B5C8-E1BB68922ED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9" name="Straight Connector 1278">
              <a:extLst>
                <a:ext uri="{FF2B5EF4-FFF2-40B4-BE49-F238E27FC236}">
                  <a16:creationId xmlns:a16="http://schemas.microsoft.com/office/drawing/2014/main" id="{33370944-1553-46AC-B891-35AB3106895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0" name="Straight Connector 1279">
              <a:extLst>
                <a:ext uri="{FF2B5EF4-FFF2-40B4-BE49-F238E27FC236}">
                  <a16:creationId xmlns:a16="http://schemas.microsoft.com/office/drawing/2014/main" id="{9133D75E-D644-4A34-9D72-F8729C121F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9EAB06BA-2F29-4B8F-BF0D-5827CF73187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5655ECAE-13CB-4ADA-B539-2C22A71B402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CFD0794A-9EFF-4134-B84F-306550D126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Arc 1283">
              <a:extLst>
                <a:ext uri="{FF2B5EF4-FFF2-40B4-BE49-F238E27FC236}">
                  <a16:creationId xmlns:a16="http://schemas.microsoft.com/office/drawing/2014/main" id="{EFDF576D-3A85-4F40-80FA-2842408B693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7D0D3CF2-316A-4569-876D-86703EC3B08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0DD187EE-99FB-4A03-81ED-907C476AA4C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7" name="Oval 1286">
              <a:extLst>
                <a:ext uri="{FF2B5EF4-FFF2-40B4-BE49-F238E27FC236}">
                  <a16:creationId xmlns:a16="http://schemas.microsoft.com/office/drawing/2014/main" id="{16A60E77-29E6-43C9-B846-3677BC41D35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9E2152D1-DACA-4FF3-8064-52B61F5E68E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849D1B63-8DFF-497B-8486-4D9FC3A871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0" name="Straight Connector 1289">
              <a:extLst>
                <a:ext uri="{FF2B5EF4-FFF2-40B4-BE49-F238E27FC236}">
                  <a16:creationId xmlns:a16="http://schemas.microsoft.com/office/drawing/2014/main" id="{2B922B5E-479C-4A2F-B1E4-B769D93B874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1" name="Group 1290">
            <a:extLst>
              <a:ext uri="{FF2B5EF4-FFF2-40B4-BE49-F238E27FC236}">
                <a16:creationId xmlns:a16="http://schemas.microsoft.com/office/drawing/2014/main" id="{895FB7E6-692B-4F1F-BA86-B9A9242D5EC7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6E29A655-BC68-45D5-ADB2-BB24260AB06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Isosceles Triangle 1292">
              <a:extLst>
                <a:ext uri="{FF2B5EF4-FFF2-40B4-BE49-F238E27FC236}">
                  <a16:creationId xmlns:a16="http://schemas.microsoft.com/office/drawing/2014/main" id="{AAF6E316-52D8-48FF-AC82-74AB5253942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94" name="Straight Connector 1293">
              <a:extLst>
                <a:ext uri="{FF2B5EF4-FFF2-40B4-BE49-F238E27FC236}">
                  <a16:creationId xmlns:a16="http://schemas.microsoft.com/office/drawing/2014/main" id="{DCB25E20-2181-4D12-A55F-88CBBF8043E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5" name="Straight Connector 1294">
              <a:extLst>
                <a:ext uri="{FF2B5EF4-FFF2-40B4-BE49-F238E27FC236}">
                  <a16:creationId xmlns:a16="http://schemas.microsoft.com/office/drawing/2014/main" id="{31F12E86-8A9A-49A4-8C0C-A07BD8A72C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945589D5-CBBC-4B02-BCED-41EF9681BCD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653AE0FC-E96E-432D-BF53-DA7CFBE0535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2275C97F-2395-4139-84C9-8D798657B06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Arc 1298">
              <a:extLst>
                <a:ext uri="{FF2B5EF4-FFF2-40B4-BE49-F238E27FC236}">
                  <a16:creationId xmlns:a16="http://schemas.microsoft.com/office/drawing/2014/main" id="{0FA2DE72-6F0B-4F96-ADFF-E20681DEA9F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800CD206-2118-4D59-B194-3D57BDF866B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9259E689-A92F-4CD3-9ACF-3DD3FF26C43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2" name="Oval 1301">
              <a:extLst>
                <a:ext uri="{FF2B5EF4-FFF2-40B4-BE49-F238E27FC236}">
                  <a16:creationId xmlns:a16="http://schemas.microsoft.com/office/drawing/2014/main" id="{D905D268-F353-4FDD-9A45-EE6F1164BDD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F0484C65-2AD7-4CD7-9674-E404EF44E3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36C14DFC-411B-4C18-A631-38034926ED6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5" name="Straight Connector 1304">
              <a:extLst>
                <a:ext uri="{FF2B5EF4-FFF2-40B4-BE49-F238E27FC236}">
                  <a16:creationId xmlns:a16="http://schemas.microsoft.com/office/drawing/2014/main" id="{417D61F6-962B-4C59-9BBA-6468272903B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6" name="Group 1305">
            <a:extLst>
              <a:ext uri="{FF2B5EF4-FFF2-40B4-BE49-F238E27FC236}">
                <a16:creationId xmlns:a16="http://schemas.microsoft.com/office/drawing/2014/main" id="{4E5F284D-6674-4CBD-BAA7-9D556E02D663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14273AF6-6EA9-4A97-8916-4D9C941DD32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Isosceles Triangle 1307">
              <a:extLst>
                <a:ext uri="{FF2B5EF4-FFF2-40B4-BE49-F238E27FC236}">
                  <a16:creationId xmlns:a16="http://schemas.microsoft.com/office/drawing/2014/main" id="{97321197-26A9-4CF8-B6CA-5E4BFD29552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9" name="Straight Connector 1308">
              <a:extLst>
                <a:ext uri="{FF2B5EF4-FFF2-40B4-BE49-F238E27FC236}">
                  <a16:creationId xmlns:a16="http://schemas.microsoft.com/office/drawing/2014/main" id="{3B94035C-7D4F-4EBD-A25B-904394B2888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0" name="Straight Connector 1309">
              <a:extLst>
                <a:ext uri="{FF2B5EF4-FFF2-40B4-BE49-F238E27FC236}">
                  <a16:creationId xmlns:a16="http://schemas.microsoft.com/office/drawing/2014/main" id="{DA1184D3-6E4A-4B64-8E5C-050ECE26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EB084412-B9E3-4BEB-9F83-3031C33E8EE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2ECBF42E-DC23-4257-9D71-45082BB7790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F41293F8-564B-4BC6-B2AC-3EC794C6BDD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Arc 1313">
              <a:extLst>
                <a:ext uri="{FF2B5EF4-FFF2-40B4-BE49-F238E27FC236}">
                  <a16:creationId xmlns:a16="http://schemas.microsoft.com/office/drawing/2014/main" id="{16A07D25-611B-43FF-9458-D4DD53723E5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292A4AA9-6FFA-453C-AB36-5720AB94C9F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3C08D2D3-22FA-4370-BE09-BCAC917F125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7" name="Oval 1316">
              <a:extLst>
                <a:ext uri="{FF2B5EF4-FFF2-40B4-BE49-F238E27FC236}">
                  <a16:creationId xmlns:a16="http://schemas.microsoft.com/office/drawing/2014/main" id="{70936990-A8B5-43FB-8C2A-1277A0E6323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FA748BFE-5018-45C4-9478-77FB39DA7AC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0E862118-9AA7-4396-BDF7-D72017BA349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0" name="Straight Connector 1319">
              <a:extLst>
                <a:ext uri="{FF2B5EF4-FFF2-40B4-BE49-F238E27FC236}">
                  <a16:creationId xmlns:a16="http://schemas.microsoft.com/office/drawing/2014/main" id="{8D148A51-9D9D-4C0E-BFF8-4F89609BBFC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1" name="Group 1320">
            <a:extLst>
              <a:ext uri="{FF2B5EF4-FFF2-40B4-BE49-F238E27FC236}">
                <a16:creationId xmlns:a16="http://schemas.microsoft.com/office/drawing/2014/main" id="{92CDD04A-BD2B-4059-914D-8411CE7151C9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B5679D53-076C-44F6-8482-3F1168A534C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Isosceles Triangle 1322">
              <a:extLst>
                <a:ext uri="{FF2B5EF4-FFF2-40B4-BE49-F238E27FC236}">
                  <a16:creationId xmlns:a16="http://schemas.microsoft.com/office/drawing/2014/main" id="{FFF1E80D-C938-4552-9CCF-C210526EEE9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24" name="Straight Connector 1323">
              <a:extLst>
                <a:ext uri="{FF2B5EF4-FFF2-40B4-BE49-F238E27FC236}">
                  <a16:creationId xmlns:a16="http://schemas.microsoft.com/office/drawing/2014/main" id="{402EEE06-8895-48A4-958E-DCF4A5563A5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5" name="Straight Connector 1324">
              <a:extLst>
                <a:ext uri="{FF2B5EF4-FFF2-40B4-BE49-F238E27FC236}">
                  <a16:creationId xmlns:a16="http://schemas.microsoft.com/office/drawing/2014/main" id="{95476D37-7333-4DCC-AB5D-157991D333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4FD264C3-7E9C-4D30-A895-22803132A22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1958FC79-8400-4423-BA5D-6D433DA65F0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B97009E9-7B83-42AC-959C-4BFA53A82AB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Arc 1328">
              <a:extLst>
                <a:ext uri="{FF2B5EF4-FFF2-40B4-BE49-F238E27FC236}">
                  <a16:creationId xmlns:a16="http://schemas.microsoft.com/office/drawing/2014/main" id="{CF6351AA-EE6B-41FE-95BC-9C197101CEE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FB24F0E9-B887-482C-9EA7-892BE827914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Arc 1330">
              <a:extLst>
                <a:ext uri="{FF2B5EF4-FFF2-40B4-BE49-F238E27FC236}">
                  <a16:creationId xmlns:a16="http://schemas.microsoft.com/office/drawing/2014/main" id="{0C489B65-038F-4CEC-82F2-0C8EEE7C733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2" name="Oval 1331">
              <a:extLst>
                <a:ext uri="{FF2B5EF4-FFF2-40B4-BE49-F238E27FC236}">
                  <a16:creationId xmlns:a16="http://schemas.microsoft.com/office/drawing/2014/main" id="{8EA4F1B0-8A36-40BB-80E6-84279D7F311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3CDCE521-24EE-4495-883C-DAF98387C86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AAF17BEC-9041-48CE-B7F7-7D7073D8DA3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35" name="Straight Connector 1334">
              <a:extLst>
                <a:ext uri="{FF2B5EF4-FFF2-40B4-BE49-F238E27FC236}">
                  <a16:creationId xmlns:a16="http://schemas.microsoft.com/office/drawing/2014/main" id="{B09D9DAF-BDB5-4013-B2BE-B251429F0B5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6" name="Group 1335">
            <a:extLst>
              <a:ext uri="{FF2B5EF4-FFF2-40B4-BE49-F238E27FC236}">
                <a16:creationId xmlns:a16="http://schemas.microsoft.com/office/drawing/2014/main" id="{AE1C94B7-2B19-4365-86EA-79EF58B2F099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87DB6586-028D-4FE6-928A-86EA3A043A3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Isosceles Triangle 1337">
              <a:extLst>
                <a:ext uri="{FF2B5EF4-FFF2-40B4-BE49-F238E27FC236}">
                  <a16:creationId xmlns:a16="http://schemas.microsoft.com/office/drawing/2014/main" id="{B00A22A3-1480-42DB-B6DE-5CB7C3E4AF5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9" name="Straight Connector 1338">
              <a:extLst>
                <a:ext uri="{FF2B5EF4-FFF2-40B4-BE49-F238E27FC236}">
                  <a16:creationId xmlns:a16="http://schemas.microsoft.com/office/drawing/2014/main" id="{6AC976F5-884A-40F5-BF49-59BB1ED0D57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0" name="Straight Connector 1339">
              <a:extLst>
                <a:ext uri="{FF2B5EF4-FFF2-40B4-BE49-F238E27FC236}">
                  <a16:creationId xmlns:a16="http://schemas.microsoft.com/office/drawing/2014/main" id="{0005BB93-415E-4237-8464-2E86359508A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84D0A8BA-19D7-481F-A31F-87E9C975C28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E86B224A-5830-4D96-B964-3A15709F885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D3A240F7-FAEB-419A-A900-8FB0AC6F271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Arc 1343">
              <a:extLst>
                <a:ext uri="{FF2B5EF4-FFF2-40B4-BE49-F238E27FC236}">
                  <a16:creationId xmlns:a16="http://schemas.microsoft.com/office/drawing/2014/main" id="{A2444752-68B2-4111-94FF-254D5167CFB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05DBE886-DD3F-4269-A904-EEF29FF58A3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Arc 1345">
              <a:extLst>
                <a:ext uri="{FF2B5EF4-FFF2-40B4-BE49-F238E27FC236}">
                  <a16:creationId xmlns:a16="http://schemas.microsoft.com/office/drawing/2014/main" id="{87C8DA9F-E2BE-4839-9047-AC0A9B2E3FE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7" name="Oval 1346">
              <a:extLst>
                <a:ext uri="{FF2B5EF4-FFF2-40B4-BE49-F238E27FC236}">
                  <a16:creationId xmlns:a16="http://schemas.microsoft.com/office/drawing/2014/main" id="{348B36F9-42E9-4784-882E-B6D3E4A680E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8" name="Arc 1347">
              <a:extLst>
                <a:ext uri="{FF2B5EF4-FFF2-40B4-BE49-F238E27FC236}">
                  <a16:creationId xmlns:a16="http://schemas.microsoft.com/office/drawing/2014/main" id="{59B77146-F579-47FA-BFD3-220D067966D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1DF0A38D-0BCD-4298-B8BC-D23B4A5486D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0" name="Straight Connector 1349">
              <a:extLst>
                <a:ext uri="{FF2B5EF4-FFF2-40B4-BE49-F238E27FC236}">
                  <a16:creationId xmlns:a16="http://schemas.microsoft.com/office/drawing/2014/main" id="{77BFE122-334E-41E0-B694-3D7CA4917DB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189A4DC8-7CE6-4933-8786-7ED7D5183515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08EF7F7C-6360-444E-A6A8-6F1A7F7A51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Isosceles Triangle 1352">
              <a:extLst>
                <a:ext uri="{FF2B5EF4-FFF2-40B4-BE49-F238E27FC236}">
                  <a16:creationId xmlns:a16="http://schemas.microsoft.com/office/drawing/2014/main" id="{DCAE74F9-3698-4D44-B1E8-13E29381C88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54" name="Straight Connector 1353">
              <a:extLst>
                <a:ext uri="{FF2B5EF4-FFF2-40B4-BE49-F238E27FC236}">
                  <a16:creationId xmlns:a16="http://schemas.microsoft.com/office/drawing/2014/main" id="{522B8F78-C654-4DD3-AFFB-3E771BED826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5" name="Straight Connector 1354">
              <a:extLst>
                <a:ext uri="{FF2B5EF4-FFF2-40B4-BE49-F238E27FC236}">
                  <a16:creationId xmlns:a16="http://schemas.microsoft.com/office/drawing/2014/main" id="{8556A2B2-C4FA-41DB-AE30-20A2560345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6D59EB73-2073-431F-A1BD-0509687307D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D37A400B-4F39-495A-8BC4-9B5F8677814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FF7E8E97-5A2D-4D0A-A34D-7F416EDA661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Arc 1358">
              <a:extLst>
                <a:ext uri="{FF2B5EF4-FFF2-40B4-BE49-F238E27FC236}">
                  <a16:creationId xmlns:a16="http://schemas.microsoft.com/office/drawing/2014/main" id="{39570030-53D0-4C19-B915-67FED1B137B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6BE6C919-97A9-4346-80B5-77FE2D0989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47BBE361-3F36-45FA-BA8C-DD4E5D77109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2" name="Oval 1361">
              <a:extLst>
                <a:ext uri="{FF2B5EF4-FFF2-40B4-BE49-F238E27FC236}">
                  <a16:creationId xmlns:a16="http://schemas.microsoft.com/office/drawing/2014/main" id="{A5EBDA1D-7D4C-41FF-BE86-B21E4FE5A4C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3" name="Arc 1362">
              <a:extLst>
                <a:ext uri="{FF2B5EF4-FFF2-40B4-BE49-F238E27FC236}">
                  <a16:creationId xmlns:a16="http://schemas.microsoft.com/office/drawing/2014/main" id="{81448571-7426-46D3-BFFC-60B23883DC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240F93AE-25B5-44D5-B856-E629B0E8B21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65" name="Straight Connector 1364">
              <a:extLst>
                <a:ext uri="{FF2B5EF4-FFF2-40B4-BE49-F238E27FC236}">
                  <a16:creationId xmlns:a16="http://schemas.microsoft.com/office/drawing/2014/main" id="{3719E331-8221-47A2-930D-39A06014E6E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6" name="Group 1365">
            <a:extLst>
              <a:ext uri="{FF2B5EF4-FFF2-40B4-BE49-F238E27FC236}">
                <a16:creationId xmlns:a16="http://schemas.microsoft.com/office/drawing/2014/main" id="{7322E173-3518-453D-BCB8-4E4E562BDB36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573E1E4B-1581-49B5-AD41-4E37C198DC1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Isosceles Triangle 1367">
              <a:extLst>
                <a:ext uri="{FF2B5EF4-FFF2-40B4-BE49-F238E27FC236}">
                  <a16:creationId xmlns:a16="http://schemas.microsoft.com/office/drawing/2014/main" id="{30ABE9CD-BBE4-4744-8DA9-929356BE130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9" name="Straight Connector 1368">
              <a:extLst>
                <a:ext uri="{FF2B5EF4-FFF2-40B4-BE49-F238E27FC236}">
                  <a16:creationId xmlns:a16="http://schemas.microsoft.com/office/drawing/2014/main" id="{C491BE24-6B7A-4563-860D-1CA0812FFD6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0" name="Straight Connector 1369">
              <a:extLst>
                <a:ext uri="{FF2B5EF4-FFF2-40B4-BE49-F238E27FC236}">
                  <a16:creationId xmlns:a16="http://schemas.microsoft.com/office/drawing/2014/main" id="{37EBA7AF-0581-4118-AF42-C6151EA1DF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BDF54DF1-8261-4B50-A464-759DA6458BF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EE3A83DE-7693-48D9-87FB-2236FDA8CD3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4B7A2F3A-A57B-4512-9EA3-EA8C2336CAD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Arc 1373">
              <a:extLst>
                <a:ext uri="{FF2B5EF4-FFF2-40B4-BE49-F238E27FC236}">
                  <a16:creationId xmlns:a16="http://schemas.microsoft.com/office/drawing/2014/main" id="{468D1D9A-2854-4BA9-8996-58A175AABD6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95070231-E325-4745-8D81-AFF239324F5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89F21CF7-0BDD-4BF1-A0AB-1A416B9C475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7" name="Oval 1376">
              <a:extLst>
                <a:ext uri="{FF2B5EF4-FFF2-40B4-BE49-F238E27FC236}">
                  <a16:creationId xmlns:a16="http://schemas.microsoft.com/office/drawing/2014/main" id="{BD97E4B2-61DF-4068-B790-5BE616E353B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48F33775-458E-40C2-85BE-A58CDFE7BF9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929A6B84-9C91-481F-B6A7-1640B3814FE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0" name="Straight Connector 1379">
              <a:extLst>
                <a:ext uri="{FF2B5EF4-FFF2-40B4-BE49-F238E27FC236}">
                  <a16:creationId xmlns:a16="http://schemas.microsoft.com/office/drawing/2014/main" id="{D372F98E-51F9-48AC-BCB2-6F71DA58FBA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1" name="Group 1380">
            <a:extLst>
              <a:ext uri="{FF2B5EF4-FFF2-40B4-BE49-F238E27FC236}">
                <a16:creationId xmlns:a16="http://schemas.microsoft.com/office/drawing/2014/main" id="{BA6208F3-BCA0-4F00-9AA0-F69845C097E1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D5ED3655-F8E7-46F5-B4D6-199D3CD888E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Isosceles Triangle 1382">
              <a:extLst>
                <a:ext uri="{FF2B5EF4-FFF2-40B4-BE49-F238E27FC236}">
                  <a16:creationId xmlns:a16="http://schemas.microsoft.com/office/drawing/2014/main" id="{41871541-A798-4D94-9FD0-BC481393B67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84" name="Straight Connector 1383">
              <a:extLst>
                <a:ext uri="{FF2B5EF4-FFF2-40B4-BE49-F238E27FC236}">
                  <a16:creationId xmlns:a16="http://schemas.microsoft.com/office/drawing/2014/main" id="{78C2E25C-2166-4336-9675-C30CE660F24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5" name="Straight Connector 1384">
              <a:extLst>
                <a:ext uri="{FF2B5EF4-FFF2-40B4-BE49-F238E27FC236}">
                  <a16:creationId xmlns:a16="http://schemas.microsoft.com/office/drawing/2014/main" id="{A7EEC5C2-AE7F-49FD-B45F-48156F9C8E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CD4D1F7E-0CB7-43BD-B605-905DEEFB3B2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A8A1A55B-86A3-4B15-86FA-5EE1233A43B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52FB518C-7AA4-4F52-A560-A9501A3FDA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Arc 1388">
              <a:extLst>
                <a:ext uri="{FF2B5EF4-FFF2-40B4-BE49-F238E27FC236}">
                  <a16:creationId xmlns:a16="http://schemas.microsoft.com/office/drawing/2014/main" id="{67F290C7-D974-47B8-860D-A60ED39E664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7C47525F-34CB-471C-A675-1ED849393A7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20F8DC7C-5804-43E2-A83F-F22C4C5BB81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Oval 1391">
              <a:extLst>
                <a:ext uri="{FF2B5EF4-FFF2-40B4-BE49-F238E27FC236}">
                  <a16:creationId xmlns:a16="http://schemas.microsoft.com/office/drawing/2014/main" id="{DA13BDAD-C368-40CD-9E8F-C26E688A8D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05959343-2ADE-4BCC-82E7-BDEDD062693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485779F4-330E-49D0-9E9A-C46BD888C9D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95" name="Straight Connector 1394">
              <a:extLst>
                <a:ext uri="{FF2B5EF4-FFF2-40B4-BE49-F238E27FC236}">
                  <a16:creationId xmlns:a16="http://schemas.microsoft.com/office/drawing/2014/main" id="{D5EAB7E2-B8E5-4CB5-93E9-B5186727F17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6" name="Group 1395">
            <a:extLst>
              <a:ext uri="{FF2B5EF4-FFF2-40B4-BE49-F238E27FC236}">
                <a16:creationId xmlns:a16="http://schemas.microsoft.com/office/drawing/2014/main" id="{28E7DE12-068F-42ED-BD0D-057FB84B59CC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8849227C-06D1-42C1-87C2-DB69EC0B4B8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Isosceles Triangle 1397">
              <a:extLst>
                <a:ext uri="{FF2B5EF4-FFF2-40B4-BE49-F238E27FC236}">
                  <a16:creationId xmlns:a16="http://schemas.microsoft.com/office/drawing/2014/main" id="{B4334BD6-171A-4DF7-9840-B7A6A072C8B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9" name="Straight Connector 1398">
              <a:extLst>
                <a:ext uri="{FF2B5EF4-FFF2-40B4-BE49-F238E27FC236}">
                  <a16:creationId xmlns:a16="http://schemas.microsoft.com/office/drawing/2014/main" id="{57B3FA7F-79A2-422B-97F8-B8A18740E4A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0" name="Straight Connector 1399">
              <a:extLst>
                <a:ext uri="{FF2B5EF4-FFF2-40B4-BE49-F238E27FC236}">
                  <a16:creationId xmlns:a16="http://schemas.microsoft.com/office/drawing/2014/main" id="{DD471588-4E15-4378-A5D1-16F975F54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E6324A70-D0B3-4B92-AEE6-724FDB40012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F0F21D99-4763-44F0-987C-A52F3FB0A7C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CF374A4A-1A4C-4EDC-BB58-053B751CA66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Arc 1403">
              <a:extLst>
                <a:ext uri="{FF2B5EF4-FFF2-40B4-BE49-F238E27FC236}">
                  <a16:creationId xmlns:a16="http://schemas.microsoft.com/office/drawing/2014/main" id="{03158A77-5562-4CF3-B590-B6A9B6A18F7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AB6A91D4-4086-427F-BCA6-D3E288D25D6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2835A6BA-84ED-4D8C-9E41-6F28BD8A087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Oval 1406">
              <a:extLst>
                <a:ext uri="{FF2B5EF4-FFF2-40B4-BE49-F238E27FC236}">
                  <a16:creationId xmlns:a16="http://schemas.microsoft.com/office/drawing/2014/main" id="{7477EDD2-6037-4FBF-940F-A39376720F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1E14202D-4A71-4BDA-982F-1AF70A3842B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096B8902-8066-4352-B8DC-0668CC95FB5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0" name="Straight Connector 1409">
              <a:extLst>
                <a:ext uri="{FF2B5EF4-FFF2-40B4-BE49-F238E27FC236}">
                  <a16:creationId xmlns:a16="http://schemas.microsoft.com/office/drawing/2014/main" id="{755231F1-ACA4-4CCB-B91E-E75E0063841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1" name="Group 1410">
            <a:extLst>
              <a:ext uri="{FF2B5EF4-FFF2-40B4-BE49-F238E27FC236}">
                <a16:creationId xmlns:a16="http://schemas.microsoft.com/office/drawing/2014/main" id="{5DB5EDA8-7DF1-41AF-AB8E-59BC63434B6E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BFB0CB16-2AAD-4C1C-8375-CECB5BF8406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Isosceles Triangle 1412">
              <a:extLst>
                <a:ext uri="{FF2B5EF4-FFF2-40B4-BE49-F238E27FC236}">
                  <a16:creationId xmlns:a16="http://schemas.microsoft.com/office/drawing/2014/main" id="{D2A02096-10E1-4830-99B7-ECB5572ACBB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14" name="Straight Connector 1413">
              <a:extLst>
                <a:ext uri="{FF2B5EF4-FFF2-40B4-BE49-F238E27FC236}">
                  <a16:creationId xmlns:a16="http://schemas.microsoft.com/office/drawing/2014/main" id="{53481359-3910-4A39-917C-ABE8D2163BC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5" name="Straight Connector 1414">
              <a:extLst>
                <a:ext uri="{FF2B5EF4-FFF2-40B4-BE49-F238E27FC236}">
                  <a16:creationId xmlns:a16="http://schemas.microsoft.com/office/drawing/2014/main" id="{05723640-557B-4F41-B8C7-06FFAED1B5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4A2F44D6-5758-4FE3-BF40-8D8F461E59D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AAA10B19-BD17-4B82-900D-ED83A60AB18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97D7C312-9D91-4B61-8E30-B9B3604CEC1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Arc 1418">
              <a:extLst>
                <a:ext uri="{FF2B5EF4-FFF2-40B4-BE49-F238E27FC236}">
                  <a16:creationId xmlns:a16="http://schemas.microsoft.com/office/drawing/2014/main" id="{359BE887-2650-442B-B7C8-15F36F254C9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9EA82E25-8AF3-4C8D-86DB-1C66E6F201A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64CBA86F-22F4-4318-9317-4EF98D1629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2" name="Oval 1421">
              <a:extLst>
                <a:ext uri="{FF2B5EF4-FFF2-40B4-BE49-F238E27FC236}">
                  <a16:creationId xmlns:a16="http://schemas.microsoft.com/office/drawing/2014/main" id="{88FC4BF2-FD00-42DF-9CCE-DB9DD170A42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6FEE3FD2-C4A5-4D75-BB1F-C4D60DBF0F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8F8191FD-5789-429B-9FDF-55CDE4561F5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25" name="Straight Connector 1424">
              <a:extLst>
                <a:ext uri="{FF2B5EF4-FFF2-40B4-BE49-F238E27FC236}">
                  <a16:creationId xmlns:a16="http://schemas.microsoft.com/office/drawing/2014/main" id="{54EA6CAB-458E-463B-8719-E489EB158BC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6" name="Group 1425">
            <a:extLst>
              <a:ext uri="{FF2B5EF4-FFF2-40B4-BE49-F238E27FC236}">
                <a16:creationId xmlns:a16="http://schemas.microsoft.com/office/drawing/2014/main" id="{EDFA64CE-65A5-4B03-B9E1-0182B32216F9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C71FB3EA-729E-40C7-B48D-34ECBF09FB5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Isosceles Triangle 1427">
              <a:extLst>
                <a:ext uri="{FF2B5EF4-FFF2-40B4-BE49-F238E27FC236}">
                  <a16:creationId xmlns:a16="http://schemas.microsoft.com/office/drawing/2014/main" id="{D013CCC8-59BB-4E7F-8516-674EA7C0781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9" name="Straight Connector 1428">
              <a:extLst>
                <a:ext uri="{FF2B5EF4-FFF2-40B4-BE49-F238E27FC236}">
                  <a16:creationId xmlns:a16="http://schemas.microsoft.com/office/drawing/2014/main" id="{B7158BF6-62C3-4523-87CF-7A03CE3D9D7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0" name="Straight Connector 1429">
              <a:extLst>
                <a:ext uri="{FF2B5EF4-FFF2-40B4-BE49-F238E27FC236}">
                  <a16:creationId xmlns:a16="http://schemas.microsoft.com/office/drawing/2014/main" id="{AF4DC633-A966-4DF7-A8AD-89BDFABE44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1" name="Arc 1430">
              <a:extLst>
                <a:ext uri="{FF2B5EF4-FFF2-40B4-BE49-F238E27FC236}">
                  <a16:creationId xmlns:a16="http://schemas.microsoft.com/office/drawing/2014/main" id="{B8E53862-1023-401F-906B-DE3B9C58A57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0EEB4FD9-B43C-49F1-8D43-48F22094D0F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DB7586B3-BE51-4C2D-A70F-A62E9BB114F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4" name="Arc 1433">
              <a:extLst>
                <a:ext uri="{FF2B5EF4-FFF2-40B4-BE49-F238E27FC236}">
                  <a16:creationId xmlns:a16="http://schemas.microsoft.com/office/drawing/2014/main" id="{25EC88E4-9212-4CE0-A55A-20B4F48C15E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DF11FFC9-512C-4CC3-B9D9-4D2A42B8E99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8C68949D-A90F-4759-82D6-586AA0B55B8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7" name="Oval 1436">
              <a:extLst>
                <a:ext uri="{FF2B5EF4-FFF2-40B4-BE49-F238E27FC236}">
                  <a16:creationId xmlns:a16="http://schemas.microsoft.com/office/drawing/2014/main" id="{D8C4D628-794E-43C0-BFE5-B6FCBE40E17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12BAE7C7-E463-4D8E-9B2F-0641A1B829D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C96342FF-1A1E-41E2-A5DC-B0FE96EC42E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0" name="Straight Connector 1439">
              <a:extLst>
                <a:ext uri="{FF2B5EF4-FFF2-40B4-BE49-F238E27FC236}">
                  <a16:creationId xmlns:a16="http://schemas.microsoft.com/office/drawing/2014/main" id="{BB44FD3A-D72B-45C6-B5D3-257E09C50B6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1" name="Group 1440">
            <a:extLst>
              <a:ext uri="{FF2B5EF4-FFF2-40B4-BE49-F238E27FC236}">
                <a16:creationId xmlns:a16="http://schemas.microsoft.com/office/drawing/2014/main" id="{175CC12E-D0C2-473C-BCFC-E5FA6363BA7D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C3040D75-FBF8-4827-AF32-18DA2B35367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Isosceles Triangle 1442">
              <a:extLst>
                <a:ext uri="{FF2B5EF4-FFF2-40B4-BE49-F238E27FC236}">
                  <a16:creationId xmlns:a16="http://schemas.microsoft.com/office/drawing/2014/main" id="{444378CD-1FFD-4354-8339-63ECF3047CB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44" name="Straight Connector 1443">
              <a:extLst>
                <a:ext uri="{FF2B5EF4-FFF2-40B4-BE49-F238E27FC236}">
                  <a16:creationId xmlns:a16="http://schemas.microsoft.com/office/drawing/2014/main" id="{41C576D7-0BAD-4BEA-8EC3-35A5297312A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5" name="Straight Connector 1444">
              <a:extLst>
                <a:ext uri="{FF2B5EF4-FFF2-40B4-BE49-F238E27FC236}">
                  <a16:creationId xmlns:a16="http://schemas.microsoft.com/office/drawing/2014/main" id="{3ED41171-B389-4B4B-AAE9-7BD7257959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445A6480-04D9-43AE-9198-EFEBCD099E2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255E90A8-7B21-4FFD-87CF-91D25A8B000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76D528DF-0899-4A97-BD04-7FF4F6CC2C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Arc 1448">
              <a:extLst>
                <a:ext uri="{FF2B5EF4-FFF2-40B4-BE49-F238E27FC236}">
                  <a16:creationId xmlns:a16="http://schemas.microsoft.com/office/drawing/2014/main" id="{AAFB9E8B-6538-46F0-8C1A-3ED1BCB8F11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0" name="Arc 1449">
              <a:extLst>
                <a:ext uri="{FF2B5EF4-FFF2-40B4-BE49-F238E27FC236}">
                  <a16:creationId xmlns:a16="http://schemas.microsoft.com/office/drawing/2014/main" id="{612D583B-28F5-4315-9461-12A1D2A5D50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1" name="Arc 1450">
              <a:extLst>
                <a:ext uri="{FF2B5EF4-FFF2-40B4-BE49-F238E27FC236}">
                  <a16:creationId xmlns:a16="http://schemas.microsoft.com/office/drawing/2014/main" id="{6F0F0FAB-3C5C-4A60-9FBC-0BECBE06000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2" name="Oval 1451">
              <a:extLst>
                <a:ext uri="{FF2B5EF4-FFF2-40B4-BE49-F238E27FC236}">
                  <a16:creationId xmlns:a16="http://schemas.microsoft.com/office/drawing/2014/main" id="{24A838E7-814B-4A3F-A87D-7BD7100E063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88E4CE13-7397-4210-9F3F-C93A1514A9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8814832F-64FE-420C-8FDF-F548DCE92D4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55" name="Straight Connector 1454">
              <a:extLst>
                <a:ext uri="{FF2B5EF4-FFF2-40B4-BE49-F238E27FC236}">
                  <a16:creationId xmlns:a16="http://schemas.microsoft.com/office/drawing/2014/main" id="{106324FD-058D-45BC-A7B7-AE32228F0CD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6" name="Group 1455">
            <a:extLst>
              <a:ext uri="{FF2B5EF4-FFF2-40B4-BE49-F238E27FC236}">
                <a16:creationId xmlns:a16="http://schemas.microsoft.com/office/drawing/2014/main" id="{34A88404-5A1E-43F1-AA26-DDA5C7ABDA63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B5073E38-B39F-459E-90D7-C44674DAA44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Isosceles Triangle 1457">
              <a:extLst>
                <a:ext uri="{FF2B5EF4-FFF2-40B4-BE49-F238E27FC236}">
                  <a16:creationId xmlns:a16="http://schemas.microsoft.com/office/drawing/2014/main" id="{3A8C8BE7-BB6B-4144-9123-5C995A3E646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9" name="Straight Connector 1458">
              <a:extLst>
                <a:ext uri="{FF2B5EF4-FFF2-40B4-BE49-F238E27FC236}">
                  <a16:creationId xmlns:a16="http://schemas.microsoft.com/office/drawing/2014/main" id="{EFDF063B-E35C-4729-B4B7-4CE165C328E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0" name="Straight Connector 1459">
              <a:extLst>
                <a:ext uri="{FF2B5EF4-FFF2-40B4-BE49-F238E27FC236}">
                  <a16:creationId xmlns:a16="http://schemas.microsoft.com/office/drawing/2014/main" id="{53A7E505-AE53-4835-AB79-A483B0D98E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21DE7342-F0E0-49A4-B0C5-7B4AEA25A6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2C2FBE44-71C5-4520-B504-8AFC88DB47A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7B6D8221-926A-4ABA-9D04-B3F5F6DD16C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Arc 1463">
              <a:extLst>
                <a:ext uri="{FF2B5EF4-FFF2-40B4-BE49-F238E27FC236}">
                  <a16:creationId xmlns:a16="http://schemas.microsoft.com/office/drawing/2014/main" id="{6D4786C0-3372-4C7E-9CB7-BA6D32705B4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5" name="Arc 1464">
              <a:extLst>
                <a:ext uri="{FF2B5EF4-FFF2-40B4-BE49-F238E27FC236}">
                  <a16:creationId xmlns:a16="http://schemas.microsoft.com/office/drawing/2014/main" id="{68C97054-492A-40A1-B716-D82755B76D1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516ED293-72F9-457A-AA87-96CE86F6599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7" name="Oval 1466">
              <a:extLst>
                <a:ext uri="{FF2B5EF4-FFF2-40B4-BE49-F238E27FC236}">
                  <a16:creationId xmlns:a16="http://schemas.microsoft.com/office/drawing/2014/main" id="{81A1E134-AB06-4F41-952A-93F189D9FFA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33398605-0CEB-4289-A987-8E0CCE029B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AAF2124F-A2EA-4CDC-B6DD-77C0A7A6F6A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0" name="Straight Connector 1469">
              <a:extLst>
                <a:ext uri="{FF2B5EF4-FFF2-40B4-BE49-F238E27FC236}">
                  <a16:creationId xmlns:a16="http://schemas.microsoft.com/office/drawing/2014/main" id="{CA16CB9C-27D3-474B-A5D9-2476AF81319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1" name="Group 1470">
            <a:extLst>
              <a:ext uri="{FF2B5EF4-FFF2-40B4-BE49-F238E27FC236}">
                <a16:creationId xmlns:a16="http://schemas.microsoft.com/office/drawing/2014/main" id="{9FA2606F-E8A8-40D5-AA0B-AE00504295F7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0054DCF3-DB41-4001-ADC6-E90857F15A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Isosceles Triangle 1472">
              <a:extLst>
                <a:ext uri="{FF2B5EF4-FFF2-40B4-BE49-F238E27FC236}">
                  <a16:creationId xmlns:a16="http://schemas.microsoft.com/office/drawing/2014/main" id="{5D6FBCB9-353C-4AE0-9B10-550905C1587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74" name="Straight Connector 1473">
              <a:extLst>
                <a:ext uri="{FF2B5EF4-FFF2-40B4-BE49-F238E27FC236}">
                  <a16:creationId xmlns:a16="http://schemas.microsoft.com/office/drawing/2014/main" id="{3A9A8D71-53C3-4225-A73B-9DBDB78E715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5" name="Straight Connector 1474">
              <a:extLst>
                <a:ext uri="{FF2B5EF4-FFF2-40B4-BE49-F238E27FC236}">
                  <a16:creationId xmlns:a16="http://schemas.microsoft.com/office/drawing/2014/main" id="{7E127464-B3E1-4B4A-8463-5C25BC8983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2350FF22-3826-4B82-97E1-0819B6F67E5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C2B06707-7AA1-4BA8-B4E0-01727C23C31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386ABE73-E8EF-4CC9-B513-7820A810D53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Arc 1478">
              <a:extLst>
                <a:ext uri="{FF2B5EF4-FFF2-40B4-BE49-F238E27FC236}">
                  <a16:creationId xmlns:a16="http://schemas.microsoft.com/office/drawing/2014/main" id="{96818173-8DAD-47BD-92BA-B9AB9003D7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FCB4ACDB-6A68-472D-90DA-00AD1157FA6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67A8A6FB-FA20-48DF-AE02-E3DCB3EFEE3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2" name="Oval 1481">
              <a:extLst>
                <a:ext uri="{FF2B5EF4-FFF2-40B4-BE49-F238E27FC236}">
                  <a16:creationId xmlns:a16="http://schemas.microsoft.com/office/drawing/2014/main" id="{CA6DB632-E84F-481A-AD40-696C28CA5DC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6AAF5DAF-C7D7-4C53-8165-EC9F7D2C444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AE081E5E-D958-4482-9324-95CC6E58333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85" name="Straight Connector 1484">
              <a:extLst>
                <a:ext uri="{FF2B5EF4-FFF2-40B4-BE49-F238E27FC236}">
                  <a16:creationId xmlns:a16="http://schemas.microsoft.com/office/drawing/2014/main" id="{0F7FD535-840C-4A2E-BD20-CBCA7E95A40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86" name="Group 1485">
            <a:extLst>
              <a:ext uri="{FF2B5EF4-FFF2-40B4-BE49-F238E27FC236}">
                <a16:creationId xmlns:a16="http://schemas.microsoft.com/office/drawing/2014/main" id="{9216564C-5D27-4A2C-8415-718D975C52E2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58192799-BC0C-4D34-83F1-EA0BDC78DC8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Isosceles Triangle 1487">
              <a:extLst>
                <a:ext uri="{FF2B5EF4-FFF2-40B4-BE49-F238E27FC236}">
                  <a16:creationId xmlns:a16="http://schemas.microsoft.com/office/drawing/2014/main" id="{50F9D7DB-7F8B-4BD9-B044-2CBC4578BD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9" name="Straight Connector 1488">
              <a:extLst>
                <a:ext uri="{FF2B5EF4-FFF2-40B4-BE49-F238E27FC236}">
                  <a16:creationId xmlns:a16="http://schemas.microsoft.com/office/drawing/2014/main" id="{26B036A1-8E20-4034-9AF4-929BEAB5E7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0" name="Straight Connector 1489">
              <a:extLst>
                <a:ext uri="{FF2B5EF4-FFF2-40B4-BE49-F238E27FC236}">
                  <a16:creationId xmlns:a16="http://schemas.microsoft.com/office/drawing/2014/main" id="{8E2A96C2-8500-4D00-AE15-9C781C1FDCD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03A378EC-DEE9-4C3E-8349-E142F5E1E48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D6F1EE23-32B6-4237-9DB6-A22476501AD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A364EC4E-6513-4282-8DF1-96F5CCFD605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Arc 1493">
              <a:extLst>
                <a:ext uri="{FF2B5EF4-FFF2-40B4-BE49-F238E27FC236}">
                  <a16:creationId xmlns:a16="http://schemas.microsoft.com/office/drawing/2014/main" id="{B8E32926-4FA6-4562-BA66-D6F2AB6FD4C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01735F0C-E507-4B32-9D47-0A031E94469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7AACB5A4-E7FE-43A7-9D58-0C7FC7033A9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Oval 1496">
              <a:extLst>
                <a:ext uri="{FF2B5EF4-FFF2-40B4-BE49-F238E27FC236}">
                  <a16:creationId xmlns:a16="http://schemas.microsoft.com/office/drawing/2014/main" id="{32BCAC63-CF7A-443E-A6A3-D26BC367D1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04C0A5B7-EDE7-4083-A39B-CC2950D1E24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9" name="Arc 1498">
              <a:extLst>
                <a:ext uri="{FF2B5EF4-FFF2-40B4-BE49-F238E27FC236}">
                  <a16:creationId xmlns:a16="http://schemas.microsoft.com/office/drawing/2014/main" id="{97EA7F1A-D9F1-405B-BB15-999CED73DAA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0" name="Straight Connector 1499">
              <a:extLst>
                <a:ext uri="{FF2B5EF4-FFF2-40B4-BE49-F238E27FC236}">
                  <a16:creationId xmlns:a16="http://schemas.microsoft.com/office/drawing/2014/main" id="{8FE71817-8A0C-48F2-9B7F-249E5CE06D4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1" name="Group 1500">
            <a:extLst>
              <a:ext uri="{FF2B5EF4-FFF2-40B4-BE49-F238E27FC236}">
                <a16:creationId xmlns:a16="http://schemas.microsoft.com/office/drawing/2014/main" id="{887DF79B-6E0E-4E04-9EBB-B9AA2F77BC70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02EB8C39-EA67-4F89-BD19-C8F40DE2CDF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Isosceles Triangle 1502">
              <a:extLst>
                <a:ext uri="{FF2B5EF4-FFF2-40B4-BE49-F238E27FC236}">
                  <a16:creationId xmlns:a16="http://schemas.microsoft.com/office/drawing/2014/main" id="{F4FB444F-884E-4464-9871-DC8CA699942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04" name="Straight Connector 1503">
              <a:extLst>
                <a:ext uri="{FF2B5EF4-FFF2-40B4-BE49-F238E27FC236}">
                  <a16:creationId xmlns:a16="http://schemas.microsoft.com/office/drawing/2014/main" id="{4C434DD2-EB53-483F-B239-9DABCD487F9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5" name="Straight Connector 1504">
              <a:extLst>
                <a:ext uri="{FF2B5EF4-FFF2-40B4-BE49-F238E27FC236}">
                  <a16:creationId xmlns:a16="http://schemas.microsoft.com/office/drawing/2014/main" id="{D5AABD24-A925-4AE9-8520-48C2151A9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9CF0A9F3-BD6C-404A-A1D9-43522089D2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F3CC1B11-A035-4B9F-9331-86FA63AB9D3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5CCC2132-2A8F-47C3-92FD-87FE7D8A3B2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Arc 1508">
              <a:extLst>
                <a:ext uri="{FF2B5EF4-FFF2-40B4-BE49-F238E27FC236}">
                  <a16:creationId xmlns:a16="http://schemas.microsoft.com/office/drawing/2014/main" id="{A80ED12E-172F-4692-A462-A1C8E51358F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167B5DF9-CA0E-4B46-9FC8-099E259E2E9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4AB6BF91-08C1-44B9-BEDC-F2886930176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2" name="Oval 1511">
              <a:extLst>
                <a:ext uri="{FF2B5EF4-FFF2-40B4-BE49-F238E27FC236}">
                  <a16:creationId xmlns:a16="http://schemas.microsoft.com/office/drawing/2014/main" id="{B478733B-D0AB-4285-B9EB-F7EA8A8E79D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0F719DFE-250F-4802-BA09-3C064223558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F5D84323-D549-4CE3-AE61-8CC34358A2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15" name="Straight Connector 1514">
              <a:extLst>
                <a:ext uri="{FF2B5EF4-FFF2-40B4-BE49-F238E27FC236}">
                  <a16:creationId xmlns:a16="http://schemas.microsoft.com/office/drawing/2014/main" id="{17AAB06F-D3CC-42EC-BA88-C95DF3F499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16" name="Group 1515">
            <a:extLst>
              <a:ext uri="{FF2B5EF4-FFF2-40B4-BE49-F238E27FC236}">
                <a16:creationId xmlns:a16="http://schemas.microsoft.com/office/drawing/2014/main" id="{4FF7FFD7-E4DE-432E-8913-86843C948A62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93E7C74E-8E78-4514-8A47-0279580E824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Isosceles Triangle 1517">
              <a:extLst>
                <a:ext uri="{FF2B5EF4-FFF2-40B4-BE49-F238E27FC236}">
                  <a16:creationId xmlns:a16="http://schemas.microsoft.com/office/drawing/2014/main" id="{05FE708A-2718-492A-AB95-FC40DB124BE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9" name="Straight Connector 1518">
              <a:extLst>
                <a:ext uri="{FF2B5EF4-FFF2-40B4-BE49-F238E27FC236}">
                  <a16:creationId xmlns:a16="http://schemas.microsoft.com/office/drawing/2014/main" id="{81AF70D8-8E78-4ACA-97BA-D05C0F2659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0" name="Straight Connector 1519">
              <a:extLst>
                <a:ext uri="{FF2B5EF4-FFF2-40B4-BE49-F238E27FC236}">
                  <a16:creationId xmlns:a16="http://schemas.microsoft.com/office/drawing/2014/main" id="{204ADFBE-931C-4219-BB27-AB0D9DE88D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2F926FCF-0492-4315-BA01-5CA78D8386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98858911-2DAF-44BE-9EFD-5D0A2E54DB9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C7C06FB8-FA87-4E06-8BD0-2FC8C5D2CF8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4" name="Arc 1523">
              <a:extLst>
                <a:ext uri="{FF2B5EF4-FFF2-40B4-BE49-F238E27FC236}">
                  <a16:creationId xmlns:a16="http://schemas.microsoft.com/office/drawing/2014/main" id="{A9CABDD4-B910-4895-9C7A-5D864AD82BC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6420F312-2E26-4322-9C18-F11D119C05D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F7D75D0A-386A-433B-A9E3-D4B628C4F4B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7" name="Oval 1526">
              <a:extLst>
                <a:ext uri="{FF2B5EF4-FFF2-40B4-BE49-F238E27FC236}">
                  <a16:creationId xmlns:a16="http://schemas.microsoft.com/office/drawing/2014/main" id="{88BFCB44-323E-4625-AF3E-73F2FC209F2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EB264049-DEC9-4D2E-9F43-4E27356463F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2D493934-75DB-4810-B3CE-19B082C2CD5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0" name="Straight Connector 1529">
              <a:extLst>
                <a:ext uri="{FF2B5EF4-FFF2-40B4-BE49-F238E27FC236}">
                  <a16:creationId xmlns:a16="http://schemas.microsoft.com/office/drawing/2014/main" id="{FAB6F262-5E38-47FC-9056-327A400B184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1" name="Group 1530">
            <a:extLst>
              <a:ext uri="{FF2B5EF4-FFF2-40B4-BE49-F238E27FC236}">
                <a16:creationId xmlns:a16="http://schemas.microsoft.com/office/drawing/2014/main" id="{6CE29F0D-83D6-48E8-BBF8-E651100A95A5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630679E4-ED81-48DA-9594-3EB183A8637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Isosceles Triangle 1532">
              <a:extLst>
                <a:ext uri="{FF2B5EF4-FFF2-40B4-BE49-F238E27FC236}">
                  <a16:creationId xmlns:a16="http://schemas.microsoft.com/office/drawing/2014/main" id="{61A1291E-1885-4A3A-9F4F-E304CE3136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34" name="Straight Connector 1533">
              <a:extLst>
                <a:ext uri="{FF2B5EF4-FFF2-40B4-BE49-F238E27FC236}">
                  <a16:creationId xmlns:a16="http://schemas.microsoft.com/office/drawing/2014/main" id="{3242936A-3B83-4613-90DD-891FC22E434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5" name="Straight Connector 1534">
              <a:extLst>
                <a:ext uri="{FF2B5EF4-FFF2-40B4-BE49-F238E27FC236}">
                  <a16:creationId xmlns:a16="http://schemas.microsoft.com/office/drawing/2014/main" id="{085BC55E-CB5C-47EB-B9A0-7516DD7EA8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317FA8E4-B774-41B3-A952-D07D861F66F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AC802FEB-A4D6-4B50-9722-2C96C1208E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16C6C9CF-2F53-47BD-8900-791711EDEF6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9" name="Arc 1538">
              <a:extLst>
                <a:ext uri="{FF2B5EF4-FFF2-40B4-BE49-F238E27FC236}">
                  <a16:creationId xmlns:a16="http://schemas.microsoft.com/office/drawing/2014/main" id="{145DCDE8-81DD-4629-A6B5-4F7D59851F6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0" name="Arc 1539">
              <a:extLst>
                <a:ext uri="{FF2B5EF4-FFF2-40B4-BE49-F238E27FC236}">
                  <a16:creationId xmlns:a16="http://schemas.microsoft.com/office/drawing/2014/main" id="{7A2AE4A8-0CFD-494D-BD85-8162E327BE6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A4A39915-DF01-453A-88B9-F965D88A2F9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2" name="Oval 1541">
              <a:extLst>
                <a:ext uri="{FF2B5EF4-FFF2-40B4-BE49-F238E27FC236}">
                  <a16:creationId xmlns:a16="http://schemas.microsoft.com/office/drawing/2014/main" id="{51457FBD-C5A5-42D7-BAAA-858287B0D8C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A7D7EE6D-D0ED-40D4-853E-138E1502FA6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C3EE7442-D5DD-4D00-AB2D-98CB0FCC0CA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45" name="Straight Connector 1544">
              <a:extLst>
                <a:ext uri="{FF2B5EF4-FFF2-40B4-BE49-F238E27FC236}">
                  <a16:creationId xmlns:a16="http://schemas.microsoft.com/office/drawing/2014/main" id="{76C540A6-FA2A-4005-9507-23BF392FF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65770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1639693A-AF0B-499A-AEC0-FBD85D3D653A}"/>
                  </a:ext>
                </a:extLst>
              </p:cNvPr>
              <p:cNvSpPr txBox="1"/>
              <p:nvPr/>
            </p:nvSpPr>
            <p:spPr>
              <a:xfrm>
                <a:off x="760445" y="4906917"/>
                <a:ext cx="10961914" cy="1569660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বিশেষ </a:t>
                </a:r>
                <a:r>
                  <a:rPr lang="en-US" sz="3200" dirty="0" err="1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নির্বচনঃ</a:t>
                </a:r>
                <a:r>
                  <a:rPr lang="en-US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 </a:t>
                </a:r>
                <a:r>
                  <a:rPr lang="en-US" sz="3200" dirty="0" err="1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মনে</a:t>
                </a:r>
                <a:r>
                  <a:rPr lang="en-US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 </a:t>
                </a:r>
                <a:r>
                  <a:rPr lang="en-US" sz="3200" dirty="0" err="1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করি</a:t>
                </a:r>
                <a:r>
                  <a:rPr lang="en-US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,</a:t>
                </a:r>
                <a:r>
                  <a:rPr lang="bn-IN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 </a:t>
                </a:r>
                <a:r>
                  <a:rPr lang="en-US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ABC </a:t>
                </a:r>
                <a:r>
                  <a:rPr lang="bn-IN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একটি ত্রিভুজ</a:t>
                </a:r>
                <a:r>
                  <a:rPr lang="en-US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 </a:t>
                </a:r>
                <a:r>
                  <a:rPr lang="bn-IN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। এর অন্তঃবৃত্ত আঁকতে হবে। অর্থাৎ,</a:t>
                </a:r>
                <a14:m>
                  <m:oMath xmlns:m="http://schemas.openxmlformats.org/officeDocument/2006/math">
                    <m:r>
                      <a:rPr lang="bn-IN" sz="3200" b="0" i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itchFamily="2" charset="0"/>
                      </a:rPr>
                      <m:t>  </m:t>
                    </m:r>
                    <m:r>
                      <a:rPr lang="bn-IN" sz="32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itchFamily="2" charset="0"/>
                      </a:rPr>
                      <m:t> </m:t>
                    </m:r>
                    <m:r>
                      <a:rPr lang="bn-IN" sz="320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itchFamily="2" charset="0"/>
                      </a:rPr>
                      <m:t>⊿</m:t>
                    </m:r>
                    <m:r>
                      <a:rPr lang="en-US" sz="3200" b="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itchFamily="2" charset="0"/>
                      </a:rPr>
                      <m:t>𝐴𝐵𝐶</m:t>
                    </m:r>
                  </m:oMath>
                </a14:m>
                <a:r>
                  <a:rPr lang="bn-IN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  এর ভিতরে এমন একটি বৃত্ত আঁকতে হবে, যা </a:t>
                </a:r>
                <a:r>
                  <a:rPr lang="en-US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BC, CA </a:t>
                </a:r>
                <a:r>
                  <a:rPr lang="bn-IN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ও </a:t>
                </a:r>
                <a:r>
                  <a:rPr lang="en-US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AB </a:t>
                </a:r>
                <a:r>
                  <a:rPr lang="bn-IN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বাহু তিনটি দিয়ে</a:t>
                </a:r>
                <a:r>
                  <a:rPr lang="en-US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 </a:t>
                </a:r>
                <a:r>
                  <a:rPr lang="bn-IN" sz="3200" dirty="0">
                    <a:solidFill>
                      <a:srgbClr val="7030A0"/>
                    </a:solidFill>
                    <a:latin typeface="NikoshBAN" pitchFamily="2" charset="0"/>
                    <a:cs typeface="NikoshBAN" pitchFamily="2" charset="0"/>
                  </a:rPr>
                  <a:t>বিন্দু যায়।</a:t>
                </a:r>
                <a:endParaRPr lang="en-US" sz="3200" dirty="0">
                  <a:solidFill>
                    <a:srgbClr val="7030A0"/>
                  </a:solidFill>
                  <a:latin typeface="NikoshBAN" pitchFamily="2" charset="0"/>
                  <a:cs typeface="NikoshBAN" pitchFamily="2" charset="0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1639693A-AF0B-499A-AEC0-FBD85D3D653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0445" y="4906917"/>
                <a:ext cx="10961914" cy="1569660"/>
              </a:xfrm>
              <a:prstGeom prst="rect">
                <a:avLst/>
              </a:prstGeom>
              <a:blipFill>
                <a:blip r:embed="rId2"/>
                <a:stretch>
                  <a:fillRect l="-1446" t="-5058" r="-56" b="-12062"/>
                </a:stretch>
              </a:blipFill>
              <a:ln w="12700"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79F5DBCF-3A65-4150-8256-1158956338F7}"/>
              </a:ext>
            </a:extLst>
          </p:cNvPr>
          <p:cNvSpPr/>
          <p:nvPr/>
        </p:nvSpPr>
        <p:spPr>
          <a:xfrm>
            <a:off x="4526280" y="1860775"/>
            <a:ext cx="2971800" cy="2663190"/>
          </a:xfrm>
          <a:prstGeom prst="triangle">
            <a:avLst>
              <a:gd name="adj" fmla="val 76724"/>
            </a:avLst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6" name="TextBox 1705">
            <a:extLst>
              <a:ext uri="{FF2B5EF4-FFF2-40B4-BE49-F238E27FC236}">
                <a16:creationId xmlns:a16="http://schemas.microsoft.com/office/drawing/2014/main" id="{B777DD8B-35C6-4F5A-9C31-4EDF5E5EAE3B}"/>
              </a:ext>
            </a:extLst>
          </p:cNvPr>
          <p:cNvSpPr txBox="1"/>
          <p:nvPr/>
        </p:nvSpPr>
        <p:spPr>
          <a:xfrm>
            <a:off x="7490749" y="4203540"/>
            <a:ext cx="6250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C</a:t>
            </a:r>
          </a:p>
        </p:txBody>
      </p:sp>
      <p:sp>
        <p:nvSpPr>
          <p:cNvPr id="1707" name="TextBox 1706">
            <a:extLst>
              <a:ext uri="{FF2B5EF4-FFF2-40B4-BE49-F238E27FC236}">
                <a16:creationId xmlns:a16="http://schemas.microsoft.com/office/drawing/2014/main" id="{479EC5FB-304E-4D54-B789-754913F76A00}"/>
              </a:ext>
            </a:extLst>
          </p:cNvPr>
          <p:cNvSpPr txBox="1"/>
          <p:nvPr/>
        </p:nvSpPr>
        <p:spPr>
          <a:xfrm>
            <a:off x="4089721" y="4298065"/>
            <a:ext cx="6250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</a:t>
            </a:r>
          </a:p>
        </p:txBody>
      </p:sp>
      <p:sp>
        <p:nvSpPr>
          <p:cNvPr id="1708" name="TextBox 1707">
            <a:extLst>
              <a:ext uri="{FF2B5EF4-FFF2-40B4-BE49-F238E27FC236}">
                <a16:creationId xmlns:a16="http://schemas.microsoft.com/office/drawing/2014/main" id="{CDE3B67A-96EB-4AF3-8F84-AAC7E1F7338E}"/>
              </a:ext>
            </a:extLst>
          </p:cNvPr>
          <p:cNvSpPr txBox="1"/>
          <p:nvPr/>
        </p:nvSpPr>
        <p:spPr>
          <a:xfrm>
            <a:off x="6591782" y="1325301"/>
            <a:ext cx="6250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40D1D45-1D1F-4C6D-856D-5211B6CC14A0}"/>
              </a:ext>
            </a:extLst>
          </p:cNvPr>
          <p:cNvGrpSpPr/>
          <p:nvPr/>
        </p:nvGrpSpPr>
        <p:grpSpPr>
          <a:xfrm>
            <a:off x="1308101" y="841375"/>
            <a:ext cx="7092950" cy="600075"/>
            <a:chOff x="1308101" y="841375"/>
            <a:chExt cx="7092950" cy="600075"/>
          </a:xfrm>
        </p:grpSpPr>
        <p:sp>
          <p:nvSpPr>
            <p:cNvPr id="12" name="Rectangle: Diagonal Corners Snipped 11">
              <a:extLst>
                <a:ext uri="{FF2B5EF4-FFF2-40B4-BE49-F238E27FC236}">
                  <a16:creationId xmlns:a16="http://schemas.microsoft.com/office/drawing/2014/main" id="{5D7824AF-DF6B-4AC5-B3F1-85AB97724674}"/>
                </a:ext>
              </a:extLst>
            </p:cNvPr>
            <p:cNvSpPr/>
            <p:nvPr/>
          </p:nvSpPr>
          <p:spPr>
            <a:xfrm>
              <a:off x="1924370" y="861537"/>
              <a:ext cx="5838505" cy="495757"/>
            </a:xfrm>
            <a:prstGeom prst="snip2DiagRect">
              <a:avLst/>
            </a:prstGeom>
            <a:noFill/>
            <a:ln w="19050">
              <a:gradFill>
                <a:gsLst>
                  <a:gs pos="0">
                    <a:srgbClr val="FF00FF"/>
                  </a:gs>
                  <a:gs pos="89000">
                    <a:srgbClr val="00B0F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32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কোন নির্দিষ্ট ত্রিভুজের অন্তঃবৃত্ত আঁকতে হবেঃ</a:t>
              </a:r>
              <a:endParaRPr lang="en-US" sz="32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FC666F73-E4FF-48E7-A368-146797D04821}"/>
                </a:ext>
              </a:extLst>
            </p:cNvPr>
            <p:cNvGrpSpPr/>
            <p:nvPr/>
          </p:nvGrpSpPr>
          <p:grpSpPr>
            <a:xfrm>
              <a:off x="1308101" y="841375"/>
              <a:ext cx="711200" cy="571500"/>
              <a:chOff x="3453384" y="914400"/>
              <a:chExt cx="6004560" cy="5337048"/>
            </a:xfrm>
          </p:grpSpPr>
          <p:sp>
            <p:nvSpPr>
              <p:cNvPr id="59" name="Arc 58">
                <a:extLst>
                  <a:ext uri="{FF2B5EF4-FFF2-40B4-BE49-F238E27FC236}">
                    <a16:creationId xmlns:a16="http://schemas.microsoft.com/office/drawing/2014/main" id="{B262998C-858D-4DA0-8FF9-76A2F9403DDA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Isosceles Triangle 59">
                <a:extLst>
                  <a:ext uri="{FF2B5EF4-FFF2-40B4-BE49-F238E27FC236}">
                    <a16:creationId xmlns:a16="http://schemas.microsoft.com/office/drawing/2014/main" id="{274FE2A7-0321-4342-B0B8-7E60580D5D5B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85EE2B0D-D560-4558-BA96-3CF74AD2DEC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4FAE1FD9-FC6D-45BF-B5B2-EBA5B9E12B1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Arc 62">
                <a:extLst>
                  <a:ext uri="{FF2B5EF4-FFF2-40B4-BE49-F238E27FC236}">
                    <a16:creationId xmlns:a16="http://schemas.microsoft.com/office/drawing/2014/main" id="{62BC3736-414A-4416-A2EA-99C2E3764DFA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Arc 63">
                <a:extLst>
                  <a:ext uri="{FF2B5EF4-FFF2-40B4-BE49-F238E27FC236}">
                    <a16:creationId xmlns:a16="http://schemas.microsoft.com/office/drawing/2014/main" id="{FD3B2857-6621-472D-AADF-603ACD6952C6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Arc 64">
                <a:extLst>
                  <a:ext uri="{FF2B5EF4-FFF2-40B4-BE49-F238E27FC236}">
                    <a16:creationId xmlns:a16="http://schemas.microsoft.com/office/drawing/2014/main" id="{2AE7AF99-16A8-4604-8C6A-CC90B6A48B7D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Arc 65">
                <a:extLst>
                  <a:ext uri="{FF2B5EF4-FFF2-40B4-BE49-F238E27FC236}">
                    <a16:creationId xmlns:a16="http://schemas.microsoft.com/office/drawing/2014/main" id="{D3FF0CC8-6380-4E88-9ADB-281C712BB73A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Arc 66">
                <a:extLst>
                  <a:ext uri="{FF2B5EF4-FFF2-40B4-BE49-F238E27FC236}">
                    <a16:creationId xmlns:a16="http://schemas.microsoft.com/office/drawing/2014/main" id="{580F1E52-A5C4-4D97-86AB-4885633E2C5C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Arc 67">
                <a:extLst>
                  <a:ext uri="{FF2B5EF4-FFF2-40B4-BE49-F238E27FC236}">
                    <a16:creationId xmlns:a16="http://schemas.microsoft.com/office/drawing/2014/main" id="{D54CBCFE-DFE9-4DB3-A211-F7D49D08927D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4AF71708-5524-4795-B138-99626B0F5AD5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Arc 69">
                <a:extLst>
                  <a:ext uri="{FF2B5EF4-FFF2-40B4-BE49-F238E27FC236}">
                    <a16:creationId xmlns:a16="http://schemas.microsoft.com/office/drawing/2014/main" id="{B1CDBC5E-401A-4BBC-811F-6E801C875997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Arc 70">
                <a:extLst>
                  <a:ext uri="{FF2B5EF4-FFF2-40B4-BE49-F238E27FC236}">
                    <a16:creationId xmlns:a16="http://schemas.microsoft.com/office/drawing/2014/main" id="{7C7F6E53-1381-4D97-8CF7-9A4BBBBCB8ED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04031334-E1FC-421E-B321-812285BB43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5E4B7A92-BBC5-4125-ADB5-BD4A5CC65D62}"/>
                </a:ext>
              </a:extLst>
            </p:cNvPr>
            <p:cNvGrpSpPr/>
            <p:nvPr/>
          </p:nvGrpSpPr>
          <p:grpSpPr>
            <a:xfrm>
              <a:off x="7689851" y="869950"/>
              <a:ext cx="711200" cy="571500"/>
              <a:chOff x="3453384" y="914400"/>
              <a:chExt cx="6004560" cy="5337048"/>
            </a:xfrm>
          </p:grpSpPr>
          <p:sp>
            <p:nvSpPr>
              <p:cNvPr id="74" name="Arc 73">
                <a:extLst>
                  <a:ext uri="{FF2B5EF4-FFF2-40B4-BE49-F238E27FC236}">
                    <a16:creationId xmlns:a16="http://schemas.microsoft.com/office/drawing/2014/main" id="{79079DB0-D3A4-44A2-9754-8710B9478F7E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Isosceles Triangle 74">
                <a:extLst>
                  <a:ext uri="{FF2B5EF4-FFF2-40B4-BE49-F238E27FC236}">
                    <a16:creationId xmlns:a16="http://schemas.microsoft.com/office/drawing/2014/main" id="{EB5D7343-F1E9-49F9-B2EE-D86BE8F3FE78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CBAC3D91-06FF-4273-AF04-76F729450E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C4DDACC9-A0A1-4AE2-8822-0762C7A60E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Arc 77">
                <a:extLst>
                  <a:ext uri="{FF2B5EF4-FFF2-40B4-BE49-F238E27FC236}">
                    <a16:creationId xmlns:a16="http://schemas.microsoft.com/office/drawing/2014/main" id="{8C9C11AF-3EE8-43FC-85D4-511A89CE8660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Arc 78">
                <a:extLst>
                  <a:ext uri="{FF2B5EF4-FFF2-40B4-BE49-F238E27FC236}">
                    <a16:creationId xmlns:a16="http://schemas.microsoft.com/office/drawing/2014/main" id="{D1824BE4-9984-477F-8308-8C9EC12C3ABF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Arc 79">
                <a:extLst>
                  <a:ext uri="{FF2B5EF4-FFF2-40B4-BE49-F238E27FC236}">
                    <a16:creationId xmlns:a16="http://schemas.microsoft.com/office/drawing/2014/main" id="{B042264E-FEFC-4F3B-969D-AC026CF95EAF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Arc 80">
                <a:extLst>
                  <a:ext uri="{FF2B5EF4-FFF2-40B4-BE49-F238E27FC236}">
                    <a16:creationId xmlns:a16="http://schemas.microsoft.com/office/drawing/2014/main" id="{9055B48C-892E-495C-86F0-5F58A5055F80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Arc 81">
                <a:extLst>
                  <a:ext uri="{FF2B5EF4-FFF2-40B4-BE49-F238E27FC236}">
                    <a16:creationId xmlns:a16="http://schemas.microsoft.com/office/drawing/2014/main" id="{50FD9CC9-2908-46C8-B08E-B284CB70DC7E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Arc 82">
                <a:extLst>
                  <a:ext uri="{FF2B5EF4-FFF2-40B4-BE49-F238E27FC236}">
                    <a16:creationId xmlns:a16="http://schemas.microsoft.com/office/drawing/2014/main" id="{7403B10D-CE8E-4BD7-89E7-3BE1BDF43254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AB0FDE1A-8EBB-44DC-8197-88E84498241A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Arc 118">
                <a:extLst>
                  <a:ext uri="{FF2B5EF4-FFF2-40B4-BE49-F238E27FC236}">
                    <a16:creationId xmlns:a16="http://schemas.microsoft.com/office/drawing/2014/main" id="{EDC5A1D3-2330-4361-AAFC-9C2F39D7F6ED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Arc 119">
                <a:extLst>
                  <a:ext uri="{FF2B5EF4-FFF2-40B4-BE49-F238E27FC236}">
                    <a16:creationId xmlns:a16="http://schemas.microsoft.com/office/drawing/2014/main" id="{8E3D0E5F-828D-4694-9986-49A91F684EAB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BCF0562A-D99F-4757-A94F-6B22943325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42A9839B-6E6B-4494-A216-273581F77CC8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40" name="Arc 39">
              <a:extLst>
                <a:ext uri="{FF2B5EF4-FFF2-40B4-BE49-F238E27FC236}">
                  <a16:creationId xmlns:a16="http://schemas.microsoft.com/office/drawing/2014/main" id="{E8194B20-EF66-4022-8C2D-7B1F78E46AE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1" name="Isosceles Triangle 40">
              <a:extLst>
                <a:ext uri="{FF2B5EF4-FFF2-40B4-BE49-F238E27FC236}">
                  <a16:creationId xmlns:a16="http://schemas.microsoft.com/office/drawing/2014/main" id="{E907A51E-9500-42B9-9060-873ED8D898A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AF163E87-C707-415E-B70C-6C4FFFC22AD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A67E2AC1-D101-4870-921D-DB89BA4729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1AA93C23-7D23-4C45-BA30-FBFF7EA7625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5" name="Arc 44">
              <a:extLst>
                <a:ext uri="{FF2B5EF4-FFF2-40B4-BE49-F238E27FC236}">
                  <a16:creationId xmlns:a16="http://schemas.microsoft.com/office/drawing/2014/main" id="{797B039A-CD36-4D0C-B87D-D5F8828DE1D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C8E4E584-A622-4532-824F-57F67B22E13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F0A9F9AB-0163-4B07-9ED1-A03D3ACA3A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E84502FF-389A-41E7-A989-ECCD47C1037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9" name="Arc 48">
              <a:extLst>
                <a:ext uri="{FF2B5EF4-FFF2-40B4-BE49-F238E27FC236}">
                  <a16:creationId xmlns:a16="http://schemas.microsoft.com/office/drawing/2014/main" id="{85F338C5-8A5F-44D6-9C35-A8FCFB19465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BD510240-6450-4582-9A8C-8DD80A5BF50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1" name="Arc 50">
              <a:extLst>
                <a:ext uri="{FF2B5EF4-FFF2-40B4-BE49-F238E27FC236}">
                  <a16:creationId xmlns:a16="http://schemas.microsoft.com/office/drawing/2014/main" id="{5A8EF541-A955-4EB0-AFC0-6D5EDE45CDD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000FB20A-5D03-4F38-843F-6D28C87B1D3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12BD1D27-BB8C-4E83-B47E-92BA4AC6B6C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7B79AE98-84C6-400C-9113-8012371D52B5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55" name="Arc 54">
              <a:extLst>
                <a:ext uri="{FF2B5EF4-FFF2-40B4-BE49-F238E27FC236}">
                  <a16:creationId xmlns:a16="http://schemas.microsoft.com/office/drawing/2014/main" id="{F53D27BD-3FD6-45E3-B4AD-05D17982567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D4E34E79-C7EF-46D3-A5ED-F0EB490DEDD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882DAEF3-86E3-4F10-92AD-D4DF77DE752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1B393978-33EF-4A6C-B2FE-4AC824A15B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Arc 85">
              <a:extLst>
                <a:ext uri="{FF2B5EF4-FFF2-40B4-BE49-F238E27FC236}">
                  <a16:creationId xmlns:a16="http://schemas.microsoft.com/office/drawing/2014/main" id="{F8E418AF-0185-4ED2-980C-BFA85F946C1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Arc 86">
              <a:extLst>
                <a:ext uri="{FF2B5EF4-FFF2-40B4-BE49-F238E27FC236}">
                  <a16:creationId xmlns:a16="http://schemas.microsoft.com/office/drawing/2014/main" id="{08E288B1-D1EB-420A-9E2A-480B0D0EB00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Arc 87">
              <a:extLst>
                <a:ext uri="{FF2B5EF4-FFF2-40B4-BE49-F238E27FC236}">
                  <a16:creationId xmlns:a16="http://schemas.microsoft.com/office/drawing/2014/main" id="{E38616FC-9F07-4614-A995-F8A0E5BE8EF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Arc 88">
              <a:extLst>
                <a:ext uri="{FF2B5EF4-FFF2-40B4-BE49-F238E27FC236}">
                  <a16:creationId xmlns:a16="http://schemas.microsoft.com/office/drawing/2014/main" id="{D684BE16-8A23-4895-9757-36331343352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Arc 89">
              <a:extLst>
                <a:ext uri="{FF2B5EF4-FFF2-40B4-BE49-F238E27FC236}">
                  <a16:creationId xmlns:a16="http://schemas.microsoft.com/office/drawing/2014/main" id="{12375E73-EEFC-4EF8-AAF2-B5B1A45DC81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Arc 90">
              <a:extLst>
                <a:ext uri="{FF2B5EF4-FFF2-40B4-BE49-F238E27FC236}">
                  <a16:creationId xmlns:a16="http://schemas.microsoft.com/office/drawing/2014/main" id="{67F6ACC4-65D7-4CB3-8BC2-A220EC29E44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F011E583-4A2D-4987-B78C-7BB28CAF763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Arc 92">
              <a:extLst>
                <a:ext uri="{FF2B5EF4-FFF2-40B4-BE49-F238E27FC236}">
                  <a16:creationId xmlns:a16="http://schemas.microsoft.com/office/drawing/2014/main" id="{A952DC2E-2564-445C-A0FF-505A1EA638F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Arc 93">
              <a:extLst>
                <a:ext uri="{FF2B5EF4-FFF2-40B4-BE49-F238E27FC236}">
                  <a16:creationId xmlns:a16="http://schemas.microsoft.com/office/drawing/2014/main" id="{2D646583-65FD-408D-A0F8-1120F1BD7A8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575C0EC7-7EB0-49C7-B96B-E828A8BF071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9C74AB74-0AD1-4A4E-8367-25445139A87B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97" name="Arc 96">
              <a:extLst>
                <a:ext uri="{FF2B5EF4-FFF2-40B4-BE49-F238E27FC236}">
                  <a16:creationId xmlns:a16="http://schemas.microsoft.com/office/drawing/2014/main" id="{E08E1E6B-F23E-43E8-A4F6-CE804299A9B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Isosceles Triangle 97">
              <a:extLst>
                <a:ext uri="{FF2B5EF4-FFF2-40B4-BE49-F238E27FC236}">
                  <a16:creationId xmlns:a16="http://schemas.microsoft.com/office/drawing/2014/main" id="{EC3F36D5-ACD8-46A3-A549-65EA2C37DB9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2BEF850-CB19-4886-BBAB-B9E782C7625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51869D74-D59F-48AC-AF7C-676EC0BC8C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Arc 100">
              <a:extLst>
                <a:ext uri="{FF2B5EF4-FFF2-40B4-BE49-F238E27FC236}">
                  <a16:creationId xmlns:a16="http://schemas.microsoft.com/office/drawing/2014/main" id="{C8D98B49-BCC9-41BE-8E84-7FCBC022243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Arc 101">
              <a:extLst>
                <a:ext uri="{FF2B5EF4-FFF2-40B4-BE49-F238E27FC236}">
                  <a16:creationId xmlns:a16="http://schemas.microsoft.com/office/drawing/2014/main" id="{40C04792-95D5-4272-9D64-4D3539BF9E4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Arc 102">
              <a:extLst>
                <a:ext uri="{FF2B5EF4-FFF2-40B4-BE49-F238E27FC236}">
                  <a16:creationId xmlns:a16="http://schemas.microsoft.com/office/drawing/2014/main" id="{E93177AB-B9AC-479D-B60C-5AC89879A53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Arc 103">
              <a:extLst>
                <a:ext uri="{FF2B5EF4-FFF2-40B4-BE49-F238E27FC236}">
                  <a16:creationId xmlns:a16="http://schemas.microsoft.com/office/drawing/2014/main" id="{EB24A8A8-046B-4FE2-A565-F9CB457B93E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Arc 104">
              <a:extLst>
                <a:ext uri="{FF2B5EF4-FFF2-40B4-BE49-F238E27FC236}">
                  <a16:creationId xmlns:a16="http://schemas.microsoft.com/office/drawing/2014/main" id="{348AE842-A887-4DD5-A0BB-C3134501031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7967F5F4-E1FE-4905-BFD2-245E8359A25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976C7E58-6A37-4EB7-96A7-FDD5022DAA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Arc 107">
              <a:extLst>
                <a:ext uri="{FF2B5EF4-FFF2-40B4-BE49-F238E27FC236}">
                  <a16:creationId xmlns:a16="http://schemas.microsoft.com/office/drawing/2014/main" id="{220FE7BB-9D32-457F-A2FD-24634BCE046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FD9D5411-32BC-4C08-8827-F8CAFAB48E2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2BFD92FF-94BA-44FD-8CB7-E83AED5FF66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54BEF9DB-32E0-4763-89FF-575C36DAE4D9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112" name="Arc 111">
              <a:extLst>
                <a:ext uri="{FF2B5EF4-FFF2-40B4-BE49-F238E27FC236}">
                  <a16:creationId xmlns:a16="http://schemas.microsoft.com/office/drawing/2014/main" id="{FCEAD75B-2998-4CC3-AAB5-41AE4CE00D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>
              <a:extLst>
                <a:ext uri="{FF2B5EF4-FFF2-40B4-BE49-F238E27FC236}">
                  <a16:creationId xmlns:a16="http://schemas.microsoft.com/office/drawing/2014/main" id="{5E06CF8E-E62B-4CE1-9447-C8CDB31D57D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A31D9AB5-F971-44AE-BAC9-3B4FCB11E99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AD374E9C-C4E9-467B-9A64-8A949D2E38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Arc 115">
              <a:extLst>
                <a:ext uri="{FF2B5EF4-FFF2-40B4-BE49-F238E27FC236}">
                  <a16:creationId xmlns:a16="http://schemas.microsoft.com/office/drawing/2014/main" id="{0E4544A8-0174-4C67-9EF9-B7253521021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BE0FFFA2-B657-4481-9443-6E97926645D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Arc 117">
              <a:extLst>
                <a:ext uri="{FF2B5EF4-FFF2-40B4-BE49-F238E27FC236}">
                  <a16:creationId xmlns:a16="http://schemas.microsoft.com/office/drawing/2014/main" id="{BAECB10C-FA60-408F-B3E0-9B9A73DC153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Arc 121">
              <a:extLst>
                <a:ext uri="{FF2B5EF4-FFF2-40B4-BE49-F238E27FC236}">
                  <a16:creationId xmlns:a16="http://schemas.microsoft.com/office/drawing/2014/main" id="{01B343A5-5B4B-4742-B585-12E6FC77FD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Arc 122">
              <a:extLst>
                <a:ext uri="{FF2B5EF4-FFF2-40B4-BE49-F238E27FC236}">
                  <a16:creationId xmlns:a16="http://schemas.microsoft.com/office/drawing/2014/main" id="{C212B2EC-3CC9-4EDF-BCF1-5FEB64E1665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Arc 123">
              <a:extLst>
                <a:ext uri="{FF2B5EF4-FFF2-40B4-BE49-F238E27FC236}">
                  <a16:creationId xmlns:a16="http://schemas.microsoft.com/office/drawing/2014/main" id="{074400E9-2EF3-46BD-A29A-91DF8997517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DBB85AFF-2B49-473F-9045-5BDA183F0B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Arc 125">
              <a:extLst>
                <a:ext uri="{FF2B5EF4-FFF2-40B4-BE49-F238E27FC236}">
                  <a16:creationId xmlns:a16="http://schemas.microsoft.com/office/drawing/2014/main" id="{DE63F350-B6D5-444B-836C-0299B633AA1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Arc 126">
              <a:extLst>
                <a:ext uri="{FF2B5EF4-FFF2-40B4-BE49-F238E27FC236}">
                  <a16:creationId xmlns:a16="http://schemas.microsoft.com/office/drawing/2014/main" id="{27620236-8859-4CF6-934F-4BC5243346F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CF2BCAD2-35D1-4A70-83CC-891D1C5B98D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A303A7F1-39F0-48DD-830C-F44FDE5130D2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130" name="Arc 129">
              <a:extLst>
                <a:ext uri="{FF2B5EF4-FFF2-40B4-BE49-F238E27FC236}">
                  <a16:creationId xmlns:a16="http://schemas.microsoft.com/office/drawing/2014/main" id="{187DC54F-3139-4147-BF86-D9FC64439B8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Isosceles Triangle 130">
              <a:extLst>
                <a:ext uri="{FF2B5EF4-FFF2-40B4-BE49-F238E27FC236}">
                  <a16:creationId xmlns:a16="http://schemas.microsoft.com/office/drawing/2014/main" id="{1E448DB2-F88B-48B7-81C8-C26CDA1ECD3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27135532-D143-42A2-AA64-138263D2687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E34FCCDC-7AF2-4ACD-BFF3-48D0DA4248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3338F2BA-E6B8-49B7-81DF-053FBD2841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D3B8D16F-3BCF-4D04-AC71-0636ECF4C82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950A731A-D63F-466C-A347-DAB250A0937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D53F5CE9-224E-40B6-9CD8-15A6A864B32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Arc 137">
              <a:extLst>
                <a:ext uri="{FF2B5EF4-FFF2-40B4-BE49-F238E27FC236}">
                  <a16:creationId xmlns:a16="http://schemas.microsoft.com/office/drawing/2014/main" id="{0DB7EFD1-615B-4981-A867-5A703F67FC5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A1A42470-453D-4648-A225-C2A2AF43B3B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679ED8A-40CD-458E-8B49-B207806585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Arc 140">
              <a:extLst>
                <a:ext uri="{FF2B5EF4-FFF2-40B4-BE49-F238E27FC236}">
                  <a16:creationId xmlns:a16="http://schemas.microsoft.com/office/drawing/2014/main" id="{86F32885-59DE-43D6-9D8E-3C1F7936E0B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Arc 141">
              <a:extLst>
                <a:ext uri="{FF2B5EF4-FFF2-40B4-BE49-F238E27FC236}">
                  <a16:creationId xmlns:a16="http://schemas.microsoft.com/office/drawing/2014/main" id="{2BF35A89-C675-4AB8-A075-A309411D64E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72A0F96-875E-4981-AAA0-D3FB00723ED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ED32CD9E-A76D-4F39-80D0-12F573DBD303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145" name="Arc 144">
              <a:extLst>
                <a:ext uri="{FF2B5EF4-FFF2-40B4-BE49-F238E27FC236}">
                  <a16:creationId xmlns:a16="http://schemas.microsoft.com/office/drawing/2014/main" id="{65920E53-4D0E-4831-984A-EE529C84DDB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Isosceles Triangle 145">
              <a:extLst>
                <a:ext uri="{FF2B5EF4-FFF2-40B4-BE49-F238E27FC236}">
                  <a16:creationId xmlns:a16="http://schemas.microsoft.com/office/drawing/2014/main" id="{12F5469B-25C0-40C1-92E9-F34188C5D01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C7F7A832-7E1E-407E-9624-C958EDA26C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0114AD34-F275-47FE-A315-CDCAF37C83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4B65B334-E215-410A-BFDE-97A9799836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325C57ED-18C6-4244-B14D-33D48406788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A171318D-C765-4008-9BFE-F9424595804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091B5394-1E1F-4D0A-961F-1F9D6972A8C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Arc 152">
              <a:extLst>
                <a:ext uri="{FF2B5EF4-FFF2-40B4-BE49-F238E27FC236}">
                  <a16:creationId xmlns:a16="http://schemas.microsoft.com/office/drawing/2014/main" id="{047EFB94-FD15-4EEC-B17B-CB643DBD115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9EFDE395-DE26-4F48-A1E6-D4BE5449D1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7476702E-B493-435D-AE1B-2BCEA0FBDDD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Arc 155">
              <a:extLst>
                <a:ext uri="{FF2B5EF4-FFF2-40B4-BE49-F238E27FC236}">
                  <a16:creationId xmlns:a16="http://schemas.microsoft.com/office/drawing/2014/main" id="{1579F6C9-1BCC-4E7B-9DB2-686917773E5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Arc 156">
              <a:extLst>
                <a:ext uri="{FF2B5EF4-FFF2-40B4-BE49-F238E27FC236}">
                  <a16:creationId xmlns:a16="http://schemas.microsoft.com/office/drawing/2014/main" id="{4DE071A7-DEF2-418F-9CC9-3C5FF466AEE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900CE1F-B87D-480D-87B6-3DEC4CA5078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12FF5F15-ACFB-44AE-AAB6-29E6E571AADB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60" name="Arc 159">
              <a:extLst>
                <a:ext uri="{FF2B5EF4-FFF2-40B4-BE49-F238E27FC236}">
                  <a16:creationId xmlns:a16="http://schemas.microsoft.com/office/drawing/2014/main" id="{C6E3A32B-8E99-492A-9F33-98033A42495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Isosceles Triangle 160">
              <a:extLst>
                <a:ext uri="{FF2B5EF4-FFF2-40B4-BE49-F238E27FC236}">
                  <a16:creationId xmlns:a16="http://schemas.microsoft.com/office/drawing/2014/main" id="{2E4B9920-B1D7-49E7-9AA5-E76F1B9135F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3EBCCE79-5B56-417B-B84D-EDA9EA2BF51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79DF9E8B-A8A5-4311-838D-5826FDA762A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7ADC86D3-0573-4C55-A4D7-BF5612CDDCE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1B02B40D-36BC-45DF-B817-2674481AA30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CA58437F-C2ED-4758-A7E9-682BA7763DD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71F6A804-C3F8-4332-A9EE-326438A219A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Arc 167">
              <a:extLst>
                <a:ext uri="{FF2B5EF4-FFF2-40B4-BE49-F238E27FC236}">
                  <a16:creationId xmlns:a16="http://schemas.microsoft.com/office/drawing/2014/main" id="{20F517F2-7DAA-4BE8-ABF2-B4F37FD78A5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8B8D0E4C-BD67-4C4D-9D20-611B62D7660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0061B73A-E908-4B51-8A14-5C75D4AFF6D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Arc 170">
              <a:extLst>
                <a:ext uri="{FF2B5EF4-FFF2-40B4-BE49-F238E27FC236}">
                  <a16:creationId xmlns:a16="http://schemas.microsoft.com/office/drawing/2014/main" id="{E84C0905-8025-4687-8432-D38D688A922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Arc 171">
              <a:extLst>
                <a:ext uri="{FF2B5EF4-FFF2-40B4-BE49-F238E27FC236}">
                  <a16:creationId xmlns:a16="http://schemas.microsoft.com/office/drawing/2014/main" id="{68112694-4F5F-44F0-9B1C-E9269E30F38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D866519A-1C97-4D7D-9750-FEA57A9A290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CC8D5D69-793A-4987-BD58-0E4DD84F9C59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75" name="Arc 174">
              <a:extLst>
                <a:ext uri="{FF2B5EF4-FFF2-40B4-BE49-F238E27FC236}">
                  <a16:creationId xmlns:a16="http://schemas.microsoft.com/office/drawing/2014/main" id="{41ABFEF6-EF8E-4654-AF97-3D3077D5C53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Isosceles Triangle 175">
              <a:extLst>
                <a:ext uri="{FF2B5EF4-FFF2-40B4-BE49-F238E27FC236}">
                  <a16:creationId xmlns:a16="http://schemas.microsoft.com/office/drawing/2014/main" id="{3B91102A-1CEC-40A6-A8C1-14D2ECA0BF8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54FC8010-C1AB-49CB-91D1-8EF5A8BFFA0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5EE0494F-43BB-42BE-9C66-A1642DC45B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D0F527AC-4767-4FA3-8BE0-DA18848D96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FC877D0C-90AB-49C0-B2AF-8CE72164325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19BAD0AF-F772-4AA0-A9F4-DD22E1760DD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FD6D9DFE-12FB-4FC6-92F2-89035CADE0B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Arc 182">
              <a:extLst>
                <a:ext uri="{FF2B5EF4-FFF2-40B4-BE49-F238E27FC236}">
                  <a16:creationId xmlns:a16="http://schemas.microsoft.com/office/drawing/2014/main" id="{EF368F1B-A52A-44FE-8DF9-BFCC3086B5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A4732E25-7FC0-4FC2-A5E0-C5ED3494927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3931E7FD-5493-4BF1-AA77-E013F468C77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Arc 185">
              <a:extLst>
                <a:ext uri="{FF2B5EF4-FFF2-40B4-BE49-F238E27FC236}">
                  <a16:creationId xmlns:a16="http://schemas.microsoft.com/office/drawing/2014/main" id="{1D24A27A-BBAC-4991-8EC7-3B44790C808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Arc 186">
              <a:extLst>
                <a:ext uri="{FF2B5EF4-FFF2-40B4-BE49-F238E27FC236}">
                  <a16:creationId xmlns:a16="http://schemas.microsoft.com/office/drawing/2014/main" id="{8A3FC5C9-A5F8-480F-89BB-1D0332FD7C1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E8AB515B-FE85-42F8-A0D2-354B009333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7F37BAFC-4967-447C-9ABF-4DC418EC5EE8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190" name="Arc 189">
              <a:extLst>
                <a:ext uri="{FF2B5EF4-FFF2-40B4-BE49-F238E27FC236}">
                  <a16:creationId xmlns:a16="http://schemas.microsoft.com/office/drawing/2014/main" id="{B6AD0AA5-B097-41C1-8CB4-957AE39C9E8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Isosceles Triangle 190">
              <a:extLst>
                <a:ext uri="{FF2B5EF4-FFF2-40B4-BE49-F238E27FC236}">
                  <a16:creationId xmlns:a16="http://schemas.microsoft.com/office/drawing/2014/main" id="{6A6C6CCC-5A6D-44C8-B98C-2C872B55AFC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ED8C48B-C88D-462E-B969-4033841031E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48CFFDDE-0D38-4B04-8968-E0776C2AFC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952BE8A5-4897-47A4-BD88-46A8A34C05E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CF35DF9F-5681-409D-979D-819A08E7D73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284AEE3F-734D-4D88-98D9-500A33BE88A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0EB02C6F-D84C-4C84-B4F4-8A188CF1EE8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Arc 197">
              <a:extLst>
                <a:ext uri="{FF2B5EF4-FFF2-40B4-BE49-F238E27FC236}">
                  <a16:creationId xmlns:a16="http://schemas.microsoft.com/office/drawing/2014/main" id="{2B6A59D7-7721-424D-873C-A9FF4D2540E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D7195AB0-41B8-4AE4-88F4-9BB58D786A7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0CA45AE5-E2CE-4FB1-8E4F-C52C888C179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Arc 200">
              <a:extLst>
                <a:ext uri="{FF2B5EF4-FFF2-40B4-BE49-F238E27FC236}">
                  <a16:creationId xmlns:a16="http://schemas.microsoft.com/office/drawing/2014/main" id="{11B44633-181A-4AF2-9EAD-431428074D0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Arc 201">
              <a:extLst>
                <a:ext uri="{FF2B5EF4-FFF2-40B4-BE49-F238E27FC236}">
                  <a16:creationId xmlns:a16="http://schemas.microsoft.com/office/drawing/2014/main" id="{3CCCA783-8DC6-4E69-98C9-34680F72C84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A44031CB-40A7-45D9-B3F4-E2AD471E314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5799E4D6-AD88-42F6-B52A-007DD1B2C980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205" name="Arc 204">
              <a:extLst>
                <a:ext uri="{FF2B5EF4-FFF2-40B4-BE49-F238E27FC236}">
                  <a16:creationId xmlns:a16="http://schemas.microsoft.com/office/drawing/2014/main" id="{69743F43-FBBC-4B42-85F1-63D1556A31F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Isosceles Triangle 205">
              <a:extLst>
                <a:ext uri="{FF2B5EF4-FFF2-40B4-BE49-F238E27FC236}">
                  <a16:creationId xmlns:a16="http://schemas.microsoft.com/office/drawing/2014/main" id="{B796EC3A-FE48-490F-9BE4-F6474127550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755C85B-271A-4D6E-BD5B-0E3E9A85760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2CBEB9D5-1CFB-4117-8443-9BA45635B2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D02D68BD-A01C-492D-8536-83A453C9C50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F9EE5D58-71C1-4953-A33C-16F4250B42A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1C9C1C2F-F7A9-4EE8-8172-7957AD08356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F26D21A8-5F7B-4BFD-866E-1550C32DA13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Arc 212">
              <a:extLst>
                <a:ext uri="{FF2B5EF4-FFF2-40B4-BE49-F238E27FC236}">
                  <a16:creationId xmlns:a16="http://schemas.microsoft.com/office/drawing/2014/main" id="{C42F1A62-EDE9-46F3-8C1C-8BDB2E4FD1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29DDAD8F-4435-4AD5-8550-FD26DFBC08F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6AD1B079-DC68-4101-8990-45EB05683DF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Arc 215">
              <a:extLst>
                <a:ext uri="{FF2B5EF4-FFF2-40B4-BE49-F238E27FC236}">
                  <a16:creationId xmlns:a16="http://schemas.microsoft.com/office/drawing/2014/main" id="{ED757A11-AFE5-409F-A1FB-C9516ED49D3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Arc 216">
              <a:extLst>
                <a:ext uri="{FF2B5EF4-FFF2-40B4-BE49-F238E27FC236}">
                  <a16:creationId xmlns:a16="http://schemas.microsoft.com/office/drawing/2014/main" id="{CB634FDF-9179-493D-95CF-2687B9EA698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DDEDADB6-5C63-472A-8981-CA3AEB7BA10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E7EF735C-15F1-4D6E-B5EF-308FB635FF70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220" name="Arc 219">
              <a:extLst>
                <a:ext uri="{FF2B5EF4-FFF2-40B4-BE49-F238E27FC236}">
                  <a16:creationId xmlns:a16="http://schemas.microsoft.com/office/drawing/2014/main" id="{75821B50-FF17-4A68-B5F6-5971E2A15F5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Isosceles Triangle 220">
              <a:extLst>
                <a:ext uri="{FF2B5EF4-FFF2-40B4-BE49-F238E27FC236}">
                  <a16:creationId xmlns:a16="http://schemas.microsoft.com/office/drawing/2014/main" id="{A93DD46C-6B8F-4D45-BF03-1D9E7D8F61B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9612E80-718C-469C-80F4-44E45E4FDFE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0CC4E4D7-DDE0-4C12-96DC-8E56CA170C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DDC0A1B3-2920-498F-8AFF-AB90087D8F3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AC3721C6-C8E1-4C52-A3A4-DD805CBEA5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9EBE3CD7-15A1-4016-A694-C63CB078686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ABF08819-A999-4AD3-BF81-C8868E8EE4C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Arc 227">
              <a:extLst>
                <a:ext uri="{FF2B5EF4-FFF2-40B4-BE49-F238E27FC236}">
                  <a16:creationId xmlns:a16="http://schemas.microsoft.com/office/drawing/2014/main" id="{9E3139F9-3346-47C3-BB62-5CD465E437A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C6DCADB5-ACBD-447A-BA38-E0642115DED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082C10B2-EC35-4767-B0A4-0CC25FAF3ED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Arc 230">
              <a:extLst>
                <a:ext uri="{FF2B5EF4-FFF2-40B4-BE49-F238E27FC236}">
                  <a16:creationId xmlns:a16="http://schemas.microsoft.com/office/drawing/2014/main" id="{3C4756F8-D8F3-4147-96CC-9738BCB0A3D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Arc 231">
              <a:extLst>
                <a:ext uri="{FF2B5EF4-FFF2-40B4-BE49-F238E27FC236}">
                  <a16:creationId xmlns:a16="http://schemas.microsoft.com/office/drawing/2014/main" id="{7C4C65A3-6D8B-44F7-8663-1EF372E7EC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0D159BF9-1324-4C01-889A-3D8A6A9D7C2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39E7026A-09D2-4F9F-AF86-2F7C79D29B0E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235" name="Arc 234">
              <a:extLst>
                <a:ext uri="{FF2B5EF4-FFF2-40B4-BE49-F238E27FC236}">
                  <a16:creationId xmlns:a16="http://schemas.microsoft.com/office/drawing/2014/main" id="{4461DB39-C43A-4A43-B1D3-6AFD86465E9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Isosceles Triangle 235">
              <a:extLst>
                <a:ext uri="{FF2B5EF4-FFF2-40B4-BE49-F238E27FC236}">
                  <a16:creationId xmlns:a16="http://schemas.microsoft.com/office/drawing/2014/main" id="{6B8617C5-4E2B-4DF0-BC3F-4A4D57535D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196D440A-3893-4AED-80E7-8C1A85E8911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E8FE7AB0-6C91-4AA6-9D29-62AF5015BC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A78F2D6C-61E2-4A24-B94A-0B3F29681AA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FA142EF0-4550-48BC-8A9E-2D2AB9FE2EA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Arc 240">
              <a:extLst>
                <a:ext uri="{FF2B5EF4-FFF2-40B4-BE49-F238E27FC236}">
                  <a16:creationId xmlns:a16="http://schemas.microsoft.com/office/drawing/2014/main" id="{6686C9A1-EC2F-43EA-BF61-A36896CA794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D5D7F4F4-9084-413B-82F0-7A1D9D996BC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Arc 242">
              <a:extLst>
                <a:ext uri="{FF2B5EF4-FFF2-40B4-BE49-F238E27FC236}">
                  <a16:creationId xmlns:a16="http://schemas.microsoft.com/office/drawing/2014/main" id="{958AE9A5-40B6-4DD4-9E31-31957BD7F53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CD5680C7-BEEB-4296-89F7-FC8E89E5A85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45A27DDD-B6B8-4370-93F6-1B64513063E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Arc 245">
              <a:extLst>
                <a:ext uri="{FF2B5EF4-FFF2-40B4-BE49-F238E27FC236}">
                  <a16:creationId xmlns:a16="http://schemas.microsoft.com/office/drawing/2014/main" id="{D164C8B1-2545-4176-9D54-FCDAA3F7F37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Arc 246">
              <a:extLst>
                <a:ext uri="{FF2B5EF4-FFF2-40B4-BE49-F238E27FC236}">
                  <a16:creationId xmlns:a16="http://schemas.microsoft.com/office/drawing/2014/main" id="{92FE573A-2F7B-4287-928F-0D826DE9330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8" name="Straight Connector 247">
              <a:extLst>
                <a:ext uri="{FF2B5EF4-FFF2-40B4-BE49-F238E27FC236}">
                  <a16:creationId xmlns:a16="http://schemas.microsoft.com/office/drawing/2014/main" id="{1B1A09FB-7B45-4688-8295-4696C9C5DF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82433EC8-19D3-4720-AE32-016416613BEE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250" name="Arc 249">
              <a:extLst>
                <a:ext uri="{FF2B5EF4-FFF2-40B4-BE49-F238E27FC236}">
                  <a16:creationId xmlns:a16="http://schemas.microsoft.com/office/drawing/2014/main" id="{7D0F746A-DC5D-4F6E-B81C-377D2C4F7D9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Isosceles Triangle 250">
              <a:extLst>
                <a:ext uri="{FF2B5EF4-FFF2-40B4-BE49-F238E27FC236}">
                  <a16:creationId xmlns:a16="http://schemas.microsoft.com/office/drawing/2014/main" id="{73834EC4-CE3A-4610-BF73-DB097BC336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9AEB817F-CAE9-4763-9191-0289A2A196E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39DF11DB-5030-48FF-A093-179ABBCD7D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FE07B5B1-A2C6-47BB-BB4F-AA73A037783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1AD6C7A8-04B9-491D-AF81-8C41E31B0ED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70907A8A-8248-4B3C-803B-1BEBF99C4CE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9CA53766-C5D0-4E54-89C3-03DC9BD4730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Arc 257">
              <a:extLst>
                <a:ext uri="{FF2B5EF4-FFF2-40B4-BE49-F238E27FC236}">
                  <a16:creationId xmlns:a16="http://schemas.microsoft.com/office/drawing/2014/main" id="{4E597C79-5810-4835-B450-384726D80FA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9831AF7E-0E49-49F8-A8B0-8CF0CB85BF7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0510AABA-8199-4471-A9E1-76EBCB59A75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Arc 260">
              <a:extLst>
                <a:ext uri="{FF2B5EF4-FFF2-40B4-BE49-F238E27FC236}">
                  <a16:creationId xmlns:a16="http://schemas.microsoft.com/office/drawing/2014/main" id="{EE24CA72-51EA-4CD0-AA39-B81DF441FEB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Arc 261">
              <a:extLst>
                <a:ext uri="{FF2B5EF4-FFF2-40B4-BE49-F238E27FC236}">
                  <a16:creationId xmlns:a16="http://schemas.microsoft.com/office/drawing/2014/main" id="{DB90454E-A83C-48D3-BF25-BBA3299D90F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5E347650-F5D7-4A1D-B2F9-362E6DABB1E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22747D6B-CBC4-4F72-B469-3B5A30E36FED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65" name="Arc 264">
              <a:extLst>
                <a:ext uri="{FF2B5EF4-FFF2-40B4-BE49-F238E27FC236}">
                  <a16:creationId xmlns:a16="http://schemas.microsoft.com/office/drawing/2014/main" id="{F31CFED3-F146-4775-AF34-1F51AC7D18E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Isosceles Triangle 265">
              <a:extLst>
                <a:ext uri="{FF2B5EF4-FFF2-40B4-BE49-F238E27FC236}">
                  <a16:creationId xmlns:a16="http://schemas.microsoft.com/office/drawing/2014/main" id="{8A658F2C-0960-43C4-9995-7086775FF37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67" name="Straight Connector 266">
              <a:extLst>
                <a:ext uri="{FF2B5EF4-FFF2-40B4-BE49-F238E27FC236}">
                  <a16:creationId xmlns:a16="http://schemas.microsoft.com/office/drawing/2014/main" id="{45294B9E-AD44-4094-A1B8-1D7D38E6C6A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>
              <a:extLst>
                <a:ext uri="{FF2B5EF4-FFF2-40B4-BE49-F238E27FC236}">
                  <a16:creationId xmlns:a16="http://schemas.microsoft.com/office/drawing/2014/main" id="{4761AAB1-0639-4A4A-9A7D-62A9037F6A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862407EB-2591-4BE4-8544-5C27DDC8298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2AA8E04C-AC51-4C19-96D3-A463889C9BD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4ADD71ED-FD1D-4749-9162-4C157F13B54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02D6ED41-B5F4-46D6-A1A2-DF9565367E2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Arc 272">
              <a:extLst>
                <a:ext uri="{FF2B5EF4-FFF2-40B4-BE49-F238E27FC236}">
                  <a16:creationId xmlns:a16="http://schemas.microsoft.com/office/drawing/2014/main" id="{C4520E47-FA01-40F6-B459-334DB56374E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295F6CD0-C49F-4A60-B4FD-B1EC45F9CE9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FC0B51E1-E9AF-41CE-B5F6-CCB93D53F8F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63CD9246-006B-412D-825C-017A00A3222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BA2EEE65-5476-4471-986F-E2A1EB17A1B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41624B99-0F20-4E12-A456-5D8CEC23304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7FA74CC9-4014-4AB0-857A-FF6E6B86A846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80" name="Arc 279">
              <a:extLst>
                <a:ext uri="{FF2B5EF4-FFF2-40B4-BE49-F238E27FC236}">
                  <a16:creationId xmlns:a16="http://schemas.microsoft.com/office/drawing/2014/main" id="{8C22BDF9-BFA6-4993-A22D-02D19750903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Isosceles Triangle 280">
              <a:extLst>
                <a:ext uri="{FF2B5EF4-FFF2-40B4-BE49-F238E27FC236}">
                  <a16:creationId xmlns:a16="http://schemas.microsoft.com/office/drawing/2014/main" id="{42E4EB68-606C-48A3-B1AB-F136430424F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2" name="Straight Connector 281">
              <a:extLst>
                <a:ext uri="{FF2B5EF4-FFF2-40B4-BE49-F238E27FC236}">
                  <a16:creationId xmlns:a16="http://schemas.microsoft.com/office/drawing/2014/main" id="{98FCB4BB-3CA7-428D-B28A-44149193C01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4DBC3C66-167D-4EC6-B5B6-6B82844158A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03C6540F-220D-441C-88EE-2C363E76B71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CDDEEE8A-71CA-4261-94FF-0ECDB4D3A07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75F40FE0-6448-4AB5-9BF2-19F36A6EC56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E5DB4A33-FEDF-4897-9EC1-1301E3833FF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Arc 287">
              <a:extLst>
                <a:ext uri="{FF2B5EF4-FFF2-40B4-BE49-F238E27FC236}">
                  <a16:creationId xmlns:a16="http://schemas.microsoft.com/office/drawing/2014/main" id="{A3329000-FE07-46A7-821D-5D1CDB5A39D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4BABB389-0832-425B-9ACA-0C502C3CBF6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CAC941A0-0A2C-49E4-ADDB-88306F1E3C1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Arc 290">
              <a:extLst>
                <a:ext uri="{FF2B5EF4-FFF2-40B4-BE49-F238E27FC236}">
                  <a16:creationId xmlns:a16="http://schemas.microsoft.com/office/drawing/2014/main" id="{EF5E5A31-0411-4A8A-9FFD-BE190A6CD1B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Arc 291">
              <a:extLst>
                <a:ext uri="{FF2B5EF4-FFF2-40B4-BE49-F238E27FC236}">
                  <a16:creationId xmlns:a16="http://schemas.microsoft.com/office/drawing/2014/main" id="{83BCFC77-51BE-4F7A-9D96-BB69F9EF90B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368957D3-7AC8-46BE-8BED-8676C4A05E1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87F76F54-46D2-48CE-BB07-DC5BEAA67D4B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295" name="Arc 294">
              <a:extLst>
                <a:ext uri="{FF2B5EF4-FFF2-40B4-BE49-F238E27FC236}">
                  <a16:creationId xmlns:a16="http://schemas.microsoft.com/office/drawing/2014/main" id="{87066DEA-EAA0-4D51-825B-8083AE689A4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Isosceles Triangle 295">
              <a:extLst>
                <a:ext uri="{FF2B5EF4-FFF2-40B4-BE49-F238E27FC236}">
                  <a16:creationId xmlns:a16="http://schemas.microsoft.com/office/drawing/2014/main" id="{8BA02DA9-A613-4DCF-A634-1287233ED87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97" name="Straight Connector 296">
              <a:extLst>
                <a:ext uri="{FF2B5EF4-FFF2-40B4-BE49-F238E27FC236}">
                  <a16:creationId xmlns:a16="http://schemas.microsoft.com/office/drawing/2014/main" id="{43B92B02-2D98-4DED-8207-DBD2A774863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>
              <a:extLst>
                <a:ext uri="{FF2B5EF4-FFF2-40B4-BE49-F238E27FC236}">
                  <a16:creationId xmlns:a16="http://schemas.microsoft.com/office/drawing/2014/main" id="{BC3FA173-EC6D-4013-A538-04700C5344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DF5BB916-7F49-4D86-B0FE-103304B023D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86E9BC70-DE7D-419F-BCFE-B7F31A6C6AF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C7261D33-B4D7-46E2-9109-EE344A6FBB6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291C787F-8674-4914-95F6-2827AF95F88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Arc 302">
              <a:extLst>
                <a:ext uri="{FF2B5EF4-FFF2-40B4-BE49-F238E27FC236}">
                  <a16:creationId xmlns:a16="http://schemas.microsoft.com/office/drawing/2014/main" id="{5CD45100-242B-47EC-A69C-F0D3E3C2F52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707E3975-DD41-47F8-96D7-B3FCA825021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F3D3B41D-D35F-46DD-8451-B0ADDD6B8DD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Arc 305">
              <a:extLst>
                <a:ext uri="{FF2B5EF4-FFF2-40B4-BE49-F238E27FC236}">
                  <a16:creationId xmlns:a16="http://schemas.microsoft.com/office/drawing/2014/main" id="{10F7174C-9645-49F2-A340-13A772397E4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Arc 306">
              <a:extLst>
                <a:ext uri="{FF2B5EF4-FFF2-40B4-BE49-F238E27FC236}">
                  <a16:creationId xmlns:a16="http://schemas.microsoft.com/office/drawing/2014/main" id="{25C2DEC2-53F3-4AC7-8232-A6D4E46F7F7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ADACE5C0-5344-432B-A558-CF05FECCD8B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E63A533-0D14-4490-AD60-E33AB40081B7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310" name="Arc 309">
              <a:extLst>
                <a:ext uri="{FF2B5EF4-FFF2-40B4-BE49-F238E27FC236}">
                  <a16:creationId xmlns:a16="http://schemas.microsoft.com/office/drawing/2014/main" id="{7AF0719D-1436-4098-8D0D-A2F582D623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Isosceles Triangle 310">
              <a:extLst>
                <a:ext uri="{FF2B5EF4-FFF2-40B4-BE49-F238E27FC236}">
                  <a16:creationId xmlns:a16="http://schemas.microsoft.com/office/drawing/2014/main" id="{EA4BB343-C97D-4C76-A8D1-52299F62F2E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2" name="Straight Connector 311">
              <a:extLst>
                <a:ext uri="{FF2B5EF4-FFF2-40B4-BE49-F238E27FC236}">
                  <a16:creationId xmlns:a16="http://schemas.microsoft.com/office/drawing/2014/main" id="{14416434-0A21-45DE-81A4-B85AB6D9384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>
              <a:extLst>
                <a:ext uri="{FF2B5EF4-FFF2-40B4-BE49-F238E27FC236}">
                  <a16:creationId xmlns:a16="http://schemas.microsoft.com/office/drawing/2014/main" id="{5D0E5554-33F9-4255-9762-E423CF2B14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3BCF9EF7-C7B7-48E5-937C-2A475355BF2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A74A3FFE-D442-4E9A-9DB7-5C7742429A5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8B265AA3-B7B5-4A61-9603-E2B02A41A98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C72109E6-B529-4A1E-AD42-40D2B2AF9BA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Arc 317">
              <a:extLst>
                <a:ext uri="{FF2B5EF4-FFF2-40B4-BE49-F238E27FC236}">
                  <a16:creationId xmlns:a16="http://schemas.microsoft.com/office/drawing/2014/main" id="{B05E6A81-065D-43B4-865B-E20334BF918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63378570-FC1D-450E-9F62-E0E2A4974D9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23CBCDD2-BFBE-4DF8-8A10-E597F20AE1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Arc 320">
              <a:extLst>
                <a:ext uri="{FF2B5EF4-FFF2-40B4-BE49-F238E27FC236}">
                  <a16:creationId xmlns:a16="http://schemas.microsoft.com/office/drawing/2014/main" id="{84754E1E-81B7-473A-956C-20519428A5C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Arc 321">
              <a:extLst>
                <a:ext uri="{FF2B5EF4-FFF2-40B4-BE49-F238E27FC236}">
                  <a16:creationId xmlns:a16="http://schemas.microsoft.com/office/drawing/2014/main" id="{CA8E8D40-CF93-4CC7-972B-AEB5DCD55C3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01264C37-E03A-45EA-8346-56E303FEB8A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56D469A5-DA60-4E5C-BFE1-A67E132928AE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325" name="Arc 324">
              <a:extLst>
                <a:ext uri="{FF2B5EF4-FFF2-40B4-BE49-F238E27FC236}">
                  <a16:creationId xmlns:a16="http://schemas.microsoft.com/office/drawing/2014/main" id="{4B88A1AB-D23B-4214-951A-00D45E502A5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2FD1EA07-3141-4765-AFD4-F80C73EE17C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CA53BE9E-32BD-4138-A7B9-702F6DD1115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3B640948-81E9-49A7-838D-CE01BE1C48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EBEDB574-8654-42ED-86D1-D324A3AC81B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AE216F04-7C16-4EF1-B39C-85ACDA63EBD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E59D63C2-D582-4346-A2FB-01F0CB6ED93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69B48FAC-2B20-4EA8-898A-1C4D6628217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Arc 332">
              <a:extLst>
                <a:ext uri="{FF2B5EF4-FFF2-40B4-BE49-F238E27FC236}">
                  <a16:creationId xmlns:a16="http://schemas.microsoft.com/office/drawing/2014/main" id="{AF989951-4092-49A3-B727-A65E4053B39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92C57E44-ADEF-4412-8D51-3A00309EDBE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A3486F2-051A-4E00-B97A-9DCFC35383F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Arc 335">
              <a:extLst>
                <a:ext uri="{FF2B5EF4-FFF2-40B4-BE49-F238E27FC236}">
                  <a16:creationId xmlns:a16="http://schemas.microsoft.com/office/drawing/2014/main" id="{3B249EE9-96FD-4A5B-8A83-C24ED74F98B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Arc 336">
              <a:extLst>
                <a:ext uri="{FF2B5EF4-FFF2-40B4-BE49-F238E27FC236}">
                  <a16:creationId xmlns:a16="http://schemas.microsoft.com/office/drawing/2014/main" id="{4B5A7E79-B5EA-4ADD-9AA7-6109EEA2C0B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B0E573E0-59DD-4883-BF5F-F1F9FB528FB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291E0DBC-F02D-4CE8-A6DC-78F832C590E9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340" name="Arc 339">
              <a:extLst>
                <a:ext uri="{FF2B5EF4-FFF2-40B4-BE49-F238E27FC236}">
                  <a16:creationId xmlns:a16="http://schemas.microsoft.com/office/drawing/2014/main" id="{BAFEAA9E-AC46-42D4-80A3-6C7F6F39295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Isosceles Triangle 340">
              <a:extLst>
                <a:ext uri="{FF2B5EF4-FFF2-40B4-BE49-F238E27FC236}">
                  <a16:creationId xmlns:a16="http://schemas.microsoft.com/office/drawing/2014/main" id="{860F1555-3A95-4D18-8066-BED2804B1F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8DDC2B44-C272-47C5-B848-0F6EBA9D813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>
              <a:extLst>
                <a:ext uri="{FF2B5EF4-FFF2-40B4-BE49-F238E27FC236}">
                  <a16:creationId xmlns:a16="http://schemas.microsoft.com/office/drawing/2014/main" id="{7D2C552F-20FE-4129-9536-02F129A5B1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03AFE987-568D-444A-AE64-8C705269CAE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3C3E1DCC-5662-4848-8C1B-6C7B44D65B5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810E6958-2991-4C1E-B637-D1655FBDC63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E1FA5ACE-367F-4104-AFC0-D072F7B8A3A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Arc 347">
              <a:extLst>
                <a:ext uri="{FF2B5EF4-FFF2-40B4-BE49-F238E27FC236}">
                  <a16:creationId xmlns:a16="http://schemas.microsoft.com/office/drawing/2014/main" id="{FD477DDF-53AF-4520-95C2-4386B393E03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F3ACC341-DB0D-4B7E-B54C-F68202B0089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AAA69B9B-2119-48C5-95B2-27B408126B7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Arc 350">
              <a:extLst>
                <a:ext uri="{FF2B5EF4-FFF2-40B4-BE49-F238E27FC236}">
                  <a16:creationId xmlns:a16="http://schemas.microsoft.com/office/drawing/2014/main" id="{EC1DD8ED-E617-49C2-909B-7D97229600D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Arc 351">
              <a:extLst>
                <a:ext uri="{FF2B5EF4-FFF2-40B4-BE49-F238E27FC236}">
                  <a16:creationId xmlns:a16="http://schemas.microsoft.com/office/drawing/2014/main" id="{25D2F152-6FA9-486C-ABDB-FAF24F2F657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3" name="Straight Connector 352">
              <a:extLst>
                <a:ext uri="{FF2B5EF4-FFF2-40B4-BE49-F238E27FC236}">
                  <a16:creationId xmlns:a16="http://schemas.microsoft.com/office/drawing/2014/main" id="{A0D079B4-A829-443A-8D34-5F181352708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2D03653B-1BF5-462E-A782-0D3305F60841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355" name="Arc 354">
              <a:extLst>
                <a:ext uri="{FF2B5EF4-FFF2-40B4-BE49-F238E27FC236}">
                  <a16:creationId xmlns:a16="http://schemas.microsoft.com/office/drawing/2014/main" id="{0B7CA461-D296-4CE7-9539-D166A9FDE40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Isosceles Triangle 355">
              <a:extLst>
                <a:ext uri="{FF2B5EF4-FFF2-40B4-BE49-F238E27FC236}">
                  <a16:creationId xmlns:a16="http://schemas.microsoft.com/office/drawing/2014/main" id="{47653F55-69D0-4C3D-8C95-2544F769CCA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F4F9398C-0F8E-44E6-A455-7C2DF9BAA4C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A6A2DF18-776B-4F77-A7D2-208E0AF506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C91EBA77-3BC6-480B-8192-A8C7802A3E4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C7B38922-5892-4E39-9A9A-CCDE55816E1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ABE658E5-E740-4CA8-85BE-DCDC35C5AD2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972CEA54-DD2B-4639-A576-326E0A08C8A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Arc 362">
              <a:extLst>
                <a:ext uri="{FF2B5EF4-FFF2-40B4-BE49-F238E27FC236}">
                  <a16:creationId xmlns:a16="http://schemas.microsoft.com/office/drawing/2014/main" id="{E760F267-AAC9-48C7-88B6-0D8636572C2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0F28037F-F80A-4B42-BBE0-FA7E04B4D1C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9E25AAD0-008D-4911-A43F-3C48FC09B15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6" name="Arc 365">
              <a:extLst>
                <a:ext uri="{FF2B5EF4-FFF2-40B4-BE49-F238E27FC236}">
                  <a16:creationId xmlns:a16="http://schemas.microsoft.com/office/drawing/2014/main" id="{08FA9232-E827-43A1-84BA-C0253DE5E19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Arc 366">
              <a:extLst>
                <a:ext uri="{FF2B5EF4-FFF2-40B4-BE49-F238E27FC236}">
                  <a16:creationId xmlns:a16="http://schemas.microsoft.com/office/drawing/2014/main" id="{D7016896-0EF9-469B-8A14-FF027505C3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380D4DB1-FEA4-40CE-8FE0-803DC9BB694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E25D91B7-F75A-45A3-9F91-7C29DB065E7C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70" name="Arc 369">
              <a:extLst>
                <a:ext uri="{FF2B5EF4-FFF2-40B4-BE49-F238E27FC236}">
                  <a16:creationId xmlns:a16="http://schemas.microsoft.com/office/drawing/2014/main" id="{6E94C506-7529-4B17-ABCB-374A75084A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Isosceles Triangle 370">
              <a:extLst>
                <a:ext uri="{FF2B5EF4-FFF2-40B4-BE49-F238E27FC236}">
                  <a16:creationId xmlns:a16="http://schemas.microsoft.com/office/drawing/2014/main" id="{FFDA3B61-9177-4CD2-8B5C-349E092CF16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5F97960E-46B7-4C18-88A3-3F9C73B829C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0B7A9C19-1523-43A9-A64B-AE4BAB30BE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97A5BE2B-66DF-43C2-A1B6-E20049484AF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C500C13E-3D7F-4A37-988D-1DD91EB6589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01DF1309-FDDA-49B3-8FAC-9B2581B477C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42635485-55DD-4810-8370-2179EDB3077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Arc 377">
              <a:extLst>
                <a:ext uri="{FF2B5EF4-FFF2-40B4-BE49-F238E27FC236}">
                  <a16:creationId xmlns:a16="http://schemas.microsoft.com/office/drawing/2014/main" id="{E6A4B32A-B9D8-43ED-AADF-44879A8A22C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3A3A6FB8-D2AE-42B7-925E-99CDDDA8A33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EF8C5D5-F788-47CD-96F2-E73062A00C5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Arc 380">
              <a:extLst>
                <a:ext uri="{FF2B5EF4-FFF2-40B4-BE49-F238E27FC236}">
                  <a16:creationId xmlns:a16="http://schemas.microsoft.com/office/drawing/2014/main" id="{3D5BB088-168C-441B-AC5D-B4EEBB85CA2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Arc 381">
              <a:extLst>
                <a:ext uri="{FF2B5EF4-FFF2-40B4-BE49-F238E27FC236}">
                  <a16:creationId xmlns:a16="http://schemas.microsoft.com/office/drawing/2014/main" id="{E4F54D0A-2BD8-4A18-BE49-E4725CA74CD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17FC3660-0A2C-48BD-BEE3-4D56AD34366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962EA640-4492-4958-AA22-63CA47F33725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385" name="Arc 384">
              <a:extLst>
                <a:ext uri="{FF2B5EF4-FFF2-40B4-BE49-F238E27FC236}">
                  <a16:creationId xmlns:a16="http://schemas.microsoft.com/office/drawing/2014/main" id="{D2FA1BE2-FD25-45E3-82B7-1614920928D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Isosceles Triangle 385">
              <a:extLst>
                <a:ext uri="{FF2B5EF4-FFF2-40B4-BE49-F238E27FC236}">
                  <a16:creationId xmlns:a16="http://schemas.microsoft.com/office/drawing/2014/main" id="{9CEE1644-B953-4498-B34F-0DCDAE0E086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5A7BD552-A07A-42C5-9DEF-07E4F6C3CB3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AAB3299A-297E-4B39-A2E6-0C637DB09A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EA186DAB-0DC9-4FA0-96C9-B172FED1D2F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7F4A9E8B-22BA-4BB2-BF3A-CA20BFB393C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73525C6F-77F1-4992-891D-19C6E2D3E4C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F7FEE41C-E141-4269-A2A9-544E2BA8ECC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Arc 392">
              <a:extLst>
                <a:ext uri="{FF2B5EF4-FFF2-40B4-BE49-F238E27FC236}">
                  <a16:creationId xmlns:a16="http://schemas.microsoft.com/office/drawing/2014/main" id="{9B7D5DA7-FFBD-4A82-B968-62A334D6751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8D694C49-B32A-482A-9014-F5366D93AD7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01F982E4-B3BD-4DE6-B7CE-EE0ECD86AFD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Arc 395">
              <a:extLst>
                <a:ext uri="{FF2B5EF4-FFF2-40B4-BE49-F238E27FC236}">
                  <a16:creationId xmlns:a16="http://schemas.microsoft.com/office/drawing/2014/main" id="{FB6BA5B3-C737-40F5-A84E-2603B035EC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Arc 396">
              <a:extLst>
                <a:ext uri="{FF2B5EF4-FFF2-40B4-BE49-F238E27FC236}">
                  <a16:creationId xmlns:a16="http://schemas.microsoft.com/office/drawing/2014/main" id="{8E4A7C5C-4EC7-4505-B59D-14ED9043F2C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00974EBF-0EF0-4247-8ECC-C894FA45BB7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ED885557-9E0A-43D1-B2FC-36C07D58E6C0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400" name="Arc 399">
              <a:extLst>
                <a:ext uri="{FF2B5EF4-FFF2-40B4-BE49-F238E27FC236}">
                  <a16:creationId xmlns:a16="http://schemas.microsoft.com/office/drawing/2014/main" id="{97E247C4-1048-4736-A925-563E9BB7B05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Isosceles Triangle 400">
              <a:extLst>
                <a:ext uri="{FF2B5EF4-FFF2-40B4-BE49-F238E27FC236}">
                  <a16:creationId xmlns:a16="http://schemas.microsoft.com/office/drawing/2014/main" id="{F85AFD85-209A-4F14-8954-74442EBDAA9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8CE7B4B3-E5AD-4094-8E5D-A682E859E63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198848AC-B84E-4139-A4AA-CC0D6670E9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C265DB17-B506-4B32-8F63-2BF8BA88A3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DCB0230A-B50A-4625-B421-E7503AB199D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92FB4865-5906-4C0C-8981-DA92BD2A187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B3B4E1CA-C214-4689-AE65-BF9C422FC8B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Arc 407">
              <a:extLst>
                <a:ext uri="{FF2B5EF4-FFF2-40B4-BE49-F238E27FC236}">
                  <a16:creationId xmlns:a16="http://schemas.microsoft.com/office/drawing/2014/main" id="{BA9F7A25-2FF1-43E4-A076-6349D132128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17B3A8C8-9C39-48AC-898B-8F46147F5BB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EE6576CA-95B9-41A2-AC52-42E94D6F704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Arc 410">
              <a:extLst>
                <a:ext uri="{FF2B5EF4-FFF2-40B4-BE49-F238E27FC236}">
                  <a16:creationId xmlns:a16="http://schemas.microsoft.com/office/drawing/2014/main" id="{9EC84A9D-B059-4148-A39E-E37624BB848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Arc 411">
              <a:extLst>
                <a:ext uri="{FF2B5EF4-FFF2-40B4-BE49-F238E27FC236}">
                  <a16:creationId xmlns:a16="http://schemas.microsoft.com/office/drawing/2014/main" id="{EA8C3C63-C95A-414E-A527-5FCB6F1DDBD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3" name="Straight Connector 412">
              <a:extLst>
                <a:ext uri="{FF2B5EF4-FFF2-40B4-BE49-F238E27FC236}">
                  <a16:creationId xmlns:a16="http://schemas.microsoft.com/office/drawing/2014/main" id="{265EDE7A-BF60-4056-94CA-AC8CD6027C5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E2ED4BA5-CDFD-4A5F-8090-690829C4131E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415" name="Arc 414">
              <a:extLst>
                <a:ext uri="{FF2B5EF4-FFF2-40B4-BE49-F238E27FC236}">
                  <a16:creationId xmlns:a16="http://schemas.microsoft.com/office/drawing/2014/main" id="{FAAE4376-7874-432E-A619-B3813537714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Isosceles Triangle 415">
              <a:extLst>
                <a:ext uri="{FF2B5EF4-FFF2-40B4-BE49-F238E27FC236}">
                  <a16:creationId xmlns:a16="http://schemas.microsoft.com/office/drawing/2014/main" id="{57C9E0A9-4D6C-4A22-B5D3-F928EA8D0B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17" name="Straight Connector 416">
              <a:extLst>
                <a:ext uri="{FF2B5EF4-FFF2-40B4-BE49-F238E27FC236}">
                  <a16:creationId xmlns:a16="http://schemas.microsoft.com/office/drawing/2014/main" id="{0EAFE300-7621-407F-B310-E894E9418DA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F89A70BF-9B48-4ADB-979F-E714B25CFD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B96811CF-9C7B-4CD9-AF02-7B95B133B27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C6A2C38B-C11F-41A5-A792-17CC4B647EA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CFE51965-AB5D-4CAC-98DE-062710CE4B7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995F4CA3-9DC6-4152-9BED-2C70D39B232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Arc 422">
              <a:extLst>
                <a:ext uri="{FF2B5EF4-FFF2-40B4-BE49-F238E27FC236}">
                  <a16:creationId xmlns:a16="http://schemas.microsoft.com/office/drawing/2014/main" id="{C1A223FC-688C-4D7B-83E7-E71711B3D79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F2732BAE-88D2-4055-926D-9F94C8C80E9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Oval 424">
              <a:extLst>
                <a:ext uri="{FF2B5EF4-FFF2-40B4-BE49-F238E27FC236}">
                  <a16:creationId xmlns:a16="http://schemas.microsoft.com/office/drawing/2014/main" id="{E32A196D-4DA3-42FB-8262-8B5FFF0ECBC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Arc 425">
              <a:extLst>
                <a:ext uri="{FF2B5EF4-FFF2-40B4-BE49-F238E27FC236}">
                  <a16:creationId xmlns:a16="http://schemas.microsoft.com/office/drawing/2014/main" id="{46955883-47B9-46E1-9E7E-25358A889A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Arc 426">
              <a:extLst>
                <a:ext uri="{FF2B5EF4-FFF2-40B4-BE49-F238E27FC236}">
                  <a16:creationId xmlns:a16="http://schemas.microsoft.com/office/drawing/2014/main" id="{8F4F45EE-59D1-4AEE-89CC-D05F5D998C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55B79873-F47A-4192-B518-DD84EFD468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9" name="Group 428">
            <a:extLst>
              <a:ext uri="{FF2B5EF4-FFF2-40B4-BE49-F238E27FC236}">
                <a16:creationId xmlns:a16="http://schemas.microsoft.com/office/drawing/2014/main" id="{5745D477-EBD6-49D6-AE29-BCB77B969705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430" name="Arc 429">
              <a:extLst>
                <a:ext uri="{FF2B5EF4-FFF2-40B4-BE49-F238E27FC236}">
                  <a16:creationId xmlns:a16="http://schemas.microsoft.com/office/drawing/2014/main" id="{7FE82AC4-C7DD-49F0-A199-CAB0BFBDF11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Isosceles Triangle 430">
              <a:extLst>
                <a:ext uri="{FF2B5EF4-FFF2-40B4-BE49-F238E27FC236}">
                  <a16:creationId xmlns:a16="http://schemas.microsoft.com/office/drawing/2014/main" id="{DAE81357-B348-4DBA-A85F-825433BE152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2" name="Straight Connector 431">
              <a:extLst>
                <a:ext uri="{FF2B5EF4-FFF2-40B4-BE49-F238E27FC236}">
                  <a16:creationId xmlns:a16="http://schemas.microsoft.com/office/drawing/2014/main" id="{4F9B99DE-61E7-464C-BF34-D6914465543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65C67E68-CE4F-4498-8F35-80B88F033A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D0621E21-28A9-48FF-B1C3-555A46DE6E5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7F0B0B0E-D5DA-4277-8F09-31210FF1D7F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AEC5544C-8F23-4AED-A0E3-2FD59A55944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82115E8D-852C-4D1A-983E-69283DE21F2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Arc 437">
              <a:extLst>
                <a:ext uri="{FF2B5EF4-FFF2-40B4-BE49-F238E27FC236}">
                  <a16:creationId xmlns:a16="http://schemas.microsoft.com/office/drawing/2014/main" id="{DD4B44A5-D8EF-4636-B659-633BA03BDA0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39C0091B-5B62-4437-B637-D84F3037E76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24B23FAF-3C5F-4B61-A523-6B9DA39215D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Arc 440">
              <a:extLst>
                <a:ext uri="{FF2B5EF4-FFF2-40B4-BE49-F238E27FC236}">
                  <a16:creationId xmlns:a16="http://schemas.microsoft.com/office/drawing/2014/main" id="{6AA11056-530C-4691-A04D-3B0340263EA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Arc 441">
              <a:extLst>
                <a:ext uri="{FF2B5EF4-FFF2-40B4-BE49-F238E27FC236}">
                  <a16:creationId xmlns:a16="http://schemas.microsoft.com/office/drawing/2014/main" id="{548C54B2-DB62-409A-BA96-E7A00D901E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3" name="Straight Connector 442">
              <a:extLst>
                <a:ext uri="{FF2B5EF4-FFF2-40B4-BE49-F238E27FC236}">
                  <a16:creationId xmlns:a16="http://schemas.microsoft.com/office/drawing/2014/main" id="{9B525BD5-8437-46AD-B57A-84F417B191C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21642783-6970-485B-8C85-A7F3F5C4A99E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445" name="Arc 444">
              <a:extLst>
                <a:ext uri="{FF2B5EF4-FFF2-40B4-BE49-F238E27FC236}">
                  <a16:creationId xmlns:a16="http://schemas.microsoft.com/office/drawing/2014/main" id="{9A5703A7-79BA-4D18-8819-F97DADB33D7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Isosceles Triangle 445">
              <a:extLst>
                <a:ext uri="{FF2B5EF4-FFF2-40B4-BE49-F238E27FC236}">
                  <a16:creationId xmlns:a16="http://schemas.microsoft.com/office/drawing/2014/main" id="{309D1AA2-5EB9-4D3B-BF4C-1A40549E7EC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B866BDE9-223A-46E8-8BDD-DB5B4F5CC96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1D7241B9-330E-4A2E-8B8D-388188F1BD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94136A84-A648-4315-9A5B-D01987AC2DF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D6B90E8A-1FF1-4023-9BBF-7F6B1F1971A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26990DAA-2DC3-4073-8412-9A3C6F23E12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2D3A26AB-FE86-4C54-834A-A3A0597BA72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Arc 452">
              <a:extLst>
                <a:ext uri="{FF2B5EF4-FFF2-40B4-BE49-F238E27FC236}">
                  <a16:creationId xmlns:a16="http://schemas.microsoft.com/office/drawing/2014/main" id="{DFBBA776-B290-4464-83E5-ECFE3F910B2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E74A07C3-5DB7-4D2B-8266-65A1579400D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D6DABF93-D2CD-417E-B757-9486B5028E6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Arc 455">
              <a:extLst>
                <a:ext uri="{FF2B5EF4-FFF2-40B4-BE49-F238E27FC236}">
                  <a16:creationId xmlns:a16="http://schemas.microsoft.com/office/drawing/2014/main" id="{F003532F-D085-48ED-84D3-6840B44B9AF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Arc 456">
              <a:extLst>
                <a:ext uri="{FF2B5EF4-FFF2-40B4-BE49-F238E27FC236}">
                  <a16:creationId xmlns:a16="http://schemas.microsoft.com/office/drawing/2014/main" id="{6C2862AF-7A6B-46A7-81F3-0AF2A0EF22C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7445930F-A27C-4775-BB0E-94CB59D9B94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9" name="Group 458">
            <a:extLst>
              <a:ext uri="{FF2B5EF4-FFF2-40B4-BE49-F238E27FC236}">
                <a16:creationId xmlns:a16="http://schemas.microsoft.com/office/drawing/2014/main" id="{9B8F4952-8EF4-48F4-AC56-D8E8C7707F3C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60" name="Arc 459">
              <a:extLst>
                <a:ext uri="{FF2B5EF4-FFF2-40B4-BE49-F238E27FC236}">
                  <a16:creationId xmlns:a16="http://schemas.microsoft.com/office/drawing/2014/main" id="{F9FD02C9-D079-4A86-92EE-63231F233E9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Isosceles Triangle 460">
              <a:extLst>
                <a:ext uri="{FF2B5EF4-FFF2-40B4-BE49-F238E27FC236}">
                  <a16:creationId xmlns:a16="http://schemas.microsoft.com/office/drawing/2014/main" id="{FD3F9C57-4D38-4ABA-B0B5-6353AF95A57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9D355F33-3653-4DC9-A097-7A2FCD33A31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0A0520DB-6AEB-4496-B181-D479DCD9A4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1CE34864-551F-4D1D-AAFA-3F7DC9DB107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AFC4EA39-AD74-44E5-837D-35EF6892AEB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6B62CEE4-CF69-4F0F-9205-BABBCE881DF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619014CA-A3FC-4EAA-9B14-AAD3A1BEA98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Arc 467">
              <a:extLst>
                <a:ext uri="{FF2B5EF4-FFF2-40B4-BE49-F238E27FC236}">
                  <a16:creationId xmlns:a16="http://schemas.microsoft.com/office/drawing/2014/main" id="{B69D25AA-A9EB-49FF-AC7D-BAE622D5C4B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3A401FAE-3037-4D73-B093-B964584CDC2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Oval 469">
              <a:extLst>
                <a:ext uri="{FF2B5EF4-FFF2-40B4-BE49-F238E27FC236}">
                  <a16:creationId xmlns:a16="http://schemas.microsoft.com/office/drawing/2014/main" id="{08F3FBBC-51A6-4EF6-A5B3-E68A7B5FAD5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Arc 470">
              <a:extLst>
                <a:ext uri="{FF2B5EF4-FFF2-40B4-BE49-F238E27FC236}">
                  <a16:creationId xmlns:a16="http://schemas.microsoft.com/office/drawing/2014/main" id="{E5F742FC-B971-47F7-9025-99525F2C227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Arc 471">
              <a:extLst>
                <a:ext uri="{FF2B5EF4-FFF2-40B4-BE49-F238E27FC236}">
                  <a16:creationId xmlns:a16="http://schemas.microsoft.com/office/drawing/2014/main" id="{ACF2BBF9-DF5A-4F22-824D-F304C70027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08DD8E7F-1CDF-45E6-B921-0BBB4793636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8DDCC7D-7393-486E-94BB-00F45B42EA93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75" name="Arc 474">
              <a:extLst>
                <a:ext uri="{FF2B5EF4-FFF2-40B4-BE49-F238E27FC236}">
                  <a16:creationId xmlns:a16="http://schemas.microsoft.com/office/drawing/2014/main" id="{DD1CBB12-77E1-48F4-A242-55B894DCF80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Isosceles Triangle 475">
              <a:extLst>
                <a:ext uri="{FF2B5EF4-FFF2-40B4-BE49-F238E27FC236}">
                  <a16:creationId xmlns:a16="http://schemas.microsoft.com/office/drawing/2014/main" id="{7F862EED-49D1-4843-9E05-A93C1C04FD2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7B02CB02-E430-4ECB-85A8-529225CDF4D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579F31E3-9EC6-49A7-9B92-1997955B57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1A1E5E5C-45F3-4230-9505-B8B6FE00D3E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E3801EF8-3E8C-48F2-A02F-DEFE180241D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Arc 480">
              <a:extLst>
                <a:ext uri="{FF2B5EF4-FFF2-40B4-BE49-F238E27FC236}">
                  <a16:creationId xmlns:a16="http://schemas.microsoft.com/office/drawing/2014/main" id="{E66ABC88-0DB8-48FE-95CE-A3F09977A05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683306F1-1E94-4474-8531-DE0F9C1C1B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Arc 482">
              <a:extLst>
                <a:ext uri="{FF2B5EF4-FFF2-40B4-BE49-F238E27FC236}">
                  <a16:creationId xmlns:a16="http://schemas.microsoft.com/office/drawing/2014/main" id="{857BA3F4-7583-44E6-BC0F-B739C0A0013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90125D45-8EC4-483B-A78A-ECD525C9EB4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2BFA61C8-7A03-4837-8D51-CF7240B47B1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Arc 485">
              <a:extLst>
                <a:ext uri="{FF2B5EF4-FFF2-40B4-BE49-F238E27FC236}">
                  <a16:creationId xmlns:a16="http://schemas.microsoft.com/office/drawing/2014/main" id="{47BBF083-7A2D-443A-904A-82E8B5091BE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Arc 486">
              <a:extLst>
                <a:ext uri="{FF2B5EF4-FFF2-40B4-BE49-F238E27FC236}">
                  <a16:creationId xmlns:a16="http://schemas.microsoft.com/office/drawing/2014/main" id="{DA6A7580-55EC-4800-BE18-3028AF37FB9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F337E29C-8F9D-46CC-AB59-6C8BC3B9718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DA987FCD-1756-4D07-9CDF-9BC52682125B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490" name="Arc 489">
              <a:extLst>
                <a:ext uri="{FF2B5EF4-FFF2-40B4-BE49-F238E27FC236}">
                  <a16:creationId xmlns:a16="http://schemas.microsoft.com/office/drawing/2014/main" id="{90AC5CD9-A8C8-4E73-8FAE-F8901636CA5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Isosceles Triangle 490">
              <a:extLst>
                <a:ext uri="{FF2B5EF4-FFF2-40B4-BE49-F238E27FC236}">
                  <a16:creationId xmlns:a16="http://schemas.microsoft.com/office/drawing/2014/main" id="{3CC82950-ECEE-48FA-B4F9-496AD85DFF2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7ACFC260-249E-460B-8614-757F6B4EC7E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81E323BA-408F-4894-B4FC-36E58CC967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1593BE97-D091-406A-84DF-E399C83CF55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72CB8F7F-3CD3-45C6-BCC7-B1E3210C673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Arc 495">
              <a:extLst>
                <a:ext uri="{FF2B5EF4-FFF2-40B4-BE49-F238E27FC236}">
                  <a16:creationId xmlns:a16="http://schemas.microsoft.com/office/drawing/2014/main" id="{894E4B03-3FAA-4D43-B95A-6BA649E8BF7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FD59D934-69A8-4D3A-A4BA-923FA04F8E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Arc 497">
              <a:extLst>
                <a:ext uri="{FF2B5EF4-FFF2-40B4-BE49-F238E27FC236}">
                  <a16:creationId xmlns:a16="http://schemas.microsoft.com/office/drawing/2014/main" id="{EC90FBBC-5117-4CC9-BA02-E3B774CA1B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7F8C86F4-E2F8-4C82-B50F-15029DC3E2F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DAA6AEAC-BBE4-462C-AF91-76401A32836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Arc 500">
              <a:extLst>
                <a:ext uri="{FF2B5EF4-FFF2-40B4-BE49-F238E27FC236}">
                  <a16:creationId xmlns:a16="http://schemas.microsoft.com/office/drawing/2014/main" id="{7DADCC30-2A81-4F7C-8DDF-FF7AFFCA85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Arc 501">
              <a:extLst>
                <a:ext uri="{FF2B5EF4-FFF2-40B4-BE49-F238E27FC236}">
                  <a16:creationId xmlns:a16="http://schemas.microsoft.com/office/drawing/2014/main" id="{AA4058C3-D020-4B1E-BED7-10888ECE1C9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92FF3334-F629-42FE-A803-75E053EC10D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4BE9BCCB-C649-40B0-8BA5-66CDD260799D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505" name="Arc 504">
              <a:extLst>
                <a:ext uri="{FF2B5EF4-FFF2-40B4-BE49-F238E27FC236}">
                  <a16:creationId xmlns:a16="http://schemas.microsoft.com/office/drawing/2014/main" id="{F1E86664-11CB-4482-B977-14EB734B7B7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Isosceles Triangle 505">
              <a:extLst>
                <a:ext uri="{FF2B5EF4-FFF2-40B4-BE49-F238E27FC236}">
                  <a16:creationId xmlns:a16="http://schemas.microsoft.com/office/drawing/2014/main" id="{AC826B7F-0F7E-48D4-81AF-136555E6DA9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10791263-0D59-48DD-89BB-B40D450A114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95CF94F3-02D1-4FA0-98A3-2372A5E55A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321B3667-D10D-4A7E-A298-8EC23CBBA71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D25FADF1-CA6E-4A93-9736-EB58E5DCD07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67C92C82-430A-4A60-AC48-27FA7AF85C1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D27DAA0D-A8DC-4BCD-95FC-025ED15BB88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Arc 512">
              <a:extLst>
                <a:ext uri="{FF2B5EF4-FFF2-40B4-BE49-F238E27FC236}">
                  <a16:creationId xmlns:a16="http://schemas.microsoft.com/office/drawing/2014/main" id="{E5BC665C-828A-4BEA-9A4A-404EBD20731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39E0D92B-767A-4316-987C-BF31FE0EB98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Oval 514">
              <a:extLst>
                <a:ext uri="{FF2B5EF4-FFF2-40B4-BE49-F238E27FC236}">
                  <a16:creationId xmlns:a16="http://schemas.microsoft.com/office/drawing/2014/main" id="{0464245F-F971-4408-B603-54032F99316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Arc 515">
              <a:extLst>
                <a:ext uri="{FF2B5EF4-FFF2-40B4-BE49-F238E27FC236}">
                  <a16:creationId xmlns:a16="http://schemas.microsoft.com/office/drawing/2014/main" id="{5038C2A3-C3FD-4D78-BE73-023B887FD11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Arc 516">
              <a:extLst>
                <a:ext uri="{FF2B5EF4-FFF2-40B4-BE49-F238E27FC236}">
                  <a16:creationId xmlns:a16="http://schemas.microsoft.com/office/drawing/2014/main" id="{C622CF64-7386-42D9-A57C-9AA6DAC1426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8" name="Straight Connector 517">
              <a:extLst>
                <a:ext uri="{FF2B5EF4-FFF2-40B4-BE49-F238E27FC236}">
                  <a16:creationId xmlns:a16="http://schemas.microsoft.com/office/drawing/2014/main" id="{0CCBE392-81CB-4BEE-A9AD-09922B26F83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99ECFB7B-5802-4DDA-8A2E-F7AA787CA25C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520" name="Arc 519">
              <a:extLst>
                <a:ext uri="{FF2B5EF4-FFF2-40B4-BE49-F238E27FC236}">
                  <a16:creationId xmlns:a16="http://schemas.microsoft.com/office/drawing/2014/main" id="{3CF49A8E-FF00-4AB6-AB40-31141B2B3F9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F543F8D4-3BA8-4F72-A1AA-20956959C10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26621F32-AC45-410D-85E2-D0D81C4F114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8854263A-0348-47CF-962A-E9532EB7B8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69A0B584-9994-496A-A075-7AD7BABE431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97514523-964F-46F7-9C3B-AA6562CC1FE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E706B56F-76FD-402D-9D48-BBAB9C3788A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E43C5F77-8E59-48B6-B0CC-EEC440FBE93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Arc 527">
              <a:extLst>
                <a:ext uri="{FF2B5EF4-FFF2-40B4-BE49-F238E27FC236}">
                  <a16:creationId xmlns:a16="http://schemas.microsoft.com/office/drawing/2014/main" id="{D7E9D56F-B5BF-4282-BFB8-7A4E7ECDE2B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DCAD30E8-4854-4C19-8748-9138280827F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Oval 529">
              <a:extLst>
                <a:ext uri="{FF2B5EF4-FFF2-40B4-BE49-F238E27FC236}">
                  <a16:creationId xmlns:a16="http://schemas.microsoft.com/office/drawing/2014/main" id="{E9A6A160-4164-4DF2-9CE5-A369C0109D7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Arc 530">
              <a:extLst>
                <a:ext uri="{FF2B5EF4-FFF2-40B4-BE49-F238E27FC236}">
                  <a16:creationId xmlns:a16="http://schemas.microsoft.com/office/drawing/2014/main" id="{AF71E1A5-E3FC-4AB5-9E57-7133C6C4F5F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Arc 531">
              <a:extLst>
                <a:ext uri="{FF2B5EF4-FFF2-40B4-BE49-F238E27FC236}">
                  <a16:creationId xmlns:a16="http://schemas.microsoft.com/office/drawing/2014/main" id="{DC706714-E1B8-4AD7-9383-8EDA3FCEFB6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6ECEF60A-CE6D-46FC-BA50-75726D5E7AB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4" name="Group 533">
            <a:extLst>
              <a:ext uri="{FF2B5EF4-FFF2-40B4-BE49-F238E27FC236}">
                <a16:creationId xmlns:a16="http://schemas.microsoft.com/office/drawing/2014/main" id="{1C715CCD-9F37-4185-919A-2AA6C580B47B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535" name="Arc 534">
              <a:extLst>
                <a:ext uri="{FF2B5EF4-FFF2-40B4-BE49-F238E27FC236}">
                  <a16:creationId xmlns:a16="http://schemas.microsoft.com/office/drawing/2014/main" id="{3C65B953-C1A8-4634-B1EB-E2A9D4744DC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Isosceles Triangle 535">
              <a:extLst>
                <a:ext uri="{FF2B5EF4-FFF2-40B4-BE49-F238E27FC236}">
                  <a16:creationId xmlns:a16="http://schemas.microsoft.com/office/drawing/2014/main" id="{F0F2312F-707F-4E53-8874-F49E06D1D49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37" name="Straight Connector 536">
              <a:extLst>
                <a:ext uri="{FF2B5EF4-FFF2-40B4-BE49-F238E27FC236}">
                  <a16:creationId xmlns:a16="http://schemas.microsoft.com/office/drawing/2014/main" id="{A52DD582-AE72-4EDB-A50F-12C99A4AD08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F9CA8987-FC15-4BFC-B947-2A81AB3007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F4D55500-D2EF-4AB5-8AA9-D3DB583B8C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C35A8A3F-043B-4B22-985B-9B6A1E71CE9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4157FD54-5AD7-41B1-9DA5-4A159ED5B3D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A4D7CF9F-B4A2-4F17-940C-9C82D26362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Arc 542">
              <a:extLst>
                <a:ext uri="{FF2B5EF4-FFF2-40B4-BE49-F238E27FC236}">
                  <a16:creationId xmlns:a16="http://schemas.microsoft.com/office/drawing/2014/main" id="{789997FE-6BE5-4D83-84ED-6D1E4011EBE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55337CF7-766B-408C-AAEA-2BFD9853788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EC51C231-B44A-42BB-BDD1-65234ABA93F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Arc 545">
              <a:extLst>
                <a:ext uri="{FF2B5EF4-FFF2-40B4-BE49-F238E27FC236}">
                  <a16:creationId xmlns:a16="http://schemas.microsoft.com/office/drawing/2014/main" id="{E61BFAD5-27C0-4E8B-8D87-AF7BFF619EA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Arc 546">
              <a:extLst>
                <a:ext uri="{FF2B5EF4-FFF2-40B4-BE49-F238E27FC236}">
                  <a16:creationId xmlns:a16="http://schemas.microsoft.com/office/drawing/2014/main" id="{A1E53D2D-4239-4354-9A22-60D7976A088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8" name="Straight Connector 547">
              <a:extLst>
                <a:ext uri="{FF2B5EF4-FFF2-40B4-BE49-F238E27FC236}">
                  <a16:creationId xmlns:a16="http://schemas.microsoft.com/office/drawing/2014/main" id="{5D5C0E7B-2226-43B5-9C10-B5861AB5162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5C3FDFC4-870A-4A46-BFC0-ED910A3DC19F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550" name="Arc 549">
              <a:extLst>
                <a:ext uri="{FF2B5EF4-FFF2-40B4-BE49-F238E27FC236}">
                  <a16:creationId xmlns:a16="http://schemas.microsoft.com/office/drawing/2014/main" id="{CB585CE3-F625-4F3D-B58B-E68B0F62EC4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Isosceles Triangle 550">
              <a:extLst>
                <a:ext uri="{FF2B5EF4-FFF2-40B4-BE49-F238E27FC236}">
                  <a16:creationId xmlns:a16="http://schemas.microsoft.com/office/drawing/2014/main" id="{69775857-00B3-42D7-8FDA-77069B04DD1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2" name="Straight Connector 551">
              <a:extLst>
                <a:ext uri="{FF2B5EF4-FFF2-40B4-BE49-F238E27FC236}">
                  <a16:creationId xmlns:a16="http://schemas.microsoft.com/office/drawing/2014/main" id="{8D4E845E-E4E4-470F-9036-D465AF39985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A4A313E0-F027-42A8-84EA-08374AB956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B547A526-8E85-4FE3-9452-2F1F7C9B6C7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1B13712A-0212-4433-9182-2783235908B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D8A25563-6526-4CF8-AE0B-863641FD912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B894C526-CB75-42D3-B265-ABD0FA2DA19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Arc 557">
              <a:extLst>
                <a:ext uri="{FF2B5EF4-FFF2-40B4-BE49-F238E27FC236}">
                  <a16:creationId xmlns:a16="http://schemas.microsoft.com/office/drawing/2014/main" id="{5F55F9C6-C344-4920-9212-9DD500A38A2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87137C88-523C-4569-9830-2A5D84B3194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Oval 559">
              <a:extLst>
                <a:ext uri="{FF2B5EF4-FFF2-40B4-BE49-F238E27FC236}">
                  <a16:creationId xmlns:a16="http://schemas.microsoft.com/office/drawing/2014/main" id="{0FDFE825-A9B9-42A1-82B7-457F71BF74E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Arc 560">
              <a:extLst>
                <a:ext uri="{FF2B5EF4-FFF2-40B4-BE49-F238E27FC236}">
                  <a16:creationId xmlns:a16="http://schemas.microsoft.com/office/drawing/2014/main" id="{D23F0443-7AF5-49A8-B248-FFF366F6EE8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Arc 561">
              <a:extLst>
                <a:ext uri="{FF2B5EF4-FFF2-40B4-BE49-F238E27FC236}">
                  <a16:creationId xmlns:a16="http://schemas.microsoft.com/office/drawing/2014/main" id="{AFAE211F-7BCD-40AA-80E9-2AB3D58D3F2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D2A89E71-244B-45D4-AD61-787F818C5B0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3740AFE6-EA32-4DC1-A38D-ED2DDEE574A9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65" name="Arc 564">
              <a:extLst>
                <a:ext uri="{FF2B5EF4-FFF2-40B4-BE49-F238E27FC236}">
                  <a16:creationId xmlns:a16="http://schemas.microsoft.com/office/drawing/2014/main" id="{1CFED09E-9943-4402-932D-5F315851D8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Isosceles Triangle 565">
              <a:extLst>
                <a:ext uri="{FF2B5EF4-FFF2-40B4-BE49-F238E27FC236}">
                  <a16:creationId xmlns:a16="http://schemas.microsoft.com/office/drawing/2014/main" id="{775A0914-62A6-4F89-89F5-357448B6A7D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67" name="Straight Connector 566">
              <a:extLst>
                <a:ext uri="{FF2B5EF4-FFF2-40B4-BE49-F238E27FC236}">
                  <a16:creationId xmlns:a16="http://schemas.microsoft.com/office/drawing/2014/main" id="{A97C7E9E-6C11-4C5E-BB33-2237ACA3A6A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BAF0D01D-B940-44A3-9406-0F23613D24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9F153252-33EC-412F-8D5F-D6BAAF2FCD0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7F3D8980-130E-4557-8404-61004B81DD2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1EB65D58-396F-4493-8812-E6ADF4DA330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EB4FE98F-7086-45C8-A931-52D80DA01D0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Arc 572">
              <a:extLst>
                <a:ext uri="{FF2B5EF4-FFF2-40B4-BE49-F238E27FC236}">
                  <a16:creationId xmlns:a16="http://schemas.microsoft.com/office/drawing/2014/main" id="{54B8ABB2-04D9-4AED-BD77-C5AECAF750B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415EF3B7-C444-46E8-AD2A-70EE1F0A482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E0AC1906-AD19-4028-BB3D-A92CB58E81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Arc 575">
              <a:extLst>
                <a:ext uri="{FF2B5EF4-FFF2-40B4-BE49-F238E27FC236}">
                  <a16:creationId xmlns:a16="http://schemas.microsoft.com/office/drawing/2014/main" id="{854AB7C9-92EC-4D08-AB9D-2A0FBBC5666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Arc 576">
              <a:extLst>
                <a:ext uri="{FF2B5EF4-FFF2-40B4-BE49-F238E27FC236}">
                  <a16:creationId xmlns:a16="http://schemas.microsoft.com/office/drawing/2014/main" id="{0A67ABE4-3C46-4B13-8282-50399254C1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F22D868B-BAC9-4C00-834C-B91CE6E55AA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9" name="Group 578">
            <a:extLst>
              <a:ext uri="{FF2B5EF4-FFF2-40B4-BE49-F238E27FC236}">
                <a16:creationId xmlns:a16="http://schemas.microsoft.com/office/drawing/2014/main" id="{9B9F5844-D189-4420-8F57-EC1C14D04E50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80" name="Arc 579">
              <a:extLst>
                <a:ext uri="{FF2B5EF4-FFF2-40B4-BE49-F238E27FC236}">
                  <a16:creationId xmlns:a16="http://schemas.microsoft.com/office/drawing/2014/main" id="{242900D4-4F12-4FD2-BC18-DD526FC0105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" name="Isosceles Triangle 580">
              <a:extLst>
                <a:ext uri="{FF2B5EF4-FFF2-40B4-BE49-F238E27FC236}">
                  <a16:creationId xmlns:a16="http://schemas.microsoft.com/office/drawing/2014/main" id="{1723B6B6-146D-4F11-A187-896A3FF0873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2" name="Straight Connector 581">
              <a:extLst>
                <a:ext uri="{FF2B5EF4-FFF2-40B4-BE49-F238E27FC236}">
                  <a16:creationId xmlns:a16="http://schemas.microsoft.com/office/drawing/2014/main" id="{6D5E7E07-2382-408A-8526-CB6B3DCE3F5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3" name="Straight Connector 582">
              <a:extLst>
                <a:ext uri="{FF2B5EF4-FFF2-40B4-BE49-F238E27FC236}">
                  <a16:creationId xmlns:a16="http://schemas.microsoft.com/office/drawing/2014/main" id="{514DB3A3-000E-4703-809D-E08942549F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F0915937-2FF9-4E8F-B22F-B04F248B6AD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8DCC5661-A65A-488D-8359-2CE9B05CF0F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A4377C80-E40A-4EAC-8D92-7D51AAC12B1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9B0FD4FF-4E3C-4345-8E41-4C988244D3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Arc 587">
              <a:extLst>
                <a:ext uri="{FF2B5EF4-FFF2-40B4-BE49-F238E27FC236}">
                  <a16:creationId xmlns:a16="http://schemas.microsoft.com/office/drawing/2014/main" id="{00AE9583-90A6-4D51-9644-D530A9327F1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A5C19FCD-616B-4C74-8949-26CB06A7BA9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D08549F8-00EA-48C1-94E2-E4EC21B4B84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1" name="Arc 590">
              <a:extLst>
                <a:ext uri="{FF2B5EF4-FFF2-40B4-BE49-F238E27FC236}">
                  <a16:creationId xmlns:a16="http://schemas.microsoft.com/office/drawing/2014/main" id="{8B47F836-9A91-4796-95C8-C125DDB39FB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Arc 591">
              <a:extLst>
                <a:ext uri="{FF2B5EF4-FFF2-40B4-BE49-F238E27FC236}">
                  <a16:creationId xmlns:a16="http://schemas.microsoft.com/office/drawing/2014/main" id="{0870B4F2-8DE9-4553-881E-8956E9B8F28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3" name="Straight Connector 592">
              <a:extLst>
                <a:ext uri="{FF2B5EF4-FFF2-40B4-BE49-F238E27FC236}">
                  <a16:creationId xmlns:a16="http://schemas.microsoft.com/office/drawing/2014/main" id="{6E5EA775-3206-4D8D-8971-33FA36B4559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4" name="Group 593">
            <a:extLst>
              <a:ext uri="{FF2B5EF4-FFF2-40B4-BE49-F238E27FC236}">
                <a16:creationId xmlns:a16="http://schemas.microsoft.com/office/drawing/2014/main" id="{1CC8D49B-D7A2-4EC3-B4FA-949225494F40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595" name="Arc 594">
              <a:extLst>
                <a:ext uri="{FF2B5EF4-FFF2-40B4-BE49-F238E27FC236}">
                  <a16:creationId xmlns:a16="http://schemas.microsoft.com/office/drawing/2014/main" id="{C119A6D1-AE43-4FF0-9CC0-968EADA255C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Isosceles Triangle 595">
              <a:extLst>
                <a:ext uri="{FF2B5EF4-FFF2-40B4-BE49-F238E27FC236}">
                  <a16:creationId xmlns:a16="http://schemas.microsoft.com/office/drawing/2014/main" id="{7510823D-A47E-4D29-A8B6-2E638F8BF0D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97" name="Straight Connector 596">
              <a:extLst>
                <a:ext uri="{FF2B5EF4-FFF2-40B4-BE49-F238E27FC236}">
                  <a16:creationId xmlns:a16="http://schemas.microsoft.com/office/drawing/2014/main" id="{1FBB4641-D034-4524-AFA0-7FA8ED12F43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Straight Connector 597">
              <a:extLst>
                <a:ext uri="{FF2B5EF4-FFF2-40B4-BE49-F238E27FC236}">
                  <a16:creationId xmlns:a16="http://schemas.microsoft.com/office/drawing/2014/main" id="{9B4DBC3E-B141-4B85-B993-21BFA33C86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EA292562-F416-476A-AA06-7FEEA7FA982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9EFF689C-A602-44A1-881E-3D811A462E3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2CCE388D-5F54-4DCB-949C-4972EBBA8A8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391A2AF3-73A8-4ADE-8C5B-A93ADDFE048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Arc 602">
              <a:extLst>
                <a:ext uri="{FF2B5EF4-FFF2-40B4-BE49-F238E27FC236}">
                  <a16:creationId xmlns:a16="http://schemas.microsoft.com/office/drawing/2014/main" id="{CD6781BD-755C-4A5A-A0C4-F77B78878D0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1E597D16-4092-47CE-9E34-5CA13B40D4B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Oval 604">
              <a:extLst>
                <a:ext uri="{FF2B5EF4-FFF2-40B4-BE49-F238E27FC236}">
                  <a16:creationId xmlns:a16="http://schemas.microsoft.com/office/drawing/2014/main" id="{477D41D3-AD11-4934-B020-8477EFF1589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Arc 605">
              <a:extLst>
                <a:ext uri="{FF2B5EF4-FFF2-40B4-BE49-F238E27FC236}">
                  <a16:creationId xmlns:a16="http://schemas.microsoft.com/office/drawing/2014/main" id="{4FF55507-12C4-461B-87BA-34E4D07E454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Arc 606">
              <a:extLst>
                <a:ext uri="{FF2B5EF4-FFF2-40B4-BE49-F238E27FC236}">
                  <a16:creationId xmlns:a16="http://schemas.microsoft.com/office/drawing/2014/main" id="{39997567-99D6-4CF8-BCDB-C4D54512045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8" name="Straight Connector 607">
              <a:extLst>
                <a:ext uri="{FF2B5EF4-FFF2-40B4-BE49-F238E27FC236}">
                  <a16:creationId xmlns:a16="http://schemas.microsoft.com/office/drawing/2014/main" id="{EAAB2983-3C1A-459F-91C4-F29D22FD781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9" name="Group 608">
            <a:extLst>
              <a:ext uri="{FF2B5EF4-FFF2-40B4-BE49-F238E27FC236}">
                <a16:creationId xmlns:a16="http://schemas.microsoft.com/office/drawing/2014/main" id="{FD35373C-3D91-4DFC-ABA6-C73F6435E762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610" name="Arc 609">
              <a:extLst>
                <a:ext uri="{FF2B5EF4-FFF2-40B4-BE49-F238E27FC236}">
                  <a16:creationId xmlns:a16="http://schemas.microsoft.com/office/drawing/2014/main" id="{28B8982D-CE79-4C4D-988C-850EB051105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Isosceles Triangle 610">
              <a:extLst>
                <a:ext uri="{FF2B5EF4-FFF2-40B4-BE49-F238E27FC236}">
                  <a16:creationId xmlns:a16="http://schemas.microsoft.com/office/drawing/2014/main" id="{40372891-B2BA-47D2-BCE8-5F7C6622B39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AE8F761-0CAC-43F6-864C-EA2B6BE6E6A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719F7336-5E15-4894-BCD7-F98FEECDBE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EBD09785-34A7-471A-80BB-6645CD3FB90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5B699061-6FA7-4CC5-84BA-B048549914C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19C52EC8-2B0C-4CC4-91E9-8BBD2B72F37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57E328E0-DE13-4DD0-BB53-C1EE5ABD818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Arc 617">
              <a:extLst>
                <a:ext uri="{FF2B5EF4-FFF2-40B4-BE49-F238E27FC236}">
                  <a16:creationId xmlns:a16="http://schemas.microsoft.com/office/drawing/2014/main" id="{FDD6FB10-21C2-458D-A4A9-6CCC12BC20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9E31755B-CC86-4D4C-9AAD-B9462F38EBE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Oval 619">
              <a:extLst>
                <a:ext uri="{FF2B5EF4-FFF2-40B4-BE49-F238E27FC236}">
                  <a16:creationId xmlns:a16="http://schemas.microsoft.com/office/drawing/2014/main" id="{CD740989-3FCC-48D8-B463-ED26CC8607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Arc 620">
              <a:extLst>
                <a:ext uri="{FF2B5EF4-FFF2-40B4-BE49-F238E27FC236}">
                  <a16:creationId xmlns:a16="http://schemas.microsoft.com/office/drawing/2014/main" id="{323DA761-E68A-4FFC-9089-F3B4DF0C20B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Arc 621">
              <a:extLst>
                <a:ext uri="{FF2B5EF4-FFF2-40B4-BE49-F238E27FC236}">
                  <a16:creationId xmlns:a16="http://schemas.microsoft.com/office/drawing/2014/main" id="{1469613A-3380-4B7E-9CC1-D334092D792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3" name="Straight Connector 622">
              <a:extLst>
                <a:ext uri="{FF2B5EF4-FFF2-40B4-BE49-F238E27FC236}">
                  <a16:creationId xmlns:a16="http://schemas.microsoft.com/office/drawing/2014/main" id="{84CC05DB-57F0-40A4-A54D-D79754B0469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4" name="Group 623">
            <a:extLst>
              <a:ext uri="{FF2B5EF4-FFF2-40B4-BE49-F238E27FC236}">
                <a16:creationId xmlns:a16="http://schemas.microsoft.com/office/drawing/2014/main" id="{26FFE43D-1E30-43AA-8930-F463AC5C0848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625" name="Arc 624">
              <a:extLst>
                <a:ext uri="{FF2B5EF4-FFF2-40B4-BE49-F238E27FC236}">
                  <a16:creationId xmlns:a16="http://schemas.microsoft.com/office/drawing/2014/main" id="{3C85936F-C5DC-4E8C-8E40-E2789DE5844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6" name="Isosceles Triangle 625">
              <a:extLst>
                <a:ext uri="{FF2B5EF4-FFF2-40B4-BE49-F238E27FC236}">
                  <a16:creationId xmlns:a16="http://schemas.microsoft.com/office/drawing/2014/main" id="{717E8EF6-CF5B-4AFD-81C2-D4F18F82410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27" name="Straight Connector 626">
              <a:extLst>
                <a:ext uri="{FF2B5EF4-FFF2-40B4-BE49-F238E27FC236}">
                  <a16:creationId xmlns:a16="http://schemas.microsoft.com/office/drawing/2014/main" id="{2FFDF5A5-29BD-4218-B489-3797FA8D452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8" name="Straight Connector 627">
              <a:extLst>
                <a:ext uri="{FF2B5EF4-FFF2-40B4-BE49-F238E27FC236}">
                  <a16:creationId xmlns:a16="http://schemas.microsoft.com/office/drawing/2014/main" id="{205AB2C2-329C-436B-9B5A-E832C7915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7008AC09-5B44-40E1-9EB5-0ED25B8CAE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F02E6930-7670-4F93-AE91-FFC9AB4DD55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E38404E3-F577-4A24-97E0-09199AFBB5A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17ED6968-A021-4B66-A6E8-6025EB78081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Arc 632">
              <a:extLst>
                <a:ext uri="{FF2B5EF4-FFF2-40B4-BE49-F238E27FC236}">
                  <a16:creationId xmlns:a16="http://schemas.microsoft.com/office/drawing/2014/main" id="{0DB9F394-ED0E-401E-B189-A990559B2FA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65A0E3C6-EC78-407A-8BAB-B09055C4CEB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DC9BE278-F716-4102-947E-160989F7A4D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Arc 635">
              <a:extLst>
                <a:ext uri="{FF2B5EF4-FFF2-40B4-BE49-F238E27FC236}">
                  <a16:creationId xmlns:a16="http://schemas.microsoft.com/office/drawing/2014/main" id="{A94CC4F5-69F5-4CD2-88EB-82F709FD223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Arc 636">
              <a:extLst>
                <a:ext uri="{FF2B5EF4-FFF2-40B4-BE49-F238E27FC236}">
                  <a16:creationId xmlns:a16="http://schemas.microsoft.com/office/drawing/2014/main" id="{60CB81E7-B3DB-4113-B409-302A25500BC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227C4096-C7D7-45F5-88B1-5E31A61DDFB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681C9FD8-500E-4257-9FF6-6DCAF0B72ED9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640" name="Arc 639">
              <a:extLst>
                <a:ext uri="{FF2B5EF4-FFF2-40B4-BE49-F238E27FC236}">
                  <a16:creationId xmlns:a16="http://schemas.microsoft.com/office/drawing/2014/main" id="{E8E10DFA-DC2F-4FC1-9F2C-A74A04A27E1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Isosceles Triangle 640">
              <a:extLst>
                <a:ext uri="{FF2B5EF4-FFF2-40B4-BE49-F238E27FC236}">
                  <a16:creationId xmlns:a16="http://schemas.microsoft.com/office/drawing/2014/main" id="{6406A2A3-9C40-44B9-9AD1-30506786BC0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3FB492BD-102F-465F-A43F-917E7699125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3" name="Straight Connector 642">
              <a:extLst>
                <a:ext uri="{FF2B5EF4-FFF2-40B4-BE49-F238E27FC236}">
                  <a16:creationId xmlns:a16="http://schemas.microsoft.com/office/drawing/2014/main" id="{5D5B75BB-5517-40D0-BC12-4870DD47CC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EBD07273-3438-44C6-8683-20D8FFE34AC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2702E966-BF10-47CF-B08F-8592E320D2D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6D4EA104-FA5C-4E43-94F4-6D2E62B05AD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8B8FD2F8-A5F8-4CBD-8422-65A46035A0A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Arc 647">
              <a:extLst>
                <a:ext uri="{FF2B5EF4-FFF2-40B4-BE49-F238E27FC236}">
                  <a16:creationId xmlns:a16="http://schemas.microsoft.com/office/drawing/2014/main" id="{138501D2-3E80-41D1-8B78-31945B5DA6B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9518B250-4BD6-4041-A579-C0B25E14708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Oval 649">
              <a:extLst>
                <a:ext uri="{FF2B5EF4-FFF2-40B4-BE49-F238E27FC236}">
                  <a16:creationId xmlns:a16="http://schemas.microsoft.com/office/drawing/2014/main" id="{341911FA-AF0F-47CF-8816-ACB2E352EF7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4FF98F0F-D029-4670-A3D9-F5E82E8D7CC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D263E00B-D6C4-490C-AFE4-579B230BECD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3" name="Straight Connector 652">
              <a:extLst>
                <a:ext uri="{FF2B5EF4-FFF2-40B4-BE49-F238E27FC236}">
                  <a16:creationId xmlns:a16="http://schemas.microsoft.com/office/drawing/2014/main" id="{07663876-F6CF-4613-9BF0-20155840600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97B654CE-C0E9-4D3B-8A48-35E19C17025A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655" name="Arc 654">
              <a:extLst>
                <a:ext uri="{FF2B5EF4-FFF2-40B4-BE49-F238E27FC236}">
                  <a16:creationId xmlns:a16="http://schemas.microsoft.com/office/drawing/2014/main" id="{22D62CCB-E4D1-489D-9E09-A2ADAC5A271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Isosceles Triangle 655">
              <a:extLst>
                <a:ext uri="{FF2B5EF4-FFF2-40B4-BE49-F238E27FC236}">
                  <a16:creationId xmlns:a16="http://schemas.microsoft.com/office/drawing/2014/main" id="{09C2F218-B3D9-4E6E-A04D-685CC4CC575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57" name="Straight Connector 656">
              <a:extLst>
                <a:ext uri="{FF2B5EF4-FFF2-40B4-BE49-F238E27FC236}">
                  <a16:creationId xmlns:a16="http://schemas.microsoft.com/office/drawing/2014/main" id="{1BA621A4-F468-4B79-ACBF-EB65D251221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Straight Connector 657">
              <a:extLst>
                <a:ext uri="{FF2B5EF4-FFF2-40B4-BE49-F238E27FC236}">
                  <a16:creationId xmlns:a16="http://schemas.microsoft.com/office/drawing/2014/main" id="{2EA4AE46-5EE2-47C8-99A1-7D0FD273D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5E45C0B5-A48A-4D9A-B71C-8100A300517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DCE36185-C8A6-4174-8CC3-FC7CEA602F1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F51A9023-EB70-41DD-B287-7995FA13DE2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D04067FC-2420-4343-82E5-3E42825F65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Arc 662">
              <a:extLst>
                <a:ext uri="{FF2B5EF4-FFF2-40B4-BE49-F238E27FC236}">
                  <a16:creationId xmlns:a16="http://schemas.microsoft.com/office/drawing/2014/main" id="{63E9171D-51BF-4A06-B237-7D382B271B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3F140162-3AEC-4114-9772-444660621B6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Oval 664">
              <a:extLst>
                <a:ext uri="{FF2B5EF4-FFF2-40B4-BE49-F238E27FC236}">
                  <a16:creationId xmlns:a16="http://schemas.microsoft.com/office/drawing/2014/main" id="{6DEB2358-5244-4A30-8226-DB7AB96A9C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Arc 665">
              <a:extLst>
                <a:ext uri="{FF2B5EF4-FFF2-40B4-BE49-F238E27FC236}">
                  <a16:creationId xmlns:a16="http://schemas.microsoft.com/office/drawing/2014/main" id="{216A2ECC-BA0D-4E0E-8605-0433E79564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B8C205AD-01AD-4F48-8B39-6A57F4D2632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64812A1F-FB25-474D-B2C8-A9A559A1B0D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9AF85BC4-9EFE-4BF9-B043-0A97EF1CD0F4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70" name="Arc 669">
              <a:extLst>
                <a:ext uri="{FF2B5EF4-FFF2-40B4-BE49-F238E27FC236}">
                  <a16:creationId xmlns:a16="http://schemas.microsoft.com/office/drawing/2014/main" id="{2799DB91-B901-4EF1-87AF-48F1CCC2F55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Isosceles Triangle 670">
              <a:extLst>
                <a:ext uri="{FF2B5EF4-FFF2-40B4-BE49-F238E27FC236}">
                  <a16:creationId xmlns:a16="http://schemas.microsoft.com/office/drawing/2014/main" id="{740B255A-5A68-42B2-8B27-40226C3C325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A0AC3368-DD17-47C3-AA77-9DBA958B835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7AFF6114-9BAB-4FCF-AEC0-6A6BC66B95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3026C733-B9C7-48D0-8EBA-704C884052C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78F8AF2B-88C6-4996-916F-74619E2F58B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F9DAE65A-56DD-4ABB-93F4-8CDCBD05ED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ED8AD870-7C57-4725-90DA-2AB2343F569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F7FCF7C1-57A2-44A0-B7A3-362054DF653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C98E0475-CAD8-4522-84ED-854ACC2E20D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Oval 679">
              <a:extLst>
                <a:ext uri="{FF2B5EF4-FFF2-40B4-BE49-F238E27FC236}">
                  <a16:creationId xmlns:a16="http://schemas.microsoft.com/office/drawing/2014/main" id="{D99A161D-5DDF-4544-93B1-33ED0ACDD1F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Arc 680">
              <a:extLst>
                <a:ext uri="{FF2B5EF4-FFF2-40B4-BE49-F238E27FC236}">
                  <a16:creationId xmlns:a16="http://schemas.microsoft.com/office/drawing/2014/main" id="{F5E5F35B-874D-4697-8970-CE86A3362B4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E0A0AEB2-0873-4F86-A2F2-8683C8D85BE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6B37FE8F-D674-4C1C-93DE-8BE5371347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49320088-47EC-4EDB-8772-7C92728468F8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685" name="Arc 684">
              <a:extLst>
                <a:ext uri="{FF2B5EF4-FFF2-40B4-BE49-F238E27FC236}">
                  <a16:creationId xmlns:a16="http://schemas.microsoft.com/office/drawing/2014/main" id="{46434942-358E-45BB-B54C-709F9673C6F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Isosceles Triangle 685">
              <a:extLst>
                <a:ext uri="{FF2B5EF4-FFF2-40B4-BE49-F238E27FC236}">
                  <a16:creationId xmlns:a16="http://schemas.microsoft.com/office/drawing/2014/main" id="{03E89DD8-D2E1-492B-B1B2-22D5FA2FEEC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234EDCF8-0ECD-464F-BD78-A664164B6CE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7B5138C4-22EB-4D89-8BDE-CA4BF1364D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CE1F71E6-15F7-471E-AE9D-0A4067AD85C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72879229-1D40-4D28-852E-BD1026B3D2C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2D72C803-33B9-4260-91F2-CFD9FEFE3D6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74D816A9-B418-4EC7-A9EC-569CAE346B9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6EE76A8F-3105-462D-988B-E0078AAB0AC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B3425CB0-B0CD-4777-BAE8-483EFBD42F9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Oval 694">
              <a:extLst>
                <a:ext uri="{FF2B5EF4-FFF2-40B4-BE49-F238E27FC236}">
                  <a16:creationId xmlns:a16="http://schemas.microsoft.com/office/drawing/2014/main" id="{888D5C75-BD55-4BE4-8509-5CB837B231D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Arc 695">
              <a:extLst>
                <a:ext uri="{FF2B5EF4-FFF2-40B4-BE49-F238E27FC236}">
                  <a16:creationId xmlns:a16="http://schemas.microsoft.com/office/drawing/2014/main" id="{DB709B61-34EC-4B82-8562-B6B88C60BA8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532E6FFB-E0D4-44DB-9A4B-47A815F56D7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8" name="Straight Connector 697">
              <a:extLst>
                <a:ext uri="{FF2B5EF4-FFF2-40B4-BE49-F238E27FC236}">
                  <a16:creationId xmlns:a16="http://schemas.microsoft.com/office/drawing/2014/main" id="{8321E280-BB07-414D-9E4C-F8BDBEA4C25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22F116B3-797B-4ED0-92F8-67F2A91AF783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700" name="Arc 699">
              <a:extLst>
                <a:ext uri="{FF2B5EF4-FFF2-40B4-BE49-F238E27FC236}">
                  <a16:creationId xmlns:a16="http://schemas.microsoft.com/office/drawing/2014/main" id="{A23BFE87-7C56-45FD-816C-88593AE4E98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Isosceles Triangle 700">
              <a:extLst>
                <a:ext uri="{FF2B5EF4-FFF2-40B4-BE49-F238E27FC236}">
                  <a16:creationId xmlns:a16="http://schemas.microsoft.com/office/drawing/2014/main" id="{79A1A782-9932-4CB2-8C57-56D980B92DE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2" name="Straight Connector 701">
              <a:extLst>
                <a:ext uri="{FF2B5EF4-FFF2-40B4-BE49-F238E27FC236}">
                  <a16:creationId xmlns:a16="http://schemas.microsoft.com/office/drawing/2014/main" id="{077A9AA5-6F04-4727-80DE-DD44F372ABE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4C7E607E-8269-47C9-A49B-462716B148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169BB0A6-69F0-4A98-9931-AEA3574F89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53B6B518-9684-47A3-8AD4-C6D0DF28681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11B8A8F5-9FC4-453D-865A-37ED5E028FC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6B310593-B1E4-4BF1-BD6E-080F8528305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66EB9088-DF8A-4C3F-A5F7-11696EE3D19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408F6F70-A00B-4917-8354-C2092EC33FD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Oval 709">
              <a:extLst>
                <a:ext uri="{FF2B5EF4-FFF2-40B4-BE49-F238E27FC236}">
                  <a16:creationId xmlns:a16="http://schemas.microsoft.com/office/drawing/2014/main" id="{70C4224D-0D74-4A2D-AC89-0047FED72DD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Arc 710">
              <a:extLst>
                <a:ext uri="{FF2B5EF4-FFF2-40B4-BE49-F238E27FC236}">
                  <a16:creationId xmlns:a16="http://schemas.microsoft.com/office/drawing/2014/main" id="{D4902120-057D-4600-B724-5CEADDB3848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63B9F00A-D835-4915-9ECE-10056585263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EB20978C-538D-4BFA-A3DA-53B1805E415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B17C91B6-2136-427D-8D7A-746D36EEC428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715" name="Arc 714">
              <a:extLst>
                <a:ext uri="{FF2B5EF4-FFF2-40B4-BE49-F238E27FC236}">
                  <a16:creationId xmlns:a16="http://schemas.microsoft.com/office/drawing/2014/main" id="{60305DF8-171E-42A9-BF29-7FA4122F3A3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Isosceles Triangle 715">
              <a:extLst>
                <a:ext uri="{FF2B5EF4-FFF2-40B4-BE49-F238E27FC236}">
                  <a16:creationId xmlns:a16="http://schemas.microsoft.com/office/drawing/2014/main" id="{19053DFF-2D5A-4169-A17E-DBA417826E8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7" name="Straight Connector 716">
              <a:extLst>
                <a:ext uri="{FF2B5EF4-FFF2-40B4-BE49-F238E27FC236}">
                  <a16:creationId xmlns:a16="http://schemas.microsoft.com/office/drawing/2014/main" id="{20225992-E107-4D82-9F8D-D297791E4E8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6B975AC2-B1AC-42EC-BE88-0C879DD147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3B93A374-4103-46C9-AC52-AC0A340D9F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ED161E1F-AAF6-436A-B878-2028C12BB5A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EDD7BC8D-9795-4785-A4F3-7DE72BEA1D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C92A3E54-2F77-4F3B-8FD6-A867A87BEF8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C774A898-CA27-4841-BF78-4E0D2C85A36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89E1BF6C-BCB1-40E5-8DA6-74B57EF08F3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Oval 724">
              <a:extLst>
                <a:ext uri="{FF2B5EF4-FFF2-40B4-BE49-F238E27FC236}">
                  <a16:creationId xmlns:a16="http://schemas.microsoft.com/office/drawing/2014/main" id="{9B22FE3F-3893-4E04-9538-4DE7975D2BD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Arc 725">
              <a:extLst>
                <a:ext uri="{FF2B5EF4-FFF2-40B4-BE49-F238E27FC236}">
                  <a16:creationId xmlns:a16="http://schemas.microsoft.com/office/drawing/2014/main" id="{31C8BE6B-F31B-4AA7-8962-649AA5CF96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2E067EF2-4078-4019-AF43-D3EEB42984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8" name="Straight Connector 727">
              <a:extLst>
                <a:ext uri="{FF2B5EF4-FFF2-40B4-BE49-F238E27FC236}">
                  <a16:creationId xmlns:a16="http://schemas.microsoft.com/office/drawing/2014/main" id="{FAA6D9B2-C2D9-4452-8537-C13448A15AA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9" name="Group 728">
            <a:extLst>
              <a:ext uri="{FF2B5EF4-FFF2-40B4-BE49-F238E27FC236}">
                <a16:creationId xmlns:a16="http://schemas.microsoft.com/office/drawing/2014/main" id="{1CF909A8-20D3-4942-B522-88258A91040F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730" name="Arc 729">
              <a:extLst>
                <a:ext uri="{FF2B5EF4-FFF2-40B4-BE49-F238E27FC236}">
                  <a16:creationId xmlns:a16="http://schemas.microsoft.com/office/drawing/2014/main" id="{B540EB34-1DAB-4966-986F-F8B6BD781B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Isosceles Triangle 730">
              <a:extLst>
                <a:ext uri="{FF2B5EF4-FFF2-40B4-BE49-F238E27FC236}">
                  <a16:creationId xmlns:a16="http://schemas.microsoft.com/office/drawing/2014/main" id="{16C84F07-B57E-4A92-A7A7-F69B6006460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FF95358F-7EFD-489D-BADB-003B1894356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9E4385BC-6C30-4D66-869A-8FDEF3A1D8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A6CBD82B-D583-43AB-8B47-09574AE8E46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3442FDF8-AD54-4B86-9606-63E07310EB0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2C1FD580-9823-4D3C-8090-D4B5A100AB8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E5250F2F-BBE3-4AE7-8B58-244216CE188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E80DE6B4-2114-4521-B178-70CA281A0D2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702938F6-2D2B-49D4-AF24-3F6ED38E455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Oval 739">
              <a:extLst>
                <a:ext uri="{FF2B5EF4-FFF2-40B4-BE49-F238E27FC236}">
                  <a16:creationId xmlns:a16="http://schemas.microsoft.com/office/drawing/2014/main" id="{69CD0F14-CCAD-4AD6-9A21-8B8C24C7B59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Arc 740">
              <a:extLst>
                <a:ext uri="{FF2B5EF4-FFF2-40B4-BE49-F238E27FC236}">
                  <a16:creationId xmlns:a16="http://schemas.microsoft.com/office/drawing/2014/main" id="{365C767E-82E6-4AE3-B223-ED1D567598B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4D12F952-3A61-4875-9002-B78F5410BB5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3" name="Straight Connector 742">
              <a:extLst>
                <a:ext uri="{FF2B5EF4-FFF2-40B4-BE49-F238E27FC236}">
                  <a16:creationId xmlns:a16="http://schemas.microsoft.com/office/drawing/2014/main" id="{C4E7689F-EB06-4BB7-AC36-917992D6AA9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4" name="Group 743">
            <a:extLst>
              <a:ext uri="{FF2B5EF4-FFF2-40B4-BE49-F238E27FC236}">
                <a16:creationId xmlns:a16="http://schemas.microsoft.com/office/drawing/2014/main" id="{916215F6-068A-4D55-9C4D-7461A2A6C903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745" name="Arc 744">
              <a:extLst>
                <a:ext uri="{FF2B5EF4-FFF2-40B4-BE49-F238E27FC236}">
                  <a16:creationId xmlns:a16="http://schemas.microsoft.com/office/drawing/2014/main" id="{4DFDF0FD-4BC3-4E6A-B9B9-8204310F8D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Isosceles Triangle 745">
              <a:extLst>
                <a:ext uri="{FF2B5EF4-FFF2-40B4-BE49-F238E27FC236}">
                  <a16:creationId xmlns:a16="http://schemas.microsoft.com/office/drawing/2014/main" id="{3470AACC-078E-4584-B229-8C0405691FA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47" name="Straight Connector 746">
              <a:extLst>
                <a:ext uri="{FF2B5EF4-FFF2-40B4-BE49-F238E27FC236}">
                  <a16:creationId xmlns:a16="http://schemas.microsoft.com/office/drawing/2014/main" id="{73C921E5-3481-40BA-864F-38EC8D82BD9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2752D302-0909-4CE1-8945-BF5C751C07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9CF51153-AA48-4D11-B4D0-79FE345E7DB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4A76B0EB-6BCF-44EB-A8B8-50C9A23ED90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Arc 750">
              <a:extLst>
                <a:ext uri="{FF2B5EF4-FFF2-40B4-BE49-F238E27FC236}">
                  <a16:creationId xmlns:a16="http://schemas.microsoft.com/office/drawing/2014/main" id="{3EBDB74E-6E82-4612-99C4-88295488F5C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59CECBDB-197D-4932-9335-FC0FF9BD06F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Arc 752">
              <a:extLst>
                <a:ext uri="{FF2B5EF4-FFF2-40B4-BE49-F238E27FC236}">
                  <a16:creationId xmlns:a16="http://schemas.microsoft.com/office/drawing/2014/main" id="{06023E0B-AF06-40E7-B83D-04208FBD6FB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1D6D2618-5418-4F0F-AC0E-685D7BC6165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Oval 754">
              <a:extLst>
                <a:ext uri="{FF2B5EF4-FFF2-40B4-BE49-F238E27FC236}">
                  <a16:creationId xmlns:a16="http://schemas.microsoft.com/office/drawing/2014/main" id="{A7F8804A-E11C-4E57-9BB8-0A493E2BA68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Arc 755">
              <a:extLst>
                <a:ext uri="{FF2B5EF4-FFF2-40B4-BE49-F238E27FC236}">
                  <a16:creationId xmlns:a16="http://schemas.microsoft.com/office/drawing/2014/main" id="{57313892-F173-4DDC-B44D-025F31CA33B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9885C6F1-728D-413D-957B-6F9F4E138A8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8" name="Straight Connector 757">
              <a:extLst>
                <a:ext uri="{FF2B5EF4-FFF2-40B4-BE49-F238E27FC236}">
                  <a16:creationId xmlns:a16="http://schemas.microsoft.com/office/drawing/2014/main" id="{C6C7472E-9368-4C27-854F-384B83A3256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243F15A7-9F6D-441A-9FC7-ABFF95833958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60" name="Arc 759">
              <a:extLst>
                <a:ext uri="{FF2B5EF4-FFF2-40B4-BE49-F238E27FC236}">
                  <a16:creationId xmlns:a16="http://schemas.microsoft.com/office/drawing/2014/main" id="{BBF960E8-A589-468D-803C-2041AC40C64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" name="Isosceles Triangle 760">
              <a:extLst>
                <a:ext uri="{FF2B5EF4-FFF2-40B4-BE49-F238E27FC236}">
                  <a16:creationId xmlns:a16="http://schemas.microsoft.com/office/drawing/2014/main" id="{3494B978-F6EA-4185-B10B-20E5406D4F1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2" name="Straight Connector 761">
              <a:extLst>
                <a:ext uri="{FF2B5EF4-FFF2-40B4-BE49-F238E27FC236}">
                  <a16:creationId xmlns:a16="http://schemas.microsoft.com/office/drawing/2014/main" id="{6B281E68-0A89-4105-BBB2-A27397D6F24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3" name="Straight Connector 762">
              <a:extLst>
                <a:ext uri="{FF2B5EF4-FFF2-40B4-BE49-F238E27FC236}">
                  <a16:creationId xmlns:a16="http://schemas.microsoft.com/office/drawing/2014/main" id="{E920C617-67D0-4B3E-8DCF-405466C77E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EE84936A-771E-4E23-81FD-CDEEF1D7031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AC7E17C9-E416-4FC5-8154-CA2F419A3F5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02244B66-D03B-43DC-BB19-7744C3B9F21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7CA95514-2100-4573-8652-40E54F36F58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Arc 767">
              <a:extLst>
                <a:ext uri="{FF2B5EF4-FFF2-40B4-BE49-F238E27FC236}">
                  <a16:creationId xmlns:a16="http://schemas.microsoft.com/office/drawing/2014/main" id="{A4AA8F59-7B26-4161-9302-13943B41D75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3AE43C44-B995-409E-8566-E597D1E9594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28C900B3-861E-4285-9ADC-C5CF3E8BFEE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Arc 770">
              <a:extLst>
                <a:ext uri="{FF2B5EF4-FFF2-40B4-BE49-F238E27FC236}">
                  <a16:creationId xmlns:a16="http://schemas.microsoft.com/office/drawing/2014/main" id="{1A389C1E-D0EC-4DEA-B82A-6B1D14F0438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1EAEAB92-76D9-42DA-B235-D1130A660F2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3" name="Straight Connector 772">
              <a:extLst>
                <a:ext uri="{FF2B5EF4-FFF2-40B4-BE49-F238E27FC236}">
                  <a16:creationId xmlns:a16="http://schemas.microsoft.com/office/drawing/2014/main" id="{86100040-0EE7-49C2-8FD9-84BC63DF7AC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4" name="Group 773">
            <a:extLst>
              <a:ext uri="{FF2B5EF4-FFF2-40B4-BE49-F238E27FC236}">
                <a16:creationId xmlns:a16="http://schemas.microsoft.com/office/drawing/2014/main" id="{07E3AAB3-7752-4E13-8923-C4CBDF4DE110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75" name="Arc 774">
              <a:extLst>
                <a:ext uri="{FF2B5EF4-FFF2-40B4-BE49-F238E27FC236}">
                  <a16:creationId xmlns:a16="http://schemas.microsoft.com/office/drawing/2014/main" id="{4EEC10EB-AB7C-4129-B684-BD99CAC4E7A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6" name="Isosceles Triangle 775">
              <a:extLst>
                <a:ext uri="{FF2B5EF4-FFF2-40B4-BE49-F238E27FC236}">
                  <a16:creationId xmlns:a16="http://schemas.microsoft.com/office/drawing/2014/main" id="{A598A061-1523-4F40-827D-364A43EDDEB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77" name="Straight Connector 776">
              <a:extLst>
                <a:ext uri="{FF2B5EF4-FFF2-40B4-BE49-F238E27FC236}">
                  <a16:creationId xmlns:a16="http://schemas.microsoft.com/office/drawing/2014/main" id="{5F6BFA36-035A-4F50-AB31-A5FFB4A7AB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Straight Connector 777">
              <a:extLst>
                <a:ext uri="{FF2B5EF4-FFF2-40B4-BE49-F238E27FC236}">
                  <a16:creationId xmlns:a16="http://schemas.microsoft.com/office/drawing/2014/main" id="{DBFE0F54-C3C3-4D64-82B2-592C2EE729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6EA52759-ECEC-4059-A1C8-963578C46F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D980234B-E5E3-40B5-B614-8FC88903B81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7EC6718F-CAF3-4594-A8D1-C905EFEAE4D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6A002BDD-6B71-4F54-9A23-68E80C8584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2D66745C-07B8-4082-9DA6-AA80AD306AB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5F385F07-FB0C-41FE-AAEA-500D38989DC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Oval 784">
              <a:extLst>
                <a:ext uri="{FF2B5EF4-FFF2-40B4-BE49-F238E27FC236}">
                  <a16:creationId xmlns:a16="http://schemas.microsoft.com/office/drawing/2014/main" id="{6D56779A-FB07-4CE9-B788-53640B5C191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Arc 785">
              <a:extLst>
                <a:ext uri="{FF2B5EF4-FFF2-40B4-BE49-F238E27FC236}">
                  <a16:creationId xmlns:a16="http://schemas.microsoft.com/office/drawing/2014/main" id="{2F31C026-9C0A-47F1-8F40-BC73F10F401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2A53DB96-A896-4138-A6ED-D8603E2706E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8" name="Straight Connector 787">
              <a:extLst>
                <a:ext uri="{FF2B5EF4-FFF2-40B4-BE49-F238E27FC236}">
                  <a16:creationId xmlns:a16="http://schemas.microsoft.com/office/drawing/2014/main" id="{3CDE4798-FA98-4C6D-B687-876D293E5B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573A1B38-3A0D-4B6E-BB8F-1BE69563CFBA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790" name="Arc 789">
              <a:extLst>
                <a:ext uri="{FF2B5EF4-FFF2-40B4-BE49-F238E27FC236}">
                  <a16:creationId xmlns:a16="http://schemas.microsoft.com/office/drawing/2014/main" id="{FAD75233-1A54-4E42-91B1-08B805A3BAB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Isosceles Triangle 790">
              <a:extLst>
                <a:ext uri="{FF2B5EF4-FFF2-40B4-BE49-F238E27FC236}">
                  <a16:creationId xmlns:a16="http://schemas.microsoft.com/office/drawing/2014/main" id="{B509C7DA-B7F6-4811-90FC-7E3397DDE1B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2" name="Straight Connector 791">
              <a:extLst>
                <a:ext uri="{FF2B5EF4-FFF2-40B4-BE49-F238E27FC236}">
                  <a16:creationId xmlns:a16="http://schemas.microsoft.com/office/drawing/2014/main" id="{6A72E786-03AA-41DB-847B-E622AE6828B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Straight Connector 792">
              <a:extLst>
                <a:ext uri="{FF2B5EF4-FFF2-40B4-BE49-F238E27FC236}">
                  <a16:creationId xmlns:a16="http://schemas.microsoft.com/office/drawing/2014/main" id="{CE7D1F80-F026-4A54-A2C6-0ED63FFED4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812B9CA1-794A-47AA-8001-0B8E7685C2C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5D3F4C35-0904-4747-95DB-3B6630FA834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74D02F34-31B5-4216-8353-4A2A322D9DE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EAE89FBA-B3FB-4A74-9B87-44FC4966682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9D08AC73-BB8A-4296-BCBB-A07B8A396A0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2B9F60ED-E32C-4D26-8C30-9DF22974385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Oval 799">
              <a:extLst>
                <a:ext uri="{FF2B5EF4-FFF2-40B4-BE49-F238E27FC236}">
                  <a16:creationId xmlns:a16="http://schemas.microsoft.com/office/drawing/2014/main" id="{0229EB34-CC66-4222-A3B9-35E984E4A7B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Arc 800">
              <a:extLst>
                <a:ext uri="{FF2B5EF4-FFF2-40B4-BE49-F238E27FC236}">
                  <a16:creationId xmlns:a16="http://schemas.microsoft.com/office/drawing/2014/main" id="{4034097A-0806-4A20-B065-5E31C60556F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D9909EE3-F8C5-4D5B-9DCE-0A10C42D441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3" name="Straight Connector 802">
              <a:extLst>
                <a:ext uri="{FF2B5EF4-FFF2-40B4-BE49-F238E27FC236}">
                  <a16:creationId xmlns:a16="http://schemas.microsoft.com/office/drawing/2014/main" id="{7D9CF138-1C52-4C16-AD81-D035D9C61F2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DCDD6A2C-1A28-4F59-A25A-A9BAAC5AA279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805" name="Arc 804">
              <a:extLst>
                <a:ext uri="{FF2B5EF4-FFF2-40B4-BE49-F238E27FC236}">
                  <a16:creationId xmlns:a16="http://schemas.microsoft.com/office/drawing/2014/main" id="{01B99FEA-7EDE-420A-BAAE-F031D2CEB52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6" name="Isosceles Triangle 805">
              <a:extLst>
                <a:ext uri="{FF2B5EF4-FFF2-40B4-BE49-F238E27FC236}">
                  <a16:creationId xmlns:a16="http://schemas.microsoft.com/office/drawing/2014/main" id="{2315FF20-C41E-429B-8577-F8616B59ED3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7" name="Straight Connector 806">
              <a:extLst>
                <a:ext uri="{FF2B5EF4-FFF2-40B4-BE49-F238E27FC236}">
                  <a16:creationId xmlns:a16="http://schemas.microsoft.com/office/drawing/2014/main" id="{88D4F928-CD72-45DA-BD42-5504AB7346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1BB07976-9C71-49C8-B411-E089B3478B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5B77FD80-62D4-43C8-B236-C36B13920FD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888B5F3B-9EDC-494E-A701-686707CE827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B4267615-D0B6-4516-9583-B1C655F8849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B1BC863A-C630-43F1-9CDA-0214B9C03F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ABF57ECC-AA88-4F47-8DC4-6D10CE3CB84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489000BB-2597-4651-AABA-B3ED88DEDE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Oval 814">
              <a:extLst>
                <a:ext uri="{FF2B5EF4-FFF2-40B4-BE49-F238E27FC236}">
                  <a16:creationId xmlns:a16="http://schemas.microsoft.com/office/drawing/2014/main" id="{EC1CA2D9-3CA2-4152-B08B-792FE364938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Arc 815">
              <a:extLst>
                <a:ext uri="{FF2B5EF4-FFF2-40B4-BE49-F238E27FC236}">
                  <a16:creationId xmlns:a16="http://schemas.microsoft.com/office/drawing/2014/main" id="{06F2C774-91CB-46D8-9F19-F3AD2A7EFAA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75EF5156-DCCB-4631-8926-3E5D2DE4B41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4027F8D9-749F-4D5F-ABEE-FFF9963EDCC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CF83A408-8BEA-40C8-82AF-68D42F0A3D33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820" name="Arc 819">
              <a:extLst>
                <a:ext uri="{FF2B5EF4-FFF2-40B4-BE49-F238E27FC236}">
                  <a16:creationId xmlns:a16="http://schemas.microsoft.com/office/drawing/2014/main" id="{82CD36F9-ED4D-4F80-B3D1-A8A8DFCF2F2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1" name="Isosceles Triangle 820">
              <a:extLst>
                <a:ext uri="{FF2B5EF4-FFF2-40B4-BE49-F238E27FC236}">
                  <a16:creationId xmlns:a16="http://schemas.microsoft.com/office/drawing/2014/main" id="{2ED15A1C-1D97-4C2B-A8CE-1D7F7E2D932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2" name="Straight Connector 821">
              <a:extLst>
                <a:ext uri="{FF2B5EF4-FFF2-40B4-BE49-F238E27FC236}">
                  <a16:creationId xmlns:a16="http://schemas.microsoft.com/office/drawing/2014/main" id="{9196A1A4-AFB7-4D9B-B777-7C3560340A7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29E2527D-A5EB-4F3E-9EC7-FFEA5153E1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91E67491-1ABA-4885-8172-FB7521F765F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A832B685-6B6B-46A8-B0E8-D67417839C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E38B06D2-2B11-4E44-8341-EBAA1DC00D0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6C860457-1738-43EF-897E-57B267CC6D9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3A6BFF38-0740-4485-B708-6019FC342DD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649DC4E5-58D5-4401-BB76-44F5B9A27E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Oval 829">
              <a:extLst>
                <a:ext uri="{FF2B5EF4-FFF2-40B4-BE49-F238E27FC236}">
                  <a16:creationId xmlns:a16="http://schemas.microsoft.com/office/drawing/2014/main" id="{E4C1E227-373D-4631-8805-74D74D0C78D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Arc 830">
              <a:extLst>
                <a:ext uri="{FF2B5EF4-FFF2-40B4-BE49-F238E27FC236}">
                  <a16:creationId xmlns:a16="http://schemas.microsoft.com/office/drawing/2014/main" id="{088396E3-10A5-4799-BE4D-33F25DC82E3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EC2B7C4B-8D45-4E06-B346-3AD2E97A7B4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3" name="Straight Connector 832">
              <a:extLst>
                <a:ext uri="{FF2B5EF4-FFF2-40B4-BE49-F238E27FC236}">
                  <a16:creationId xmlns:a16="http://schemas.microsoft.com/office/drawing/2014/main" id="{2D284D59-B713-4EB6-8FE4-B1D9D29EE76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4" name="Group 833">
            <a:extLst>
              <a:ext uri="{FF2B5EF4-FFF2-40B4-BE49-F238E27FC236}">
                <a16:creationId xmlns:a16="http://schemas.microsoft.com/office/drawing/2014/main" id="{AB1C1F6B-4F01-4BC5-A271-0E4C5E69ED23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835" name="Arc 834">
              <a:extLst>
                <a:ext uri="{FF2B5EF4-FFF2-40B4-BE49-F238E27FC236}">
                  <a16:creationId xmlns:a16="http://schemas.microsoft.com/office/drawing/2014/main" id="{9B143908-71D1-4815-8121-DD6D8A541E0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6" name="Isosceles Triangle 835">
              <a:extLst>
                <a:ext uri="{FF2B5EF4-FFF2-40B4-BE49-F238E27FC236}">
                  <a16:creationId xmlns:a16="http://schemas.microsoft.com/office/drawing/2014/main" id="{F587BB56-FDB6-425E-8C14-32C03B29FCB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7" name="Straight Connector 836">
              <a:extLst>
                <a:ext uri="{FF2B5EF4-FFF2-40B4-BE49-F238E27FC236}">
                  <a16:creationId xmlns:a16="http://schemas.microsoft.com/office/drawing/2014/main" id="{9EEF3D55-14F9-4420-AB05-8392E2D48C6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D762C939-F159-42C1-A122-29D46127FE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0D30212A-35BF-4036-A5D8-6C478DF346C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8FE48B3E-F33B-4E43-8DE1-5A94FB1F41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B8EF990E-EC7A-4B54-A6DD-18E4FBBF3E9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8C14E31A-9AEC-423D-8C59-12FD080B5EF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B80862A0-726B-4DBE-9201-26193804A24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15AE48B7-2873-4718-BA70-34D0BCAC754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Oval 844">
              <a:extLst>
                <a:ext uri="{FF2B5EF4-FFF2-40B4-BE49-F238E27FC236}">
                  <a16:creationId xmlns:a16="http://schemas.microsoft.com/office/drawing/2014/main" id="{3B6BC9C6-0EF7-4BD8-B4CA-AE9E2C2564D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Arc 845">
              <a:extLst>
                <a:ext uri="{FF2B5EF4-FFF2-40B4-BE49-F238E27FC236}">
                  <a16:creationId xmlns:a16="http://schemas.microsoft.com/office/drawing/2014/main" id="{E4AA936B-F866-491F-B4EC-D925EBC9650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154B2498-F70F-4ECC-B595-F097BDC473C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8" name="Straight Connector 847">
              <a:extLst>
                <a:ext uri="{FF2B5EF4-FFF2-40B4-BE49-F238E27FC236}">
                  <a16:creationId xmlns:a16="http://schemas.microsoft.com/office/drawing/2014/main" id="{C2EBF312-756D-4A20-8C60-EDE8B468D38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ACC96B45-43A3-4DA1-9377-64C22C5E2BD8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850" name="Arc 849">
              <a:extLst>
                <a:ext uri="{FF2B5EF4-FFF2-40B4-BE49-F238E27FC236}">
                  <a16:creationId xmlns:a16="http://schemas.microsoft.com/office/drawing/2014/main" id="{939F460C-9CFF-4BF4-9372-AF66CC6CA3C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1" name="Isosceles Triangle 850">
              <a:extLst>
                <a:ext uri="{FF2B5EF4-FFF2-40B4-BE49-F238E27FC236}">
                  <a16:creationId xmlns:a16="http://schemas.microsoft.com/office/drawing/2014/main" id="{5C9DF1DF-52B4-4137-A85C-AFAE36EBE29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2" name="Straight Connector 851">
              <a:extLst>
                <a:ext uri="{FF2B5EF4-FFF2-40B4-BE49-F238E27FC236}">
                  <a16:creationId xmlns:a16="http://schemas.microsoft.com/office/drawing/2014/main" id="{88659A36-5AB5-4F28-B32A-7A46965B3DD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EF94DD32-88B6-4A86-8581-1A7EADF326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C5503DA1-1034-4628-BD0A-44223ACACFD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EFC022ED-46B9-4669-80B8-9661CAFF7E1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53719143-344B-4CBC-AD1D-1F1F1E7C02E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0261A7ED-7860-4F94-BBB9-F7BE863FDA7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5B559C8A-92BC-4328-B28C-DAD69CA2160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286AE376-B36A-4B3D-A2DC-A26773C1252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Oval 859">
              <a:extLst>
                <a:ext uri="{FF2B5EF4-FFF2-40B4-BE49-F238E27FC236}">
                  <a16:creationId xmlns:a16="http://schemas.microsoft.com/office/drawing/2014/main" id="{E219239D-BFDF-4163-AE03-4B808C4120E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Arc 860">
              <a:extLst>
                <a:ext uri="{FF2B5EF4-FFF2-40B4-BE49-F238E27FC236}">
                  <a16:creationId xmlns:a16="http://schemas.microsoft.com/office/drawing/2014/main" id="{769C031D-D5BA-4600-A046-A74C290BC1D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709C195A-67DD-4588-A823-A9403306519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3" name="Straight Connector 862">
              <a:extLst>
                <a:ext uri="{FF2B5EF4-FFF2-40B4-BE49-F238E27FC236}">
                  <a16:creationId xmlns:a16="http://schemas.microsoft.com/office/drawing/2014/main" id="{CC2EAAC2-FB52-4CCE-AA86-D6A60F8C53B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F0B9EC24-3BA2-4C80-B5E5-F5EC2EE497D5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65" name="Arc 864">
              <a:extLst>
                <a:ext uri="{FF2B5EF4-FFF2-40B4-BE49-F238E27FC236}">
                  <a16:creationId xmlns:a16="http://schemas.microsoft.com/office/drawing/2014/main" id="{F30373F4-AD5C-4ECA-8322-69BB4706E4B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6" name="Isosceles Triangle 865">
              <a:extLst>
                <a:ext uri="{FF2B5EF4-FFF2-40B4-BE49-F238E27FC236}">
                  <a16:creationId xmlns:a16="http://schemas.microsoft.com/office/drawing/2014/main" id="{5EEAA686-FDE5-48E3-A7CB-CF7E5A7B13C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8378D3F1-5B0D-44B8-964A-151CA0B79FE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8" name="Straight Connector 867">
              <a:extLst>
                <a:ext uri="{FF2B5EF4-FFF2-40B4-BE49-F238E27FC236}">
                  <a16:creationId xmlns:a16="http://schemas.microsoft.com/office/drawing/2014/main" id="{34525A05-49DB-4431-87B3-2208570541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99D4942E-2DDE-4315-86C0-5B8DC43AF57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E7541EEB-499E-48C4-A26A-A3376747F6B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30D60101-658D-4C6A-AA7B-DF412930BDB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1D61EE9F-63A0-4614-91B1-947AC0DB56F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8748223B-02AD-4AF8-BD95-5950F6D8D1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37E02BC0-37F7-4E21-90EF-DD6E200A562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Oval 874">
              <a:extLst>
                <a:ext uri="{FF2B5EF4-FFF2-40B4-BE49-F238E27FC236}">
                  <a16:creationId xmlns:a16="http://schemas.microsoft.com/office/drawing/2014/main" id="{B6EE021E-6C87-4C80-A0A9-BB43738B4CF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Arc 875">
              <a:extLst>
                <a:ext uri="{FF2B5EF4-FFF2-40B4-BE49-F238E27FC236}">
                  <a16:creationId xmlns:a16="http://schemas.microsoft.com/office/drawing/2014/main" id="{E5DC1687-ECBA-44F4-B04B-B5156BED54F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43C876A6-CF43-4297-B28F-9F0E05C1B68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8" name="Straight Connector 877">
              <a:extLst>
                <a:ext uri="{FF2B5EF4-FFF2-40B4-BE49-F238E27FC236}">
                  <a16:creationId xmlns:a16="http://schemas.microsoft.com/office/drawing/2014/main" id="{A7FF7305-A972-41CD-9B70-6C8E880B218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9" name="Group 878">
            <a:extLst>
              <a:ext uri="{FF2B5EF4-FFF2-40B4-BE49-F238E27FC236}">
                <a16:creationId xmlns:a16="http://schemas.microsoft.com/office/drawing/2014/main" id="{C37DAD42-1E69-4A1E-9672-F0BFDE33DE07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80" name="Arc 879">
              <a:extLst>
                <a:ext uri="{FF2B5EF4-FFF2-40B4-BE49-F238E27FC236}">
                  <a16:creationId xmlns:a16="http://schemas.microsoft.com/office/drawing/2014/main" id="{00FCEDFC-240B-4BE7-8346-E451D439A0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1" name="Isosceles Triangle 880">
              <a:extLst>
                <a:ext uri="{FF2B5EF4-FFF2-40B4-BE49-F238E27FC236}">
                  <a16:creationId xmlns:a16="http://schemas.microsoft.com/office/drawing/2014/main" id="{9E7F2BEA-B112-4A67-A0D7-27E10AA9B98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2" name="Straight Connector 881">
              <a:extLst>
                <a:ext uri="{FF2B5EF4-FFF2-40B4-BE49-F238E27FC236}">
                  <a16:creationId xmlns:a16="http://schemas.microsoft.com/office/drawing/2014/main" id="{FD06B631-CC89-423B-A794-B0DFE4799CE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Straight Connector 882">
              <a:extLst>
                <a:ext uri="{FF2B5EF4-FFF2-40B4-BE49-F238E27FC236}">
                  <a16:creationId xmlns:a16="http://schemas.microsoft.com/office/drawing/2014/main" id="{5FF35395-2BD9-43A3-B68A-A3BF1EF0BC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4931CDE0-36A6-4634-A9CD-7ACB7C5D349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D32FECB6-8FFA-4F44-999C-03444688D2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0091E5C5-0B34-45AD-8443-E5723317300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9EA7EF95-480F-4F4F-917E-1F2989C1C89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4D0B120F-D222-47E0-95DD-3176E46ED6C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6CD1760A-C18C-4F7B-9229-FE6F43EAEBD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Oval 889">
              <a:extLst>
                <a:ext uri="{FF2B5EF4-FFF2-40B4-BE49-F238E27FC236}">
                  <a16:creationId xmlns:a16="http://schemas.microsoft.com/office/drawing/2014/main" id="{9EEDF8FA-7612-479E-B19F-E9AA995D615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Arc 890">
              <a:extLst>
                <a:ext uri="{FF2B5EF4-FFF2-40B4-BE49-F238E27FC236}">
                  <a16:creationId xmlns:a16="http://schemas.microsoft.com/office/drawing/2014/main" id="{8717ECEE-DA19-47B0-96DE-B571ABE946C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F18061CA-48AB-4742-B415-657BCB34FC2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3" name="Straight Connector 892">
              <a:extLst>
                <a:ext uri="{FF2B5EF4-FFF2-40B4-BE49-F238E27FC236}">
                  <a16:creationId xmlns:a16="http://schemas.microsoft.com/office/drawing/2014/main" id="{F445BCEF-FB85-4A38-A9E1-A83BD1E5D5D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A3353ACD-9719-41A3-9019-9EEFA7FD1255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895" name="Arc 894">
              <a:extLst>
                <a:ext uri="{FF2B5EF4-FFF2-40B4-BE49-F238E27FC236}">
                  <a16:creationId xmlns:a16="http://schemas.microsoft.com/office/drawing/2014/main" id="{F268E7AC-F054-4F7A-9888-86A94DCFD8C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6" name="Isosceles Triangle 895">
              <a:extLst>
                <a:ext uri="{FF2B5EF4-FFF2-40B4-BE49-F238E27FC236}">
                  <a16:creationId xmlns:a16="http://schemas.microsoft.com/office/drawing/2014/main" id="{18738EDE-EBBE-4918-9179-12DE57F081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7" name="Straight Connector 896">
              <a:extLst>
                <a:ext uri="{FF2B5EF4-FFF2-40B4-BE49-F238E27FC236}">
                  <a16:creationId xmlns:a16="http://schemas.microsoft.com/office/drawing/2014/main" id="{0CCC0D12-30D1-481E-A5CF-249AF60F060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F9AA85C0-F6D4-4EEE-975B-C5EDBB39EF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2D019DBD-3188-454F-B571-D242EE8C739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D37A4523-C196-4788-8440-DAF275303EC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F655F7EA-C994-4C95-9BEC-5A6EB55ABC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C575FDB6-FD54-4CDF-8E39-9FB997447B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CD420648-79B5-47DF-9F33-50BAE7DA5C0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C4C1B9DA-89BF-40F5-9F5F-55C6F17F849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Oval 904">
              <a:extLst>
                <a:ext uri="{FF2B5EF4-FFF2-40B4-BE49-F238E27FC236}">
                  <a16:creationId xmlns:a16="http://schemas.microsoft.com/office/drawing/2014/main" id="{20D459E0-9B00-46C3-BBFB-D797D9F76EE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Arc 905">
              <a:extLst>
                <a:ext uri="{FF2B5EF4-FFF2-40B4-BE49-F238E27FC236}">
                  <a16:creationId xmlns:a16="http://schemas.microsoft.com/office/drawing/2014/main" id="{967C47DF-5203-4C0A-B1D2-022F31AD192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C0F4836B-8DC1-4E4B-B6D1-92B811D1415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8" name="Straight Connector 907">
              <a:extLst>
                <a:ext uri="{FF2B5EF4-FFF2-40B4-BE49-F238E27FC236}">
                  <a16:creationId xmlns:a16="http://schemas.microsoft.com/office/drawing/2014/main" id="{4ABD9692-8703-483F-8789-B6F211AB633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9" name="Group 908">
            <a:extLst>
              <a:ext uri="{FF2B5EF4-FFF2-40B4-BE49-F238E27FC236}">
                <a16:creationId xmlns:a16="http://schemas.microsoft.com/office/drawing/2014/main" id="{8C627ABE-5384-4713-AB0E-C9F8166A2F61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910" name="Arc 909">
              <a:extLst>
                <a:ext uri="{FF2B5EF4-FFF2-40B4-BE49-F238E27FC236}">
                  <a16:creationId xmlns:a16="http://schemas.microsoft.com/office/drawing/2014/main" id="{0BE18753-F4F2-4F7B-A7BF-3187FFDA5B9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1" name="Isosceles Triangle 910">
              <a:extLst>
                <a:ext uri="{FF2B5EF4-FFF2-40B4-BE49-F238E27FC236}">
                  <a16:creationId xmlns:a16="http://schemas.microsoft.com/office/drawing/2014/main" id="{4F5EF5A0-0FEF-446F-88C1-9C44209AE1A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2" name="Straight Connector 911">
              <a:extLst>
                <a:ext uri="{FF2B5EF4-FFF2-40B4-BE49-F238E27FC236}">
                  <a16:creationId xmlns:a16="http://schemas.microsoft.com/office/drawing/2014/main" id="{DBADA3A3-9FAC-4BAB-935E-813EBCBDF65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BB610E3A-553C-4574-BB5B-CEEB189124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CE1C6396-F69A-4336-B4ED-5A9F5196EF7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3DCA51E9-84E9-4558-9E53-84DC906F2BA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606BB8B9-817A-412B-A47B-F7A6E86E5C9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4C877EA3-50DC-4351-ABA6-73E933F10AC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D5B03228-1D61-49D5-8F9F-6CF7725B731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D711E143-BF97-43F4-9BBE-DF7417C8F61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157963CE-9CE9-4AED-A604-70C7DA9C57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Arc 920">
              <a:extLst>
                <a:ext uri="{FF2B5EF4-FFF2-40B4-BE49-F238E27FC236}">
                  <a16:creationId xmlns:a16="http://schemas.microsoft.com/office/drawing/2014/main" id="{DE234E2C-8A1E-47C0-95C4-CE9BF959CC3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888A1B4C-022A-4072-95EB-1E32C7E9F6C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3" name="Straight Connector 922">
              <a:extLst>
                <a:ext uri="{FF2B5EF4-FFF2-40B4-BE49-F238E27FC236}">
                  <a16:creationId xmlns:a16="http://schemas.microsoft.com/office/drawing/2014/main" id="{B43C6CFE-CAD3-43CF-B8FC-71931B3BBB9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4" name="Group 923">
            <a:extLst>
              <a:ext uri="{FF2B5EF4-FFF2-40B4-BE49-F238E27FC236}">
                <a16:creationId xmlns:a16="http://schemas.microsoft.com/office/drawing/2014/main" id="{70703ABB-48F9-4322-AF48-5CEC71DD02FE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925" name="Arc 924">
              <a:extLst>
                <a:ext uri="{FF2B5EF4-FFF2-40B4-BE49-F238E27FC236}">
                  <a16:creationId xmlns:a16="http://schemas.microsoft.com/office/drawing/2014/main" id="{3F4BDB27-8888-45A5-8461-7EF882EF0EE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6" name="Isosceles Triangle 925">
              <a:extLst>
                <a:ext uri="{FF2B5EF4-FFF2-40B4-BE49-F238E27FC236}">
                  <a16:creationId xmlns:a16="http://schemas.microsoft.com/office/drawing/2014/main" id="{1D7C52E7-50F7-4B98-AA13-3FB1F10DC34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7" name="Straight Connector 926">
              <a:extLst>
                <a:ext uri="{FF2B5EF4-FFF2-40B4-BE49-F238E27FC236}">
                  <a16:creationId xmlns:a16="http://schemas.microsoft.com/office/drawing/2014/main" id="{AC03A315-E5F0-47F2-8C2D-5F2222CB9CF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BFD71F46-2922-4710-94E0-0586D6D827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8D2B8C16-D177-43A8-8BFA-C6F71C7386D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C6BC9F7C-FCA4-4CDA-A2E8-9B8D960F600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89E11A21-CDD8-4D22-9261-AC80D04CBA2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1332F842-94A2-4D72-9556-48D9C65F2B1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995079AB-1FAD-49DB-A1FE-14FB201D8AB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33B6BD1E-4F8C-4ACF-9C56-52A161B4F73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Oval 934">
              <a:extLst>
                <a:ext uri="{FF2B5EF4-FFF2-40B4-BE49-F238E27FC236}">
                  <a16:creationId xmlns:a16="http://schemas.microsoft.com/office/drawing/2014/main" id="{814585AA-7DE1-4E7B-881C-915C9293821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Arc 935">
              <a:extLst>
                <a:ext uri="{FF2B5EF4-FFF2-40B4-BE49-F238E27FC236}">
                  <a16:creationId xmlns:a16="http://schemas.microsoft.com/office/drawing/2014/main" id="{0B4B1BF4-FDF7-472B-ABC7-46307BEDB65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E71A1346-5B49-42EE-83C1-44553E38C71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8" name="Straight Connector 937">
              <a:extLst>
                <a:ext uri="{FF2B5EF4-FFF2-40B4-BE49-F238E27FC236}">
                  <a16:creationId xmlns:a16="http://schemas.microsoft.com/office/drawing/2014/main" id="{2C962DF0-A335-467E-9A15-77EDB249F5D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5AD4F01F-AD52-444E-9D13-6D89DA083D29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940" name="Arc 939">
              <a:extLst>
                <a:ext uri="{FF2B5EF4-FFF2-40B4-BE49-F238E27FC236}">
                  <a16:creationId xmlns:a16="http://schemas.microsoft.com/office/drawing/2014/main" id="{90DD53E3-A790-4FDC-9D64-D9068AECE57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1" name="Isosceles Triangle 940">
              <a:extLst>
                <a:ext uri="{FF2B5EF4-FFF2-40B4-BE49-F238E27FC236}">
                  <a16:creationId xmlns:a16="http://schemas.microsoft.com/office/drawing/2014/main" id="{EAADAAA6-A3D1-431F-A68C-23634BB0FB4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2" name="Straight Connector 941">
              <a:extLst>
                <a:ext uri="{FF2B5EF4-FFF2-40B4-BE49-F238E27FC236}">
                  <a16:creationId xmlns:a16="http://schemas.microsoft.com/office/drawing/2014/main" id="{3F1DDBE4-D113-483C-B1E6-8C62A61A80C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Straight Connector 942">
              <a:extLst>
                <a:ext uri="{FF2B5EF4-FFF2-40B4-BE49-F238E27FC236}">
                  <a16:creationId xmlns:a16="http://schemas.microsoft.com/office/drawing/2014/main" id="{BBCD03BD-2D61-4193-9D39-D041FE0573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77A7E216-8D08-4051-A3D3-54E72CFCB8A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01382638-B524-4F61-BB4C-0F9E50CF8E4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8198410A-F026-4808-9678-0622C570386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2A7C6986-535F-4FB7-B1C6-64B9D0BC11F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833D16F8-691D-4338-AA2C-0C52BC9EC1F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245BF4BE-4F75-4D4B-BDD9-C0FB7670EDF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Oval 949">
              <a:extLst>
                <a:ext uri="{FF2B5EF4-FFF2-40B4-BE49-F238E27FC236}">
                  <a16:creationId xmlns:a16="http://schemas.microsoft.com/office/drawing/2014/main" id="{DEE5A69E-7B78-4A62-9FFC-7968517C9FE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Arc 950">
              <a:extLst>
                <a:ext uri="{FF2B5EF4-FFF2-40B4-BE49-F238E27FC236}">
                  <a16:creationId xmlns:a16="http://schemas.microsoft.com/office/drawing/2014/main" id="{6E8080CD-3A37-41A9-A5BD-DD4619CF949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6063FD53-BA13-433A-8D16-51B48E005C6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3" name="Straight Connector 952">
              <a:extLst>
                <a:ext uri="{FF2B5EF4-FFF2-40B4-BE49-F238E27FC236}">
                  <a16:creationId xmlns:a16="http://schemas.microsoft.com/office/drawing/2014/main" id="{F9A25D9F-9B74-4931-9480-B9DE6BFA661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4" name="Group 953">
            <a:extLst>
              <a:ext uri="{FF2B5EF4-FFF2-40B4-BE49-F238E27FC236}">
                <a16:creationId xmlns:a16="http://schemas.microsoft.com/office/drawing/2014/main" id="{6210F2E6-0DE8-4FF1-ADC5-9DE6AE4CD403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955" name="Arc 954">
              <a:extLst>
                <a:ext uri="{FF2B5EF4-FFF2-40B4-BE49-F238E27FC236}">
                  <a16:creationId xmlns:a16="http://schemas.microsoft.com/office/drawing/2014/main" id="{9EA4A2E5-F4BB-43E4-A07C-01097F493E2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6" name="Isosceles Triangle 955">
              <a:extLst>
                <a:ext uri="{FF2B5EF4-FFF2-40B4-BE49-F238E27FC236}">
                  <a16:creationId xmlns:a16="http://schemas.microsoft.com/office/drawing/2014/main" id="{9DEA4D91-EBD3-41C0-8632-A3E2113A6CD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7" name="Straight Connector 956">
              <a:extLst>
                <a:ext uri="{FF2B5EF4-FFF2-40B4-BE49-F238E27FC236}">
                  <a16:creationId xmlns:a16="http://schemas.microsoft.com/office/drawing/2014/main" id="{D174C69C-9CFE-434B-9EC4-5D2F2BA8E13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95F9E3B2-AB9F-4C0A-B43D-2676D21B6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26B3956E-335C-4E09-AB62-262AB323307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1DA1FC50-243D-4547-80C4-9D1AE198CFA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1F7D5437-DC62-49E3-8BB5-39FA5EFC0C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80EC2F72-F4CC-40D6-AB24-7C3CF3F9AF0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AF3CD6C3-B056-4BFE-8918-1057563F590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E429A0C1-5B12-40D0-BD6C-BB87750611A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Oval 964">
              <a:extLst>
                <a:ext uri="{FF2B5EF4-FFF2-40B4-BE49-F238E27FC236}">
                  <a16:creationId xmlns:a16="http://schemas.microsoft.com/office/drawing/2014/main" id="{4707D61D-C1CC-4EAB-B522-E6C987CE64A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Arc 965">
              <a:extLst>
                <a:ext uri="{FF2B5EF4-FFF2-40B4-BE49-F238E27FC236}">
                  <a16:creationId xmlns:a16="http://schemas.microsoft.com/office/drawing/2014/main" id="{198FFFD0-FFD5-4568-89BC-E7650514CBE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0B5D0DA5-D1F8-4073-BFA1-6A04FB3C4D2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8" name="Straight Connector 967">
              <a:extLst>
                <a:ext uri="{FF2B5EF4-FFF2-40B4-BE49-F238E27FC236}">
                  <a16:creationId xmlns:a16="http://schemas.microsoft.com/office/drawing/2014/main" id="{087ECCD3-2999-470C-9B6E-C9809C4B5D6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9" name="Group 968">
            <a:extLst>
              <a:ext uri="{FF2B5EF4-FFF2-40B4-BE49-F238E27FC236}">
                <a16:creationId xmlns:a16="http://schemas.microsoft.com/office/drawing/2014/main" id="{C9237690-6B44-434E-AAEA-19A11EFB83EA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70" name="Arc 969">
              <a:extLst>
                <a:ext uri="{FF2B5EF4-FFF2-40B4-BE49-F238E27FC236}">
                  <a16:creationId xmlns:a16="http://schemas.microsoft.com/office/drawing/2014/main" id="{A5FDA9BE-9972-4B3D-92A8-7B083DF8E2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Isosceles Triangle 970">
              <a:extLst>
                <a:ext uri="{FF2B5EF4-FFF2-40B4-BE49-F238E27FC236}">
                  <a16:creationId xmlns:a16="http://schemas.microsoft.com/office/drawing/2014/main" id="{30BFBEAA-4856-49DF-AAB1-4B6E0DF6945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2" name="Straight Connector 971">
              <a:extLst>
                <a:ext uri="{FF2B5EF4-FFF2-40B4-BE49-F238E27FC236}">
                  <a16:creationId xmlns:a16="http://schemas.microsoft.com/office/drawing/2014/main" id="{A2D5800E-CDD5-438E-9CC3-164EE79610B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Straight Connector 972">
              <a:extLst>
                <a:ext uri="{FF2B5EF4-FFF2-40B4-BE49-F238E27FC236}">
                  <a16:creationId xmlns:a16="http://schemas.microsoft.com/office/drawing/2014/main" id="{4A8BABE7-8D01-4F86-9341-367C935274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484072E3-A1F9-477B-BA28-87D2BD95B0A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DDA7597F-3D01-4503-9414-FD8DD1E86CC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110DB7AF-0513-4227-AB07-18188D831E5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FA994EA5-80EF-4B1F-9260-FB4034A5748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6385809E-1FD2-46A6-B2B9-FD313C95768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CC9CA800-EAE9-4E5A-A4EF-9706C56676C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Oval 979">
              <a:extLst>
                <a:ext uri="{FF2B5EF4-FFF2-40B4-BE49-F238E27FC236}">
                  <a16:creationId xmlns:a16="http://schemas.microsoft.com/office/drawing/2014/main" id="{33380852-80FF-48AD-A18F-579BBFCF30E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Arc 980">
              <a:extLst>
                <a:ext uri="{FF2B5EF4-FFF2-40B4-BE49-F238E27FC236}">
                  <a16:creationId xmlns:a16="http://schemas.microsoft.com/office/drawing/2014/main" id="{F021588B-D1EC-42AD-BB1F-B932EC20689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A4849D0B-8B9A-4914-A0CA-A8331A4ED76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3" name="Straight Connector 982">
              <a:extLst>
                <a:ext uri="{FF2B5EF4-FFF2-40B4-BE49-F238E27FC236}">
                  <a16:creationId xmlns:a16="http://schemas.microsoft.com/office/drawing/2014/main" id="{CDECA4E9-EA4D-4AA1-A9D3-3FE6D3431F4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4" name="Group 983">
            <a:extLst>
              <a:ext uri="{FF2B5EF4-FFF2-40B4-BE49-F238E27FC236}">
                <a16:creationId xmlns:a16="http://schemas.microsoft.com/office/drawing/2014/main" id="{9609A094-5E43-496D-A3A0-25BB5F741D8D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985" name="Arc 984">
              <a:extLst>
                <a:ext uri="{FF2B5EF4-FFF2-40B4-BE49-F238E27FC236}">
                  <a16:creationId xmlns:a16="http://schemas.microsoft.com/office/drawing/2014/main" id="{30BEFB52-9E8B-4305-9648-98C03C96794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Isosceles Triangle 985">
              <a:extLst>
                <a:ext uri="{FF2B5EF4-FFF2-40B4-BE49-F238E27FC236}">
                  <a16:creationId xmlns:a16="http://schemas.microsoft.com/office/drawing/2014/main" id="{D977A93C-3E4F-49E9-81DB-9AB947C0E73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7" name="Straight Connector 986">
              <a:extLst>
                <a:ext uri="{FF2B5EF4-FFF2-40B4-BE49-F238E27FC236}">
                  <a16:creationId xmlns:a16="http://schemas.microsoft.com/office/drawing/2014/main" id="{7EEF9781-A9C0-4906-B326-A48258DF165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B9BF86CD-C48C-47D4-B617-FC14C342EE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79AFA6DB-5DC5-4A4C-B1ED-D6F3E24CAFB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451F1B3E-A232-4EA5-A3ED-199FCAE2132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253E64AC-F962-46CE-AA07-444B419E4BE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DD5AA266-0043-48C1-B16F-04047BEE7EA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658EFB1B-005E-4621-A65D-1D8D7A7BC79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1CD9079F-18CF-4460-B044-9BC878777D8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Oval 994">
              <a:extLst>
                <a:ext uri="{FF2B5EF4-FFF2-40B4-BE49-F238E27FC236}">
                  <a16:creationId xmlns:a16="http://schemas.microsoft.com/office/drawing/2014/main" id="{ECA9D980-8C3C-4C2B-BC6D-21C75B02185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Arc 995">
              <a:extLst>
                <a:ext uri="{FF2B5EF4-FFF2-40B4-BE49-F238E27FC236}">
                  <a16:creationId xmlns:a16="http://schemas.microsoft.com/office/drawing/2014/main" id="{4EE0A4F2-8515-49DB-B3FD-8A2C26056BD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D787511F-3443-4618-BEC4-43BCDEA46A4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8" name="Straight Connector 997">
              <a:extLst>
                <a:ext uri="{FF2B5EF4-FFF2-40B4-BE49-F238E27FC236}">
                  <a16:creationId xmlns:a16="http://schemas.microsoft.com/office/drawing/2014/main" id="{DBDCEF56-DCE4-49FA-A160-C07FCC12B82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9" name="Group 998">
            <a:extLst>
              <a:ext uri="{FF2B5EF4-FFF2-40B4-BE49-F238E27FC236}">
                <a16:creationId xmlns:a16="http://schemas.microsoft.com/office/drawing/2014/main" id="{5AFA2E47-949F-4D1F-9736-580B501C55DF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000" name="Arc 999">
              <a:extLst>
                <a:ext uri="{FF2B5EF4-FFF2-40B4-BE49-F238E27FC236}">
                  <a16:creationId xmlns:a16="http://schemas.microsoft.com/office/drawing/2014/main" id="{5A85E8F0-145A-4206-BAAD-8FCE0916B28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Isosceles Triangle 1000">
              <a:extLst>
                <a:ext uri="{FF2B5EF4-FFF2-40B4-BE49-F238E27FC236}">
                  <a16:creationId xmlns:a16="http://schemas.microsoft.com/office/drawing/2014/main" id="{498B7BFC-7CBA-4912-91C1-8C902C39700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2" name="Straight Connector 1001">
              <a:extLst>
                <a:ext uri="{FF2B5EF4-FFF2-40B4-BE49-F238E27FC236}">
                  <a16:creationId xmlns:a16="http://schemas.microsoft.com/office/drawing/2014/main" id="{BA4845DC-1156-4EFE-966D-4C093D0AFB0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95075AEC-44A3-4204-93F3-8D337263A7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6B04FAA2-04FF-448C-852F-81E1980919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9D334192-9946-47B7-978E-EDA73AD78C3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C814796B-FFA0-4690-889B-11EB0E61E4D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7F6C6FBB-2208-402D-8332-96FB8929B8A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6891C95A-4EF0-4D7C-9523-778C39A0027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13C465DE-FEC5-4888-8FDA-3FB5C37F6E3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Oval 1009">
              <a:extLst>
                <a:ext uri="{FF2B5EF4-FFF2-40B4-BE49-F238E27FC236}">
                  <a16:creationId xmlns:a16="http://schemas.microsoft.com/office/drawing/2014/main" id="{CE3123FF-85FD-41E1-BB01-2145DA97EDB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Arc 1010">
              <a:extLst>
                <a:ext uri="{FF2B5EF4-FFF2-40B4-BE49-F238E27FC236}">
                  <a16:creationId xmlns:a16="http://schemas.microsoft.com/office/drawing/2014/main" id="{D6507ECC-1A91-4240-96A2-321348B5327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3966010E-E68E-4340-A9B4-7DC90F9F6D2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3" name="Straight Connector 1012">
              <a:extLst>
                <a:ext uri="{FF2B5EF4-FFF2-40B4-BE49-F238E27FC236}">
                  <a16:creationId xmlns:a16="http://schemas.microsoft.com/office/drawing/2014/main" id="{CC25E333-E001-42D1-9BDE-C4F388C500A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615DEEAF-F20A-4B95-8E3C-9446538103A3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015" name="Arc 1014">
              <a:extLst>
                <a:ext uri="{FF2B5EF4-FFF2-40B4-BE49-F238E27FC236}">
                  <a16:creationId xmlns:a16="http://schemas.microsoft.com/office/drawing/2014/main" id="{2A6607AD-3B08-46F4-BAFC-E1B8AA49420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6" name="Isosceles Triangle 1015">
              <a:extLst>
                <a:ext uri="{FF2B5EF4-FFF2-40B4-BE49-F238E27FC236}">
                  <a16:creationId xmlns:a16="http://schemas.microsoft.com/office/drawing/2014/main" id="{296FD1A1-FE9C-4EEC-AB7F-BC429DEB5D4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7" name="Straight Connector 1016">
              <a:extLst>
                <a:ext uri="{FF2B5EF4-FFF2-40B4-BE49-F238E27FC236}">
                  <a16:creationId xmlns:a16="http://schemas.microsoft.com/office/drawing/2014/main" id="{D106C81A-24DC-4DB5-9675-148B9044570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Straight Connector 1017">
              <a:extLst>
                <a:ext uri="{FF2B5EF4-FFF2-40B4-BE49-F238E27FC236}">
                  <a16:creationId xmlns:a16="http://schemas.microsoft.com/office/drawing/2014/main" id="{D96910D2-6BB8-49DA-BCDE-FE32273CDE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0941F8E8-8A34-43C0-9D24-569596F3AB6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3FC16DCB-2372-43F0-BAF6-F62A9AADFFB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E2699494-98BC-4191-93EC-0CFBBF694A6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952F5583-F577-45C4-8100-CE1410E5648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Arc 1022">
              <a:extLst>
                <a:ext uri="{FF2B5EF4-FFF2-40B4-BE49-F238E27FC236}">
                  <a16:creationId xmlns:a16="http://schemas.microsoft.com/office/drawing/2014/main" id="{C16A2386-7D37-4112-9330-7CA94A77136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358367C3-6721-43A0-B3BB-4239C6B82F3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7EFB32D4-223B-4855-B06A-B356B264B93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Arc 1025">
              <a:extLst>
                <a:ext uri="{FF2B5EF4-FFF2-40B4-BE49-F238E27FC236}">
                  <a16:creationId xmlns:a16="http://schemas.microsoft.com/office/drawing/2014/main" id="{48EEC252-E216-4EF6-98F3-78A9D9FFC22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BFAD36A1-4AAA-4093-9C2B-0BD04A812FA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8" name="Straight Connector 1027">
              <a:extLst>
                <a:ext uri="{FF2B5EF4-FFF2-40B4-BE49-F238E27FC236}">
                  <a16:creationId xmlns:a16="http://schemas.microsoft.com/office/drawing/2014/main" id="{25562BED-7D41-4E68-992C-831AD92D8D4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E574565A-D6A7-4220-AAC0-75873F795B24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030" name="Arc 1029">
              <a:extLst>
                <a:ext uri="{FF2B5EF4-FFF2-40B4-BE49-F238E27FC236}">
                  <a16:creationId xmlns:a16="http://schemas.microsoft.com/office/drawing/2014/main" id="{26DBB5FA-8F22-4C14-98C2-8EFD0E78BFA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1" name="Isosceles Triangle 1030">
              <a:extLst>
                <a:ext uri="{FF2B5EF4-FFF2-40B4-BE49-F238E27FC236}">
                  <a16:creationId xmlns:a16="http://schemas.microsoft.com/office/drawing/2014/main" id="{DA4FDA8D-891B-4D01-A2A8-D2A650B6AB5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2" name="Straight Connector 1031">
              <a:extLst>
                <a:ext uri="{FF2B5EF4-FFF2-40B4-BE49-F238E27FC236}">
                  <a16:creationId xmlns:a16="http://schemas.microsoft.com/office/drawing/2014/main" id="{6B4C3297-FA02-4E31-8962-0C290F50B2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3" name="Straight Connector 1032">
              <a:extLst>
                <a:ext uri="{FF2B5EF4-FFF2-40B4-BE49-F238E27FC236}">
                  <a16:creationId xmlns:a16="http://schemas.microsoft.com/office/drawing/2014/main" id="{5A969F97-A7A4-4EF3-B73F-DA97009652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A1359E90-CB12-4DEA-B529-1AB195E7F4F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40E74800-1494-4F98-8266-F4B1AFA634A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38058D01-7B2A-4978-82BF-DC33E6DA5B0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7ED7CB72-982C-44CB-9379-412F436D290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C0B2C2DA-56EB-43CF-BBA0-0B2BCB95EC0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BA81BBC9-FE50-4D6E-890B-A7B278238E0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Oval 1039">
              <a:extLst>
                <a:ext uri="{FF2B5EF4-FFF2-40B4-BE49-F238E27FC236}">
                  <a16:creationId xmlns:a16="http://schemas.microsoft.com/office/drawing/2014/main" id="{7A20CB91-F62F-486F-8461-994EC4244A3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Arc 1040">
              <a:extLst>
                <a:ext uri="{FF2B5EF4-FFF2-40B4-BE49-F238E27FC236}">
                  <a16:creationId xmlns:a16="http://schemas.microsoft.com/office/drawing/2014/main" id="{9F12A85C-3381-46B4-BA3F-B305418F247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3225D250-4FD3-4F74-9D84-B1483BE0180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3" name="Straight Connector 1042">
              <a:extLst>
                <a:ext uri="{FF2B5EF4-FFF2-40B4-BE49-F238E27FC236}">
                  <a16:creationId xmlns:a16="http://schemas.microsoft.com/office/drawing/2014/main" id="{7E5C6E8C-5816-4F97-B548-02669C57B89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4" name="Group 1043">
            <a:extLst>
              <a:ext uri="{FF2B5EF4-FFF2-40B4-BE49-F238E27FC236}">
                <a16:creationId xmlns:a16="http://schemas.microsoft.com/office/drawing/2014/main" id="{CA20001A-CA57-478F-A359-AB4B66CCB695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045" name="Arc 1044">
              <a:extLst>
                <a:ext uri="{FF2B5EF4-FFF2-40B4-BE49-F238E27FC236}">
                  <a16:creationId xmlns:a16="http://schemas.microsoft.com/office/drawing/2014/main" id="{95AF7516-5474-424E-93D6-BC584991425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Isosceles Triangle 1045">
              <a:extLst>
                <a:ext uri="{FF2B5EF4-FFF2-40B4-BE49-F238E27FC236}">
                  <a16:creationId xmlns:a16="http://schemas.microsoft.com/office/drawing/2014/main" id="{AD5D15DA-4F41-4C90-AC5B-1CBD34F3CF5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7" name="Straight Connector 1046">
              <a:extLst>
                <a:ext uri="{FF2B5EF4-FFF2-40B4-BE49-F238E27FC236}">
                  <a16:creationId xmlns:a16="http://schemas.microsoft.com/office/drawing/2014/main" id="{F16D1A34-4FC9-43A6-BF06-46AAD7C781C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Straight Connector 1047">
              <a:extLst>
                <a:ext uri="{FF2B5EF4-FFF2-40B4-BE49-F238E27FC236}">
                  <a16:creationId xmlns:a16="http://schemas.microsoft.com/office/drawing/2014/main" id="{EDE8D0DD-ECA1-4222-8183-5DA5B4D9F9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2611256D-8132-4EF9-8380-CB49CCF32E9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9AF71203-E36E-4286-8F08-2381EAFBEA0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A3F3A013-02AA-46E3-86B2-FB472F9C2F7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E157680A-A800-4206-A013-A8A71865BDF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F0C777CC-5E19-4408-B269-6504DC2E5FE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CC164EF8-9E97-47F9-BB7C-35EFD5D42B1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Oval 1054">
              <a:extLst>
                <a:ext uri="{FF2B5EF4-FFF2-40B4-BE49-F238E27FC236}">
                  <a16:creationId xmlns:a16="http://schemas.microsoft.com/office/drawing/2014/main" id="{F691721B-FA75-4907-8046-181158EFFF0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Arc 1055">
              <a:extLst>
                <a:ext uri="{FF2B5EF4-FFF2-40B4-BE49-F238E27FC236}">
                  <a16:creationId xmlns:a16="http://schemas.microsoft.com/office/drawing/2014/main" id="{CBDCA0D4-26F9-48FA-86F3-E089CAD4DB8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7224BC6F-49A3-45F6-AF18-3564FDF5A56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8" name="Straight Connector 1057">
              <a:extLst>
                <a:ext uri="{FF2B5EF4-FFF2-40B4-BE49-F238E27FC236}">
                  <a16:creationId xmlns:a16="http://schemas.microsoft.com/office/drawing/2014/main" id="{F3B39E42-D302-43CF-855D-5EAC7DFF756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132D2E20-C8A3-42F2-BD25-0B551C9864ED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60" name="Arc 1059">
              <a:extLst>
                <a:ext uri="{FF2B5EF4-FFF2-40B4-BE49-F238E27FC236}">
                  <a16:creationId xmlns:a16="http://schemas.microsoft.com/office/drawing/2014/main" id="{6D2BFB52-64AA-4481-859E-4B820F7FEA3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Isosceles Triangle 1060">
              <a:extLst>
                <a:ext uri="{FF2B5EF4-FFF2-40B4-BE49-F238E27FC236}">
                  <a16:creationId xmlns:a16="http://schemas.microsoft.com/office/drawing/2014/main" id="{0A64BC87-96AB-4BE1-952A-C40EF8D78F4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2" name="Straight Connector 1061">
              <a:extLst>
                <a:ext uri="{FF2B5EF4-FFF2-40B4-BE49-F238E27FC236}">
                  <a16:creationId xmlns:a16="http://schemas.microsoft.com/office/drawing/2014/main" id="{0C961CC0-5764-415A-AE6D-07779D4983F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3DC06D0E-0729-47C6-91F3-BC9FE7275A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9A87183E-548F-4F7C-9A30-E5D2D7D722B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AC73A1EC-237D-4083-9E76-3B0372F89D7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4F0F77D0-50B6-44CB-AB7F-DB6B755A8B4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A26A78A4-CB28-42CA-AC29-43C743786A4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1FF999FD-6602-4F0A-BCA3-0BC00DA7DE0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14E03914-C7A1-4DC5-85E3-10151341F81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13C6A95E-2824-45CC-9F72-98313A7624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Arc 1070">
              <a:extLst>
                <a:ext uri="{FF2B5EF4-FFF2-40B4-BE49-F238E27FC236}">
                  <a16:creationId xmlns:a16="http://schemas.microsoft.com/office/drawing/2014/main" id="{AED025DA-6F54-4291-B22D-BF42C121D4C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6C90375E-7709-4E9C-869C-931EEC4891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3" name="Straight Connector 1072">
              <a:extLst>
                <a:ext uri="{FF2B5EF4-FFF2-40B4-BE49-F238E27FC236}">
                  <a16:creationId xmlns:a16="http://schemas.microsoft.com/office/drawing/2014/main" id="{562F1BE2-E979-46B6-88A0-922BB86E764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4" name="Group 1073">
            <a:extLst>
              <a:ext uri="{FF2B5EF4-FFF2-40B4-BE49-F238E27FC236}">
                <a16:creationId xmlns:a16="http://schemas.microsoft.com/office/drawing/2014/main" id="{F1FAB42C-C0D2-4E5D-AFF0-3CECF42EE994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75" name="Arc 1074">
              <a:extLst>
                <a:ext uri="{FF2B5EF4-FFF2-40B4-BE49-F238E27FC236}">
                  <a16:creationId xmlns:a16="http://schemas.microsoft.com/office/drawing/2014/main" id="{CF1E4770-BAE0-498E-90D6-C74132D2ABC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6" name="Isosceles Triangle 1075">
              <a:extLst>
                <a:ext uri="{FF2B5EF4-FFF2-40B4-BE49-F238E27FC236}">
                  <a16:creationId xmlns:a16="http://schemas.microsoft.com/office/drawing/2014/main" id="{2FB9CF60-0719-4E02-988B-D780CF55DA2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8C52E626-6CC5-40EE-BC0C-F911D960C6C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40634FEB-75DC-42D2-BF9F-66AD36F884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11D229EB-CDC2-4602-9B70-EC5230C2E5A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A6A7603B-CB10-4EF1-8F4C-B5C5D6BAA7E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284F6AAC-FD0B-478A-ACE0-72F423B3EF9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9723EA32-4DD8-4A7A-BEEF-4948C01372A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7885A935-A5FF-4A46-AAF5-CFD4FFB8A0F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CE7D469A-0341-465E-B217-A4AC2A2332A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Oval 1084">
              <a:extLst>
                <a:ext uri="{FF2B5EF4-FFF2-40B4-BE49-F238E27FC236}">
                  <a16:creationId xmlns:a16="http://schemas.microsoft.com/office/drawing/2014/main" id="{408BC19F-DBCD-4C08-A3EB-260C0CB7E2A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Arc 1085">
              <a:extLst>
                <a:ext uri="{FF2B5EF4-FFF2-40B4-BE49-F238E27FC236}">
                  <a16:creationId xmlns:a16="http://schemas.microsoft.com/office/drawing/2014/main" id="{564A80D5-5492-4446-9CEF-4A7C9F3DA7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FC02C1B7-4E12-4405-B389-CBAD3EC2CDC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8F9D519C-201D-4004-B87E-A938B634F20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9" name="Group 1088">
            <a:extLst>
              <a:ext uri="{FF2B5EF4-FFF2-40B4-BE49-F238E27FC236}">
                <a16:creationId xmlns:a16="http://schemas.microsoft.com/office/drawing/2014/main" id="{4B513AE1-71FD-45E7-AB97-1C3767D39F64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090" name="Arc 1089">
              <a:extLst>
                <a:ext uri="{FF2B5EF4-FFF2-40B4-BE49-F238E27FC236}">
                  <a16:creationId xmlns:a16="http://schemas.microsoft.com/office/drawing/2014/main" id="{C98E0EC7-2F28-4B9B-A8C6-07DEF4A3CF8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1" name="Isosceles Triangle 1090">
              <a:extLst>
                <a:ext uri="{FF2B5EF4-FFF2-40B4-BE49-F238E27FC236}">
                  <a16:creationId xmlns:a16="http://schemas.microsoft.com/office/drawing/2014/main" id="{E54058A7-A527-47B9-BA51-D083DFA6E64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67F84619-B199-4BB2-A9E9-58078371A15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44B31C47-111F-4BC2-AA65-7A5B340E4F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3005741A-1F72-4F52-B81E-FE271AC1E8C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A830F6A3-306C-4B7E-ABB6-197D4C4BCE7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1DFEDC4B-53A0-4AAB-A039-94E38AC5C6F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62FFFB8D-2569-4459-8DF5-41C3702885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02608B75-4C7E-4531-B182-E8304B19956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E62E6AC5-97AC-4828-A75C-72AFC0FB029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A3AF1939-6B13-4F34-893E-298C5CB937E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Arc 1100">
              <a:extLst>
                <a:ext uri="{FF2B5EF4-FFF2-40B4-BE49-F238E27FC236}">
                  <a16:creationId xmlns:a16="http://schemas.microsoft.com/office/drawing/2014/main" id="{3077E315-B39D-419B-9986-BDC9C3BB7C7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C4CF8D64-F29C-438A-8175-D7DF22CBC87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A698C048-B593-4644-9035-8F483DC631B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4" name="Group 1103">
            <a:extLst>
              <a:ext uri="{FF2B5EF4-FFF2-40B4-BE49-F238E27FC236}">
                <a16:creationId xmlns:a16="http://schemas.microsoft.com/office/drawing/2014/main" id="{87AC79A8-1BF5-4BE9-A46D-2A712DC7E5F2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105" name="Arc 1104">
              <a:extLst>
                <a:ext uri="{FF2B5EF4-FFF2-40B4-BE49-F238E27FC236}">
                  <a16:creationId xmlns:a16="http://schemas.microsoft.com/office/drawing/2014/main" id="{29BEDB03-DB2C-4BD6-A792-06FD9C8CC0F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6" name="Isosceles Triangle 1105">
              <a:extLst>
                <a:ext uri="{FF2B5EF4-FFF2-40B4-BE49-F238E27FC236}">
                  <a16:creationId xmlns:a16="http://schemas.microsoft.com/office/drawing/2014/main" id="{1436C12B-0091-40D8-9576-1532CF4E60E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CDBB6F6D-2B38-41C7-86B9-D22CCF2C0E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0F9AE002-4D4A-4904-92D0-52725A1EC9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D09D7FCF-E726-4F7E-BDCD-C25211A0DBD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38E4557C-187D-498A-AB12-E72953B28C4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D9EEDA00-27DA-4FBB-80BC-1451630E959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89381E1D-7D1A-4634-8567-A873381E786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139B194A-8CC5-45FA-AD6B-6739030ACCB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EA3B5F94-76C2-4C55-AC42-630B49D2858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Oval 1114">
              <a:extLst>
                <a:ext uri="{FF2B5EF4-FFF2-40B4-BE49-F238E27FC236}">
                  <a16:creationId xmlns:a16="http://schemas.microsoft.com/office/drawing/2014/main" id="{62E27480-6BA5-4DC3-BA8B-95AC876BCA7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Arc 1115">
              <a:extLst>
                <a:ext uri="{FF2B5EF4-FFF2-40B4-BE49-F238E27FC236}">
                  <a16:creationId xmlns:a16="http://schemas.microsoft.com/office/drawing/2014/main" id="{F073002E-89BB-4898-8435-C38D1212DEF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7406DF3E-EB84-4600-8C6B-EA813636AD6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8" name="Straight Connector 1117">
              <a:extLst>
                <a:ext uri="{FF2B5EF4-FFF2-40B4-BE49-F238E27FC236}">
                  <a16:creationId xmlns:a16="http://schemas.microsoft.com/office/drawing/2014/main" id="{906B8DBB-824D-4318-9AB6-00705395DD7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9" name="Group 1118">
            <a:extLst>
              <a:ext uri="{FF2B5EF4-FFF2-40B4-BE49-F238E27FC236}">
                <a16:creationId xmlns:a16="http://schemas.microsoft.com/office/drawing/2014/main" id="{85DDFBFC-BDFE-4A9D-96AB-93BCD4D4A5F1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120" name="Arc 1119">
              <a:extLst>
                <a:ext uri="{FF2B5EF4-FFF2-40B4-BE49-F238E27FC236}">
                  <a16:creationId xmlns:a16="http://schemas.microsoft.com/office/drawing/2014/main" id="{C14B1222-7200-445A-8E76-3DAF77540B2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1" name="Isosceles Triangle 1120">
              <a:extLst>
                <a:ext uri="{FF2B5EF4-FFF2-40B4-BE49-F238E27FC236}">
                  <a16:creationId xmlns:a16="http://schemas.microsoft.com/office/drawing/2014/main" id="{489F5631-8001-42DD-922F-A2E2BF1F5B2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F49CC59C-D7B2-479B-8093-97C8AA06048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64D28D40-F43D-45B4-A479-99F8E79D94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A21DA244-123B-48D9-93C9-7B272D0C814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622E7521-F69F-4379-B6B0-738DFC28F3F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24D90CCD-8833-4183-805D-870B31F31D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D75A94D0-F857-4F4B-B7CA-918723F4541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1F36B952-577A-477A-B5A3-EBA5A52F5C7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1FEBCA3D-9D2F-4548-86A1-F020E4667E7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Oval 1129">
              <a:extLst>
                <a:ext uri="{FF2B5EF4-FFF2-40B4-BE49-F238E27FC236}">
                  <a16:creationId xmlns:a16="http://schemas.microsoft.com/office/drawing/2014/main" id="{740F7186-F4EA-40AE-9A0D-3CC819EEC1F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Arc 1130">
              <a:extLst>
                <a:ext uri="{FF2B5EF4-FFF2-40B4-BE49-F238E27FC236}">
                  <a16:creationId xmlns:a16="http://schemas.microsoft.com/office/drawing/2014/main" id="{1A929872-A017-4FFE-9114-6FEAFC61832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5AE71882-5B4A-4497-A80A-733A94787EB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3" name="Straight Connector 1132">
              <a:extLst>
                <a:ext uri="{FF2B5EF4-FFF2-40B4-BE49-F238E27FC236}">
                  <a16:creationId xmlns:a16="http://schemas.microsoft.com/office/drawing/2014/main" id="{5DFDDB61-F0A1-4452-8F8D-2F8CD466724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C034831F-24A8-4C39-A0DA-9AD5D74BAF00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135" name="Arc 1134">
              <a:extLst>
                <a:ext uri="{FF2B5EF4-FFF2-40B4-BE49-F238E27FC236}">
                  <a16:creationId xmlns:a16="http://schemas.microsoft.com/office/drawing/2014/main" id="{A670A28D-448C-4E75-BE2C-92C578498A0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6" name="Isosceles Triangle 1135">
              <a:extLst>
                <a:ext uri="{FF2B5EF4-FFF2-40B4-BE49-F238E27FC236}">
                  <a16:creationId xmlns:a16="http://schemas.microsoft.com/office/drawing/2014/main" id="{A0A0979A-2201-4C79-9BEE-9A39669CF7B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7" name="Straight Connector 1136">
              <a:extLst>
                <a:ext uri="{FF2B5EF4-FFF2-40B4-BE49-F238E27FC236}">
                  <a16:creationId xmlns:a16="http://schemas.microsoft.com/office/drawing/2014/main" id="{383454EE-CB1C-4F56-8488-B93665A4248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Straight Connector 1137">
              <a:extLst>
                <a:ext uri="{FF2B5EF4-FFF2-40B4-BE49-F238E27FC236}">
                  <a16:creationId xmlns:a16="http://schemas.microsoft.com/office/drawing/2014/main" id="{E3013729-A409-488A-919A-392727A506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27F656D7-71D7-4B17-ADA1-272C2DC29CA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4E0E5A47-7FAB-40FB-8EF1-A73DBF50195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BBF31560-478E-4F56-B798-18B16220573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6410FB23-44B9-4314-8963-EF7BD62C64E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E2BE19A2-15F7-409B-8DAE-4F9D52CA951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8B18FDBD-1975-4F4F-BD12-3BB27855771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Oval 1144">
              <a:extLst>
                <a:ext uri="{FF2B5EF4-FFF2-40B4-BE49-F238E27FC236}">
                  <a16:creationId xmlns:a16="http://schemas.microsoft.com/office/drawing/2014/main" id="{9E87DDC7-D40B-43B5-AFEC-E7C910709FD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Arc 1145">
              <a:extLst>
                <a:ext uri="{FF2B5EF4-FFF2-40B4-BE49-F238E27FC236}">
                  <a16:creationId xmlns:a16="http://schemas.microsoft.com/office/drawing/2014/main" id="{28DF4CAA-47A4-4085-8E8F-619A9478DF5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2048138E-31B3-43D7-94E5-443A2DDB208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8" name="Straight Connector 1147">
              <a:extLst>
                <a:ext uri="{FF2B5EF4-FFF2-40B4-BE49-F238E27FC236}">
                  <a16:creationId xmlns:a16="http://schemas.microsoft.com/office/drawing/2014/main" id="{5C9EA6AA-24F3-451F-9E3E-29C52AFF125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9" name="Group 1148">
            <a:extLst>
              <a:ext uri="{FF2B5EF4-FFF2-40B4-BE49-F238E27FC236}">
                <a16:creationId xmlns:a16="http://schemas.microsoft.com/office/drawing/2014/main" id="{A5A17535-CE62-401D-929C-EEB3FC9F8DB9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150" name="Arc 1149">
              <a:extLst>
                <a:ext uri="{FF2B5EF4-FFF2-40B4-BE49-F238E27FC236}">
                  <a16:creationId xmlns:a16="http://schemas.microsoft.com/office/drawing/2014/main" id="{C39A5D52-633A-4011-9F6E-7D24815159E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1" name="Isosceles Triangle 1150">
              <a:extLst>
                <a:ext uri="{FF2B5EF4-FFF2-40B4-BE49-F238E27FC236}">
                  <a16:creationId xmlns:a16="http://schemas.microsoft.com/office/drawing/2014/main" id="{164E72C4-7463-4C21-8BC3-FDF3A126272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2" name="Straight Connector 1151">
              <a:extLst>
                <a:ext uri="{FF2B5EF4-FFF2-40B4-BE49-F238E27FC236}">
                  <a16:creationId xmlns:a16="http://schemas.microsoft.com/office/drawing/2014/main" id="{79D2ECBE-386F-4CE5-9BD7-3B8BAD04530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3" name="Straight Connector 1152">
              <a:extLst>
                <a:ext uri="{FF2B5EF4-FFF2-40B4-BE49-F238E27FC236}">
                  <a16:creationId xmlns:a16="http://schemas.microsoft.com/office/drawing/2014/main" id="{D172B541-44D8-43CA-9C7E-00B6BF35E3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19676859-A3EC-4C64-839D-A040008DBE6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5B7B73EC-BD8E-4303-A1CC-244AB69B8AF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97703C0D-5E7B-4FFB-AA28-03F1F0F342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835FE744-5362-46F9-8843-59389850B0F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87B90A8A-A103-4CC3-858E-122F9BFD7D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8BFF2B2F-E1AE-4EC9-9FA4-6531BE4FF24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Oval 1159">
              <a:extLst>
                <a:ext uri="{FF2B5EF4-FFF2-40B4-BE49-F238E27FC236}">
                  <a16:creationId xmlns:a16="http://schemas.microsoft.com/office/drawing/2014/main" id="{E4F8214C-BDA0-48ED-AA55-C578B454522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Arc 1160">
              <a:extLst>
                <a:ext uri="{FF2B5EF4-FFF2-40B4-BE49-F238E27FC236}">
                  <a16:creationId xmlns:a16="http://schemas.microsoft.com/office/drawing/2014/main" id="{6469985E-9E5A-4640-895D-EA0E7EF5CDB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FA5AC964-3C4D-4404-B7BB-3C78BF32EEC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3" name="Straight Connector 1162">
              <a:extLst>
                <a:ext uri="{FF2B5EF4-FFF2-40B4-BE49-F238E27FC236}">
                  <a16:creationId xmlns:a16="http://schemas.microsoft.com/office/drawing/2014/main" id="{4D49F077-AC71-4473-AF8C-DCDD317C142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4" name="Group 1163">
            <a:extLst>
              <a:ext uri="{FF2B5EF4-FFF2-40B4-BE49-F238E27FC236}">
                <a16:creationId xmlns:a16="http://schemas.microsoft.com/office/drawing/2014/main" id="{85E626D4-4D1D-4EDB-A574-89D177C07876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65" name="Arc 1164">
              <a:extLst>
                <a:ext uri="{FF2B5EF4-FFF2-40B4-BE49-F238E27FC236}">
                  <a16:creationId xmlns:a16="http://schemas.microsoft.com/office/drawing/2014/main" id="{0521BB04-112A-4559-989F-FC136EBD151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6" name="Isosceles Triangle 1165">
              <a:extLst>
                <a:ext uri="{FF2B5EF4-FFF2-40B4-BE49-F238E27FC236}">
                  <a16:creationId xmlns:a16="http://schemas.microsoft.com/office/drawing/2014/main" id="{5FA1E2EB-3C4C-47F6-BD57-B4F1D2F3C5F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7" name="Straight Connector 1166">
              <a:extLst>
                <a:ext uri="{FF2B5EF4-FFF2-40B4-BE49-F238E27FC236}">
                  <a16:creationId xmlns:a16="http://schemas.microsoft.com/office/drawing/2014/main" id="{34F90521-716B-4096-A947-744C489E99D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8" name="Straight Connector 1167">
              <a:extLst>
                <a:ext uri="{FF2B5EF4-FFF2-40B4-BE49-F238E27FC236}">
                  <a16:creationId xmlns:a16="http://schemas.microsoft.com/office/drawing/2014/main" id="{6A28A40D-8BA3-4B02-BF69-5288A79751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73585ECB-2473-4153-B33C-3FAE1A066DF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9428C045-2825-4851-A22A-EEF8145294D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53F42262-9E72-430C-BFC6-DB9B11C5BC6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EFDA971E-3A9C-44DA-ADF8-9BA521755C8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27AC990B-E810-45DD-A012-499956BA68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9BFF0F08-34CC-47EF-B332-993B9F80251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Oval 1174">
              <a:extLst>
                <a:ext uri="{FF2B5EF4-FFF2-40B4-BE49-F238E27FC236}">
                  <a16:creationId xmlns:a16="http://schemas.microsoft.com/office/drawing/2014/main" id="{039CEDF2-8A1F-4176-9740-EA753615409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Arc 1175">
              <a:extLst>
                <a:ext uri="{FF2B5EF4-FFF2-40B4-BE49-F238E27FC236}">
                  <a16:creationId xmlns:a16="http://schemas.microsoft.com/office/drawing/2014/main" id="{CEDBFF54-00DA-4D67-93CE-EB2A1AA51EB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2F8A2053-2500-495C-8EC7-7AFC2CAA38A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8" name="Straight Connector 1177">
              <a:extLst>
                <a:ext uri="{FF2B5EF4-FFF2-40B4-BE49-F238E27FC236}">
                  <a16:creationId xmlns:a16="http://schemas.microsoft.com/office/drawing/2014/main" id="{DBE628AE-58E7-4FE0-980A-D827934CB3B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9" name="Group 1178">
            <a:extLst>
              <a:ext uri="{FF2B5EF4-FFF2-40B4-BE49-F238E27FC236}">
                <a16:creationId xmlns:a16="http://schemas.microsoft.com/office/drawing/2014/main" id="{563FED8D-66CE-44B2-AE8C-7E5533B2343F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80" name="Arc 1179">
              <a:extLst>
                <a:ext uri="{FF2B5EF4-FFF2-40B4-BE49-F238E27FC236}">
                  <a16:creationId xmlns:a16="http://schemas.microsoft.com/office/drawing/2014/main" id="{BA52923B-B7A9-40DC-AD7F-CA506CB191E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1" name="Isosceles Triangle 1180">
              <a:extLst>
                <a:ext uri="{FF2B5EF4-FFF2-40B4-BE49-F238E27FC236}">
                  <a16:creationId xmlns:a16="http://schemas.microsoft.com/office/drawing/2014/main" id="{C2D138EA-E484-4158-A18B-B7A38453677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2" name="Straight Connector 1181">
              <a:extLst>
                <a:ext uri="{FF2B5EF4-FFF2-40B4-BE49-F238E27FC236}">
                  <a16:creationId xmlns:a16="http://schemas.microsoft.com/office/drawing/2014/main" id="{3F908481-1688-4FF5-A3EE-E9ADDB302CD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B5403B62-B9BC-4743-8B99-02CADCCB7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2E796653-ED91-4C3C-A1BE-AB6280B555D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C1E8CB50-5B92-4A60-82D4-85CB6C3593D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05550D75-74D2-45D5-9028-A9D093159F8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26804872-D110-4341-86FB-6A0D51B290D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4043D04A-2858-4889-B699-642139F4558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309C2ED0-4D53-4B35-931E-C9F773C5D59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Oval 1189">
              <a:extLst>
                <a:ext uri="{FF2B5EF4-FFF2-40B4-BE49-F238E27FC236}">
                  <a16:creationId xmlns:a16="http://schemas.microsoft.com/office/drawing/2014/main" id="{6197FF2C-4C56-48AA-A34E-8680D8A912B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Arc 1190">
              <a:extLst>
                <a:ext uri="{FF2B5EF4-FFF2-40B4-BE49-F238E27FC236}">
                  <a16:creationId xmlns:a16="http://schemas.microsoft.com/office/drawing/2014/main" id="{345F9BEF-A59E-49BE-8E08-D777C06FA60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4037206E-83C5-46AB-A626-793EDAE52F8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3" name="Straight Connector 1192">
              <a:extLst>
                <a:ext uri="{FF2B5EF4-FFF2-40B4-BE49-F238E27FC236}">
                  <a16:creationId xmlns:a16="http://schemas.microsoft.com/office/drawing/2014/main" id="{B940079A-B151-4B61-AEA9-6CF7D81AC93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2A6A4A58-5F4B-4828-B709-4886AB3C5B6C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195" name="Arc 1194">
              <a:extLst>
                <a:ext uri="{FF2B5EF4-FFF2-40B4-BE49-F238E27FC236}">
                  <a16:creationId xmlns:a16="http://schemas.microsoft.com/office/drawing/2014/main" id="{02D3A7D3-DD6A-4CB9-94EF-72DE85EB844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6" name="Isosceles Triangle 1195">
              <a:extLst>
                <a:ext uri="{FF2B5EF4-FFF2-40B4-BE49-F238E27FC236}">
                  <a16:creationId xmlns:a16="http://schemas.microsoft.com/office/drawing/2014/main" id="{4F8239DB-4846-4EC0-B9C9-06FAB7B1F38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7" name="Straight Connector 1196">
              <a:extLst>
                <a:ext uri="{FF2B5EF4-FFF2-40B4-BE49-F238E27FC236}">
                  <a16:creationId xmlns:a16="http://schemas.microsoft.com/office/drawing/2014/main" id="{59398E78-D0E5-4E15-925C-0DEE230595E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5E76F5B1-5B0E-490F-9019-ED4BC5C86A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A54A0B15-19B6-4000-8B4E-6C0469AE657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FD936266-0341-4F4D-9BF8-37E4BE46ED6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55B376F7-A942-4638-AB8A-044418315F1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6A0A2575-0903-475A-8331-D3DFDD5478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C31F7237-43C9-4349-A246-656A93F0489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B3C73AD3-17E0-4DFE-ABA6-2BE32875A3F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Oval 1204">
              <a:extLst>
                <a:ext uri="{FF2B5EF4-FFF2-40B4-BE49-F238E27FC236}">
                  <a16:creationId xmlns:a16="http://schemas.microsoft.com/office/drawing/2014/main" id="{342A2287-9D45-46B8-A886-71BF064DD13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Arc 1205">
              <a:extLst>
                <a:ext uri="{FF2B5EF4-FFF2-40B4-BE49-F238E27FC236}">
                  <a16:creationId xmlns:a16="http://schemas.microsoft.com/office/drawing/2014/main" id="{427FB3C3-EAE4-4E70-8D64-939131746DC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489AD852-DFB2-462C-82CB-C0C0E7E1356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8" name="Straight Connector 1207">
              <a:extLst>
                <a:ext uri="{FF2B5EF4-FFF2-40B4-BE49-F238E27FC236}">
                  <a16:creationId xmlns:a16="http://schemas.microsoft.com/office/drawing/2014/main" id="{3899F95E-FFC9-43F8-843C-5BC26F0B445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9" name="Group 1208">
            <a:extLst>
              <a:ext uri="{FF2B5EF4-FFF2-40B4-BE49-F238E27FC236}">
                <a16:creationId xmlns:a16="http://schemas.microsoft.com/office/drawing/2014/main" id="{1FEE0D98-83AC-4E3D-8750-E0D57AEF1683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210" name="Arc 1209">
              <a:extLst>
                <a:ext uri="{FF2B5EF4-FFF2-40B4-BE49-F238E27FC236}">
                  <a16:creationId xmlns:a16="http://schemas.microsoft.com/office/drawing/2014/main" id="{9C95C7F7-435F-449B-A20A-107BD87F31C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1" name="Isosceles Triangle 1210">
              <a:extLst>
                <a:ext uri="{FF2B5EF4-FFF2-40B4-BE49-F238E27FC236}">
                  <a16:creationId xmlns:a16="http://schemas.microsoft.com/office/drawing/2014/main" id="{A7D3C6D2-E66D-4A02-8A23-BE047C1FC12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2" name="Straight Connector 1211">
              <a:extLst>
                <a:ext uri="{FF2B5EF4-FFF2-40B4-BE49-F238E27FC236}">
                  <a16:creationId xmlns:a16="http://schemas.microsoft.com/office/drawing/2014/main" id="{26D1821B-0B43-4A11-AD82-AAA76BF3268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8D3399D4-8D2D-40DC-B8DB-32E469288E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9886DF1E-75B6-4874-A227-72A91609744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D14C32AC-6620-4C36-9D12-3BFA1477E70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A366E0B3-0EF3-4177-BF0C-181EC821DE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3C2F6C62-BB8E-40C5-AA6F-383874AC42F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5ADA62AA-0626-4E23-BACA-BD49F42CCC9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E2D561F7-45EF-467A-B86C-8B0E6C973D9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Oval 1219">
              <a:extLst>
                <a:ext uri="{FF2B5EF4-FFF2-40B4-BE49-F238E27FC236}">
                  <a16:creationId xmlns:a16="http://schemas.microsoft.com/office/drawing/2014/main" id="{054439D2-8661-4773-A825-393B6F1286D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Arc 1220">
              <a:extLst>
                <a:ext uri="{FF2B5EF4-FFF2-40B4-BE49-F238E27FC236}">
                  <a16:creationId xmlns:a16="http://schemas.microsoft.com/office/drawing/2014/main" id="{DF13C593-C14A-42BC-9E61-1CDAAA59B6D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CDCF9D2C-866B-40CD-B760-E9AFA959492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3" name="Straight Connector 1222">
              <a:extLst>
                <a:ext uri="{FF2B5EF4-FFF2-40B4-BE49-F238E27FC236}">
                  <a16:creationId xmlns:a16="http://schemas.microsoft.com/office/drawing/2014/main" id="{400D20E5-463C-4750-9397-B8E066DECDD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4" name="Group 1223">
            <a:extLst>
              <a:ext uri="{FF2B5EF4-FFF2-40B4-BE49-F238E27FC236}">
                <a16:creationId xmlns:a16="http://schemas.microsoft.com/office/drawing/2014/main" id="{865A05F4-9C0A-4A64-8270-52C78D0DF05F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225" name="Arc 1224">
              <a:extLst>
                <a:ext uri="{FF2B5EF4-FFF2-40B4-BE49-F238E27FC236}">
                  <a16:creationId xmlns:a16="http://schemas.microsoft.com/office/drawing/2014/main" id="{8DEC7E17-9400-4677-9D25-D64F187218A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6" name="Isosceles Triangle 1225">
              <a:extLst>
                <a:ext uri="{FF2B5EF4-FFF2-40B4-BE49-F238E27FC236}">
                  <a16:creationId xmlns:a16="http://schemas.microsoft.com/office/drawing/2014/main" id="{419FD3F8-2DB7-4BC2-8B41-314FF003430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7" name="Straight Connector 1226">
              <a:extLst>
                <a:ext uri="{FF2B5EF4-FFF2-40B4-BE49-F238E27FC236}">
                  <a16:creationId xmlns:a16="http://schemas.microsoft.com/office/drawing/2014/main" id="{9BD24EE0-A30B-4DB8-8176-90E5D65A7DE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8" name="Straight Connector 1227">
              <a:extLst>
                <a:ext uri="{FF2B5EF4-FFF2-40B4-BE49-F238E27FC236}">
                  <a16:creationId xmlns:a16="http://schemas.microsoft.com/office/drawing/2014/main" id="{57602748-B6DC-4AC9-BF9D-51A53E01E4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B60D7393-FD78-4DC5-BBB7-D72F93A634B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1107746B-8751-40F5-B8FE-B51D39032C4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56583007-6D49-4CE9-BE8E-C95737423D7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F8F5BE06-C150-4251-B02F-288791251CB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8228A9BD-4AD4-4720-869D-C3C4560D583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21E89CB2-412F-4003-A9BD-0027EF3CB6C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Oval 1234">
              <a:extLst>
                <a:ext uri="{FF2B5EF4-FFF2-40B4-BE49-F238E27FC236}">
                  <a16:creationId xmlns:a16="http://schemas.microsoft.com/office/drawing/2014/main" id="{5E9A0AF1-CECB-4B9C-848C-143944F23D3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Arc 1235">
              <a:extLst>
                <a:ext uri="{FF2B5EF4-FFF2-40B4-BE49-F238E27FC236}">
                  <a16:creationId xmlns:a16="http://schemas.microsoft.com/office/drawing/2014/main" id="{0E559560-2F51-4624-A97E-62A4357928D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1BBAB93B-C19F-4CFD-8F8F-B419A68929A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8" name="Straight Connector 1237">
              <a:extLst>
                <a:ext uri="{FF2B5EF4-FFF2-40B4-BE49-F238E27FC236}">
                  <a16:creationId xmlns:a16="http://schemas.microsoft.com/office/drawing/2014/main" id="{BC704F5F-2959-4DAF-936D-140C143B19C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9" name="Group 1238">
            <a:extLst>
              <a:ext uri="{FF2B5EF4-FFF2-40B4-BE49-F238E27FC236}">
                <a16:creationId xmlns:a16="http://schemas.microsoft.com/office/drawing/2014/main" id="{D13B7774-63E7-4D8C-A493-99242A58BF77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240" name="Arc 1239">
              <a:extLst>
                <a:ext uri="{FF2B5EF4-FFF2-40B4-BE49-F238E27FC236}">
                  <a16:creationId xmlns:a16="http://schemas.microsoft.com/office/drawing/2014/main" id="{FAF0317F-747C-4BE1-ADED-28791BE92D9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1" name="Isosceles Triangle 1240">
              <a:extLst>
                <a:ext uri="{FF2B5EF4-FFF2-40B4-BE49-F238E27FC236}">
                  <a16:creationId xmlns:a16="http://schemas.microsoft.com/office/drawing/2014/main" id="{628DD47C-6993-4046-A9B2-4496FB36A78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2" name="Straight Connector 1241">
              <a:extLst>
                <a:ext uri="{FF2B5EF4-FFF2-40B4-BE49-F238E27FC236}">
                  <a16:creationId xmlns:a16="http://schemas.microsoft.com/office/drawing/2014/main" id="{F8523D41-084A-488D-9F2B-323E91E77E2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A8021650-37EA-4AC0-8BEF-61236E2C59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D57624F9-328D-4F16-ADA8-EDAA9E83CC3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FD63A2AF-117D-47B7-97EF-D3ED3191977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22AE710A-863F-4F94-ACD7-89A56876621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F34788D3-2494-4245-9D19-73AB5421D1A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A1A22EF2-848B-41BC-8AC7-B703B64AB0C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FAD8608A-3B8A-4591-AF94-6DF27CF05A6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Oval 1249">
              <a:extLst>
                <a:ext uri="{FF2B5EF4-FFF2-40B4-BE49-F238E27FC236}">
                  <a16:creationId xmlns:a16="http://schemas.microsoft.com/office/drawing/2014/main" id="{F5A4853B-57A8-4E20-B29B-1832F508D9D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Arc 1250">
              <a:extLst>
                <a:ext uri="{FF2B5EF4-FFF2-40B4-BE49-F238E27FC236}">
                  <a16:creationId xmlns:a16="http://schemas.microsoft.com/office/drawing/2014/main" id="{054724C4-A365-4108-A0B6-4168628B365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DA483D14-4670-4E1F-87EB-6038AF0053F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3" name="Straight Connector 1252">
              <a:extLst>
                <a:ext uri="{FF2B5EF4-FFF2-40B4-BE49-F238E27FC236}">
                  <a16:creationId xmlns:a16="http://schemas.microsoft.com/office/drawing/2014/main" id="{D2BB791F-62CE-4830-9D74-10C3383B988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4" name="Group 1253">
            <a:extLst>
              <a:ext uri="{FF2B5EF4-FFF2-40B4-BE49-F238E27FC236}">
                <a16:creationId xmlns:a16="http://schemas.microsoft.com/office/drawing/2014/main" id="{BA0E3405-690C-47BD-B096-C1BFAD3ACEE5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255" name="Arc 1254">
              <a:extLst>
                <a:ext uri="{FF2B5EF4-FFF2-40B4-BE49-F238E27FC236}">
                  <a16:creationId xmlns:a16="http://schemas.microsoft.com/office/drawing/2014/main" id="{44BD8EDA-CFDD-448F-A885-162C8253579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6" name="Isosceles Triangle 1255">
              <a:extLst>
                <a:ext uri="{FF2B5EF4-FFF2-40B4-BE49-F238E27FC236}">
                  <a16:creationId xmlns:a16="http://schemas.microsoft.com/office/drawing/2014/main" id="{D758590D-FC3B-445C-9416-E1C87DF59F4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7" name="Straight Connector 1256">
              <a:extLst>
                <a:ext uri="{FF2B5EF4-FFF2-40B4-BE49-F238E27FC236}">
                  <a16:creationId xmlns:a16="http://schemas.microsoft.com/office/drawing/2014/main" id="{7EBBD41A-FCCC-4D49-B2D1-7484859E4F8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BAAE42FF-F09D-4951-B3AE-6984BFEC07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06CE3E2C-613A-485E-8952-69CD5C80AF7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D8EC6909-0E0D-4B1B-88D4-675C1140155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494AC29B-F0D6-49CB-B789-5A11922EA39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901C6FFE-6BCD-4419-961A-7036791C736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Arc 1262">
              <a:extLst>
                <a:ext uri="{FF2B5EF4-FFF2-40B4-BE49-F238E27FC236}">
                  <a16:creationId xmlns:a16="http://schemas.microsoft.com/office/drawing/2014/main" id="{673D95F9-56E5-474A-BF21-E9A05EA1C1F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FFB58D48-84E3-416A-A42C-CEC03999DA6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Oval 1264">
              <a:extLst>
                <a:ext uri="{FF2B5EF4-FFF2-40B4-BE49-F238E27FC236}">
                  <a16:creationId xmlns:a16="http://schemas.microsoft.com/office/drawing/2014/main" id="{03DA0A33-875C-4867-B027-1C22AB65180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Arc 1265">
              <a:extLst>
                <a:ext uri="{FF2B5EF4-FFF2-40B4-BE49-F238E27FC236}">
                  <a16:creationId xmlns:a16="http://schemas.microsoft.com/office/drawing/2014/main" id="{9C499B45-5CE4-481C-980E-E8357F625CC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E999D9A0-B8DE-4442-B1C1-C11C062EEDD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8" name="Straight Connector 1267">
              <a:extLst>
                <a:ext uri="{FF2B5EF4-FFF2-40B4-BE49-F238E27FC236}">
                  <a16:creationId xmlns:a16="http://schemas.microsoft.com/office/drawing/2014/main" id="{CA0CF887-09CA-4409-8468-9410DB90EB6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9" name="Group 1268">
            <a:extLst>
              <a:ext uri="{FF2B5EF4-FFF2-40B4-BE49-F238E27FC236}">
                <a16:creationId xmlns:a16="http://schemas.microsoft.com/office/drawing/2014/main" id="{B2933DD7-845C-472F-82BA-3C7C7D346EC5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70" name="Arc 1269">
              <a:extLst>
                <a:ext uri="{FF2B5EF4-FFF2-40B4-BE49-F238E27FC236}">
                  <a16:creationId xmlns:a16="http://schemas.microsoft.com/office/drawing/2014/main" id="{55D8AFDB-1F28-41E8-BCD9-F699EF73F6F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1" name="Isosceles Triangle 1270">
              <a:extLst>
                <a:ext uri="{FF2B5EF4-FFF2-40B4-BE49-F238E27FC236}">
                  <a16:creationId xmlns:a16="http://schemas.microsoft.com/office/drawing/2014/main" id="{552AEFE7-B70C-4A9E-84D8-BB8F450C6CD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2" name="Straight Connector 1271">
              <a:extLst>
                <a:ext uri="{FF2B5EF4-FFF2-40B4-BE49-F238E27FC236}">
                  <a16:creationId xmlns:a16="http://schemas.microsoft.com/office/drawing/2014/main" id="{F6D1B743-3801-46B3-B54B-81C9B32B0E7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3" name="Straight Connector 1272">
              <a:extLst>
                <a:ext uri="{FF2B5EF4-FFF2-40B4-BE49-F238E27FC236}">
                  <a16:creationId xmlns:a16="http://schemas.microsoft.com/office/drawing/2014/main" id="{779E1CD1-2C8D-4A9E-8774-B4F98C35C9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66D3E25F-A312-4982-A50D-6189B152BB8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0D0E9A2D-5CF1-4973-B916-1F308EC3134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25B43F68-808E-4B28-97BC-82241A877C1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CA5BF315-E95C-4089-8A75-C4AEEEC78CA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Arc 1277">
              <a:extLst>
                <a:ext uri="{FF2B5EF4-FFF2-40B4-BE49-F238E27FC236}">
                  <a16:creationId xmlns:a16="http://schemas.microsoft.com/office/drawing/2014/main" id="{8246AB21-51B4-4E4F-ACEA-204B631C480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23F6C5C0-53FD-4DD5-AB7C-1D3B8FB51B2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Oval 1279">
              <a:extLst>
                <a:ext uri="{FF2B5EF4-FFF2-40B4-BE49-F238E27FC236}">
                  <a16:creationId xmlns:a16="http://schemas.microsoft.com/office/drawing/2014/main" id="{2E1BB855-5D63-460E-B0FB-4C17BC0EFDD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1" name="Arc 1280">
              <a:extLst>
                <a:ext uri="{FF2B5EF4-FFF2-40B4-BE49-F238E27FC236}">
                  <a16:creationId xmlns:a16="http://schemas.microsoft.com/office/drawing/2014/main" id="{0884E88A-269C-433D-A399-344BD8EA8B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590AE090-893D-4356-A412-F765AD4870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3" name="Straight Connector 1282">
              <a:extLst>
                <a:ext uri="{FF2B5EF4-FFF2-40B4-BE49-F238E27FC236}">
                  <a16:creationId xmlns:a16="http://schemas.microsoft.com/office/drawing/2014/main" id="{53465F1D-2758-4296-B9BF-AC1E8A19AC8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4" name="Group 1283">
            <a:extLst>
              <a:ext uri="{FF2B5EF4-FFF2-40B4-BE49-F238E27FC236}">
                <a16:creationId xmlns:a16="http://schemas.microsoft.com/office/drawing/2014/main" id="{E4ECA233-AC1A-4F8F-AF8C-FB5AB43ECFBF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285" name="Arc 1284">
              <a:extLst>
                <a:ext uri="{FF2B5EF4-FFF2-40B4-BE49-F238E27FC236}">
                  <a16:creationId xmlns:a16="http://schemas.microsoft.com/office/drawing/2014/main" id="{A15C129C-494C-4C7D-BE9B-BF090EDDCA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6" name="Isosceles Triangle 1285">
              <a:extLst>
                <a:ext uri="{FF2B5EF4-FFF2-40B4-BE49-F238E27FC236}">
                  <a16:creationId xmlns:a16="http://schemas.microsoft.com/office/drawing/2014/main" id="{64BBA95F-6293-4317-8475-A27CE8A1190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7" name="Straight Connector 1286">
              <a:extLst>
                <a:ext uri="{FF2B5EF4-FFF2-40B4-BE49-F238E27FC236}">
                  <a16:creationId xmlns:a16="http://schemas.microsoft.com/office/drawing/2014/main" id="{02DEE415-5B88-4BD9-8FAA-FA33B00222B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8" name="Straight Connector 1287">
              <a:extLst>
                <a:ext uri="{FF2B5EF4-FFF2-40B4-BE49-F238E27FC236}">
                  <a16:creationId xmlns:a16="http://schemas.microsoft.com/office/drawing/2014/main" id="{2F27DD4F-AAFF-4B08-A0C1-B939A8AD26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9C4E00F6-16F9-425C-BFBB-84FEC8BA934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B86BF093-AC9A-4E05-B762-E383DD56C3E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01574AE8-62EA-412C-8D43-EE970AC2740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4CB3E57C-3FDF-4857-BA10-BD06CA7C986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0EEAE0E7-7C76-4B1A-9C71-B7A8DB2D98C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5486D432-F6D7-46DD-9B9A-699531F77B3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Oval 1294">
              <a:extLst>
                <a:ext uri="{FF2B5EF4-FFF2-40B4-BE49-F238E27FC236}">
                  <a16:creationId xmlns:a16="http://schemas.microsoft.com/office/drawing/2014/main" id="{B6D27B6E-7865-4BAC-83AA-293A2F26A3A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6" name="Arc 1295">
              <a:extLst>
                <a:ext uri="{FF2B5EF4-FFF2-40B4-BE49-F238E27FC236}">
                  <a16:creationId xmlns:a16="http://schemas.microsoft.com/office/drawing/2014/main" id="{5F0D7B0D-7CB7-49C2-A230-FF8339CC22C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9A452EA2-EC00-4508-A290-D2AEB1A04BE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25A77397-6CB9-4FFF-A14C-EB499EDCD16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9" name="Group 1298">
            <a:extLst>
              <a:ext uri="{FF2B5EF4-FFF2-40B4-BE49-F238E27FC236}">
                <a16:creationId xmlns:a16="http://schemas.microsoft.com/office/drawing/2014/main" id="{BA40F744-0032-43EE-B83E-4C00624E867E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300" name="Arc 1299">
              <a:extLst>
                <a:ext uri="{FF2B5EF4-FFF2-40B4-BE49-F238E27FC236}">
                  <a16:creationId xmlns:a16="http://schemas.microsoft.com/office/drawing/2014/main" id="{932B8D99-63A7-4863-8069-BD4D9873725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1" name="Isosceles Triangle 1300">
              <a:extLst>
                <a:ext uri="{FF2B5EF4-FFF2-40B4-BE49-F238E27FC236}">
                  <a16:creationId xmlns:a16="http://schemas.microsoft.com/office/drawing/2014/main" id="{45BE7D82-5E1B-4C68-90D0-1892F7111DA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2" name="Straight Connector 1301">
              <a:extLst>
                <a:ext uri="{FF2B5EF4-FFF2-40B4-BE49-F238E27FC236}">
                  <a16:creationId xmlns:a16="http://schemas.microsoft.com/office/drawing/2014/main" id="{057BE765-9B56-4563-B6CD-6CFBEDC06FF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3" name="Straight Connector 1302">
              <a:extLst>
                <a:ext uri="{FF2B5EF4-FFF2-40B4-BE49-F238E27FC236}">
                  <a16:creationId xmlns:a16="http://schemas.microsoft.com/office/drawing/2014/main" id="{26976999-B96D-4391-86DA-ACFDEE2CB5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E6B89AD4-F7E6-4F7C-BBD7-D6783BEBB5C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4F47C2E2-1E09-4EC5-A6B6-1336BA1CEF2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7963A5CA-321C-421C-8847-8F99CB3DFF5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AFF81908-F1FD-4A9B-BF45-DC9A6496F58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CB1DD63A-7517-45D6-83BF-A909F60068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38015403-9C54-455C-BB4A-63746469B7D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Oval 1309">
              <a:extLst>
                <a:ext uri="{FF2B5EF4-FFF2-40B4-BE49-F238E27FC236}">
                  <a16:creationId xmlns:a16="http://schemas.microsoft.com/office/drawing/2014/main" id="{578CC8A8-558C-418B-9DE3-B6B9CC156C1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Arc 1310">
              <a:extLst>
                <a:ext uri="{FF2B5EF4-FFF2-40B4-BE49-F238E27FC236}">
                  <a16:creationId xmlns:a16="http://schemas.microsoft.com/office/drawing/2014/main" id="{897425E0-98FF-4843-A23B-443C342610B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4AD5C825-9704-4EF6-A40F-257E9CF12F5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3" name="Straight Connector 1312">
              <a:extLst>
                <a:ext uri="{FF2B5EF4-FFF2-40B4-BE49-F238E27FC236}">
                  <a16:creationId xmlns:a16="http://schemas.microsoft.com/office/drawing/2014/main" id="{289AE50D-AE80-4661-8350-F2727AE98C7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4" name="Group 1313">
            <a:extLst>
              <a:ext uri="{FF2B5EF4-FFF2-40B4-BE49-F238E27FC236}">
                <a16:creationId xmlns:a16="http://schemas.microsoft.com/office/drawing/2014/main" id="{40FE778B-6844-426D-B84C-4AC5577F7F9A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315" name="Arc 1314">
              <a:extLst>
                <a:ext uri="{FF2B5EF4-FFF2-40B4-BE49-F238E27FC236}">
                  <a16:creationId xmlns:a16="http://schemas.microsoft.com/office/drawing/2014/main" id="{E8AFBD86-0FA2-4971-BCBA-F2ABA4D558B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Isosceles Triangle 1315">
              <a:extLst>
                <a:ext uri="{FF2B5EF4-FFF2-40B4-BE49-F238E27FC236}">
                  <a16:creationId xmlns:a16="http://schemas.microsoft.com/office/drawing/2014/main" id="{B557714E-C6B2-4794-8C5D-5A4678B2832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7" name="Straight Connector 1316">
              <a:extLst>
                <a:ext uri="{FF2B5EF4-FFF2-40B4-BE49-F238E27FC236}">
                  <a16:creationId xmlns:a16="http://schemas.microsoft.com/office/drawing/2014/main" id="{0EF06BD1-0211-40B5-B54E-9FBFF5CD5F4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76F4C38F-6FD9-48ED-92A5-9944642021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424D2FA3-1D67-41D9-B3BC-90E0AF88E95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0FD069BB-E4EE-4522-8E2E-B683FE526B0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3BF78194-400B-4539-8F7B-37479AC1321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6DD5CB2C-3A9E-46D5-9631-339A448D7FF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3C15C2F6-3466-45F1-B908-6AF899576ED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F0CCF3F4-7560-4A1E-8874-0628E63C416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Oval 1324">
              <a:extLst>
                <a:ext uri="{FF2B5EF4-FFF2-40B4-BE49-F238E27FC236}">
                  <a16:creationId xmlns:a16="http://schemas.microsoft.com/office/drawing/2014/main" id="{69C578A7-A681-48D3-B23F-A52FEB04D69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Arc 1325">
              <a:extLst>
                <a:ext uri="{FF2B5EF4-FFF2-40B4-BE49-F238E27FC236}">
                  <a16:creationId xmlns:a16="http://schemas.microsoft.com/office/drawing/2014/main" id="{0153BC13-67B2-4440-9B7A-08B9951DEB5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8B261195-A9BA-43C2-BF41-3083DAA52E6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8" name="Straight Connector 1327">
              <a:extLst>
                <a:ext uri="{FF2B5EF4-FFF2-40B4-BE49-F238E27FC236}">
                  <a16:creationId xmlns:a16="http://schemas.microsoft.com/office/drawing/2014/main" id="{3141ED30-4864-4648-B09C-C31BD64C2BD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9" name="Group 1328">
            <a:extLst>
              <a:ext uri="{FF2B5EF4-FFF2-40B4-BE49-F238E27FC236}">
                <a16:creationId xmlns:a16="http://schemas.microsoft.com/office/drawing/2014/main" id="{44EF2B78-DB10-4031-B3A9-D9B69C10512F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330" name="Arc 1329">
              <a:extLst>
                <a:ext uri="{FF2B5EF4-FFF2-40B4-BE49-F238E27FC236}">
                  <a16:creationId xmlns:a16="http://schemas.microsoft.com/office/drawing/2014/main" id="{4655BB8F-D90A-4931-B6D5-491E95DBC9D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Isosceles Triangle 1330">
              <a:extLst>
                <a:ext uri="{FF2B5EF4-FFF2-40B4-BE49-F238E27FC236}">
                  <a16:creationId xmlns:a16="http://schemas.microsoft.com/office/drawing/2014/main" id="{1E496FE5-F1BC-4125-B9CA-BC6FE2F6E5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2" name="Straight Connector 1331">
              <a:extLst>
                <a:ext uri="{FF2B5EF4-FFF2-40B4-BE49-F238E27FC236}">
                  <a16:creationId xmlns:a16="http://schemas.microsoft.com/office/drawing/2014/main" id="{ACD222A5-7E46-44DC-A572-CFA49211ED2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3" name="Straight Connector 1332">
              <a:extLst>
                <a:ext uri="{FF2B5EF4-FFF2-40B4-BE49-F238E27FC236}">
                  <a16:creationId xmlns:a16="http://schemas.microsoft.com/office/drawing/2014/main" id="{D1F47280-208C-47F4-95D8-39A3C451D9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944EB4D5-4B9A-4B41-A52C-592F78FA95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9A733AB4-C733-4F22-A87F-240A4519059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A400BDD1-05AD-4AF7-B7CE-20178E2C2E1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86255C22-06F1-4648-853B-9008BF77D87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6D1B5676-6F67-4EA4-A7AA-BE7B7394DCC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369CC790-982E-45E4-9D14-7669E7A5D45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Oval 1339">
              <a:extLst>
                <a:ext uri="{FF2B5EF4-FFF2-40B4-BE49-F238E27FC236}">
                  <a16:creationId xmlns:a16="http://schemas.microsoft.com/office/drawing/2014/main" id="{5014C490-9FCA-4087-B35A-5F15060DBAC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Arc 1340">
              <a:extLst>
                <a:ext uri="{FF2B5EF4-FFF2-40B4-BE49-F238E27FC236}">
                  <a16:creationId xmlns:a16="http://schemas.microsoft.com/office/drawing/2014/main" id="{598DEEE7-2ACC-47FA-A960-6AD2690C829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69C65036-4CD6-4721-89B1-00BD2E0C3EB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3" name="Straight Connector 1342">
              <a:extLst>
                <a:ext uri="{FF2B5EF4-FFF2-40B4-BE49-F238E27FC236}">
                  <a16:creationId xmlns:a16="http://schemas.microsoft.com/office/drawing/2014/main" id="{798368EE-1F9F-4A86-ADBF-4F96CAF0618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4" name="Group 1343">
            <a:extLst>
              <a:ext uri="{FF2B5EF4-FFF2-40B4-BE49-F238E27FC236}">
                <a16:creationId xmlns:a16="http://schemas.microsoft.com/office/drawing/2014/main" id="{71087417-1DC4-4309-AE97-DDC55A5572BD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345" name="Arc 1344">
              <a:extLst>
                <a:ext uri="{FF2B5EF4-FFF2-40B4-BE49-F238E27FC236}">
                  <a16:creationId xmlns:a16="http://schemas.microsoft.com/office/drawing/2014/main" id="{1D65A056-4A91-450E-A848-B483586CAD4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6" name="Isosceles Triangle 1345">
              <a:extLst>
                <a:ext uri="{FF2B5EF4-FFF2-40B4-BE49-F238E27FC236}">
                  <a16:creationId xmlns:a16="http://schemas.microsoft.com/office/drawing/2014/main" id="{8B3ACADA-FBD7-4DCD-8328-F0984F0A201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7" name="Straight Connector 1346">
              <a:extLst>
                <a:ext uri="{FF2B5EF4-FFF2-40B4-BE49-F238E27FC236}">
                  <a16:creationId xmlns:a16="http://schemas.microsoft.com/office/drawing/2014/main" id="{2E09C862-20EC-496E-9550-BA8B2636F98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17E0D577-0DDB-4A86-8CD5-910A691104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9AB8B713-DFB7-406B-B6E2-725FC30C487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D4448A8F-52EC-425A-B716-F6EA869E30E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1816364A-A1A6-49A8-95AF-0C67EA04C9B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CDED5351-33AB-4AAB-AA9A-0AB340E566C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197C8A3A-6BE1-4E9A-BC49-D6E97C9B0D2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4FDD0221-7642-4704-B2E0-4C14648B28D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Oval 1354">
              <a:extLst>
                <a:ext uri="{FF2B5EF4-FFF2-40B4-BE49-F238E27FC236}">
                  <a16:creationId xmlns:a16="http://schemas.microsoft.com/office/drawing/2014/main" id="{723CCCBF-0385-4201-8E79-18137260C69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Arc 1355">
              <a:extLst>
                <a:ext uri="{FF2B5EF4-FFF2-40B4-BE49-F238E27FC236}">
                  <a16:creationId xmlns:a16="http://schemas.microsoft.com/office/drawing/2014/main" id="{9B99CAC9-CA3C-460C-B4AB-B854E1D51E1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F1792420-3DF9-4A05-9C74-FA6DC3E62E5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8" name="Straight Connector 1357">
              <a:extLst>
                <a:ext uri="{FF2B5EF4-FFF2-40B4-BE49-F238E27FC236}">
                  <a16:creationId xmlns:a16="http://schemas.microsoft.com/office/drawing/2014/main" id="{EA2420FE-622C-406F-BF0C-CA9C4458312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F6F4A6E3-383B-4606-ABF5-135DC7A7D298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60" name="Arc 1359">
              <a:extLst>
                <a:ext uri="{FF2B5EF4-FFF2-40B4-BE49-F238E27FC236}">
                  <a16:creationId xmlns:a16="http://schemas.microsoft.com/office/drawing/2014/main" id="{74A83EEC-10EF-47CD-BE73-D4AA2CF6885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1" name="Isosceles Triangle 1360">
              <a:extLst>
                <a:ext uri="{FF2B5EF4-FFF2-40B4-BE49-F238E27FC236}">
                  <a16:creationId xmlns:a16="http://schemas.microsoft.com/office/drawing/2014/main" id="{C17EC8F8-701B-4781-BBE8-E6885625B06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2" name="Straight Connector 1361">
              <a:extLst>
                <a:ext uri="{FF2B5EF4-FFF2-40B4-BE49-F238E27FC236}">
                  <a16:creationId xmlns:a16="http://schemas.microsoft.com/office/drawing/2014/main" id="{E9414E1E-E1D1-4B0E-A481-30527078476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535ADD8D-95CE-4112-9131-07252FB4500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680802A1-8E6F-4D8E-B7B4-F8F7D20D0F1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760B6CDD-E254-442E-8E91-B85784065DB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0537A0D6-9F78-4E0A-8423-9B118A21A29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FB8D8B9D-7DA3-45E7-B3A0-710EBD74233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A7FE0573-D90D-4FA0-B449-794A985DD5C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E77E6CCF-394D-434B-86EE-D4BA8FF7B9D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Oval 1369">
              <a:extLst>
                <a:ext uri="{FF2B5EF4-FFF2-40B4-BE49-F238E27FC236}">
                  <a16:creationId xmlns:a16="http://schemas.microsoft.com/office/drawing/2014/main" id="{C39CD787-630F-426B-8D60-2A78333BC84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Arc 1370">
              <a:extLst>
                <a:ext uri="{FF2B5EF4-FFF2-40B4-BE49-F238E27FC236}">
                  <a16:creationId xmlns:a16="http://schemas.microsoft.com/office/drawing/2014/main" id="{E4A056B4-B997-4D99-991C-9F00AF59042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80C0495B-4161-43D7-94BE-F3E3AB524B1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3" name="Straight Connector 1372">
              <a:extLst>
                <a:ext uri="{FF2B5EF4-FFF2-40B4-BE49-F238E27FC236}">
                  <a16:creationId xmlns:a16="http://schemas.microsoft.com/office/drawing/2014/main" id="{7B4517F8-217C-4DB3-B397-273119C3D5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4" name="Group 1373">
            <a:extLst>
              <a:ext uri="{FF2B5EF4-FFF2-40B4-BE49-F238E27FC236}">
                <a16:creationId xmlns:a16="http://schemas.microsoft.com/office/drawing/2014/main" id="{C0FD0426-9F18-46A2-BB11-16006B5EDC51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75" name="Arc 1374">
              <a:extLst>
                <a:ext uri="{FF2B5EF4-FFF2-40B4-BE49-F238E27FC236}">
                  <a16:creationId xmlns:a16="http://schemas.microsoft.com/office/drawing/2014/main" id="{D1B40FC3-7FF1-4D18-96E0-5B47C7B4BFF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6" name="Isosceles Triangle 1375">
              <a:extLst>
                <a:ext uri="{FF2B5EF4-FFF2-40B4-BE49-F238E27FC236}">
                  <a16:creationId xmlns:a16="http://schemas.microsoft.com/office/drawing/2014/main" id="{F004EB6A-8BE8-4302-98CA-7C708F8BAE7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7" name="Straight Connector 1376">
              <a:extLst>
                <a:ext uri="{FF2B5EF4-FFF2-40B4-BE49-F238E27FC236}">
                  <a16:creationId xmlns:a16="http://schemas.microsoft.com/office/drawing/2014/main" id="{02D0E697-54D5-4C6E-BF55-567590AFBA1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8" name="Straight Connector 1377">
              <a:extLst>
                <a:ext uri="{FF2B5EF4-FFF2-40B4-BE49-F238E27FC236}">
                  <a16:creationId xmlns:a16="http://schemas.microsoft.com/office/drawing/2014/main" id="{7EEC26C0-85CD-4C84-B60F-63F7671CEE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92397EDF-C2C2-4665-9C6F-78778F84D8A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516F78E5-95CB-438F-82CA-034D17EB7FF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4E94BFE1-9ED8-44BA-82BB-C9C65CD8B9B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B4B42D12-7063-4734-94E0-9C2BE41901E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F64B060B-293F-49B7-A2E1-A17CF9EB3F0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4DE438C3-056C-4D26-81AB-6BDBFDC86FE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Oval 1384">
              <a:extLst>
                <a:ext uri="{FF2B5EF4-FFF2-40B4-BE49-F238E27FC236}">
                  <a16:creationId xmlns:a16="http://schemas.microsoft.com/office/drawing/2014/main" id="{F7B1F8E7-95C6-4192-9BA8-D6E30DDD4C8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Arc 1385">
              <a:extLst>
                <a:ext uri="{FF2B5EF4-FFF2-40B4-BE49-F238E27FC236}">
                  <a16:creationId xmlns:a16="http://schemas.microsoft.com/office/drawing/2014/main" id="{B0A60A0A-0DA7-407E-9D0C-9694F3602ED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80495B6A-3FFE-4C10-B298-FA74D5276F3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8" name="Straight Connector 1387">
              <a:extLst>
                <a:ext uri="{FF2B5EF4-FFF2-40B4-BE49-F238E27FC236}">
                  <a16:creationId xmlns:a16="http://schemas.microsoft.com/office/drawing/2014/main" id="{6C3B0073-EAEF-4ACE-8A07-FF91EC9BD99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9" name="Group 1388">
            <a:extLst>
              <a:ext uri="{FF2B5EF4-FFF2-40B4-BE49-F238E27FC236}">
                <a16:creationId xmlns:a16="http://schemas.microsoft.com/office/drawing/2014/main" id="{0766CEF4-41B8-4064-AAA4-916D4E4017C5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390" name="Arc 1389">
              <a:extLst>
                <a:ext uri="{FF2B5EF4-FFF2-40B4-BE49-F238E27FC236}">
                  <a16:creationId xmlns:a16="http://schemas.microsoft.com/office/drawing/2014/main" id="{F0D2F567-9CAC-4317-A6AD-1EBCACC2F05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1" name="Isosceles Triangle 1390">
              <a:extLst>
                <a:ext uri="{FF2B5EF4-FFF2-40B4-BE49-F238E27FC236}">
                  <a16:creationId xmlns:a16="http://schemas.microsoft.com/office/drawing/2014/main" id="{0C91AEBD-4390-41E2-AC8B-F1DA9A77E0D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2" name="Straight Connector 1391">
              <a:extLst>
                <a:ext uri="{FF2B5EF4-FFF2-40B4-BE49-F238E27FC236}">
                  <a16:creationId xmlns:a16="http://schemas.microsoft.com/office/drawing/2014/main" id="{5D440EEA-83D0-469F-B791-899900AD883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3" name="Straight Connector 1392">
              <a:extLst>
                <a:ext uri="{FF2B5EF4-FFF2-40B4-BE49-F238E27FC236}">
                  <a16:creationId xmlns:a16="http://schemas.microsoft.com/office/drawing/2014/main" id="{6EBA7A50-70E0-41F1-8123-1B8A458F5C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390DA48B-68ED-4767-89B0-FCDE389C9BA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10E97DDC-FDFE-4A35-8D21-EAAB89CE6AA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4E6746F2-0FD2-47F2-9D2A-6B2962CD7C7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C1BC8E53-25AB-452F-A3F0-88CB8C1BBB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86A9C7CC-C7FD-47D3-BFC7-024CF660E90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CDDEAF78-D482-4EA6-951E-71364A6FFA0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Oval 1399">
              <a:extLst>
                <a:ext uri="{FF2B5EF4-FFF2-40B4-BE49-F238E27FC236}">
                  <a16:creationId xmlns:a16="http://schemas.microsoft.com/office/drawing/2014/main" id="{9F0BDDC5-445B-44B5-8C78-31C81E0C242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Arc 1400">
              <a:extLst>
                <a:ext uri="{FF2B5EF4-FFF2-40B4-BE49-F238E27FC236}">
                  <a16:creationId xmlns:a16="http://schemas.microsoft.com/office/drawing/2014/main" id="{C17F3DD1-E81E-4A22-BEE5-4AFFAB09F87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5E693043-6856-4DA8-8768-9AE10B406B6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3" name="Straight Connector 1402">
              <a:extLst>
                <a:ext uri="{FF2B5EF4-FFF2-40B4-BE49-F238E27FC236}">
                  <a16:creationId xmlns:a16="http://schemas.microsoft.com/office/drawing/2014/main" id="{D77181A3-FD87-4763-BFAB-00C09CA09C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4" name="Group 1403">
            <a:extLst>
              <a:ext uri="{FF2B5EF4-FFF2-40B4-BE49-F238E27FC236}">
                <a16:creationId xmlns:a16="http://schemas.microsoft.com/office/drawing/2014/main" id="{B5F10DD1-A42A-4065-A9DB-4BE4FB8037F5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405" name="Arc 1404">
              <a:extLst>
                <a:ext uri="{FF2B5EF4-FFF2-40B4-BE49-F238E27FC236}">
                  <a16:creationId xmlns:a16="http://schemas.microsoft.com/office/drawing/2014/main" id="{14E77173-8284-46DE-8C1E-2F4AAB72CBB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Isosceles Triangle 1405">
              <a:extLst>
                <a:ext uri="{FF2B5EF4-FFF2-40B4-BE49-F238E27FC236}">
                  <a16:creationId xmlns:a16="http://schemas.microsoft.com/office/drawing/2014/main" id="{722A774A-E90E-4DF8-BE46-FB760478F31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7" name="Straight Connector 1406">
              <a:extLst>
                <a:ext uri="{FF2B5EF4-FFF2-40B4-BE49-F238E27FC236}">
                  <a16:creationId xmlns:a16="http://schemas.microsoft.com/office/drawing/2014/main" id="{7B954009-9D7C-4D5C-BFD8-909D9F83570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8" name="Straight Connector 1407">
              <a:extLst>
                <a:ext uri="{FF2B5EF4-FFF2-40B4-BE49-F238E27FC236}">
                  <a16:creationId xmlns:a16="http://schemas.microsoft.com/office/drawing/2014/main" id="{ECC133E8-EF39-4978-830B-75D52CC294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07E891C5-4EFF-4B41-AF77-629A8C9D160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20E5A3C1-FE0D-4B63-828C-3A712876E4D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365BD0F9-A049-48D3-B575-61F9427175F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626E3060-F9A5-4BA1-8346-AC77B89E6A9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E3089B8F-1F66-4112-AEA4-97698D6E989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9DC31704-2C2F-4208-808E-4A9B9E11D8E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Oval 1414">
              <a:extLst>
                <a:ext uri="{FF2B5EF4-FFF2-40B4-BE49-F238E27FC236}">
                  <a16:creationId xmlns:a16="http://schemas.microsoft.com/office/drawing/2014/main" id="{65B9DFDF-28A1-444D-8DB0-D870D24B946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Arc 1415">
              <a:extLst>
                <a:ext uri="{FF2B5EF4-FFF2-40B4-BE49-F238E27FC236}">
                  <a16:creationId xmlns:a16="http://schemas.microsoft.com/office/drawing/2014/main" id="{8226F2E5-0AC3-424A-B5DC-1816E07BF45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8A6B2912-7EA6-4FA0-8BB2-10DD43433A3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8" name="Straight Connector 1417">
              <a:extLst>
                <a:ext uri="{FF2B5EF4-FFF2-40B4-BE49-F238E27FC236}">
                  <a16:creationId xmlns:a16="http://schemas.microsoft.com/office/drawing/2014/main" id="{1625BC06-3C33-4A0F-B36F-6BAC23F4965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9" name="Group 1418">
            <a:extLst>
              <a:ext uri="{FF2B5EF4-FFF2-40B4-BE49-F238E27FC236}">
                <a16:creationId xmlns:a16="http://schemas.microsoft.com/office/drawing/2014/main" id="{56854C97-E540-4DBF-9181-98547983E2F0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420" name="Arc 1419">
              <a:extLst>
                <a:ext uri="{FF2B5EF4-FFF2-40B4-BE49-F238E27FC236}">
                  <a16:creationId xmlns:a16="http://schemas.microsoft.com/office/drawing/2014/main" id="{FEAF3E73-DE1F-4B13-9D02-772860E2685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1" name="Isosceles Triangle 1420">
              <a:extLst>
                <a:ext uri="{FF2B5EF4-FFF2-40B4-BE49-F238E27FC236}">
                  <a16:creationId xmlns:a16="http://schemas.microsoft.com/office/drawing/2014/main" id="{AA6B3FA3-083E-4E71-A6AB-89B23FD8C52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2" name="Straight Connector 1421">
              <a:extLst>
                <a:ext uri="{FF2B5EF4-FFF2-40B4-BE49-F238E27FC236}">
                  <a16:creationId xmlns:a16="http://schemas.microsoft.com/office/drawing/2014/main" id="{11C4C190-B92E-414B-B117-29198D247CC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3" name="Straight Connector 1422">
              <a:extLst>
                <a:ext uri="{FF2B5EF4-FFF2-40B4-BE49-F238E27FC236}">
                  <a16:creationId xmlns:a16="http://schemas.microsoft.com/office/drawing/2014/main" id="{812DD746-3F25-4528-A141-C337B631F7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ED265920-059B-457F-AD06-316920EE2D2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FD85672D-9A1F-4FAA-8CC1-321D187EB78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5FBBF008-1A1F-4CCB-B832-271112A4553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E9371D7B-11B1-4A8A-B744-71D5F9BE1A4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5CDCDEC7-0FB2-466F-8E88-832C0B169C7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8A63E85C-9413-4820-A063-0E13FD6CD6B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Oval 1429">
              <a:extLst>
                <a:ext uri="{FF2B5EF4-FFF2-40B4-BE49-F238E27FC236}">
                  <a16:creationId xmlns:a16="http://schemas.microsoft.com/office/drawing/2014/main" id="{2F75558A-6BDC-4DD7-80AA-02F63E25665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1" name="Arc 1430">
              <a:extLst>
                <a:ext uri="{FF2B5EF4-FFF2-40B4-BE49-F238E27FC236}">
                  <a16:creationId xmlns:a16="http://schemas.microsoft.com/office/drawing/2014/main" id="{8B74072A-ECE0-43D3-AC65-1E8692F83F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CDDF791C-8D8C-4F8A-BD9E-6719CD0E436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3" name="Straight Connector 1432">
              <a:extLst>
                <a:ext uri="{FF2B5EF4-FFF2-40B4-BE49-F238E27FC236}">
                  <a16:creationId xmlns:a16="http://schemas.microsoft.com/office/drawing/2014/main" id="{84FA524B-BFC8-44B6-94B0-664FCDA526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4" name="Group 1433">
            <a:extLst>
              <a:ext uri="{FF2B5EF4-FFF2-40B4-BE49-F238E27FC236}">
                <a16:creationId xmlns:a16="http://schemas.microsoft.com/office/drawing/2014/main" id="{72540209-514A-449F-9E6D-F206BAE90CF0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435" name="Arc 1434">
              <a:extLst>
                <a:ext uri="{FF2B5EF4-FFF2-40B4-BE49-F238E27FC236}">
                  <a16:creationId xmlns:a16="http://schemas.microsoft.com/office/drawing/2014/main" id="{6EA83E32-A8E7-4B8F-816B-BF9C541AD0E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6" name="Isosceles Triangle 1435">
              <a:extLst>
                <a:ext uri="{FF2B5EF4-FFF2-40B4-BE49-F238E27FC236}">
                  <a16:creationId xmlns:a16="http://schemas.microsoft.com/office/drawing/2014/main" id="{1269A55A-D3DC-42F0-9CFC-D14424F9500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7" name="Straight Connector 1436">
              <a:extLst>
                <a:ext uri="{FF2B5EF4-FFF2-40B4-BE49-F238E27FC236}">
                  <a16:creationId xmlns:a16="http://schemas.microsoft.com/office/drawing/2014/main" id="{E8501695-354B-4479-A5F0-27E030830B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8" name="Straight Connector 1437">
              <a:extLst>
                <a:ext uri="{FF2B5EF4-FFF2-40B4-BE49-F238E27FC236}">
                  <a16:creationId xmlns:a16="http://schemas.microsoft.com/office/drawing/2014/main" id="{DD280564-10D8-4816-A5E3-24AFEBC559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C80BB27B-2879-4580-940E-836B08C78CD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73026C97-97F4-4D07-8A99-0687479C906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05223FC5-C3E0-4523-8159-898A17640B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10B546F9-24E5-4A8F-ABF0-E573C634046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AC3CC72C-A4D0-486E-9C41-AC0434BD28C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5E5F1AD5-54BC-4BF1-B2BF-67DF7A224B5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Oval 1444">
              <a:extLst>
                <a:ext uri="{FF2B5EF4-FFF2-40B4-BE49-F238E27FC236}">
                  <a16:creationId xmlns:a16="http://schemas.microsoft.com/office/drawing/2014/main" id="{2F886380-AD54-43B3-9FA0-E951E0BE634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Arc 1445">
              <a:extLst>
                <a:ext uri="{FF2B5EF4-FFF2-40B4-BE49-F238E27FC236}">
                  <a16:creationId xmlns:a16="http://schemas.microsoft.com/office/drawing/2014/main" id="{94C46A81-7932-4BEC-A07E-67ACE6F87E6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3D0D39A2-E267-47FB-90D8-7BA58A5DE63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8" name="Straight Connector 1447">
              <a:extLst>
                <a:ext uri="{FF2B5EF4-FFF2-40B4-BE49-F238E27FC236}">
                  <a16:creationId xmlns:a16="http://schemas.microsoft.com/office/drawing/2014/main" id="{2F7D5FD4-88EF-4708-8322-20D6A1FFE39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9" name="Group 1448">
            <a:extLst>
              <a:ext uri="{FF2B5EF4-FFF2-40B4-BE49-F238E27FC236}">
                <a16:creationId xmlns:a16="http://schemas.microsoft.com/office/drawing/2014/main" id="{A3E6CFC9-893B-412B-ADA5-28CD045EA5A6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450" name="Arc 1449">
              <a:extLst>
                <a:ext uri="{FF2B5EF4-FFF2-40B4-BE49-F238E27FC236}">
                  <a16:creationId xmlns:a16="http://schemas.microsoft.com/office/drawing/2014/main" id="{F38C7213-8193-4BC7-A809-1B54B627FE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1" name="Isosceles Triangle 1450">
              <a:extLst>
                <a:ext uri="{FF2B5EF4-FFF2-40B4-BE49-F238E27FC236}">
                  <a16:creationId xmlns:a16="http://schemas.microsoft.com/office/drawing/2014/main" id="{13879344-ECE9-4A48-9310-EF33C72A9E1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2" name="Straight Connector 1451">
              <a:extLst>
                <a:ext uri="{FF2B5EF4-FFF2-40B4-BE49-F238E27FC236}">
                  <a16:creationId xmlns:a16="http://schemas.microsoft.com/office/drawing/2014/main" id="{D244B36F-C328-4D53-ABE0-28AC1B03DE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3" name="Straight Connector 1452">
              <a:extLst>
                <a:ext uri="{FF2B5EF4-FFF2-40B4-BE49-F238E27FC236}">
                  <a16:creationId xmlns:a16="http://schemas.microsoft.com/office/drawing/2014/main" id="{E8562128-2971-4584-A1CC-D08877A1CC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EDDCE9E7-2695-431C-A9AB-0AC98F9D58B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F4C8FF31-8D5B-4C1B-AABC-F5481CB19EA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60842020-53BD-4347-BBD9-7B3EEF1DFC8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EE704868-46E5-4F79-B7B2-F9CFB9A81CE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8D5B9BBB-758C-4B1A-8850-1C700005BDC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26F0A2C3-0458-4CAF-91A9-D6B07B12487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Oval 1459">
              <a:extLst>
                <a:ext uri="{FF2B5EF4-FFF2-40B4-BE49-F238E27FC236}">
                  <a16:creationId xmlns:a16="http://schemas.microsoft.com/office/drawing/2014/main" id="{98D9ACAA-8B99-4165-9A15-E4E0EFFA06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1" name="Arc 1460">
              <a:extLst>
                <a:ext uri="{FF2B5EF4-FFF2-40B4-BE49-F238E27FC236}">
                  <a16:creationId xmlns:a16="http://schemas.microsoft.com/office/drawing/2014/main" id="{123E7442-7ACA-4520-A999-EEEDDD9DBA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D122FF6B-E7D8-4C20-B88C-49EF39A08E5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3" name="Straight Connector 1462">
              <a:extLst>
                <a:ext uri="{FF2B5EF4-FFF2-40B4-BE49-F238E27FC236}">
                  <a16:creationId xmlns:a16="http://schemas.microsoft.com/office/drawing/2014/main" id="{7663E904-56A5-4045-990B-FA29149EAD5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4" name="Group 1463">
            <a:extLst>
              <a:ext uri="{FF2B5EF4-FFF2-40B4-BE49-F238E27FC236}">
                <a16:creationId xmlns:a16="http://schemas.microsoft.com/office/drawing/2014/main" id="{A5EFA5DA-26DC-4C86-BF03-1090B25C4D4E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65" name="Arc 1464">
              <a:extLst>
                <a:ext uri="{FF2B5EF4-FFF2-40B4-BE49-F238E27FC236}">
                  <a16:creationId xmlns:a16="http://schemas.microsoft.com/office/drawing/2014/main" id="{6F22687C-2471-48AA-8054-D9455E4BC8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6" name="Isosceles Triangle 1465">
              <a:extLst>
                <a:ext uri="{FF2B5EF4-FFF2-40B4-BE49-F238E27FC236}">
                  <a16:creationId xmlns:a16="http://schemas.microsoft.com/office/drawing/2014/main" id="{576CF0EB-3706-488C-B96F-A3F2BF0C1FF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7" name="Straight Connector 1466">
              <a:extLst>
                <a:ext uri="{FF2B5EF4-FFF2-40B4-BE49-F238E27FC236}">
                  <a16:creationId xmlns:a16="http://schemas.microsoft.com/office/drawing/2014/main" id="{A9BC9DF2-EB6D-4F7D-AB91-A72BDCBE1C7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B1CF3378-73C6-4613-B103-C522D4659E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B5551E1C-02E4-4BBB-9316-1816CD5C4F4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F3DF461C-1196-4F5D-B7F9-16B5BD05072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2C871A3C-4EAB-4B59-A71E-B2AC4E6CA46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EBD074F7-BF4D-4DA7-B747-638E6659F36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81A63075-1070-404C-90A1-DD1EB2F51C1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8F7D01A2-5132-458A-AA61-23950A7FD09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Oval 1474">
              <a:extLst>
                <a:ext uri="{FF2B5EF4-FFF2-40B4-BE49-F238E27FC236}">
                  <a16:creationId xmlns:a16="http://schemas.microsoft.com/office/drawing/2014/main" id="{971C5948-A568-4B1C-A94B-714F753F491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Arc 1475">
              <a:extLst>
                <a:ext uri="{FF2B5EF4-FFF2-40B4-BE49-F238E27FC236}">
                  <a16:creationId xmlns:a16="http://schemas.microsoft.com/office/drawing/2014/main" id="{259D3707-4B80-412B-B362-7CA71DBBEA2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49C52B13-2B3E-423C-A78D-4A4039920A2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8" name="Straight Connector 1477">
              <a:extLst>
                <a:ext uri="{FF2B5EF4-FFF2-40B4-BE49-F238E27FC236}">
                  <a16:creationId xmlns:a16="http://schemas.microsoft.com/office/drawing/2014/main" id="{F25DD4C0-C9AE-4E33-BBF1-D8089637585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9" name="Group 1478">
            <a:extLst>
              <a:ext uri="{FF2B5EF4-FFF2-40B4-BE49-F238E27FC236}">
                <a16:creationId xmlns:a16="http://schemas.microsoft.com/office/drawing/2014/main" id="{FF8FB905-362A-429E-A1AA-FC0AFA4011D7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80" name="Arc 1479">
              <a:extLst>
                <a:ext uri="{FF2B5EF4-FFF2-40B4-BE49-F238E27FC236}">
                  <a16:creationId xmlns:a16="http://schemas.microsoft.com/office/drawing/2014/main" id="{32B36BF3-9F9B-4FCE-B5AD-DB8F6BB11E5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1" name="Isosceles Triangle 1480">
              <a:extLst>
                <a:ext uri="{FF2B5EF4-FFF2-40B4-BE49-F238E27FC236}">
                  <a16:creationId xmlns:a16="http://schemas.microsoft.com/office/drawing/2014/main" id="{71110F44-B9DA-4BE2-A4AF-D3C237E2227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2" name="Straight Connector 1481">
              <a:extLst>
                <a:ext uri="{FF2B5EF4-FFF2-40B4-BE49-F238E27FC236}">
                  <a16:creationId xmlns:a16="http://schemas.microsoft.com/office/drawing/2014/main" id="{957FFFBD-F3DF-46D2-B981-649C0DE4142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3" name="Straight Connector 1482">
              <a:extLst>
                <a:ext uri="{FF2B5EF4-FFF2-40B4-BE49-F238E27FC236}">
                  <a16:creationId xmlns:a16="http://schemas.microsoft.com/office/drawing/2014/main" id="{C42585FC-E3AB-4A93-926D-251608DE68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57B6E1C0-E111-494D-914B-FF90B79DDCC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F2E1B139-7A43-477F-9216-4594C2E0461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13A1B05B-3A73-4E5F-8A4E-C0DFCDA6603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6812B719-2E03-4217-8495-ABE335BCABD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A3AAD20F-16AE-4B89-82B2-2BE8F141541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149CB61C-13E2-4DE6-B5D6-DB359F11ECB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Oval 1489">
              <a:extLst>
                <a:ext uri="{FF2B5EF4-FFF2-40B4-BE49-F238E27FC236}">
                  <a16:creationId xmlns:a16="http://schemas.microsoft.com/office/drawing/2014/main" id="{9502C6DB-E781-4D08-9E96-E24951FD8F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Arc 1490">
              <a:extLst>
                <a:ext uri="{FF2B5EF4-FFF2-40B4-BE49-F238E27FC236}">
                  <a16:creationId xmlns:a16="http://schemas.microsoft.com/office/drawing/2014/main" id="{D9FF8697-36FD-48E5-B65A-388BF67F81A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B3EB57AD-5711-4D1C-881D-141B4D943F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3" name="Straight Connector 1492">
              <a:extLst>
                <a:ext uri="{FF2B5EF4-FFF2-40B4-BE49-F238E27FC236}">
                  <a16:creationId xmlns:a16="http://schemas.microsoft.com/office/drawing/2014/main" id="{5F7198D2-F299-4578-BBAE-133ED60F3E6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4" name="Group 1493">
            <a:extLst>
              <a:ext uri="{FF2B5EF4-FFF2-40B4-BE49-F238E27FC236}">
                <a16:creationId xmlns:a16="http://schemas.microsoft.com/office/drawing/2014/main" id="{233B570D-907B-4910-9BAA-A9843240706B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495" name="Arc 1494">
              <a:extLst>
                <a:ext uri="{FF2B5EF4-FFF2-40B4-BE49-F238E27FC236}">
                  <a16:creationId xmlns:a16="http://schemas.microsoft.com/office/drawing/2014/main" id="{79E9FEA3-CD36-4391-AE93-7AC3E247110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6" name="Isosceles Triangle 1495">
              <a:extLst>
                <a:ext uri="{FF2B5EF4-FFF2-40B4-BE49-F238E27FC236}">
                  <a16:creationId xmlns:a16="http://schemas.microsoft.com/office/drawing/2014/main" id="{2C026C7B-0D12-4BD1-A167-487A347DC67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97" name="Straight Connector 1496">
              <a:extLst>
                <a:ext uri="{FF2B5EF4-FFF2-40B4-BE49-F238E27FC236}">
                  <a16:creationId xmlns:a16="http://schemas.microsoft.com/office/drawing/2014/main" id="{2F278F46-F6A4-4880-8948-E7B0DE73960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B6874D82-C427-47DC-9B79-EB68BE2DD87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9" name="Arc 1498">
              <a:extLst>
                <a:ext uri="{FF2B5EF4-FFF2-40B4-BE49-F238E27FC236}">
                  <a16:creationId xmlns:a16="http://schemas.microsoft.com/office/drawing/2014/main" id="{675965B4-C5B1-438D-9462-7982BAECEC9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F09E28C2-5B5E-422F-BF1E-64221053A7E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CF14283A-D5C7-47F9-A893-4D1D64A6049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2E2A3732-F133-48CF-863C-8C9B8B5037E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6347DDE9-89BB-4C63-AC25-3CEADEBC9CE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AC20222D-72AD-4A01-8FCC-947FCF6FF65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Oval 1504">
              <a:extLst>
                <a:ext uri="{FF2B5EF4-FFF2-40B4-BE49-F238E27FC236}">
                  <a16:creationId xmlns:a16="http://schemas.microsoft.com/office/drawing/2014/main" id="{A5D3E19A-CDA8-4AF3-A450-72DD394B61C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Arc 1505">
              <a:extLst>
                <a:ext uri="{FF2B5EF4-FFF2-40B4-BE49-F238E27FC236}">
                  <a16:creationId xmlns:a16="http://schemas.microsoft.com/office/drawing/2014/main" id="{ACBF6000-3F6D-407E-A69A-80C6E0803F3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56D50D0C-115D-4A69-A316-2DB5A9A707D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8" name="Straight Connector 1507">
              <a:extLst>
                <a:ext uri="{FF2B5EF4-FFF2-40B4-BE49-F238E27FC236}">
                  <a16:creationId xmlns:a16="http://schemas.microsoft.com/office/drawing/2014/main" id="{08320A55-8A0F-4629-BE94-5C20204116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9" name="Group 1508">
            <a:extLst>
              <a:ext uri="{FF2B5EF4-FFF2-40B4-BE49-F238E27FC236}">
                <a16:creationId xmlns:a16="http://schemas.microsoft.com/office/drawing/2014/main" id="{59008FBF-319C-44D2-AC76-DF79CC04A5E0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510" name="Arc 1509">
              <a:extLst>
                <a:ext uri="{FF2B5EF4-FFF2-40B4-BE49-F238E27FC236}">
                  <a16:creationId xmlns:a16="http://schemas.microsoft.com/office/drawing/2014/main" id="{2AEC86F8-2761-4F95-8B9B-5E096B29278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1" name="Isosceles Triangle 1510">
              <a:extLst>
                <a:ext uri="{FF2B5EF4-FFF2-40B4-BE49-F238E27FC236}">
                  <a16:creationId xmlns:a16="http://schemas.microsoft.com/office/drawing/2014/main" id="{4DE4CCF3-6740-4C5F-BB11-D2D7867AD10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2" name="Straight Connector 1511">
              <a:extLst>
                <a:ext uri="{FF2B5EF4-FFF2-40B4-BE49-F238E27FC236}">
                  <a16:creationId xmlns:a16="http://schemas.microsoft.com/office/drawing/2014/main" id="{E2804057-7528-4063-92A6-18DCC2B7109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41B40322-B178-4C15-ABF5-DA16807303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936DFF90-44E3-4A32-88ED-5100080A35B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808AC9C4-FB13-46F6-BEA4-85577C582DF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Arc 1515">
              <a:extLst>
                <a:ext uri="{FF2B5EF4-FFF2-40B4-BE49-F238E27FC236}">
                  <a16:creationId xmlns:a16="http://schemas.microsoft.com/office/drawing/2014/main" id="{BCFDE968-B243-49B4-AEB3-84A92E7DA63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EC7E77D1-3D31-4251-B5CE-52257BB2350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Arc 1517">
              <a:extLst>
                <a:ext uri="{FF2B5EF4-FFF2-40B4-BE49-F238E27FC236}">
                  <a16:creationId xmlns:a16="http://schemas.microsoft.com/office/drawing/2014/main" id="{C63ED848-685F-4B77-888C-233C48BC4A9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9DF5C051-4BCA-49E8-BA5C-EB072FBC762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Oval 1519">
              <a:extLst>
                <a:ext uri="{FF2B5EF4-FFF2-40B4-BE49-F238E27FC236}">
                  <a16:creationId xmlns:a16="http://schemas.microsoft.com/office/drawing/2014/main" id="{347F1E78-F731-4BA9-B957-B8BBFE7FCA9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Arc 1520">
              <a:extLst>
                <a:ext uri="{FF2B5EF4-FFF2-40B4-BE49-F238E27FC236}">
                  <a16:creationId xmlns:a16="http://schemas.microsoft.com/office/drawing/2014/main" id="{EB58FC15-DD0D-4B09-8B14-0C8960B7E05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D75FEBE2-D2F3-4F14-893F-08FEEBFE1F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3" name="Straight Connector 1522">
              <a:extLst>
                <a:ext uri="{FF2B5EF4-FFF2-40B4-BE49-F238E27FC236}">
                  <a16:creationId xmlns:a16="http://schemas.microsoft.com/office/drawing/2014/main" id="{F4B7E4AC-DB25-4DFE-A979-5A9F358931F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4" name="Group 1523">
            <a:extLst>
              <a:ext uri="{FF2B5EF4-FFF2-40B4-BE49-F238E27FC236}">
                <a16:creationId xmlns:a16="http://schemas.microsoft.com/office/drawing/2014/main" id="{60E49E08-4243-418F-BF96-397CA45DB11C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525" name="Arc 1524">
              <a:extLst>
                <a:ext uri="{FF2B5EF4-FFF2-40B4-BE49-F238E27FC236}">
                  <a16:creationId xmlns:a16="http://schemas.microsoft.com/office/drawing/2014/main" id="{C9BFB14B-D055-4BAF-918B-5AFF722B0F0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6" name="Isosceles Triangle 1525">
              <a:extLst>
                <a:ext uri="{FF2B5EF4-FFF2-40B4-BE49-F238E27FC236}">
                  <a16:creationId xmlns:a16="http://schemas.microsoft.com/office/drawing/2014/main" id="{977544B7-E4E1-45F8-ABA7-A941B847A0C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27" name="Straight Connector 1526">
              <a:extLst>
                <a:ext uri="{FF2B5EF4-FFF2-40B4-BE49-F238E27FC236}">
                  <a16:creationId xmlns:a16="http://schemas.microsoft.com/office/drawing/2014/main" id="{28CE291D-557F-4DA6-889D-1EC85DD7823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8" name="Straight Connector 1527">
              <a:extLst>
                <a:ext uri="{FF2B5EF4-FFF2-40B4-BE49-F238E27FC236}">
                  <a16:creationId xmlns:a16="http://schemas.microsoft.com/office/drawing/2014/main" id="{50554B96-626F-415F-A576-5EC88F859A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18E60042-3B9F-4A81-95EB-78481EF25E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72793E59-8C1B-4ED2-B90D-625909B4915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CF655DB3-CEB6-435D-9B58-6CE331E2BB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8E91DDA3-EB38-47FE-8069-1FC6EBBCA4B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Arc 1532">
              <a:extLst>
                <a:ext uri="{FF2B5EF4-FFF2-40B4-BE49-F238E27FC236}">
                  <a16:creationId xmlns:a16="http://schemas.microsoft.com/office/drawing/2014/main" id="{6CB0BD2A-6290-49D4-945F-7CE0E20BACF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4C9059A3-9A3C-4577-99E2-4408DD5D3C5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Oval 1534">
              <a:extLst>
                <a:ext uri="{FF2B5EF4-FFF2-40B4-BE49-F238E27FC236}">
                  <a16:creationId xmlns:a16="http://schemas.microsoft.com/office/drawing/2014/main" id="{10557A81-BA15-4457-8E9B-3D7DA452901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6" name="Arc 1535">
              <a:extLst>
                <a:ext uri="{FF2B5EF4-FFF2-40B4-BE49-F238E27FC236}">
                  <a16:creationId xmlns:a16="http://schemas.microsoft.com/office/drawing/2014/main" id="{62FF96A7-2121-4658-A362-2E8600ABAFE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E932CEED-54C6-465C-BCF5-E8136A7D434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8" name="Straight Connector 1537">
              <a:extLst>
                <a:ext uri="{FF2B5EF4-FFF2-40B4-BE49-F238E27FC236}">
                  <a16:creationId xmlns:a16="http://schemas.microsoft.com/office/drawing/2014/main" id="{5CD3EDD3-6EBB-4074-BAFD-0EEEB37D6F1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69443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roup 640">
            <a:extLst>
              <a:ext uri="{FF2B5EF4-FFF2-40B4-BE49-F238E27FC236}">
                <a16:creationId xmlns:a16="http://schemas.microsoft.com/office/drawing/2014/main" id="{181752C0-B674-4072-8B7A-92AAAB0EC490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0D48A763-366C-4C9F-BCAA-723B9F830D8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6" name="Isosceles Triangle 645">
              <a:extLst>
                <a:ext uri="{FF2B5EF4-FFF2-40B4-BE49-F238E27FC236}">
                  <a16:creationId xmlns:a16="http://schemas.microsoft.com/office/drawing/2014/main" id="{81A859B8-7FDC-47D3-924E-9D050DF053F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647" name="Straight Connector 646">
              <a:extLst>
                <a:ext uri="{FF2B5EF4-FFF2-40B4-BE49-F238E27FC236}">
                  <a16:creationId xmlns:a16="http://schemas.microsoft.com/office/drawing/2014/main" id="{99A86FF4-03EE-4010-97AD-A1B5B1FBEC0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257E3FDF-6E37-4E60-B338-B04E9A5AC7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2CFDCFA3-702D-4F44-A472-A5B7DE3C303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DF74A25C-2B21-4CF7-BA08-687A4933D68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1" name="Arc 650">
              <a:extLst>
                <a:ext uri="{FF2B5EF4-FFF2-40B4-BE49-F238E27FC236}">
                  <a16:creationId xmlns:a16="http://schemas.microsoft.com/office/drawing/2014/main" id="{40FEBE60-AB9D-4755-9A42-94B3C65C47A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2" name="Arc 651">
              <a:extLst>
                <a:ext uri="{FF2B5EF4-FFF2-40B4-BE49-F238E27FC236}">
                  <a16:creationId xmlns:a16="http://schemas.microsoft.com/office/drawing/2014/main" id="{964B80D1-0E35-495C-9893-AF1E21E8773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AD874B1A-0B87-4547-B1A5-C913736DFC5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5E9212F2-BDD4-49FE-A499-49FC969292C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6" name="Oval 665">
              <a:extLst>
                <a:ext uri="{FF2B5EF4-FFF2-40B4-BE49-F238E27FC236}">
                  <a16:creationId xmlns:a16="http://schemas.microsoft.com/office/drawing/2014/main" id="{A1036EEC-4972-4D67-B70B-9CF6AA46238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7" name="Arc 666">
              <a:extLst>
                <a:ext uri="{FF2B5EF4-FFF2-40B4-BE49-F238E27FC236}">
                  <a16:creationId xmlns:a16="http://schemas.microsoft.com/office/drawing/2014/main" id="{B9B98A04-7E43-4998-A375-822FDB51E86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1B9CB4BE-AE92-49FC-A9B7-C8EB50E7229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B22A2E42-A962-471A-9D5B-B604AEA848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9E1F70F7-8108-44A2-8BC9-DAE7A2496B8C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671" name="Arc 670">
              <a:extLst>
                <a:ext uri="{FF2B5EF4-FFF2-40B4-BE49-F238E27FC236}">
                  <a16:creationId xmlns:a16="http://schemas.microsoft.com/office/drawing/2014/main" id="{92B7BF06-3C8B-4E1F-BC0E-C60A81F5AEE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Isosceles Triangle 671">
              <a:extLst>
                <a:ext uri="{FF2B5EF4-FFF2-40B4-BE49-F238E27FC236}">
                  <a16:creationId xmlns:a16="http://schemas.microsoft.com/office/drawing/2014/main" id="{7378956D-D7FA-4910-95FB-DFE59767847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10A0B25C-138D-481B-A18E-A61454D65D8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E331ECE1-7DEF-4AC5-8C6D-78040DD9B0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9DAF0F14-1A0C-42BC-A588-C3F20D451BB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DBA5CC59-94AD-4ADC-84A5-5F2C5541737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07652B21-D0EB-49CA-BF5E-5A38A630C68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Arc 677">
              <a:extLst>
                <a:ext uri="{FF2B5EF4-FFF2-40B4-BE49-F238E27FC236}">
                  <a16:creationId xmlns:a16="http://schemas.microsoft.com/office/drawing/2014/main" id="{F54AA42E-F32C-4845-B7B1-1421DEB8D81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D56357ED-89DB-4B23-A1D9-467EC4A5973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B46AF926-9A8E-4EC2-89D1-802C54672A6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Oval 680">
              <a:extLst>
                <a:ext uri="{FF2B5EF4-FFF2-40B4-BE49-F238E27FC236}">
                  <a16:creationId xmlns:a16="http://schemas.microsoft.com/office/drawing/2014/main" id="{23345E54-1628-442F-AC7C-D5CAF51FFCA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Arc 681">
              <a:extLst>
                <a:ext uri="{FF2B5EF4-FFF2-40B4-BE49-F238E27FC236}">
                  <a16:creationId xmlns:a16="http://schemas.microsoft.com/office/drawing/2014/main" id="{7F1A9659-8762-4BE9-977A-B427DD41B66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1BC57B61-C167-40A3-93FB-5A2536275AD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0B829C16-4893-4DD3-9539-7FE4C528F43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5CCBB67E-B928-4B1D-A7E6-50D7C5081F08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686" name="Arc 685">
              <a:extLst>
                <a:ext uri="{FF2B5EF4-FFF2-40B4-BE49-F238E27FC236}">
                  <a16:creationId xmlns:a16="http://schemas.microsoft.com/office/drawing/2014/main" id="{9119BC47-8628-44E2-A5F2-2B4D1A32A40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Isosceles Triangle 686">
              <a:extLst>
                <a:ext uri="{FF2B5EF4-FFF2-40B4-BE49-F238E27FC236}">
                  <a16:creationId xmlns:a16="http://schemas.microsoft.com/office/drawing/2014/main" id="{027E96F1-47B7-41B3-89E9-9CF31277BD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8215EFF5-1CEB-4437-888F-B39F35C9CEC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ED923566-A152-46A4-B73C-52C95EFBBD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2809AB8E-E300-4DE7-9DDC-A716650202B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50F89375-092C-4095-A16B-9DC72586C9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625BD3F5-6519-4D9D-A3E1-7CE340DD053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Arc 692">
              <a:extLst>
                <a:ext uri="{FF2B5EF4-FFF2-40B4-BE49-F238E27FC236}">
                  <a16:creationId xmlns:a16="http://schemas.microsoft.com/office/drawing/2014/main" id="{C056E67F-238D-4B29-87B9-396E7EEF304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62C0D032-ED07-4B91-AEC0-1B0739A87FA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EA3E6114-DC92-4281-A60D-D63F87F7613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29E34DE5-64C2-4EBA-A448-9D1E276A852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Arc 696">
              <a:extLst>
                <a:ext uri="{FF2B5EF4-FFF2-40B4-BE49-F238E27FC236}">
                  <a16:creationId xmlns:a16="http://schemas.microsoft.com/office/drawing/2014/main" id="{7C8062F4-057C-4F64-8BC3-B47CEBED684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91FF4AC6-8C4D-4836-951D-0C68EAAB1A2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9" name="Straight Connector 698">
              <a:extLst>
                <a:ext uri="{FF2B5EF4-FFF2-40B4-BE49-F238E27FC236}">
                  <a16:creationId xmlns:a16="http://schemas.microsoft.com/office/drawing/2014/main" id="{9E7DF770-FE4C-4E19-9FF5-29D1D3D8A65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F6B5137F-1072-46AF-8C9F-FE6A43C2617A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701" name="Arc 700">
              <a:extLst>
                <a:ext uri="{FF2B5EF4-FFF2-40B4-BE49-F238E27FC236}">
                  <a16:creationId xmlns:a16="http://schemas.microsoft.com/office/drawing/2014/main" id="{BC9E319F-FF7E-4DE5-A137-F144FD8FA95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Isosceles Triangle 701">
              <a:extLst>
                <a:ext uri="{FF2B5EF4-FFF2-40B4-BE49-F238E27FC236}">
                  <a16:creationId xmlns:a16="http://schemas.microsoft.com/office/drawing/2014/main" id="{450B1C1F-15D9-444A-ACBC-B854F540F78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3" name="Straight Connector 702">
              <a:extLst>
                <a:ext uri="{FF2B5EF4-FFF2-40B4-BE49-F238E27FC236}">
                  <a16:creationId xmlns:a16="http://schemas.microsoft.com/office/drawing/2014/main" id="{1E3F554F-DE10-43DF-B874-8216B3DE014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4" name="Straight Connector 703">
              <a:extLst>
                <a:ext uri="{FF2B5EF4-FFF2-40B4-BE49-F238E27FC236}">
                  <a16:creationId xmlns:a16="http://schemas.microsoft.com/office/drawing/2014/main" id="{D3AB239B-0310-40A8-89D0-0974B18D14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36D8AF78-E316-404E-8BFA-AD09EC27902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EA0347BB-46A2-479A-AD35-7B05D563FC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5545E6C3-6CD3-4D9E-AABD-F6F8E756753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Arc 707">
              <a:extLst>
                <a:ext uri="{FF2B5EF4-FFF2-40B4-BE49-F238E27FC236}">
                  <a16:creationId xmlns:a16="http://schemas.microsoft.com/office/drawing/2014/main" id="{8B4D6467-23A5-46F9-B0B5-58857B026D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591FCA94-560B-4E54-9312-ECA08F5FC1E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F0CCFA89-B0CC-4060-B1A7-3CBC688855F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id="{9E6F2E0A-F350-459C-B6BE-03782EC65B8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Arc 711">
              <a:extLst>
                <a:ext uri="{FF2B5EF4-FFF2-40B4-BE49-F238E27FC236}">
                  <a16:creationId xmlns:a16="http://schemas.microsoft.com/office/drawing/2014/main" id="{3E945C91-46BF-464F-8878-78D114C1756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F40A9587-81B8-4739-9710-24C860B542C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8B6F1CF3-D67F-4399-AE9A-E62B14249C8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1625960A-824B-420A-9861-7FC5EE703611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716" name="Arc 715">
              <a:extLst>
                <a:ext uri="{FF2B5EF4-FFF2-40B4-BE49-F238E27FC236}">
                  <a16:creationId xmlns:a16="http://schemas.microsoft.com/office/drawing/2014/main" id="{C01A5F9C-E05E-4502-B94A-7C9A5648940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Isosceles Triangle 716">
              <a:extLst>
                <a:ext uri="{FF2B5EF4-FFF2-40B4-BE49-F238E27FC236}">
                  <a16:creationId xmlns:a16="http://schemas.microsoft.com/office/drawing/2014/main" id="{26A03D37-1C55-4F7B-9BDC-AEF5BE2FFC9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569388D9-DC02-418A-8228-49BCC314F5D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9EFF0F2C-7F74-4A94-B821-4130045B01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F38C78DC-0F95-4D2D-B550-5B27C24EE2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3E8D266A-FF96-41AF-A408-8408F6D14A3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76BADE27-475F-4A28-95FA-B2D6BBB51D4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Arc 722">
              <a:extLst>
                <a:ext uri="{FF2B5EF4-FFF2-40B4-BE49-F238E27FC236}">
                  <a16:creationId xmlns:a16="http://schemas.microsoft.com/office/drawing/2014/main" id="{B92FFEFB-2BD5-4CBD-AD4F-542CD7FE332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5E41AF91-73DB-4E78-8BCC-0FCE7DC4E7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262163FB-C4F0-4C59-8062-025E96E8DCA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Oval 725">
              <a:extLst>
                <a:ext uri="{FF2B5EF4-FFF2-40B4-BE49-F238E27FC236}">
                  <a16:creationId xmlns:a16="http://schemas.microsoft.com/office/drawing/2014/main" id="{450F1F67-D1E7-4062-95AA-7B6BA4F4DB4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7" name="Arc 726">
              <a:extLst>
                <a:ext uri="{FF2B5EF4-FFF2-40B4-BE49-F238E27FC236}">
                  <a16:creationId xmlns:a16="http://schemas.microsoft.com/office/drawing/2014/main" id="{BB9D143B-1A4B-4F79-AF25-69975D7D61D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252BF4FA-A8D4-4CF2-A900-804136F2A61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9" name="Straight Connector 728">
              <a:extLst>
                <a:ext uri="{FF2B5EF4-FFF2-40B4-BE49-F238E27FC236}">
                  <a16:creationId xmlns:a16="http://schemas.microsoft.com/office/drawing/2014/main" id="{7027AE3D-3FDB-4164-A494-D2847BF892F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0" name="Group 729">
            <a:extLst>
              <a:ext uri="{FF2B5EF4-FFF2-40B4-BE49-F238E27FC236}">
                <a16:creationId xmlns:a16="http://schemas.microsoft.com/office/drawing/2014/main" id="{DEFEF728-76FF-448A-B1B3-1540145302CF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731" name="Arc 730">
              <a:extLst>
                <a:ext uri="{FF2B5EF4-FFF2-40B4-BE49-F238E27FC236}">
                  <a16:creationId xmlns:a16="http://schemas.microsoft.com/office/drawing/2014/main" id="{12276AF3-6CAE-4B23-80A6-8457012BA30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Isosceles Triangle 731">
              <a:extLst>
                <a:ext uri="{FF2B5EF4-FFF2-40B4-BE49-F238E27FC236}">
                  <a16:creationId xmlns:a16="http://schemas.microsoft.com/office/drawing/2014/main" id="{E4F79271-D790-4CAB-BDC3-7F2B98476A6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3" name="Straight Connector 732">
              <a:extLst>
                <a:ext uri="{FF2B5EF4-FFF2-40B4-BE49-F238E27FC236}">
                  <a16:creationId xmlns:a16="http://schemas.microsoft.com/office/drawing/2014/main" id="{54A59E2E-AD4C-4D19-8142-CC0041AD962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4" name="Straight Connector 733">
              <a:extLst>
                <a:ext uri="{FF2B5EF4-FFF2-40B4-BE49-F238E27FC236}">
                  <a16:creationId xmlns:a16="http://schemas.microsoft.com/office/drawing/2014/main" id="{9EC4612F-6833-4490-8FDD-CE3DFB1EFB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045C90A7-952F-482A-B51D-8A14EF34DB1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172AB776-F919-4FF3-AA8C-24B3965E7C2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C544E314-D78C-45F2-B701-AE77030A1D7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Arc 737">
              <a:extLst>
                <a:ext uri="{FF2B5EF4-FFF2-40B4-BE49-F238E27FC236}">
                  <a16:creationId xmlns:a16="http://schemas.microsoft.com/office/drawing/2014/main" id="{5439242E-285E-412A-B23C-284E42F89F3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4448DF69-7218-4D05-BC27-37C136A8E7C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6C140AE5-ED4B-4514-B54B-000A5BCC07A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Oval 740">
              <a:extLst>
                <a:ext uri="{FF2B5EF4-FFF2-40B4-BE49-F238E27FC236}">
                  <a16:creationId xmlns:a16="http://schemas.microsoft.com/office/drawing/2014/main" id="{B8385A18-ED63-47AE-A415-BB3EC588A66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Arc 741">
              <a:extLst>
                <a:ext uri="{FF2B5EF4-FFF2-40B4-BE49-F238E27FC236}">
                  <a16:creationId xmlns:a16="http://schemas.microsoft.com/office/drawing/2014/main" id="{F1C200E5-DB89-41AA-A09A-D900F11B31B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90E42C37-E5C7-4744-B08B-5AA5A2BF3BE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4" name="Straight Connector 743">
              <a:extLst>
                <a:ext uri="{FF2B5EF4-FFF2-40B4-BE49-F238E27FC236}">
                  <a16:creationId xmlns:a16="http://schemas.microsoft.com/office/drawing/2014/main" id="{A893A947-6E66-43DE-88E9-B9928A44958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5" name="Group 744">
            <a:extLst>
              <a:ext uri="{FF2B5EF4-FFF2-40B4-BE49-F238E27FC236}">
                <a16:creationId xmlns:a16="http://schemas.microsoft.com/office/drawing/2014/main" id="{3E88B18A-BA90-49B7-879C-B3A6D3B9FE25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746" name="Arc 745">
              <a:extLst>
                <a:ext uri="{FF2B5EF4-FFF2-40B4-BE49-F238E27FC236}">
                  <a16:creationId xmlns:a16="http://schemas.microsoft.com/office/drawing/2014/main" id="{F20B5DDE-73D9-4CDE-84C3-4ED70C6CA78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Isosceles Triangle 746">
              <a:extLst>
                <a:ext uri="{FF2B5EF4-FFF2-40B4-BE49-F238E27FC236}">
                  <a16:creationId xmlns:a16="http://schemas.microsoft.com/office/drawing/2014/main" id="{7AC5FB3C-3D6E-4899-AE98-31AA4EB4D4A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48" name="Straight Connector 747">
              <a:extLst>
                <a:ext uri="{FF2B5EF4-FFF2-40B4-BE49-F238E27FC236}">
                  <a16:creationId xmlns:a16="http://schemas.microsoft.com/office/drawing/2014/main" id="{310B1E14-9A73-4497-85F6-48D404F5DC0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9" name="Straight Connector 748">
              <a:extLst>
                <a:ext uri="{FF2B5EF4-FFF2-40B4-BE49-F238E27FC236}">
                  <a16:creationId xmlns:a16="http://schemas.microsoft.com/office/drawing/2014/main" id="{8EBFE87E-8240-40DA-9EA4-0D33BBB7AA1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ABCFF13B-B35F-4986-8AE6-CC1FA6FAB0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Arc 750">
              <a:extLst>
                <a:ext uri="{FF2B5EF4-FFF2-40B4-BE49-F238E27FC236}">
                  <a16:creationId xmlns:a16="http://schemas.microsoft.com/office/drawing/2014/main" id="{1A877605-252F-45A2-9640-3332A4FBC08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E871ED12-71DF-4B5D-ABF7-32F2A323D02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Arc 752">
              <a:extLst>
                <a:ext uri="{FF2B5EF4-FFF2-40B4-BE49-F238E27FC236}">
                  <a16:creationId xmlns:a16="http://schemas.microsoft.com/office/drawing/2014/main" id="{BAB6F9AA-18AE-4D95-A9FB-7AE21C156E3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6CF9C1B3-ED35-446A-B745-FEBD64C6DFF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96DC6C1C-286B-467C-8F2D-A904125529C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6" name="Oval 755">
              <a:extLst>
                <a:ext uri="{FF2B5EF4-FFF2-40B4-BE49-F238E27FC236}">
                  <a16:creationId xmlns:a16="http://schemas.microsoft.com/office/drawing/2014/main" id="{DB246B5C-C64C-42A1-918E-B44FE08B210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" name="Arc 756">
              <a:extLst>
                <a:ext uri="{FF2B5EF4-FFF2-40B4-BE49-F238E27FC236}">
                  <a16:creationId xmlns:a16="http://schemas.microsoft.com/office/drawing/2014/main" id="{6918E8EE-85C5-4F68-9602-72A48270FFB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729243FA-ED06-47A7-9EE6-DB89F6CF056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9" name="Straight Connector 758">
              <a:extLst>
                <a:ext uri="{FF2B5EF4-FFF2-40B4-BE49-F238E27FC236}">
                  <a16:creationId xmlns:a16="http://schemas.microsoft.com/office/drawing/2014/main" id="{4573004B-F727-4872-9894-63673D77F7F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0" name="Group 759">
            <a:extLst>
              <a:ext uri="{FF2B5EF4-FFF2-40B4-BE49-F238E27FC236}">
                <a16:creationId xmlns:a16="http://schemas.microsoft.com/office/drawing/2014/main" id="{D0D10631-AA4A-4CF0-865C-BA60298926CA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761" name="Arc 760">
              <a:extLst>
                <a:ext uri="{FF2B5EF4-FFF2-40B4-BE49-F238E27FC236}">
                  <a16:creationId xmlns:a16="http://schemas.microsoft.com/office/drawing/2014/main" id="{3E35C6B3-7305-4FF8-AEA1-8CD56D1661E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" name="Isosceles Triangle 761">
              <a:extLst>
                <a:ext uri="{FF2B5EF4-FFF2-40B4-BE49-F238E27FC236}">
                  <a16:creationId xmlns:a16="http://schemas.microsoft.com/office/drawing/2014/main" id="{CBB74FF6-CF75-4607-9752-6BD859F5951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3" name="Straight Connector 762">
              <a:extLst>
                <a:ext uri="{FF2B5EF4-FFF2-40B4-BE49-F238E27FC236}">
                  <a16:creationId xmlns:a16="http://schemas.microsoft.com/office/drawing/2014/main" id="{4166B1A9-5A05-4A57-A114-5CB90192C4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4" name="Straight Connector 763">
              <a:extLst>
                <a:ext uri="{FF2B5EF4-FFF2-40B4-BE49-F238E27FC236}">
                  <a16:creationId xmlns:a16="http://schemas.microsoft.com/office/drawing/2014/main" id="{7F4248CB-C056-4744-BD5B-D36E7175AC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967DCE33-6972-4714-9EFC-1A2544D9CD4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9B69A259-D326-41BF-9050-CAC7545E63A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06227489-3E9B-4E51-9714-F8F91C5886A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Arc 767">
              <a:extLst>
                <a:ext uri="{FF2B5EF4-FFF2-40B4-BE49-F238E27FC236}">
                  <a16:creationId xmlns:a16="http://schemas.microsoft.com/office/drawing/2014/main" id="{7E8C41CF-3E4F-4696-9D58-E6275FFD429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1DC3C171-DD22-4C65-B16A-8581876D11F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Arc 769">
              <a:extLst>
                <a:ext uri="{FF2B5EF4-FFF2-40B4-BE49-F238E27FC236}">
                  <a16:creationId xmlns:a16="http://schemas.microsoft.com/office/drawing/2014/main" id="{5399395C-5C93-455F-AA0F-F9F4C4443A0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" name="Oval 770">
              <a:extLst>
                <a:ext uri="{FF2B5EF4-FFF2-40B4-BE49-F238E27FC236}">
                  <a16:creationId xmlns:a16="http://schemas.microsoft.com/office/drawing/2014/main" id="{FAE45A3D-9B7A-4E19-94AC-DECE482670D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" name="Arc 771">
              <a:extLst>
                <a:ext uri="{FF2B5EF4-FFF2-40B4-BE49-F238E27FC236}">
                  <a16:creationId xmlns:a16="http://schemas.microsoft.com/office/drawing/2014/main" id="{19F8A62A-147E-4C17-897F-3815658E94A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43FC9CC7-5447-43AD-BD37-2EDBB269706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4" name="Straight Connector 773">
              <a:extLst>
                <a:ext uri="{FF2B5EF4-FFF2-40B4-BE49-F238E27FC236}">
                  <a16:creationId xmlns:a16="http://schemas.microsoft.com/office/drawing/2014/main" id="{829E520E-2684-46C9-A4FA-C392C1A848E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2B1C6B0B-33C8-49E8-881B-8C98CE443358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776" name="Arc 775">
              <a:extLst>
                <a:ext uri="{FF2B5EF4-FFF2-40B4-BE49-F238E27FC236}">
                  <a16:creationId xmlns:a16="http://schemas.microsoft.com/office/drawing/2014/main" id="{6EEC4324-6CCF-460E-BFE7-AFAC075D987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7" name="Isosceles Triangle 776">
              <a:extLst>
                <a:ext uri="{FF2B5EF4-FFF2-40B4-BE49-F238E27FC236}">
                  <a16:creationId xmlns:a16="http://schemas.microsoft.com/office/drawing/2014/main" id="{4FBA443F-2997-40CC-B213-0AE2ACA3B20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78" name="Straight Connector 777">
              <a:extLst>
                <a:ext uri="{FF2B5EF4-FFF2-40B4-BE49-F238E27FC236}">
                  <a16:creationId xmlns:a16="http://schemas.microsoft.com/office/drawing/2014/main" id="{553CC928-5152-4CD7-9ADB-B938CE06AA3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Straight Connector 778">
              <a:extLst>
                <a:ext uri="{FF2B5EF4-FFF2-40B4-BE49-F238E27FC236}">
                  <a16:creationId xmlns:a16="http://schemas.microsoft.com/office/drawing/2014/main" id="{91E31642-3258-474D-B714-2083310EA6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DF3A663D-21D4-4829-99EE-1E6B3BF2F89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76E1F309-8FDD-4096-8CE3-D657E076491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488100F9-F12F-476C-9D99-EC5E3DE271C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Arc 782">
              <a:extLst>
                <a:ext uri="{FF2B5EF4-FFF2-40B4-BE49-F238E27FC236}">
                  <a16:creationId xmlns:a16="http://schemas.microsoft.com/office/drawing/2014/main" id="{255D64A3-8AC4-492C-A924-2634FB4BC87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0EBEE0C8-C3DA-4B15-9719-97184E529CE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Arc 784">
              <a:extLst>
                <a:ext uri="{FF2B5EF4-FFF2-40B4-BE49-F238E27FC236}">
                  <a16:creationId xmlns:a16="http://schemas.microsoft.com/office/drawing/2014/main" id="{AD9CB25C-5968-46E3-BFCC-F2A39982F11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D751BA47-E299-4D38-8151-FAC4AD58C04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Arc 786">
              <a:extLst>
                <a:ext uri="{FF2B5EF4-FFF2-40B4-BE49-F238E27FC236}">
                  <a16:creationId xmlns:a16="http://schemas.microsoft.com/office/drawing/2014/main" id="{864CA551-3292-4A2B-B8B9-4D3CA56E315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5CEF644A-DFE9-44DC-9238-C9F89A80BBB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9" name="Straight Connector 788">
              <a:extLst>
                <a:ext uri="{FF2B5EF4-FFF2-40B4-BE49-F238E27FC236}">
                  <a16:creationId xmlns:a16="http://schemas.microsoft.com/office/drawing/2014/main" id="{9F40DB5F-EF0D-4EA6-854D-5D9E83AB81D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0" name="Group 789">
            <a:extLst>
              <a:ext uri="{FF2B5EF4-FFF2-40B4-BE49-F238E27FC236}">
                <a16:creationId xmlns:a16="http://schemas.microsoft.com/office/drawing/2014/main" id="{4239112E-76A7-4A4F-928C-A86FB0454F99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791" name="Arc 790">
              <a:extLst>
                <a:ext uri="{FF2B5EF4-FFF2-40B4-BE49-F238E27FC236}">
                  <a16:creationId xmlns:a16="http://schemas.microsoft.com/office/drawing/2014/main" id="{A9B2CDBB-4E51-43F1-8C12-C74E508BAED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Isosceles Triangle 791">
              <a:extLst>
                <a:ext uri="{FF2B5EF4-FFF2-40B4-BE49-F238E27FC236}">
                  <a16:creationId xmlns:a16="http://schemas.microsoft.com/office/drawing/2014/main" id="{0D2E1085-A54A-4E69-945C-22624E21504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3" name="Straight Connector 792">
              <a:extLst>
                <a:ext uri="{FF2B5EF4-FFF2-40B4-BE49-F238E27FC236}">
                  <a16:creationId xmlns:a16="http://schemas.microsoft.com/office/drawing/2014/main" id="{0686414A-1B31-4CF3-A388-9D83F62C18C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4" name="Straight Connector 793">
              <a:extLst>
                <a:ext uri="{FF2B5EF4-FFF2-40B4-BE49-F238E27FC236}">
                  <a16:creationId xmlns:a16="http://schemas.microsoft.com/office/drawing/2014/main" id="{46D63469-3C67-411D-9979-FB2520256B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E4780C4D-1866-4D49-A543-48B99BDA129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DD10B9E8-5EF7-4407-850A-139463AE85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195EDDF8-7D72-446D-A62D-1F6036FE761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Arc 797">
              <a:extLst>
                <a:ext uri="{FF2B5EF4-FFF2-40B4-BE49-F238E27FC236}">
                  <a16:creationId xmlns:a16="http://schemas.microsoft.com/office/drawing/2014/main" id="{843859C7-277F-4B4D-85FB-FE7919E59CC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4D3FC5A8-D881-4B8A-A38C-DD125A75B7E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A5BC855F-17A8-4541-92DD-67D0BFB658E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1" name="Oval 800">
              <a:extLst>
                <a:ext uri="{FF2B5EF4-FFF2-40B4-BE49-F238E27FC236}">
                  <a16:creationId xmlns:a16="http://schemas.microsoft.com/office/drawing/2014/main" id="{44451521-691B-4F7B-9F1B-673F7D5F2A1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2" name="Arc 801">
              <a:extLst>
                <a:ext uri="{FF2B5EF4-FFF2-40B4-BE49-F238E27FC236}">
                  <a16:creationId xmlns:a16="http://schemas.microsoft.com/office/drawing/2014/main" id="{D2E836EE-AAE5-44CD-A2C0-0C4C3882428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FEEFABF7-98FA-4790-A067-E694404086E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4" name="Straight Connector 803">
              <a:extLst>
                <a:ext uri="{FF2B5EF4-FFF2-40B4-BE49-F238E27FC236}">
                  <a16:creationId xmlns:a16="http://schemas.microsoft.com/office/drawing/2014/main" id="{D4721D2B-35DC-4208-B89F-3B849CA9D24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5" name="Group 804">
            <a:extLst>
              <a:ext uri="{FF2B5EF4-FFF2-40B4-BE49-F238E27FC236}">
                <a16:creationId xmlns:a16="http://schemas.microsoft.com/office/drawing/2014/main" id="{1BF7E666-3B5D-4C73-B967-B01FFE8A5CFA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806" name="Arc 805">
              <a:extLst>
                <a:ext uri="{FF2B5EF4-FFF2-40B4-BE49-F238E27FC236}">
                  <a16:creationId xmlns:a16="http://schemas.microsoft.com/office/drawing/2014/main" id="{BCC92DE7-BEFF-4990-B3D1-2A349BBD486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7" name="Isosceles Triangle 806">
              <a:extLst>
                <a:ext uri="{FF2B5EF4-FFF2-40B4-BE49-F238E27FC236}">
                  <a16:creationId xmlns:a16="http://schemas.microsoft.com/office/drawing/2014/main" id="{165A8A5A-55B2-4C4B-8ED0-F5F82FD3729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67FFAF2E-D382-4049-A96B-E1BAC0A6C47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9" name="Straight Connector 808">
              <a:extLst>
                <a:ext uri="{FF2B5EF4-FFF2-40B4-BE49-F238E27FC236}">
                  <a16:creationId xmlns:a16="http://schemas.microsoft.com/office/drawing/2014/main" id="{D866F54C-2B67-4A7D-9B6A-8976448F3B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119D4B73-6FDF-44AD-A34B-77EB346A48B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BE4D60C9-E7E7-4806-9A8A-D990D0B45F8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239B8B47-A6BB-469A-B1B4-746A9B95B9B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Arc 812">
              <a:extLst>
                <a:ext uri="{FF2B5EF4-FFF2-40B4-BE49-F238E27FC236}">
                  <a16:creationId xmlns:a16="http://schemas.microsoft.com/office/drawing/2014/main" id="{53237C21-3520-48A6-A1AB-C6FEE2176E0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C56789A2-DE5C-497F-BF07-F4E5EEE8F5B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F2A96FDB-EF6F-4383-896B-0C316B68501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6" name="Oval 815">
              <a:extLst>
                <a:ext uri="{FF2B5EF4-FFF2-40B4-BE49-F238E27FC236}">
                  <a16:creationId xmlns:a16="http://schemas.microsoft.com/office/drawing/2014/main" id="{32F90ED9-D379-4916-9816-1BEED2BADA9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7" name="Arc 816">
              <a:extLst>
                <a:ext uri="{FF2B5EF4-FFF2-40B4-BE49-F238E27FC236}">
                  <a16:creationId xmlns:a16="http://schemas.microsoft.com/office/drawing/2014/main" id="{9D316F02-38E2-4579-A209-B7BA394837E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81C9A26A-594F-4777-9400-AD621F6C305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5DE4030E-08B2-45CD-A6E3-1DD5761AF2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0A1F8039-E781-4F55-8D55-3F24E3A56A95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821" name="Arc 820">
              <a:extLst>
                <a:ext uri="{FF2B5EF4-FFF2-40B4-BE49-F238E27FC236}">
                  <a16:creationId xmlns:a16="http://schemas.microsoft.com/office/drawing/2014/main" id="{C07AD66A-2B0C-4EC6-8639-CF97FA36CA5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2" name="Isosceles Triangle 821">
              <a:extLst>
                <a:ext uri="{FF2B5EF4-FFF2-40B4-BE49-F238E27FC236}">
                  <a16:creationId xmlns:a16="http://schemas.microsoft.com/office/drawing/2014/main" id="{1438DDB2-352E-4C09-BB87-5DE4BC8D012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8F39114A-38BB-496E-80E5-4D730AC7975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Straight Connector 823">
              <a:extLst>
                <a:ext uri="{FF2B5EF4-FFF2-40B4-BE49-F238E27FC236}">
                  <a16:creationId xmlns:a16="http://schemas.microsoft.com/office/drawing/2014/main" id="{0B3DF2E1-EA5C-415C-904D-A1B939BB61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ACCB204C-3CE5-4680-B1BB-F386432DAA2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4141890F-B2F8-4827-A377-F8790C0406B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663DBF6A-809A-4444-9520-253B33D2673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Arc 827">
              <a:extLst>
                <a:ext uri="{FF2B5EF4-FFF2-40B4-BE49-F238E27FC236}">
                  <a16:creationId xmlns:a16="http://schemas.microsoft.com/office/drawing/2014/main" id="{D1BF745C-F8D6-4BA7-8F66-42CD4CE4DBF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BF489C62-69C2-4C3D-84D1-2BE46866C9B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2C61F044-1EFC-4DB8-BC15-867436493FE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Oval 830">
              <a:extLst>
                <a:ext uri="{FF2B5EF4-FFF2-40B4-BE49-F238E27FC236}">
                  <a16:creationId xmlns:a16="http://schemas.microsoft.com/office/drawing/2014/main" id="{AF06057F-9F8C-459D-9525-168C25750FC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2" name="Arc 831">
              <a:extLst>
                <a:ext uri="{FF2B5EF4-FFF2-40B4-BE49-F238E27FC236}">
                  <a16:creationId xmlns:a16="http://schemas.microsoft.com/office/drawing/2014/main" id="{1263598C-333E-43D0-90B4-77D2AEB028E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443F5386-E340-4B2A-9550-0A535E16017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4" name="Straight Connector 833">
              <a:extLst>
                <a:ext uri="{FF2B5EF4-FFF2-40B4-BE49-F238E27FC236}">
                  <a16:creationId xmlns:a16="http://schemas.microsoft.com/office/drawing/2014/main" id="{8217DD30-BC89-4D17-AEE3-BA8FF0ADA8D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5" name="Group 834">
            <a:extLst>
              <a:ext uri="{FF2B5EF4-FFF2-40B4-BE49-F238E27FC236}">
                <a16:creationId xmlns:a16="http://schemas.microsoft.com/office/drawing/2014/main" id="{5FA06978-CC61-4BE2-B8BC-90053FA37016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836" name="Arc 835">
              <a:extLst>
                <a:ext uri="{FF2B5EF4-FFF2-40B4-BE49-F238E27FC236}">
                  <a16:creationId xmlns:a16="http://schemas.microsoft.com/office/drawing/2014/main" id="{3EF90E2B-4EC7-4C11-B433-2306672A38E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7" name="Isosceles Triangle 836">
              <a:extLst>
                <a:ext uri="{FF2B5EF4-FFF2-40B4-BE49-F238E27FC236}">
                  <a16:creationId xmlns:a16="http://schemas.microsoft.com/office/drawing/2014/main" id="{2D289BA4-F549-45C2-98D8-047352F944D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8" name="Straight Connector 837">
              <a:extLst>
                <a:ext uri="{FF2B5EF4-FFF2-40B4-BE49-F238E27FC236}">
                  <a16:creationId xmlns:a16="http://schemas.microsoft.com/office/drawing/2014/main" id="{A55946D2-681E-4FE0-AE79-9FF142B09E3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Straight Connector 838">
              <a:extLst>
                <a:ext uri="{FF2B5EF4-FFF2-40B4-BE49-F238E27FC236}">
                  <a16:creationId xmlns:a16="http://schemas.microsoft.com/office/drawing/2014/main" id="{176872C5-257A-459B-BCCB-3E5DD3E3AD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C58641B6-3474-4624-AEB8-55CB5E3EFFA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AC875559-5AA4-4D15-B4D8-EAA6E0E14B7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33884BBB-C735-4ABE-AE51-F3248170A21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Arc 842">
              <a:extLst>
                <a:ext uri="{FF2B5EF4-FFF2-40B4-BE49-F238E27FC236}">
                  <a16:creationId xmlns:a16="http://schemas.microsoft.com/office/drawing/2014/main" id="{7F3DF906-16F2-402A-83F6-EC671C121C1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CA296BC1-D4ED-49C8-B8E9-710A474C8BA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32D05D4F-8E17-4CCB-939C-02AE5063450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6" name="Oval 845">
              <a:extLst>
                <a:ext uri="{FF2B5EF4-FFF2-40B4-BE49-F238E27FC236}">
                  <a16:creationId xmlns:a16="http://schemas.microsoft.com/office/drawing/2014/main" id="{E120CDD6-4FDB-4B86-90CF-7355BEB4904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7" name="Arc 846">
              <a:extLst>
                <a:ext uri="{FF2B5EF4-FFF2-40B4-BE49-F238E27FC236}">
                  <a16:creationId xmlns:a16="http://schemas.microsoft.com/office/drawing/2014/main" id="{572647E8-BF23-4313-AC06-130F46EC657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8526233B-6059-4792-B5E3-B1F5FCDBE8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9" name="Straight Connector 848">
              <a:extLst>
                <a:ext uri="{FF2B5EF4-FFF2-40B4-BE49-F238E27FC236}">
                  <a16:creationId xmlns:a16="http://schemas.microsoft.com/office/drawing/2014/main" id="{FBDAF836-36C4-4B29-BDE0-414D1435638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" name="Group 849">
            <a:extLst>
              <a:ext uri="{FF2B5EF4-FFF2-40B4-BE49-F238E27FC236}">
                <a16:creationId xmlns:a16="http://schemas.microsoft.com/office/drawing/2014/main" id="{4AC2C679-CF1F-4280-911E-D697BA78FAFD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851" name="Arc 850">
              <a:extLst>
                <a:ext uri="{FF2B5EF4-FFF2-40B4-BE49-F238E27FC236}">
                  <a16:creationId xmlns:a16="http://schemas.microsoft.com/office/drawing/2014/main" id="{B40918F6-E7BD-46E6-9612-CF650CF865A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2" name="Isosceles Triangle 851">
              <a:extLst>
                <a:ext uri="{FF2B5EF4-FFF2-40B4-BE49-F238E27FC236}">
                  <a16:creationId xmlns:a16="http://schemas.microsoft.com/office/drawing/2014/main" id="{1D27E05E-3430-4387-82D1-86981F7CEEE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3" name="Straight Connector 852">
              <a:extLst>
                <a:ext uri="{FF2B5EF4-FFF2-40B4-BE49-F238E27FC236}">
                  <a16:creationId xmlns:a16="http://schemas.microsoft.com/office/drawing/2014/main" id="{7A9FD313-8914-47D4-98D6-AE6BD9E6011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C1E85B76-9685-423A-92BF-C00CF2E0F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FC0AAA28-D7D4-40BC-B72A-A868D2D5190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C024A70F-6D2B-43FE-9CD1-CB8443D0581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637F61F1-BC79-461F-B44E-F6290856714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Arc 857">
              <a:extLst>
                <a:ext uri="{FF2B5EF4-FFF2-40B4-BE49-F238E27FC236}">
                  <a16:creationId xmlns:a16="http://schemas.microsoft.com/office/drawing/2014/main" id="{B3259A35-641B-47C9-9EF5-FEE2682F1ED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4A3C84BD-9B09-4221-97EC-99C353E522A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5EA01441-282A-4939-9FFF-2984C5C89A8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1" name="Oval 860">
              <a:extLst>
                <a:ext uri="{FF2B5EF4-FFF2-40B4-BE49-F238E27FC236}">
                  <a16:creationId xmlns:a16="http://schemas.microsoft.com/office/drawing/2014/main" id="{AEDB7093-72CB-4A20-8A3B-368A2E532BE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2" name="Arc 861">
              <a:extLst>
                <a:ext uri="{FF2B5EF4-FFF2-40B4-BE49-F238E27FC236}">
                  <a16:creationId xmlns:a16="http://schemas.microsoft.com/office/drawing/2014/main" id="{93A0C12E-40E9-434C-A3CE-AC979460E9F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D6B4A97F-ED42-4BC5-9725-68BB068A6C8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4" name="Straight Connector 863">
              <a:extLst>
                <a:ext uri="{FF2B5EF4-FFF2-40B4-BE49-F238E27FC236}">
                  <a16:creationId xmlns:a16="http://schemas.microsoft.com/office/drawing/2014/main" id="{8BDCD0E9-8318-4AF8-8BD5-58AD76E15F2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DA148A2B-0538-46F4-93C5-B41F9BE62298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866" name="Arc 865">
              <a:extLst>
                <a:ext uri="{FF2B5EF4-FFF2-40B4-BE49-F238E27FC236}">
                  <a16:creationId xmlns:a16="http://schemas.microsoft.com/office/drawing/2014/main" id="{654BA075-97EE-4050-AF78-6BCD154189B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7" name="Isosceles Triangle 866">
              <a:extLst>
                <a:ext uri="{FF2B5EF4-FFF2-40B4-BE49-F238E27FC236}">
                  <a16:creationId xmlns:a16="http://schemas.microsoft.com/office/drawing/2014/main" id="{1B38C455-DF22-42A4-AFC3-6A1EFDBC532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8" name="Straight Connector 867">
              <a:extLst>
                <a:ext uri="{FF2B5EF4-FFF2-40B4-BE49-F238E27FC236}">
                  <a16:creationId xmlns:a16="http://schemas.microsoft.com/office/drawing/2014/main" id="{094D02FC-90FC-480D-A5FC-1AAD249968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9" name="Straight Connector 868">
              <a:extLst>
                <a:ext uri="{FF2B5EF4-FFF2-40B4-BE49-F238E27FC236}">
                  <a16:creationId xmlns:a16="http://schemas.microsoft.com/office/drawing/2014/main" id="{37E73FF2-E364-4F94-926D-3410DFEC00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D569A4C4-47D8-4A99-8894-B49D6A7188C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0FF3F1E2-AEA9-40A5-B8FC-6EBF8C3E5F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E25841BB-8CA7-4F37-A061-849C2E4788F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Arc 872">
              <a:extLst>
                <a:ext uri="{FF2B5EF4-FFF2-40B4-BE49-F238E27FC236}">
                  <a16:creationId xmlns:a16="http://schemas.microsoft.com/office/drawing/2014/main" id="{DC808F9E-E381-4805-B689-D7EABDAF648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3552DA36-B1D4-4FD2-A7E7-77BCD68C884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84318EEF-93BA-4437-8ECC-934434DAD00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6" name="Oval 875">
              <a:extLst>
                <a:ext uri="{FF2B5EF4-FFF2-40B4-BE49-F238E27FC236}">
                  <a16:creationId xmlns:a16="http://schemas.microsoft.com/office/drawing/2014/main" id="{A1EA289D-66C7-4B5D-9261-4821D3996CE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7" name="Arc 876">
              <a:extLst>
                <a:ext uri="{FF2B5EF4-FFF2-40B4-BE49-F238E27FC236}">
                  <a16:creationId xmlns:a16="http://schemas.microsoft.com/office/drawing/2014/main" id="{A9783D41-ED33-420E-882D-4206EDF60DD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885D9E66-6CAC-47CE-9980-8ED207275ED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9" name="Straight Connector 878">
              <a:extLst>
                <a:ext uri="{FF2B5EF4-FFF2-40B4-BE49-F238E27FC236}">
                  <a16:creationId xmlns:a16="http://schemas.microsoft.com/office/drawing/2014/main" id="{3696D0E7-A342-46FD-93DD-0385982171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0" name="Group 879">
            <a:extLst>
              <a:ext uri="{FF2B5EF4-FFF2-40B4-BE49-F238E27FC236}">
                <a16:creationId xmlns:a16="http://schemas.microsoft.com/office/drawing/2014/main" id="{9BE3176A-B04D-4854-A139-B767312E8EDF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881" name="Arc 880">
              <a:extLst>
                <a:ext uri="{FF2B5EF4-FFF2-40B4-BE49-F238E27FC236}">
                  <a16:creationId xmlns:a16="http://schemas.microsoft.com/office/drawing/2014/main" id="{C0861860-2C80-4761-A506-AC356B60C43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2" name="Isosceles Triangle 881">
              <a:extLst>
                <a:ext uri="{FF2B5EF4-FFF2-40B4-BE49-F238E27FC236}">
                  <a16:creationId xmlns:a16="http://schemas.microsoft.com/office/drawing/2014/main" id="{76F1E34E-0B9E-4E59-A3E7-72362F41D3E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3" name="Straight Connector 882">
              <a:extLst>
                <a:ext uri="{FF2B5EF4-FFF2-40B4-BE49-F238E27FC236}">
                  <a16:creationId xmlns:a16="http://schemas.microsoft.com/office/drawing/2014/main" id="{C77F42E5-DD58-4716-B4F3-5DE2C1F10DB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Straight Connector 883">
              <a:extLst>
                <a:ext uri="{FF2B5EF4-FFF2-40B4-BE49-F238E27FC236}">
                  <a16:creationId xmlns:a16="http://schemas.microsoft.com/office/drawing/2014/main" id="{8A9473BE-F092-4AEC-A42B-E3389ABDED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D385B7A6-10F9-4910-8814-90FB3DFDFE2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3DDC7797-77E1-48A6-A81C-33EFF3A0AAA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E1D148C8-8DFC-45D9-9AB6-433915622A0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Arc 887">
              <a:extLst>
                <a:ext uri="{FF2B5EF4-FFF2-40B4-BE49-F238E27FC236}">
                  <a16:creationId xmlns:a16="http://schemas.microsoft.com/office/drawing/2014/main" id="{5EAFAAF5-0C51-4583-AD00-54121262CC5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BCB1FBE0-DB65-43E7-A946-C22D3BF6CF3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B0EFE901-2F21-444B-BF02-0E89302753E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1" name="Oval 890">
              <a:extLst>
                <a:ext uri="{FF2B5EF4-FFF2-40B4-BE49-F238E27FC236}">
                  <a16:creationId xmlns:a16="http://schemas.microsoft.com/office/drawing/2014/main" id="{DEFE0BAD-9D5F-4EA5-9CC5-A279523E213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2" name="Arc 891">
              <a:extLst>
                <a:ext uri="{FF2B5EF4-FFF2-40B4-BE49-F238E27FC236}">
                  <a16:creationId xmlns:a16="http://schemas.microsoft.com/office/drawing/2014/main" id="{84714E3A-40C2-4868-AE8B-684AEBAAB50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BDB8FC13-2213-403C-B6AB-F9D30977D32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4" name="Straight Connector 893">
              <a:extLst>
                <a:ext uri="{FF2B5EF4-FFF2-40B4-BE49-F238E27FC236}">
                  <a16:creationId xmlns:a16="http://schemas.microsoft.com/office/drawing/2014/main" id="{779B003A-645E-438D-8656-FB903600556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5EFCEEC3-79AF-4339-8D52-4FC63F41A782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896" name="Arc 895">
              <a:extLst>
                <a:ext uri="{FF2B5EF4-FFF2-40B4-BE49-F238E27FC236}">
                  <a16:creationId xmlns:a16="http://schemas.microsoft.com/office/drawing/2014/main" id="{F062E1EC-EB31-4E06-A16E-4D10191818A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7" name="Isosceles Triangle 896">
              <a:extLst>
                <a:ext uri="{FF2B5EF4-FFF2-40B4-BE49-F238E27FC236}">
                  <a16:creationId xmlns:a16="http://schemas.microsoft.com/office/drawing/2014/main" id="{2B275F50-8453-4E0B-908A-1B2D5D31D08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8" name="Straight Connector 897">
              <a:extLst>
                <a:ext uri="{FF2B5EF4-FFF2-40B4-BE49-F238E27FC236}">
                  <a16:creationId xmlns:a16="http://schemas.microsoft.com/office/drawing/2014/main" id="{99C845F6-2B3B-4E5E-A36D-D3D965FF024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64FE8B43-F02B-46A7-87A2-09A23AF909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7C949451-8A14-4899-973B-93B7E79D7DA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3D905E91-8447-43E7-B256-D57F3EADD5E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1341F19F-3F53-4CE7-84F1-727AAF0730B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Arc 902">
              <a:extLst>
                <a:ext uri="{FF2B5EF4-FFF2-40B4-BE49-F238E27FC236}">
                  <a16:creationId xmlns:a16="http://schemas.microsoft.com/office/drawing/2014/main" id="{A623426E-7039-48C9-BE22-DD72B2E96AE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2FFC8DB9-1EF5-4586-88E9-8CDD838C047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325B36A4-3B57-4E9D-ABD3-7B5D69181AD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A6E93405-DE0E-48F2-8313-24E62B26DA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7" name="Arc 906">
              <a:extLst>
                <a:ext uri="{FF2B5EF4-FFF2-40B4-BE49-F238E27FC236}">
                  <a16:creationId xmlns:a16="http://schemas.microsoft.com/office/drawing/2014/main" id="{1407E05F-A98A-4FCD-9825-A55AFC21A8B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3FD911B5-3E0F-4A12-B7B9-938C6BDBD9F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9" name="Straight Connector 908">
              <a:extLst>
                <a:ext uri="{FF2B5EF4-FFF2-40B4-BE49-F238E27FC236}">
                  <a16:creationId xmlns:a16="http://schemas.microsoft.com/office/drawing/2014/main" id="{DB527582-8212-4C55-BD4F-6662FA08A67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0" name="Group 909">
            <a:extLst>
              <a:ext uri="{FF2B5EF4-FFF2-40B4-BE49-F238E27FC236}">
                <a16:creationId xmlns:a16="http://schemas.microsoft.com/office/drawing/2014/main" id="{A8604C18-8E63-4683-8346-DAB95F1A0683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911" name="Arc 910">
              <a:extLst>
                <a:ext uri="{FF2B5EF4-FFF2-40B4-BE49-F238E27FC236}">
                  <a16:creationId xmlns:a16="http://schemas.microsoft.com/office/drawing/2014/main" id="{CBC6CD52-CE73-4A62-9216-E9A6B412054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2" name="Isosceles Triangle 911">
              <a:extLst>
                <a:ext uri="{FF2B5EF4-FFF2-40B4-BE49-F238E27FC236}">
                  <a16:creationId xmlns:a16="http://schemas.microsoft.com/office/drawing/2014/main" id="{4B59E1C8-90FB-4A49-91C1-C4A9FF9C2B5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3" name="Straight Connector 912">
              <a:extLst>
                <a:ext uri="{FF2B5EF4-FFF2-40B4-BE49-F238E27FC236}">
                  <a16:creationId xmlns:a16="http://schemas.microsoft.com/office/drawing/2014/main" id="{CCCBB925-3A55-4029-A172-FC922A83356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Straight Connector 913">
              <a:extLst>
                <a:ext uri="{FF2B5EF4-FFF2-40B4-BE49-F238E27FC236}">
                  <a16:creationId xmlns:a16="http://schemas.microsoft.com/office/drawing/2014/main" id="{F3BE7F94-F76A-4A4D-9A8A-34F907AD9A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232AEA97-6864-47BB-91C0-54AE2C253C7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4033ED80-DA2D-4484-9EDF-9FB4DFF84EC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F2A9770D-86DB-4026-909D-E5A6AE867FD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Arc 917">
              <a:extLst>
                <a:ext uri="{FF2B5EF4-FFF2-40B4-BE49-F238E27FC236}">
                  <a16:creationId xmlns:a16="http://schemas.microsoft.com/office/drawing/2014/main" id="{13D27172-D946-4113-A610-3003973EBF1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15E568CF-9952-4819-B4B4-CEA4A76B98E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25694392-5987-4699-B2DC-1508A97040E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1" name="Oval 920">
              <a:extLst>
                <a:ext uri="{FF2B5EF4-FFF2-40B4-BE49-F238E27FC236}">
                  <a16:creationId xmlns:a16="http://schemas.microsoft.com/office/drawing/2014/main" id="{04DBF16A-826F-43C8-B420-AF268115916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2" name="Arc 921">
              <a:extLst>
                <a:ext uri="{FF2B5EF4-FFF2-40B4-BE49-F238E27FC236}">
                  <a16:creationId xmlns:a16="http://schemas.microsoft.com/office/drawing/2014/main" id="{E1FF7C8B-FF82-4282-9519-9320EA3CBCF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36764583-9E3D-4CCB-9C3E-0F7A5038EA6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4" name="Straight Connector 923">
              <a:extLst>
                <a:ext uri="{FF2B5EF4-FFF2-40B4-BE49-F238E27FC236}">
                  <a16:creationId xmlns:a16="http://schemas.microsoft.com/office/drawing/2014/main" id="{B5080DBA-FA98-4564-AA36-CE788A24653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5" name="Group 924">
            <a:extLst>
              <a:ext uri="{FF2B5EF4-FFF2-40B4-BE49-F238E27FC236}">
                <a16:creationId xmlns:a16="http://schemas.microsoft.com/office/drawing/2014/main" id="{65C30042-007D-47C9-8A17-EE2F68398F09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926" name="Arc 925">
              <a:extLst>
                <a:ext uri="{FF2B5EF4-FFF2-40B4-BE49-F238E27FC236}">
                  <a16:creationId xmlns:a16="http://schemas.microsoft.com/office/drawing/2014/main" id="{638607E3-6464-4705-80AE-1D1321AEA8A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7" name="Isosceles Triangle 926">
              <a:extLst>
                <a:ext uri="{FF2B5EF4-FFF2-40B4-BE49-F238E27FC236}">
                  <a16:creationId xmlns:a16="http://schemas.microsoft.com/office/drawing/2014/main" id="{AA9E43EA-F095-45F3-801F-1BB5744B43B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8" name="Straight Connector 927">
              <a:extLst>
                <a:ext uri="{FF2B5EF4-FFF2-40B4-BE49-F238E27FC236}">
                  <a16:creationId xmlns:a16="http://schemas.microsoft.com/office/drawing/2014/main" id="{9D17FE51-1E2E-43F1-9C9F-A9384795009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9" name="Straight Connector 928">
              <a:extLst>
                <a:ext uri="{FF2B5EF4-FFF2-40B4-BE49-F238E27FC236}">
                  <a16:creationId xmlns:a16="http://schemas.microsoft.com/office/drawing/2014/main" id="{A567E911-8A2A-4F5C-98F8-39473F5AD3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9321EDFF-7FE3-41A6-89EC-C4656EFF76D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6E18D5F5-5B86-45B6-95B1-D727E1F98C4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AAEB2F07-6FE4-4539-9744-7E020E51502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Arc 932">
              <a:extLst>
                <a:ext uri="{FF2B5EF4-FFF2-40B4-BE49-F238E27FC236}">
                  <a16:creationId xmlns:a16="http://schemas.microsoft.com/office/drawing/2014/main" id="{03850DDC-2305-4634-A77D-469C992286F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99E0F3E0-DFB0-4DC6-9130-8CCDB15E549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BB270430-B639-4E45-A35C-19CFE6BA1A9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6" name="Oval 935">
              <a:extLst>
                <a:ext uri="{FF2B5EF4-FFF2-40B4-BE49-F238E27FC236}">
                  <a16:creationId xmlns:a16="http://schemas.microsoft.com/office/drawing/2014/main" id="{247E85B9-F421-406D-94AA-8289F29B8EF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7" name="Arc 936">
              <a:extLst>
                <a:ext uri="{FF2B5EF4-FFF2-40B4-BE49-F238E27FC236}">
                  <a16:creationId xmlns:a16="http://schemas.microsoft.com/office/drawing/2014/main" id="{DFEC9DB6-3410-4474-AA7F-4488896B4E4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15A16356-1CF6-4D6A-9EDE-1BA81CD3B83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9" name="Straight Connector 938">
              <a:extLst>
                <a:ext uri="{FF2B5EF4-FFF2-40B4-BE49-F238E27FC236}">
                  <a16:creationId xmlns:a16="http://schemas.microsoft.com/office/drawing/2014/main" id="{CBB2B1D6-EF09-421D-8B64-B2A772EF73F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0" name="Group 939">
            <a:extLst>
              <a:ext uri="{FF2B5EF4-FFF2-40B4-BE49-F238E27FC236}">
                <a16:creationId xmlns:a16="http://schemas.microsoft.com/office/drawing/2014/main" id="{0269C180-9719-44F9-804C-FBDB52129B57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941" name="Arc 940">
              <a:extLst>
                <a:ext uri="{FF2B5EF4-FFF2-40B4-BE49-F238E27FC236}">
                  <a16:creationId xmlns:a16="http://schemas.microsoft.com/office/drawing/2014/main" id="{75E3BA41-A341-45C2-9411-35A02FB6EB6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2" name="Isosceles Triangle 941">
              <a:extLst>
                <a:ext uri="{FF2B5EF4-FFF2-40B4-BE49-F238E27FC236}">
                  <a16:creationId xmlns:a16="http://schemas.microsoft.com/office/drawing/2014/main" id="{5786D13E-B53E-4818-9C13-6F05ADAAD78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3" name="Straight Connector 942">
              <a:extLst>
                <a:ext uri="{FF2B5EF4-FFF2-40B4-BE49-F238E27FC236}">
                  <a16:creationId xmlns:a16="http://schemas.microsoft.com/office/drawing/2014/main" id="{35C48261-106F-484A-9894-6D8DE1AAFB7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Straight Connector 943">
              <a:extLst>
                <a:ext uri="{FF2B5EF4-FFF2-40B4-BE49-F238E27FC236}">
                  <a16:creationId xmlns:a16="http://schemas.microsoft.com/office/drawing/2014/main" id="{641C24D5-3715-47C5-889A-332742D669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9A1F0FD8-CFE3-491D-9C54-48A0241E24B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7E5E0870-28BC-4C2E-83AC-1456CC7E3FD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56AA6498-C421-4D7D-B5FE-B5C628DA9F6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Arc 947">
              <a:extLst>
                <a:ext uri="{FF2B5EF4-FFF2-40B4-BE49-F238E27FC236}">
                  <a16:creationId xmlns:a16="http://schemas.microsoft.com/office/drawing/2014/main" id="{6A8CB395-F3BE-4948-A29C-8A3FFDDB775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E7831381-E0DD-44F5-81C2-8A18BC337EB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575D1753-292D-4EE0-95B9-D3D3BFCA214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1" name="Oval 950">
              <a:extLst>
                <a:ext uri="{FF2B5EF4-FFF2-40B4-BE49-F238E27FC236}">
                  <a16:creationId xmlns:a16="http://schemas.microsoft.com/office/drawing/2014/main" id="{EDDD9F92-A72B-4B81-BF9E-885DD00A0A3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Arc 951">
              <a:extLst>
                <a:ext uri="{FF2B5EF4-FFF2-40B4-BE49-F238E27FC236}">
                  <a16:creationId xmlns:a16="http://schemas.microsoft.com/office/drawing/2014/main" id="{865CDFC2-E25A-4D43-A3FC-55B3851C066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03421A45-6B02-465B-896E-F7551BB6768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4" name="Straight Connector 953">
              <a:extLst>
                <a:ext uri="{FF2B5EF4-FFF2-40B4-BE49-F238E27FC236}">
                  <a16:creationId xmlns:a16="http://schemas.microsoft.com/office/drawing/2014/main" id="{12571567-FA3A-4553-9672-1E729B717CA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5" name="Group 954">
            <a:extLst>
              <a:ext uri="{FF2B5EF4-FFF2-40B4-BE49-F238E27FC236}">
                <a16:creationId xmlns:a16="http://schemas.microsoft.com/office/drawing/2014/main" id="{13561782-4828-43C0-B06F-110D171A946E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956" name="Arc 955">
              <a:extLst>
                <a:ext uri="{FF2B5EF4-FFF2-40B4-BE49-F238E27FC236}">
                  <a16:creationId xmlns:a16="http://schemas.microsoft.com/office/drawing/2014/main" id="{515725AD-E8E2-4EE2-93F5-9BE3F1D9266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Isosceles Triangle 956">
              <a:extLst>
                <a:ext uri="{FF2B5EF4-FFF2-40B4-BE49-F238E27FC236}">
                  <a16:creationId xmlns:a16="http://schemas.microsoft.com/office/drawing/2014/main" id="{B50E7695-0562-4356-A980-0405DC61F18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8" name="Straight Connector 957">
              <a:extLst>
                <a:ext uri="{FF2B5EF4-FFF2-40B4-BE49-F238E27FC236}">
                  <a16:creationId xmlns:a16="http://schemas.microsoft.com/office/drawing/2014/main" id="{59ABE018-4E07-43B0-8E03-3B188D0C62F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Straight Connector 958">
              <a:extLst>
                <a:ext uri="{FF2B5EF4-FFF2-40B4-BE49-F238E27FC236}">
                  <a16:creationId xmlns:a16="http://schemas.microsoft.com/office/drawing/2014/main" id="{E24E5485-C563-4014-95D1-6EF20392B3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09FE79BB-85AB-4979-917C-A69E0369C3A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FA2FDD82-73AC-4C94-91E4-C7666313D25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B1DBE914-F2A0-4042-B33E-239C4F44D4A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Arc 962">
              <a:extLst>
                <a:ext uri="{FF2B5EF4-FFF2-40B4-BE49-F238E27FC236}">
                  <a16:creationId xmlns:a16="http://schemas.microsoft.com/office/drawing/2014/main" id="{4D1376B3-D648-42D0-BBA9-F30952EB5DE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7EC006F9-DF32-43FC-946D-B6BF1B7BDA8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70301618-6D95-42AE-ACCD-C3DFEBC4515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6" name="Oval 965">
              <a:extLst>
                <a:ext uri="{FF2B5EF4-FFF2-40B4-BE49-F238E27FC236}">
                  <a16:creationId xmlns:a16="http://schemas.microsoft.com/office/drawing/2014/main" id="{D77319ED-F3A8-4B12-B205-F1B888E6B41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7" name="Arc 966">
              <a:extLst>
                <a:ext uri="{FF2B5EF4-FFF2-40B4-BE49-F238E27FC236}">
                  <a16:creationId xmlns:a16="http://schemas.microsoft.com/office/drawing/2014/main" id="{7EAD0365-EEC5-4A72-9B15-578147464B4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8D16B8AF-49D0-42F8-8E2E-8FAFD880F33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9" name="Straight Connector 968">
              <a:extLst>
                <a:ext uri="{FF2B5EF4-FFF2-40B4-BE49-F238E27FC236}">
                  <a16:creationId xmlns:a16="http://schemas.microsoft.com/office/drawing/2014/main" id="{73038FC4-0CFB-4AD3-B0D1-D5B12C343A6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0" name="Group 969">
            <a:extLst>
              <a:ext uri="{FF2B5EF4-FFF2-40B4-BE49-F238E27FC236}">
                <a16:creationId xmlns:a16="http://schemas.microsoft.com/office/drawing/2014/main" id="{1E7D3E8F-8246-46DA-8A12-DF40146618CF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971" name="Arc 970">
              <a:extLst>
                <a:ext uri="{FF2B5EF4-FFF2-40B4-BE49-F238E27FC236}">
                  <a16:creationId xmlns:a16="http://schemas.microsoft.com/office/drawing/2014/main" id="{6D70BCD0-B974-4AE2-9702-BBA80F6BE52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Isosceles Triangle 971">
              <a:extLst>
                <a:ext uri="{FF2B5EF4-FFF2-40B4-BE49-F238E27FC236}">
                  <a16:creationId xmlns:a16="http://schemas.microsoft.com/office/drawing/2014/main" id="{AEF46220-B5B4-4CFB-B01E-56BE3F8081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3" name="Straight Connector 972">
              <a:extLst>
                <a:ext uri="{FF2B5EF4-FFF2-40B4-BE49-F238E27FC236}">
                  <a16:creationId xmlns:a16="http://schemas.microsoft.com/office/drawing/2014/main" id="{A62363BE-2C18-4261-B569-FC7B35449F3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Straight Connector 973">
              <a:extLst>
                <a:ext uri="{FF2B5EF4-FFF2-40B4-BE49-F238E27FC236}">
                  <a16:creationId xmlns:a16="http://schemas.microsoft.com/office/drawing/2014/main" id="{03679B38-9388-4DE8-A3F6-0BAAB0E9FB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8AC22A26-1847-4E98-B808-FA58FDF03EE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0A8783E7-9F3F-4EE0-A524-274BB0E9D44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D2F05445-28FA-4A4C-8B95-81A2DBDEF9A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Arc 977">
              <a:extLst>
                <a:ext uri="{FF2B5EF4-FFF2-40B4-BE49-F238E27FC236}">
                  <a16:creationId xmlns:a16="http://schemas.microsoft.com/office/drawing/2014/main" id="{D8CB67E7-1414-4331-80C3-2F68AE5884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1E86826E-1B3A-4974-8B8B-558FA285077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5BADF5B8-0AC0-4E92-9E3B-180BF2B5879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Oval 980">
              <a:extLst>
                <a:ext uri="{FF2B5EF4-FFF2-40B4-BE49-F238E27FC236}">
                  <a16:creationId xmlns:a16="http://schemas.microsoft.com/office/drawing/2014/main" id="{BACCFC37-98EA-4F6F-9920-2A77B86BCB6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Arc 981">
              <a:extLst>
                <a:ext uri="{FF2B5EF4-FFF2-40B4-BE49-F238E27FC236}">
                  <a16:creationId xmlns:a16="http://schemas.microsoft.com/office/drawing/2014/main" id="{E0745F6C-917B-418D-B34B-71AAC17E4D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99F5443C-1C67-4727-A5D9-8B1A69ABB5C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4" name="Straight Connector 983">
              <a:extLst>
                <a:ext uri="{FF2B5EF4-FFF2-40B4-BE49-F238E27FC236}">
                  <a16:creationId xmlns:a16="http://schemas.microsoft.com/office/drawing/2014/main" id="{695FEEFD-AE11-457C-B808-95A23B540FD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5" name="Group 984">
            <a:extLst>
              <a:ext uri="{FF2B5EF4-FFF2-40B4-BE49-F238E27FC236}">
                <a16:creationId xmlns:a16="http://schemas.microsoft.com/office/drawing/2014/main" id="{0C5148FB-DC93-455A-A802-7D3A12239FD0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986" name="Arc 985">
              <a:extLst>
                <a:ext uri="{FF2B5EF4-FFF2-40B4-BE49-F238E27FC236}">
                  <a16:creationId xmlns:a16="http://schemas.microsoft.com/office/drawing/2014/main" id="{C6372DD5-3950-4D43-B8BF-FD9035C9EBF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Isosceles Triangle 986">
              <a:extLst>
                <a:ext uri="{FF2B5EF4-FFF2-40B4-BE49-F238E27FC236}">
                  <a16:creationId xmlns:a16="http://schemas.microsoft.com/office/drawing/2014/main" id="{ECF3251A-ECBB-48EC-8B90-73DA846CFD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8" name="Straight Connector 987">
              <a:extLst>
                <a:ext uri="{FF2B5EF4-FFF2-40B4-BE49-F238E27FC236}">
                  <a16:creationId xmlns:a16="http://schemas.microsoft.com/office/drawing/2014/main" id="{D215CD71-A4E4-4321-B0A6-D8957F701A9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9" name="Straight Connector 988">
              <a:extLst>
                <a:ext uri="{FF2B5EF4-FFF2-40B4-BE49-F238E27FC236}">
                  <a16:creationId xmlns:a16="http://schemas.microsoft.com/office/drawing/2014/main" id="{9D57F898-44C4-4A1E-A80E-86EC7B2EBD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3F85BA57-01AA-4322-8126-0F10A2DE202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B334BA4E-169C-4867-8B5C-9A302BE0CBC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B232B32B-0194-4CB8-8555-A6694630CA9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Arc 992">
              <a:extLst>
                <a:ext uri="{FF2B5EF4-FFF2-40B4-BE49-F238E27FC236}">
                  <a16:creationId xmlns:a16="http://schemas.microsoft.com/office/drawing/2014/main" id="{F7D3B522-4B9E-41CF-8117-30E66570BDB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97DE5268-9EC9-44E8-AAC7-C3C32FAF5CE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7EB5999F-2137-4083-A8F5-0471C92C593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Oval 995">
              <a:extLst>
                <a:ext uri="{FF2B5EF4-FFF2-40B4-BE49-F238E27FC236}">
                  <a16:creationId xmlns:a16="http://schemas.microsoft.com/office/drawing/2014/main" id="{92866DB6-CD50-4711-8A07-A50B9D9197E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Arc 996">
              <a:extLst>
                <a:ext uri="{FF2B5EF4-FFF2-40B4-BE49-F238E27FC236}">
                  <a16:creationId xmlns:a16="http://schemas.microsoft.com/office/drawing/2014/main" id="{F072DED7-6014-49F2-8E1C-685BA41C815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CC27600A-66B3-438C-A76D-67CD8D80EAC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9" name="Straight Connector 998">
              <a:extLst>
                <a:ext uri="{FF2B5EF4-FFF2-40B4-BE49-F238E27FC236}">
                  <a16:creationId xmlns:a16="http://schemas.microsoft.com/office/drawing/2014/main" id="{928D2492-4E86-408A-BB4C-C353319F6CE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0" name="Group 999">
            <a:extLst>
              <a:ext uri="{FF2B5EF4-FFF2-40B4-BE49-F238E27FC236}">
                <a16:creationId xmlns:a16="http://schemas.microsoft.com/office/drawing/2014/main" id="{E6C25F8D-E3B7-4394-8F24-F542526A77AB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1001" name="Arc 1000">
              <a:extLst>
                <a:ext uri="{FF2B5EF4-FFF2-40B4-BE49-F238E27FC236}">
                  <a16:creationId xmlns:a16="http://schemas.microsoft.com/office/drawing/2014/main" id="{5DA1213C-DBFE-482D-8020-6B21CFF160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Isosceles Triangle 1001">
              <a:extLst>
                <a:ext uri="{FF2B5EF4-FFF2-40B4-BE49-F238E27FC236}">
                  <a16:creationId xmlns:a16="http://schemas.microsoft.com/office/drawing/2014/main" id="{CD22A17E-681A-41CF-BA34-1A2F91D6ABE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id="{D3F6F50C-DED8-431C-B09B-1007EAA36B2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4" name="Straight Connector 1003">
              <a:extLst>
                <a:ext uri="{FF2B5EF4-FFF2-40B4-BE49-F238E27FC236}">
                  <a16:creationId xmlns:a16="http://schemas.microsoft.com/office/drawing/2014/main" id="{4C84D629-F912-4C00-BF7F-BB53F00539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9965DCD0-145A-402C-AEAC-51255F3EAFA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43F16BA8-EAC6-418C-ABBD-31DAB654E5E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5B1918FA-0B3B-49BC-8F35-E2826C9431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Arc 1007">
              <a:extLst>
                <a:ext uri="{FF2B5EF4-FFF2-40B4-BE49-F238E27FC236}">
                  <a16:creationId xmlns:a16="http://schemas.microsoft.com/office/drawing/2014/main" id="{F1AEB97B-916A-4913-AA3F-7DFB619327A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697BA01B-2176-492E-9C66-33799E61A70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C6F1D54D-8F1A-480A-AA7A-16B41F03D0A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5AEEC13F-9253-4FBA-9CD1-D96F81A2765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2" name="Arc 1011">
              <a:extLst>
                <a:ext uri="{FF2B5EF4-FFF2-40B4-BE49-F238E27FC236}">
                  <a16:creationId xmlns:a16="http://schemas.microsoft.com/office/drawing/2014/main" id="{17B7288F-067C-4C3A-A8CD-3F9B75BB3BE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34FB1CDA-4D77-4911-AB7F-8480CE87BF8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4" name="Straight Connector 1013">
              <a:extLst>
                <a:ext uri="{FF2B5EF4-FFF2-40B4-BE49-F238E27FC236}">
                  <a16:creationId xmlns:a16="http://schemas.microsoft.com/office/drawing/2014/main" id="{A0C90430-3B06-4597-AE3F-8D66C06D115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5" name="Group 1014">
            <a:extLst>
              <a:ext uri="{FF2B5EF4-FFF2-40B4-BE49-F238E27FC236}">
                <a16:creationId xmlns:a16="http://schemas.microsoft.com/office/drawing/2014/main" id="{73090402-0AF7-415C-9A08-1B7C9437685F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1016" name="Arc 1015">
              <a:extLst>
                <a:ext uri="{FF2B5EF4-FFF2-40B4-BE49-F238E27FC236}">
                  <a16:creationId xmlns:a16="http://schemas.microsoft.com/office/drawing/2014/main" id="{95D532C3-5BF6-4089-BACA-A7CB830F31C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7" name="Isosceles Triangle 1016">
              <a:extLst>
                <a:ext uri="{FF2B5EF4-FFF2-40B4-BE49-F238E27FC236}">
                  <a16:creationId xmlns:a16="http://schemas.microsoft.com/office/drawing/2014/main" id="{8F712960-7A49-4CFF-8D65-AC1F27E186A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8" name="Straight Connector 1017">
              <a:extLst>
                <a:ext uri="{FF2B5EF4-FFF2-40B4-BE49-F238E27FC236}">
                  <a16:creationId xmlns:a16="http://schemas.microsoft.com/office/drawing/2014/main" id="{F0DB56F4-5933-47F2-A5BA-21200FC76FE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Straight Connector 1018">
              <a:extLst>
                <a:ext uri="{FF2B5EF4-FFF2-40B4-BE49-F238E27FC236}">
                  <a16:creationId xmlns:a16="http://schemas.microsoft.com/office/drawing/2014/main" id="{D027569B-5431-4A27-93C1-252AF27482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B049F224-3B64-4A25-BB16-FB26879A7DA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BF8DDDF5-8BE5-4AEC-BED6-C6FE71BB4B3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912D81B4-D152-4810-A309-BC50EABECD6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Arc 1022">
              <a:extLst>
                <a:ext uri="{FF2B5EF4-FFF2-40B4-BE49-F238E27FC236}">
                  <a16:creationId xmlns:a16="http://schemas.microsoft.com/office/drawing/2014/main" id="{5F5C9D20-E3A4-4DCB-B877-A05C5640D8D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02908142-E9A4-45C5-A131-E384B301F49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09521E95-BD79-44CE-8DCF-4A9C537D14F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6" name="Oval 1025">
              <a:extLst>
                <a:ext uri="{FF2B5EF4-FFF2-40B4-BE49-F238E27FC236}">
                  <a16:creationId xmlns:a16="http://schemas.microsoft.com/office/drawing/2014/main" id="{D12DE780-6215-4833-BDC0-C3030AC8DD7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7" name="Arc 1026">
              <a:extLst>
                <a:ext uri="{FF2B5EF4-FFF2-40B4-BE49-F238E27FC236}">
                  <a16:creationId xmlns:a16="http://schemas.microsoft.com/office/drawing/2014/main" id="{101052AD-01C9-4A41-8F8A-9BB1B81F320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FA22165D-405B-405F-A918-DCC9239B3C3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9" name="Straight Connector 1028">
              <a:extLst>
                <a:ext uri="{FF2B5EF4-FFF2-40B4-BE49-F238E27FC236}">
                  <a16:creationId xmlns:a16="http://schemas.microsoft.com/office/drawing/2014/main" id="{40ACAFEE-4173-4746-AE56-E38D5C2A455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A2948210-932C-4221-87D0-E7908CBC93EB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1031" name="Arc 1030">
              <a:extLst>
                <a:ext uri="{FF2B5EF4-FFF2-40B4-BE49-F238E27FC236}">
                  <a16:creationId xmlns:a16="http://schemas.microsoft.com/office/drawing/2014/main" id="{9F34E2D6-E718-4725-AB9B-3281653363E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2" name="Isosceles Triangle 1031">
              <a:extLst>
                <a:ext uri="{FF2B5EF4-FFF2-40B4-BE49-F238E27FC236}">
                  <a16:creationId xmlns:a16="http://schemas.microsoft.com/office/drawing/2014/main" id="{8AEB1032-7F9E-4D7D-B662-1F34B500E23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3" name="Straight Connector 1032">
              <a:extLst>
                <a:ext uri="{FF2B5EF4-FFF2-40B4-BE49-F238E27FC236}">
                  <a16:creationId xmlns:a16="http://schemas.microsoft.com/office/drawing/2014/main" id="{FCB87DBD-C8F6-423C-B7D0-64A94A4D577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Straight Connector 1033">
              <a:extLst>
                <a:ext uri="{FF2B5EF4-FFF2-40B4-BE49-F238E27FC236}">
                  <a16:creationId xmlns:a16="http://schemas.microsoft.com/office/drawing/2014/main" id="{26184C27-09E0-4473-AA08-54FA3ABA5C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D4387BD6-182A-4C65-A1EB-B38DA090EF5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45C65C95-6E55-4D59-B732-2D4EDB40220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06312D97-6AFC-4FE6-98A8-B14D0164B3A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Arc 1037">
              <a:extLst>
                <a:ext uri="{FF2B5EF4-FFF2-40B4-BE49-F238E27FC236}">
                  <a16:creationId xmlns:a16="http://schemas.microsoft.com/office/drawing/2014/main" id="{AF01C6F5-2109-403D-BEC7-981D1BFADFB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AD2F02E6-97B0-424E-AE9C-A5CB8F1B6BE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Arc 1039">
              <a:extLst>
                <a:ext uri="{FF2B5EF4-FFF2-40B4-BE49-F238E27FC236}">
                  <a16:creationId xmlns:a16="http://schemas.microsoft.com/office/drawing/2014/main" id="{9B98E5CC-0965-49AE-9E33-A9FCBF27DBC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1" name="Oval 1040">
              <a:extLst>
                <a:ext uri="{FF2B5EF4-FFF2-40B4-BE49-F238E27FC236}">
                  <a16:creationId xmlns:a16="http://schemas.microsoft.com/office/drawing/2014/main" id="{B7D729B5-53B0-4DC5-B62C-5114F219534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2" name="Arc 1041">
              <a:extLst>
                <a:ext uri="{FF2B5EF4-FFF2-40B4-BE49-F238E27FC236}">
                  <a16:creationId xmlns:a16="http://schemas.microsoft.com/office/drawing/2014/main" id="{5E8377E5-8DE4-479A-B7BF-3DF4D736AA7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D658196A-748A-4C77-BB22-D29885E725F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4" name="Straight Connector 1043">
              <a:extLst>
                <a:ext uri="{FF2B5EF4-FFF2-40B4-BE49-F238E27FC236}">
                  <a16:creationId xmlns:a16="http://schemas.microsoft.com/office/drawing/2014/main" id="{A0B69655-60E9-42DE-A443-267EF1FA6DB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779F1A46-ECC0-475A-B98F-A7A4EEDB4532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1046" name="Arc 1045">
              <a:extLst>
                <a:ext uri="{FF2B5EF4-FFF2-40B4-BE49-F238E27FC236}">
                  <a16:creationId xmlns:a16="http://schemas.microsoft.com/office/drawing/2014/main" id="{B52611EA-3F5E-41FA-95C9-CEE88AE5E54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Isosceles Triangle 1046">
              <a:extLst>
                <a:ext uri="{FF2B5EF4-FFF2-40B4-BE49-F238E27FC236}">
                  <a16:creationId xmlns:a16="http://schemas.microsoft.com/office/drawing/2014/main" id="{A3C36D51-F5CC-4A22-BEF7-38F5405663E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8" name="Straight Connector 1047">
              <a:extLst>
                <a:ext uri="{FF2B5EF4-FFF2-40B4-BE49-F238E27FC236}">
                  <a16:creationId xmlns:a16="http://schemas.microsoft.com/office/drawing/2014/main" id="{A14688E9-4F79-4760-BAEB-2FCD9943C4F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9" name="Straight Connector 1048">
              <a:extLst>
                <a:ext uri="{FF2B5EF4-FFF2-40B4-BE49-F238E27FC236}">
                  <a16:creationId xmlns:a16="http://schemas.microsoft.com/office/drawing/2014/main" id="{77D1F2EB-F233-470A-B582-08352A9CD13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E4F15D19-94BD-4F7E-A539-38952EB671A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32ADAAF0-5DAE-4866-BB5B-7AFAE996B6B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9A2E15BA-87EC-43D3-8D15-7046A250897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Arc 1052">
              <a:extLst>
                <a:ext uri="{FF2B5EF4-FFF2-40B4-BE49-F238E27FC236}">
                  <a16:creationId xmlns:a16="http://schemas.microsoft.com/office/drawing/2014/main" id="{51759C6C-12B6-4E6F-B761-CF3BB7DD44D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FDC59771-F630-4FC3-BB9A-F5DC385F449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918735D0-241E-4320-A63D-5C449C56B58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6" name="Oval 1055">
              <a:extLst>
                <a:ext uri="{FF2B5EF4-FFF2-40B4-BE49-F238E27FC236}">
                  <a16:creationId xmlns:a16="http://schemas.microsoft.com/office/drawing/2014/main" id="{5415DEC4-8DFE-4F8F-855A-E2486355CB7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7" name="Arc 1056">
              <a:extLst>
                <a:ext uri="{FF2B5EF4-FFF2-40B4-BE49-F238E27FC236}">
                  <a16:creationId xmlns:a16="http://schemas.microsoft.com/office/drawing/2014/main" id="{0555AAB8-6844-42AD-BB09-B61C1E2BB4C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0D6479DB-9EBD-4DB0-A572-1C83149C4B7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9" name="Straight Connector 1058">
              <a:extLst>
                <a:ext uri="{FF2B5EF4-FFF2-40B4-BE49-F238E27FC236}">
                  <a16:creationId xmlns:a16="http://schemas.microsoft.com/office/drawing/2014/main" id="{29BF1FB1-3255-4BDF-8C99-AC5F30EF00F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0" name="Group 1059">
            <a:extLst>
              <a:ext uri="{FF2B5EF4-FFF2-40B4-BE49-F238E27FC236}">
                <a16:creationId xmlns:a16="http://schemas.microsoft.com/office/drawing/2014/main" id="{CE04294E-1E2C-426C-BDED-D5D189AAD3EE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1061" name="Arc 1060">
              <a:extLst>
                <a:ext uri="{FF2B5EF4-FFF2-40B4-BE49-F238E27FC236}">
                  <a16:creationId xmlns:a16="http://schemas.microsoft.com/office/drawing/2014/main" id="{9FE617A1-54F4-49F3-B6C0-0A915256BF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Isosceles Triangle 1061">
              <a:extLst>
                <a:ext uri="{FF2B5EF4-FFF2-40B4-BE49-F238E27FC236}">
                  <a16:creationId xmlns:a16="http://schemas.microsoft.com/office/drawing/2014/main" id="{6E02E2EE-4CEB-42F2-AE98-5564B5A3388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3" name="Straight Connector 1062">
              <a:extLst>
                <a:ext uri="{FF2B5EF4-FFF2-40B4-BE49-F238E27FC236}">
                  <a16:creationId xmlns:a16="http://schemas.microsoft.com/office/drawing/2014/main" id="{A1E6A491-A5C0-404D-9694-5D37DCB1BDA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Straight Connector 1063">
              <a:extLst>
                <a:ext uri="{FF2B5EF4-FFF2-40B4-BE49-F238E27FC236}">
                  <a16:creationId xmlns:a16="http://schemas.microsoft.com/office/drawing/2014/main" id="{1F0CAEA3-6678-48CF-93CA-D4B8B6AE59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19AC4E0F-1C5E-483C-849E-98125D00B57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D488D821-06AA-4BD4-8683-FD31E2094F7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AFE7C996-55D3-4703-A4F3-EDFA1F11E25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Arc 1067">
              <a:extLst>
                <a:ext uri="{FF2B5EF4-FFF2-40B4-BE49-F238E27FC236}">
                  <a16:creationId xmlns:a16="http://schemas.microsoft.com/office/drawing/2014/main" id="{5545BC1D-6120-4F20-9958-2CA9B637CAD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4ACF43F9-DD47-499D-A93E-4CEA548A07E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205FA15F-F7A1-4BF7-AD73-7AEF3B7F04F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1" name="Oval 1070">
              <a:extLst>
                <a:ext uri="{FF2B5EF4-FFF2-40B4-BE49-F238E27FC236}">
                  <a16:creationId xmlns:a16="http://schemas.microsoft.com/office/drawing/2014/main" id="{EFBEC66C-D3FF-40E3-A41E-17964334916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2" name="Arc 1071">
              <a:extLst>
                <a:ext uri="{FF2B5EF4-FFF2-40B4-BE49-F238E27FC236}">
                  <a16:creationId xmlns:a16="http://schemas.microsoft.com/office/drawing/2014/main" id="{BCB8C5F3-E76A-4A83-BBEB-123C306F800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073DE018-990A-4C5F-92B7-38B4DA9C13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4" name="Straight Connector 1073">
              <a:extLst>
                <a:ext uri="{FF2B5EF4-FFF2-40B4-BE49-F238E27FC236}">
                  <a16:creationId xmlns:a16="http://schemas.microsoft.com/office/drawing/2014/main" id="{CFC08BB6-C9D8-46C7-A2BF-0A0C3A472C3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5" name="Group 1074">
            <a:extLst>
              <a:ext uri="{FF2B5EF4-FFF2-40B4-BE49-F238E27FC236}">
                <a16:creationId xmlns:a16="http://schemas.microsoft.com/office/drawing/2014/main" id="{CE741050-C57D-47A1-9569-F9D94E519BF7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1076" name="Arc 1075">
              <a:extLst>
                <a:ext uri="{FF2B5EF4-FFF2-40B4-BE49-F238E27FC236}">
                  <a16:creationId xmlns:a16="http://schemas.microsoft.com/office/drawing/2014/main" id="{9E609E7A-7908-4379-A887-971132CAC73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7" name="Isosceles Triangle 1076">
              <a:extLst>
                <a:ext uri="{FF2B5EF4-FFF2-40B4-BE49-F238E27FC236}">
                  <a16:creationId xmlns:a16="http://schemas.microsoft.com/office/drawing/2014/main" id="{9E04DF1F-22D3-450D-BF31-8439B456E0D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A371B40A-7A58-419F-89C7-A81052007F9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9" name="Straight Connector 1078">
              <a:extLst>
                <a:ext uri="{FF2B5EF4-FFF2-40B4-BE49-F238E27FC236}">
                  <a16:creationId xmlns:a16="http://schemas.microsoft.com/office/drawing/2014/main" id="{DCA6D783-6EF8-4259-BACA-7FECB9B815D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EA630D35-6E0D-464D-B0E0-8D2743B4049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42C02D6E-2BC8-4DDE-8504-795106E88DB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AB6BD310-B03B-4FEA-90EF-E05C7DDED3E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Arc 1082">
              <a:extLst>
                <a:ext uri="{FF2B5EF4-FFF2-40B4-BE49-F238E27FC236}">
                  <a16:creationId xmlns:a16="http://schemas.microsoft.com/office/drawing/2014/main" id="{01851594-3F75-4463-8B7B-2FCADC25C40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A55FE6AE-D21F-4C02-B386-91330AE1140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B62A76E1-2C33-462E-BEE8-DA0732E7BF4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6" name="Oval 1085">
              <a:extLst>
                <a:ext uri="{FF2B5EF4-FFF2-40B4-BE49-F238E27FC236}">
                  <a16:creationId xmlns:a16="http://schemas.microsoft.com/office/drawing/2014/main" id="{8A241953-3CD8-4162-BD96-826A913B205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7" name="Arc 1086">
              <a:extLst>
                <a:ext uri="{FF2B5EF4-FFF2-40B4-BE49-F238E27FC236}">
                  <a16:creationId xmlns:a16="http://schemas.microsoft.com/office/drawing/2014/main" id="{9E842E34-D1E9-47B6-A856-0FBF99A0C7F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2F8EA4CA-7784-4171-8633-886C10CB6C6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86DB2928-5F65-4167-8BEF-EE16494352B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0" name="Group 1089">
            <a:extLst>
              <a:ext uri="{FF2B5EF4-FFF2-40B4-BE49-F238E27FC236}">
                <a16:creationId xmlns:a16="http://schemas.microsoft.com/office/drawing/2014/main" id="{26E70EC2-D91D-4979-BA99-97A1C8C5ED46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1091" name="Arc 1090">
              <a:extLst>
                <a:ext uri="{FF2B5EF4-FFF2-40B4-BE49-F238E27FC236}">
                  <a16:creationId xmlns:a16="http://schemas.microsoft.com/office/drawing/2014/main" id="{9F8073B0-349F-4767-A6B0-4FE9BB6F08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2" name="Isosceles Triangle 1091">
              <a:extLst>
                <a:ext uri="{FF2B5EF4-FFF2-40B4-BE49-F238E27FC236}">
                  <a16:creationId xmlns:a16="http://schemas.microsoft.com/office/drawing/2014/main" id="{48D8FAD9-E4A1-4A1E-BBCF-3A53DCAE147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3" name="Straight Connector 1092">
              <a:extLst>
                <a:ext uri="{FF2B5EF4-FFF2-40B4-BE49-F238E27FC236}">
                  <a16:creationId xmlns:a16="http://schemas.microsoft.com/office/drawing/2014/main" id="{965D9F68-3296-4656-B362-C96A7BC5A78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Straight Connector 1093">
              <a:extLst>
                <a:ext uri="{FF2B5EF4-FFF2-40B4-BE49-F238E27FC236}">
                  <a16:creationId xmlns:a16="http://schemas.microsoft.com/office/drawing/2014/main" id="{6C0E2F7D-7CF5-49DB-81CF-856547102B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1AF72806-D4E6-4CE5-A2B6-FE2E355228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D6362C83-B5D4-4141-A048-4D6F8AB89A5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6FEBC1BC-46B5-49E2-8FD6-266FC1FEE5F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Arc 1097">
              <a:extLst>
                <a:ext uri="{FF2B5EF4-FFF2-40B4-BE49-F238E27FC236}">
                  <a16:creationId xmlns:a16="http://schemas.microsoft.com/office/drawing/2014/main" id="{9A0D3895-280A-4737-9D2A-EA3FF6AD940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D4F09DC7-47D9-49E2-A44C-54A608352EA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A1FCF135-48DB-427A-86C0-0E6EB1F748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1" name="Oval 1100">
              <a:extLst>
                <a:ext uri="{FF2B5EF4-FFF2-40B4-BE49-F238E27FC236}">
                  <a16:creationId xmlns:a16="http://schemas.microsoft.com/office/drawing/2014/main" id="{15A80BFD-341F-4DAB-AEFF-83050E4BA4C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2" name="Arc 1101">
              <a:extLst>
                <a:ext uri="{FF2B5EF4-FFF2-40B4-BE49-F238E27FC236}">
                  <a16:creationId xmlns:a16="http://schemas.microsoft.com/office/drawing/2014/main" id="{CD670F86-37A7-4BB0-91DA-85A38C23338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A9B28688-2D64-4A6B-8A9E-6E607DF192C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C6C528EE-3CBF-4E2B-9A78-504D891A6D6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5" name="Group 1104">
            <a:extLst>
              <a:ext uri="{FF2B5EF4-FFF2-40B4-BE49-F238E27FC236}">
                <a16:creationId xmlns:a16="http://schemas.microsoft.com/office/drawing/2014/main" id="{F83C7B4C-C554-4AC4-A6A9-4F4E2044A24C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1106" name="Arc 1105">
              <a:extLst>
                <a:ext uri="{FF2B5EF4-FFF2-40B4-BE49-F238E27FC236}">
                  <a16:creationId xmlns:a16="http://schemas.microsoft.com/office/drawing/2014/main" id="{664906F4-83FE-4EED-88F4-D8B52712A80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7" name="Isosceles Triangle 1106">
              <a:extLst>
                <a:ext uri="{FF2B5EF4-FFF2-40B4-BE49-F238E27FC236}">
                  <a16:creationId xmlns:a16="http://schemas.microsoft.com/office/drawing/2014/main" id="{AC867AD8-C11F-46EC-A7CB-32FF77B570D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707D31F5-9553-4C21-8F52-EC3CE514973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Straight Connector 1108">
              <a:extLst>
                <a:ext uri="{FF2B5EF4-FFF2-40B4-BE49-F238E27FC236}">
                  <a16:creationId xmlns:a16="http://schemas.microsoft.com/office/drawing/2014/main" id="{C675D1A5-C2AD-44AD-AB9C-4A40EA6C4D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1EC61D65-3678-4D9D-985A-7A349CD589E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952081FE-F83C-4D9C-A4FB-2B5607E759A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602119CC-0293-4B49-9086-1820CFCC930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Arc 1112">
              <a:extLst>
                <a:ext uri="{FF2B5EF4-FFF2-40B4-BE49-F238E27FC236}">
                  <a16:creationId xmlns:a16="http://schemas.microsoft.com/office/drawing/2014/main" id="{FD3EF587-F7E0-468E-81DC-93CD3B43940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D3D5A08E-0D63-497D-BAD5-98EF766EE0D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D65C012B-949A-4926-9725-C49EEC121A2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6" name="Oval 1115">
              <a:extLst>
                <a:ext uri="{FF2B5EF4-FFF2-40B4-BE49-F238E27FC236}">
                  <a16:creationId xmlns:a16="http://schemas.microsoft.com/office/drawing/2014/main" id="{82404131-61AB-46B9-AE8B-F73674EC393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7" name="Arc 1116">
              <a:extLst>
                <a:ext uri="{FF2B5EF4-FFF2-40B4-BE49-F238E27FC236}">
                  <a16:creationId xmlns:a16="http://schemas.microsoft.com/office/drawing/2014/main" id="{946F29B2-2152-4F58-A864-79CD7A0233D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576AE0E8-B9EE-4B73-9577-2ADFD4893F9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9" name="Straight Connector 1118">
              <a:extLst>
                <a:ext uri="{FF2B5EF4-FFF2-40B4-BE49-F238E27FC236}">
                  <a16:creationId xmlns:a16="http://schemas.microsoft.com/office/drawing/2014/main" id="{5CBF9E26-55F4-464F-95A5-F4627252FBD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0" name="Group 1119">
            <a:extLst>
              <a:ext uri="{FF2B5EF4-FFF2-40B4-BE49-F238E27FC236}">
                <a16:creationId xmlns:a16="http://schemas.microsoft.com/office/drawing/2014/main" id="{4453DCD9-56DE-4C28-A765-9B627090433E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1121" name="Arc 1120">
              <a:extLst>
                <a:ext uri="{FF2B5EF4-FFF2-40B4-BE49-F238E27FC236}">
                  <a16:creationId xmlns:a16="http://schemas.microsoft.com/office/drawing/2014/main" id="{5F95ACFE-59DB-4B7B-8EE3-8F772E3EA97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2" name="Isosceles Triangle 1121">
              <a:extLst>
                <a:ext uri="{FF2B5EF4-FFF2-40B4-BE49-F238E27FC236}">
                  <a16:creationId xmlns:a16="http://schemas.microsoft.com/office/drawing/2014/main" id="{848460AB-4088-4E65-931B-775916A9133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86B8C0F0-103E-4397-B9AE-533F6092F2D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id="{FFBC4C80-AE93-49B9-9FED-FE39A90C67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D975A59A-9DC6-48BE-921E-62A49436C03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52A2DDA7-8245-45E2-8FAD-2A983A4F40E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1B404493-227F-4A31-ACCA-B47FCE8E655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Arc 1127">
              <a:extLst>
                <a:ext uri="{FF2B5EF4-FFF2-40B4-BE49-F238E27FC236}">
                  <a16:creationId xmlns:a16="http://schemas.microsoft.com/office/drawing/2014/main" id="{667D461B-7247-4B72-946A-995072475B0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1F4CC155-A796-44FE-B7A7-17C881699B5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61F4CE47-745A-4EC5-8A84-0C063867854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Oval 1130">
              <a:extLst>
                <a:ext uri="{FF2B5EF4-FFF2-40B4-BE49-F238E27FC236}">
                  <a16:creationId xmlns:a16="http://schemas.microsoft.com/office/drawing/2014/main" id="{FEC275B2-54B2-4514-8076-CD6B5840910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2" name="Arc 1131">
              <a:extLst>
                <a:ext uri="{FF2B5EF4-FFF2-40B4-BE49-F238E27FC236}">
                  <a16:creationId xmlns:a16="http://schemas.microsoft.com/office/drawing/2014/main" id="{9D9B5CF0-C511-46CB-92CD-8BEB2FD2C3A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1BC9F9BB-E25A-4735-AD75-5B8DFF2C78B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4" name="Straight Connector 1133">
              <a:extLst>
                <a:ext uri="{FF2B5EF4-FFF2-40B4-BE49-F238E27FC236}">
                  <a16:creationId xmlns:a16="http://schemas.microsoft.com/office/drawing/2014/main" id="{23CA8B8E-2580-49B0-AFDE-C033602BD1C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5" name="Group 1134">
            <a:extLst>
              <a:ext uri="{FF2B5EF4-FFF2-40B4-BE49-F238E27FC236}">
                <a16:creationId xmlns:a16="http://schemas.microsoft.com/office/drawing/2014/main" id="{40A3C85B-65D4-4A78-8888-B8E22FB58596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1136" name="Arc 1135">
              <a:extLst>
                <a:ext uri="{FF2B5EF4-FFF2-40B4-BE49-F238E27FC236}">
                  <a16:creationId xmlns:a16="http://schemas.microsoft.com/office/drawing/2014/main" id="{71B52C05-41D6-48FA-8DA7-DDB0B71E087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7" name="Isosceles Triangle 1136">
              <a:extLst>
                <a:ext uri="{FF2B5EF4-FFF2-40B4-BE49-F238E27FC236}">
                  <a16:creationId xmlns:a16="http://schemas.microsoft.com/office/drawing/2014/main" id="{2EAEFBFA-96C0-4A31-AED4-871BFE087E4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8" name="Straight Connector 1137">
              <a:extLst>
                <a:ext uri="{FF2B5EF4-FFF2-40B4-BE49-F238E27FC236}">
                  <a16:creationId xmlns:a16="http://schemas.microsoft.com/office/drawing/2014/main" id="{7AED3319-67C9-43D2-8DAF-455CDA95FD7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Straight Connector 1138">
              <a:extLst>
                <a:ext uri="{FF2B5EF4-FFF2-40B4-BE49-F238E27FC236}">
                  <a16:creationId xmlns:a16="http://schemas.microsoft.com/office/drawing/2014/main" id="{4E642C21-CCA0-4ACA-8907-1C36670A06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D54A34FC-AC45-41CC-AE56-78070BFF2D8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A0A1AB33-A72D-4A1A-B2D0-039F331C101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CB771295-584C-469E-B38F-AED0BC0D98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Arc 1142">
              <a:extLst>
                <a:ext uri="{FF2B5EF4-FFF2-40B4-BE49-F238E27FC236}">
                  <a16:creationId xmlns:a16="http://schemas.microsoft.com/office/drawing/2014/main" id="{D4020C2A-414C-46CE-92C9-D80B699354D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14627257-3866-4F2B-AD5B-F63B0C9105B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BA5FD83F-C9DA-4092-8120-C0D62EFF9B7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6" name="Oval 1145">
              <a:extLst>
                <a:ext uri="{FF2B5EF4-FFF2-40B4-BE49-F238E27FC236}">
                  <a16:creationId xmlns:a16="http://schemas.microsoft.com/office/drawing/2014/main" id="{01D7D9E4-DF03-4654-B139-C380D8EECC1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7" name="Arc 1146">
              <a:extLst>
                <a:ext uri="{FF2B5EF4-FFF2-40B4-BE49-F238E27FC236}">
                  <a16:creationId xmlns:a16="http://schemas.microsoft.com/office/drawing/2014/main" id="{F648F9A0-7AEA-4B08-BCC9-B7453B7DDAC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FE5D3A51-9CF9-4714-9A2C-D1DBFCFDCFC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9" name="Straight Connector 1148">
              <a:extLst>
                <a:ext uri="{FF2B5EF4-FFF2-40B4-BE49-F238E27FC236}">
                  <a16:creationId xmlns:a16="http://schemas.microsoft.com/office/drawing/2014/main" id="{5194BF53-F728-4920-B1CB-2A3207744F3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50" name="Group 1149">
            <a:extLst>
              <a:ext uri="{FF2B5EF4-FFF2-40B4-BE49-F238E27FC236}">
                <a16:creationId xmlns:a16="http://schemas.microsoft.com/office/drawing/2014/main" id="{06C9C760-32B3-4E97-A747-1560141BE631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1151" name="Arc 1150">
              <a:extLst>
                <a:ext uri="{FF2B5EF4-FFF2-40B4-BE49-F238E27FC236}">
                  <a16:creationId xmlns:a16="http://schemas.microsoft.com/office/drawing/2014/main" id="{A70D95C0-8FD1-4737-9539-3B2DEB54887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2" name="Isosceles Triangle 1151">
              <a:extLst>
                <a:ext uri="{FF2B5EF4-FFF2-40B4-BE49-F238E27FC236}">
                  <a16:creationId xmlns:a16="http://schemas.microsoft.com/office/drawing/2014/main" id="{6851833D-E161-4FA3-B526-5A7C273FD91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3" name="Straight Connector 1152">
              <a:extLst>
                <a:ext uri="{FF2B5EF4-FFF2-40B4-BE49-F238E27FC236}">
                  <a16:creationId xmlns:a16="http://schemas.microsoft.com/office/drawing/2014/main" id="{E16A904B-96B1-4BC7-BF07-739D156E094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4" name="Straight Connector 1153">
              <a:extLst>
                <a:ext uri="{FF2B5EF4-FFF2-40B4-BE49-F238E27FC236}">
                  <a16:creationId xmlns:a16="http://schemas.microsoft.com/office/drawing/2014/main" id="{61AEA26E-BBEA-4CE9-843D-FCDE2B1B0AD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563A3B58-5C7B-41A8-9367-D55C8E5135F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AD038687-ED7A-4449-A47D-D0288ECB00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521152C8-A95B-4EDF-99A9-53286D7554C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Arc 1157">
              <a:extLst>
                <a:ext uri="{FF2B5EF4-FFF2-40B4-BE49-F238E27FC236}">
                  <a16:creationId xmlns:a16="http://schemas.microsoft.com/office/drawing/2014/main" id="{05168137-3BDC-45FC-9DF4-39ED5B486BA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0107C8CC-0BE3-4E58-A774-565A0B453E9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A0E61012-159A-4FAD-A0A0-B039B00DE34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1" name="Oval 1160">
              <a:extLst>
                <a:ext uri="{FF2B5EF4-FFF2-40B4-BE49-F238E27FC236}">
                  <a16:creationId xmlns:a16="http://schemas.microsoft.com/office/drawing/2014/main" id="{842AFC56-2848-4E06-88F2-86C64BA58D4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2" name="Arc 1161">
              <a:extLst>
                <a:ext uri="{FF2B5EF4-FFF2-40B4-BE49-F238E27FC236}">
                  <a16:creationId xmlns:a16="http://schemas.microsoft.com/office/drawing/2014/main" id="{DE5102EC-F7C5-420B-937E-F234759C43F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EF2796A7-F7C8-4269-B8A8-FCB1FE10508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4" name="Straight Connector 1163">
              <a:extLst>
                <a:ext uri="{FF2B5EF4-FFF2-40B4-BE49-F238E27FC236}">
                  <a16:creationId xmlns:a16="http://schemas.microsoft.com/office/drawing/2014/main" id="{1747683F-8869-42A7-A575-1B973343F82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5" name="Group 1164">
            <a:extLst>
              <a:ext uri="{FF2B5EF4-FFF2-40B4-BE49-F238E27FC236}">
                <a16:creationId xmlns:a16="http://schemas.microsoft.com/office/drawing/2014/main" id="{47999AE0-FC6E-4702-B18F-7E056BAB945B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1166" name="Arc 1165">
              <a:extLst>
                <a:ext uri="{FF2B5EF4-FFF2-40B4-BE49-F238E27FC236}">
                  <a16:creationId xmlns:a16="http://schemas.microsoft.com/office/drawing/2014/main" id="{25366424-1E93-404E-AD74-03C574AD6A1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7" name="Isosceles Triangle 1166">
              <a:extLst>
                <a:ext uri="{FF2B5EF4-FFF2-40B4-BE49-F238E27FC236}">
                  <a16:creationId xmlns:a16="http://schemas.microsoft.com/office/drawing/2014/main" id="{ED5BFC68-CF22-4352-AC9E-933EC86D6B1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8" name="Straight Connector 1167">
              <a:extLst>
                <a:ext uri="{FF2B5EF4-FFF2-40B4-BE49-F238E27FC236}">
                  <a16:creationId xmlns:a16="http://schemas.microsoft.com/office/drawing/2014/main" id="{60E6FFE5-6155-4BBF-8FBE-BA672DFD440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9" name="Straight Connector 1168">
              <a:extLst>
                <a:ext uri="{FF2B5EF4-FFF2-40B4-BE49-F238E27FC236}">
                  <a16:creationId xmlns:a16="http://schemas.microsoft.com/office/drawing/2014/main" id="{F004CC40-D547-493B-B116-4F6B8358B8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F1CBC741-4F12-4575-A4B2-C78EDCD57D4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8EE5553C-E2A3-4AA3-AC4A-1BB1A445E34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91168A1A-D0AA-4D41-BF02-C639CD56DC8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Arc 1172">
              <a:extLst>
                <a:ext uri="{FF2B5EF4-FFF2-40B4-BE49-F238E27FC236}">
                  <a16:creationId xmlns:a16="http://schemas.microsoft.com/office/drawing/2014/main" id="{B41A4B60-C3F0-434E-9D54-BBF4638734B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99657214-E05A-4E24-8ECE-D7A7FC7CD52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37E9E720-200C-41F7-8407-16A205034CA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6" name="Oval 1175">
              <a:extLst>
                <a:ext uri="{FF2B5EF4-FFF2-40B4-BE49-F238E27FC236}">
                  <a16:creationId xmlns:a16="http://schemas.microsoft.com/office/drawing/2014/main" id="{5FB8F792-1076-4E53-8602-22FDE13E244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7" name="Arc 1176">
              <a:extLst>
                <a:ext uri="{FF2B5EF4-FFF2-40B4-BE49-F238E27FC236}">
                  <a16:creationId xmlns:a16="http://schemas.microsoft.com/office/drawing/2014/main" id="{0B8D6058-341E-4311-8A45-4FB3424DDEC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2611F307-4D8D-4C78-9487-F7D8079A486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9" name="Straight Connector 1178">
              <a:extLst>
                <a:ext uri="{FF2B5EF4-FFF2-40B4-BE49-F238E27FC236}">
                  <a16:creationId xmlns:a16="http://schemas.microsoft.com/office/drawing/2014/main" id="{A41281E0-2079-43AF-AC06-32F60F05E0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0" name="Group 1179">
            <a:extLst>
              <a:ext uri="{FF2B5EF4-FFF2-40B4-BE49-F238E27FC236}">
                <a16:creationId xmlns:a16="http://schemas.microsoft.com/office/drawing/2014/main" id="{B633D574-D070-4FAC-9911-EE24B3092BDC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1181" name="Arc 1180">
              <a:extLst>
                <a:ext uri="{FF2B5EF4-FFF2-40B4-BE49-F238E27FC236}">
                  <a16:creationId xmlns:a16="http://schemas.microsoft.com/office/drawing/2014/main" id="{6D3EA61E-4D64-41D6-83AF-4B147AFD022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2" name="Isosceles Triangle 1181">
              <a:extLst>
                <a:ext uri="{FF2B5EF4-FFF2-40B4-BE49-F238E27FC236}">
                  <a16:creationId xmlns:a16="http://schemas.microsoft.com/office/drawing/2014/main" id="{D471F9AA-8B0A-4265-8B46-3A818936F2E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3" name="Straight Connector 1182">
              <a:extLst>
                <a:ext uri="{FF2B5EF4-FFF2-40B4-BE49-F238E27FC236}">
                  <a16:creationId xmlns:a16="http://schemas.microsoft.com/office/drawing/2014/main" id="{4F70131D-7082-439F-8AC8-8034E90795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Straight Connector 1183">
              <a:extLst>
                <a:ext uri="{FF2B5EF4-FFF2-40B4-BE49-F238E27FC236}">
                  <a16:creationId xmlns:a16="http://schemas.microsoft.com/office/drawing/2014/main" id="{0441B817-A43D-422E-9BFF-B2D43B294C8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82CCAF50-9734-4590-BE3D-793CF22B494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E75DC3EF-7747-4717-A485-54D24BF192C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A2A6B20F-2FCD-4BB8-A647-6A538E6FAA5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Arc 1187">
              <a:extLst>
                <a:ext uri="{FF2B5EF4-FFF2-40B4-BE49-F238E27FC236}">
                  <a16:creationId xmlns:a16="http://schemas.microsoft.com/office/drawing/2014/main" id="{7EAA54E6-702B-4464-B48F-C6C68D72DB4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12DF0F7E-5CAF-4BE8-A0B9-AC819935F24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917822DF-B430-4C94-8356-E0E6501688F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1" name="Oval 1190">
              <a:extLst>
                <a:ext uri="{FF2B5EF4-FFF2-40B4-BE49-F238E27FC236}">
                  <a16:creationId xmlns:a16="http://schemas.microsoft.com/office/drawing/2014/main" id="{3EDA2CA6-0D8B-44D6-91A9-6F1CD289334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2" name="Arc 1191">
              <a:extLst>
                <a:ext uri="{FF2B5EF4-FFF2-40B4-BE49-F238E27FC236}">
                  <a16:creationId xmlns:a16="http://schemas.microsoft.com/office/drawing/2014/main" id="{CDBE40E7-710C-4E34-9C3E-BEFAB283C1C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35997B87-971F-46DA-ACE6-267E9FDE6EC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4" name="Straight Connector 1193">
              <a:extLst>
                <a:ext uri="{FF2B5EF4-FFF2-40B4-BE49-F238E27FC236}">
                  <a16:creationId xmlns:a16="http://schemas.microsoft.com/office/drawing/2014/main" id="{417D245E-4003-4411-BDA9-C3FF1B4AE84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5" name="Group 1194">
            <a:extLst>
              <a:ext uri="{FF2B5EF4-FFF2-40B4-BE49-F238E27FC236}">
                <a16:creationId xmlns:a16="http://schemas.microsoft.com/office/drawing/2014/main" id="{E359AF4B-655B-428B-B0C5-F6D3DD8847FA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1196" name="Arc 1195">
              <a:extLst>
                <a:ext uri="{FF2B5EF4-FFF2-40B4-BE49-F238E27FC236}">
                  <a16:creationId xmlns:a16="http://schemas.microsoft.com/office/drawing/2014/main" id="{B0C9B3AB-3EE9-4C18-AC4E-281AD58437A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7" name="Isosceles Triangle 1196">
              <a:extLst>
                <a:ext uri="{FF2B5EF4-FFF2-40B4-BE49-F238E27FC236}">
                  <a16:creationId xmlns:a16="http://schemas.microsoft.com/office/drawing/2014/main" id="{4E1709FC-4FF4-4A00-BE5A-5C55C75D6C4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F7CDFD0D-C025-4F88-8CB3-50A168CBCF0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9" name="Straight Connector 1198">
              <a:extLst>
                <a:ext uri="{FF2B5EF4-FFF2-40B4-BE49-F238E27FC236}">
                  <a16:creationId xmlns:a16="http://schemas.microsoft.com/office/drawing/2014/main" id="{E1843D79-7407-4B0D-B16C-10E45A7FE9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64FFD183-559B-410C-B3EB-29A8FF095D3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A00454C3-D320-45EC-B795-120E7201C17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1FBD8373-6C84-4F28-8F57-E51376B6F15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Arc 1202">
              <a:extLst>
                <a:ext uri="{FF2B5EF4-FFF2-40B4-BE49-F238E27FC236}">
                  <a16:creationId xmlns:a16="http://schemas.microsoft.com/office/drawing/2014/main" id="{DDED8C29-DD30-4FAC-9FFA-B232F8D2268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384AE585-5AC3-4C78-B333-D934BE3E644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FEE58F76-FEB4-4DAB-B480-09935E62ECF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6" name="Oval 1205">
              <a:extLst>
                <a:ext uri="{FF2B5EF4-FFF2-40B4-BE49-F238E27FC236}">
                  <a16:creationId xmlns:a16="http://schemas.microsoft.com/office/drawing/2014/main" id="{E475F70F-F3DF-44AE-9AC2-463E64B96C6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7" name="Arc 1206">
              <a:extLst>
                <a:ext uri="{FF2B5EF4-FFF2-40B4-BE49-F238E27FC236}">
                  <a16:creationId xmlns:a16="http://schemas.microsoft.com/office/drawing/2014/main" id="{2A081FB8-A075-43F6-A9F7-58473A7D0DB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2AF6E47D-6FF5-4E9F-9537-901688649D8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9" name="Straight Connector 1208">
              <a:extLst>
                <a:ext uri="{FF2B5EF4-FFF2-40B4-BE49-F238E27FC236}">
                  <a16:creationId xmlns:a16="http://schemas.microsoft.com/office/drawing/2014/main" id="{C8CCA858-DDB3-4366-AF3F-B1BB382F4D8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0" name="Group 1209">
            <a:extLst>
              <a:ext uri="{FF2B5EF4-FFF2-40B4-BE49-F238E27FC236}">
                <a16:creationId xmlns:a16="http://schemas.microsoft.com/office/drawing/2014/main" id="{1D8472A1-9FF9-4CC6-887E-00E9024443BA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1211" name="Arc 1210">
              <a:extLst>
                <a:ext uri="{FF2B5EF4-FFF2-40B4-BE49-F238E27FC236}">
                  <a16:creationId xmlns:a16="http://schemas.microsoft.com/office/drawing/2014/main" id="{D2D16A3A-951C-4EE8-8777-6E7C577BCEC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2" name="Isosceles Triangle 1211">
              <a:extLst>
                <a:ext uri="{FF2B5EF4-FFF2-40B4-BE49-F238E27FC236}">
                  <a16:creationId xmlns:a16="http://schemas.microsoft.com/office/drawing/2014/main" id="{A1879FAD-C4D2-4BA3-AD28-FF244371BA1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3" name="Straight Connector 1212">
              <a:extLst>
                <a:ext uri="{FF2B5EF4-FFF2-40B4-BE49-F238E27FC236}">
                  <a16:creationId xmlns:a16="http://schemas.microsoft.com/office/drawing/2014/main" id="{F021A3C0-8CC6-4AF4-9F33-26DF7FB8361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4" name="Straight Connector 1213">
              <a:extLst>
                <a:ext uri="{FF2B5EF4-FFF2-40B4-BE49-F238E27FC236}">
                  <a16:creationId xmlns:a16="http://schemas.microsoft.com/office/drawing/2014/main" id="{31AED1EF-79E4-42F7-BD10-6744952F54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382B879E-C3DA-46A9-A995-F1D04974E9C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EF7A6861-C73D-4713-9A48-FCAD159FF4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AB36F2DD-0F5E-498D-822A-CD243259D89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Arc 1217">
              <a:extLst>
                <a:ext uri="{FF2B5EF4-FFF2-40B4-BE49-F238E27FC236}">
                  <a16:creationId xmlns:a16="http://schemas.microsoft.com/office/drawing/2014/main" id="{6945A118-66FC-4269-BF01-7AC6C0B4187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933017F3-BCCE-4B57-9A2E-2E9EA1C4668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5C74AF06-E0EB-4708-96A0-BCFFD6C184B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1" name="Oval 1220">
              <a:extLst>
                <a:ext uri="{FF2B5EF4-FFF2-40B4-BE49-F238E27FC236}">
                  <a16:creationId xmlns:a16="http://schemas.microsoft.com/office/drawing/2014/main" id="{184025E0-45A3-47BC-9BCC-19197A4BBAF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2" name="Arc 1221">
              <a:extLst>
                <a:ext uri="{FF2B5EF4-FFF2-40B4-BE49-F238E27FC236}">
                  <a16:creationId xmlns:a16="http://schemas.microsoft.com/office/drawing/2014/main" id="{F54AF41A-7779-4EE5-8B44-47B2128EBCA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06235711-E8F8-42C8-B9F8-3EEBD002E5C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4" name="Straight Connector 1223">
              <a:extLst>
                <a:ext uri="{FF2B5EF4-FFF2-40B4-BE49-F238E27FC236}">
                  <a16:creationId xmlns:a16="http://schemas.microsoft.com/office/drawing/2014/main" id="{3FFFF5E3-3AA4-42BA-9C9E-04768994E19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5" name="Group 1224">
            <a:extLst>
              <a:ext uri="{FF2B5EF4-FFF2-40B4-BE49-F238E27FC236}">
                <a16:creationId xmlns:a16="http://schemas.microsoft.com/office/drawing/2014/main" id="{BCB5F9BE-1345-4DD7-B9F2-9949D5EB924B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1226" name="Arc 1225">
              <a:extLst>
                <a:ext uri="{FF2B5EF4-FFF2-40B4-BE49-F238E27FC236}">
                  <a16:creationId xmlns:a16="http://schemas.microsoft.com/office/drawing/2014/main" id="{5DC2D4DD-5117-4003-BB13-B9371188BE7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7" name="Isosceles Triangle 1226">
              <a:extLst>
                <a:ext uri="{FF2B5EF4-FFF2-40B4-BE49-F238E27FC236}">
                  <a16:creationId xmlns:a16="http://schemas.microsoft.com/office/drawing/2014/main" id="{D3153927-253A-43C3-827B-262BACB6722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8" name="Straight Connector 1227">
              <a:extLst>
                <a:ext uri="{FF2B5EF4-FFF2-40B4-BE49-F238E27FC236}">
                  <a16:creationId xmlns:a16="http://schemas.microsoft.com/office/drawing/2014/main" id="{F376EEA8-D0AB-408F-BC97-03CD09D22B0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9" name="Straight Connector 1228">
              <a:extLst>
                <a:ext uri="{FF2B5EF4-FFF2-40B4-BE49-F238E27FC236}">
                  <a16:creationId xmlns:a16="http://schemas.microsoft.com/office/drawing/2014/main" id="{48410672-8475-4D7E-9FA9-B391143FBB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AF010167-7158-4FCF-91D9-4C28BE63297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17ECCF96-06CF-480F-875A-27BA86F60E2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A470347E-1C6E-44F3-B49A-62CB7DD5DE1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Arc 1232">
              <a:extLst>
                <a:ext uri="{FF2B5EF4-FFF2-40B4-BE49-F238E27FC236}">
                  <a16:creationId xmlns:a16="http://schemas.microsoft.com/office/drawing/2014/main" id="{EE8CC772-632E-4B43-92D1-CD7FB476FC2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21FE2283-0CB2-4651-A0BE-BF6E24B3F8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9CA49E64-B5F4-451E-8199-FEFDBE28866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6" name="Oval 1235">
              <a:extLst>
                <a:ext uri="{FF2B5EF4-FFF2-40B4-BE49-F238E27FC236}">
                  <a16:creationId xmlns:a16="http://schemas.microsoft.com/office/drawing/2014/main" id="{D61F3DAE-2B5C-453E-8EED-81D089C0270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7" name="Arc 1236">
              <a:extLst>
                <a:ext uri="{FF2B5EF4-FFF2-40B4-BE49-F238E27FC236}">
                  <a16:creationId xmlns:a16="http://schemas.microsoft.com/office/drawing/2014/main" id="{6208D8BD-036C-4561-9540-9608EC70086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5C4A4C60-60AF-4C13-90A9-A022397B6DB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9" name="Straight Connector 1238">
              <a:extLst>
                <a:ext uri="{FF2B5EF4-FFF2-40B4-BE49-F238E27FC236}">
                  <a16:creationId xmlns:a16="http://schemas.microsoft.com/office/drawing/2014/main" id="{1ACA0554-408C-466B-ACB6-E1BEAE8A1D9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40" name="Group 1239">
            <a:extLst>
              <a:ext uri="{FF2B5EF4-FFF2-40B4-BE49-F238E27FC236}">
                <a16:creationId xmlns:a16="http://schemas.microsoft.com/office/drawing/2014/main" id="{71F9ECDD-714B-4A16-9F79-60AF251EFC98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1241" name="Arc 1240">
              <a:extLst>
                <a:ext uri="{FF2B5EF4-FFF2-40B4-BE49-F238E27FC236}">
                  <a16:creationId xmlns:a16="http://schemas.microsoft.com/office/drawing/2014/main" id="{CC4DE44F-7EE1-45A9-BCDA-4F0E3FC2245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2" name="Isosceles Triangle 1241">
              <a:extLst>
                <a:ext uri="{FF2B5EF4-FFF2-40B4-BE49-F238E27FC236}">
                  <a16:creationId xmlns:a16="http://schemas.microsoft.com/office/drawing/2014/main" id="{96B9B929-3ED6-4B54-B8C2-9B21B1371FF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3" name="Straight Connector 1242">
              <a:extLst>
                <a:ext uri="{FF2B5EF4-FFF2-40B4-BE49-F238E27FC236}">
                  <a16:creationId xmlns:a16="http://schemas.microsoft.com/office/drawing/2014/main" id="{0A82BFFD-C46D-42B8-9A32-F3F553964F4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4" name="Straight Connector 1243">
              <a:extLst>
                <a:ext uri="{FF2B5EF4-FFF2-40B4-BE49-F238E27FC236}">
                  <a16:creationId xmlns:a16="http://schemas.microsoft.com/office/drawing/2014/main" id="{98C0E230-FACD-46FC-94EA-2D000D2FC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CD45AC34-A1D4-47B7-BBA3-CFE48E2D09F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5AFCFD04-296E-4EBA-8EFB-510E4919C9F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9CFAD801-266B-4576-8EEE-D5DF78215E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Arc 1247">
              <a:extLst>
                <a:ext uri="{FF2B5EF4-FFF2-40B4-BE49-F238E27FC236}">
                  <a16:creationId xmlns:a16="http://schemas.microsoft.com/office/drawing/2014/main" id="{4A6DC615-D0A7-48B7-A1B1-F2CFA845314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F62BAE5D-6D83-4995-9764-6FECF4C0A6D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ED9992B1-EDA9-44E6-96C9-EEA52A768E8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1" name="Oval 1250">
              <a:extLst>
                <a:ext uri="{FF2B5EF4-FFF2-40B4-BE49-F238E27FC236}">
                  <a16:creationId xmlns:a16="http://schemas.microsoft.com/office/drawing/2014/main" id="{34421E0F-BA08-4C7A-BF2A-97E35FBEB48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2" name="Arc 1251">
              <a:extLst>
                <a:ext uri="{FF2B5EF4-FFF2-40B4-BE49-F238E27FC236}">
                  <a16:creationId xmlns:a16="http://schemas.microsoft.com/office/drawing/2014/main" id="{C8E1C866-1890-4485-89FE-6C3FDFD9294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494B2E37-F55A-4FA5-84FE-E462170E36C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4" name="Straight Connector 1253">
              <a:extLst>
                <a:ext uri="{FF2B5EF4-FFF2-40B4-BE49-F238E27FC236}">
                  <a16:creationId xmlns:a16="http://schemas.microsoft.com/office/drawing/2014/main" id="{1B4C0CD7-F27E-46B7-85BC-2F8B9F179D4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5" name="Group 1254">
            <a:extLst>
              <a:ext uri="{FF2B5EF4-FFF2-40B4-BE49-F238E27FC236}">
                <a16:creationId xmlns:a16="http://schemas.microsoft.com/office/drawing/2014/main" id="{3CE875F7-360F-44DB-B956-6F7DE7D17895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1256" name="Arc 1255">
              <a:extLst>
                <a:ext uri="{FF2B5EF4-FFF2-40B4-BE49-F238E27FC236}">
                  <a16:creationId xmlns:a16="http://schemas.microsoft.com/office/drawing/2014/main" id="{045EE8EC-F53A-451A-8556-D9381D6A5C0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7" name="Isosceles Triangle 1256">
              <a:extLst>
                <a:ext uri="{FF2B5EF4-FFF2-40B4-BE49-F238E27FC236}">
                  <a16:creationId xmlns:a16="http://schemas.microsoft.com/office/drawing/2014/main" id="{BF38211D-7457-46B2-B1BE-3823FECD293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8" name="Straight Connector 1257">
              <a:extLst>
                <a:ext uri="{FF2B5EF4-FFF2-40B4-BE49-F238E27FC236}">
                  <a16:creationId xmlns:a16="http://schemas.microsoft.com/office/drawing/2014/main" id="{2E3203FC-C2EB-4250-ABF9-CD24AAD62A3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9" name="Straight Connector 1258">
              <a:extLst>
                <a:ext uri="{FF2B5EF4-FFF2-40B4-BE49-F238E27FC236}">
                  <a16:creationId xmlns:a16="http://schemas.microsoft.com/office/drawing/2014/main" id="{0368534D-D875-48A6-94C3-7B8AE8DD5D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093F3024-BA9E-4A32-8F35-5F938BE10D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9A63C265-5388-48B2-AB7E-05273250667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75DE869A-61A3-475D-A2FB-96475F3D51E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Arc 1262">
              <a:extLst>
                <a:ext uri="{FF2B5EF4-FFF2-40B4-BE49-F238E27FC236}">
                  <a16:creationId xmlns:a16="http://schemas.microsoft.com/office/drawing/2014/main" id="{A09A89E4-E76A-4ECD-BA71-DC04DCC1F0E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349C5A77-4F3A-4C43-805C-873A83D0791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0D0F525F-89B2-4E15-AB84-6B04A13AB13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6" name="Oval 1265">
              <a:extLst>
                <a:ext uri="{FF2B5EF4-FFF2-40B4-BE49-F238E27FC236}">
                  <a16:creationId xmlns:a16="http://schemas.microsoft.com/office/drawing/2014/main" id="{8FF5E901-1879-4D1A-8CC1-3443E0CE9BB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7" name="Arc 1266">
              <a:extLst>
                <a:ext uri="{FF2B5EF4-FFF2-40B4-BE49-F238E27FC236}">
                  <a16:creationId xmlns:a16="http://schemas.microsoft.com/office/drawing/2014/main" id="{70394DBA-CB3C-4E86-A304-D87913EDFBE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8CA8FBF7-E1CB-45C0-821A-8DDD8D9B8E5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9" name="Straight Connector 1268">
              <a:extLst>
                <a:ext uri="{FF2B5EF4-FFF2-40B4-BE49-F238E27FC236}">
                  <a16:creationId xmlns:a16="http://schemas.microsoft.com/office/drawing/2014/main" id="{CD25C422-B806-40D4-9530-2CCBF8FBBCE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0" name="Group 1269">
            <a:extLst>
              <a:ext uri="{FF2B5EF4-FFF2-40B4-BE49-F238E27FC236}">
                <a16:creationId xmlns:a16="http://schemas.microsoft.com/office/drawing/2014/main" id="{CB197172-5CFC-4B8A-A94F-5DCBE3DCA984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1271" name="Arc 1270">
              <a:extLst>
                <a:ext uri="{FF2B5EF4-FFF2-40B4-BE49-F238E27FC236}">
                  <a16:creationId xmlns:a16="http://schemas.microsoft.com/office/drawing/2014/main" id="{20490AA3-4B33-4FD7-B9F8-78A2CAF927F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2" name="Isosceles Triangle 1271">
              <a:extLst>
                <a:ext uri="{FF2B5EF4-FFF2-40B4-BE49-F238E27FC236}">
                  <a16:creationId xmlns:a16="http://schemas.microsoft.com/office/drawing/2014/main" id="{BB5CE634-D322-4EB2-953B-D2471C376DC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3" name="Straight Connector 1272">
              <a:extLst>
                <a:ext uri="{FF2B5EF4-FFF2-40B4-BE49-F238E27FC236}">
                  <a16:creationId xmlns:a16="http://schemas.microsoft.com/office/drawing/2014/main" id="{4D144BFE-6980-4F84-A25B-CBF307359F0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4" name="Straight Connector 1273">
              <a:extLst>
                <a:ext uri="{FF2B5EF4-FFF2-40B4-BE49-F238E27FC236}">
                  <a16:creationId xmlns:a16="http://schemas.microsoft.com/office/drawing/2014/main" id="{7E4F334E-C744-4291-89C1-5143EC5A0A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EC872606-9CAC-4DFA-8B2F-FA0EDAAE829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81FC1B55-C2F7-4334-AA1B-B4069C75844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DB8FD74A-8B3E-4D63-B38D-9108847988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Arc 1277">
              <a:extLst>
                <a:ext uri="{FF2B5EF4-FFF2-40B4-BE49-F238E27FC236}">
                  <a16:creationId xmlns:a16="http://schemas.microsoft.com/office/drawing/2014/main" id="{A7AF3D39-B7E7-4112-835B-CD1F23C1FCC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A8D4C068-CE5F-43E6-8395-137A66BA334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6AA88796-566E-459A-9561-25A9ABA67A5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1" name="Oval 1280">
              <a:extLst>
                <a:ext uri="{FF2B5EF4-FFF2-40B4-BE49-F238E27FC236}">
                  <a16:creationId xmlns:a16="http://schemas.microsoft.com/office/drawing/2014/main" id="{E0AC981A-594D-4903-8673-BB99E8D08FD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2" name="Arc 1281">
              <a:extLst>
                <a:ext uri="{FF2B5EF4-FFF2-40B4-BE49-F238E27FC236}">
                  <a16:creationId xmlns:a16="http://schemas.microsoft.com/office/drawing/2014/main" id="{B139F7A2-DF5F-4686-8BDB-8849B4061C9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31C15099-0961-41FA-9B41-FE42457E299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4" name="Straight Connector 1283">
              <a:extLst>
                <a:ext uri="{FF2B5EF4-FFF2-40B4-BE49-F238E27FC236}">
                  <a16:creationId xmlns:a16="http://schemas.microsoft.com/office/drawing/2014/main" id="{68898E14-9C94-4CB4-84C6-56F285923ED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5" name="Group 1284">
            <a:extLst>
              <a:ext uri="{FF2B5EF4-FFF2-40B4-BE49-F238E27FC236}">
                <a16:creationId xmlns:a16="http://schemas.microsoft.com/office/drawing/2014/main" id="{4694CF06-F5CB-4D55-A0BE-A18B5C853C14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1286" name="Arc 1285">
              <a:extLst>
                <a:ext uri="{FF2B5EF4-FFF2-40B4-BE49-F238E27FC236}">
                  <a16:creationId xmlns:a16="http://schemas.microsoft.com/office/drawing/2014/main" id="{5D1BA514-0D02-440A-85D6-554EAEF6B90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7" name="Isosceles Triangle 1286">
              <a:extLst>
                <a:ext uri="{FF2B5EF4-FFF2-40B4-BE49-F238E27FC236}">
                  <a16:creationId xmlns:a16="http://schemas.microsoft.com/office/drawing/2014/main" id="{9BAB877C-D6BB-4A66-B6A3-E325B562A0D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8" name="Straight Connector 1287">
              <a:extLst>
                <a:ext uri="{FF2B5EF4-FFF2-40B4-BE49-F238E27FC236}">
                  <a16:creationId xmlns:a16="http://schemas.microsoft.com/office/drawing/2014/main" id="{D8334C46-6EB9-4CA2-9C64-45EA09BFD9E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9" name="Straight Connector 1288">
              <a:extLst>
                <a:ext uri="{FF2B5EF4-FFF2-40B4-BE49-F238E27FC236}">
                  <a16:creationId xmlns:a16="http://schemas.microsoft.com/office/drawing/2014/main" id="{93433441-4A1A-4EF9-A112-6FED4BD34B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001DBBF1-D9A4-458A-9FAC-F29871E2592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A3AA2C4A-B312-41E2-8F23-86978380380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501D9E97-D484-48D8-A99A-0AB37A3C26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Arc 1292">
              <a:extLst>
                <a:ext uri="{FF2B5EF4-FFF2-40B4-BE49-F238E27FC236}">
                  <a16:creationId xmlns:a16="http://schemas.microsoft.com/office/drawing/2014/main" id="{24D26B73-2942-487D-9AF7-E4327FC6708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732B86BF-A518-4604-A001-0D892F7E9DB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Arc 1294">
              <a:extLst>
                <a:ext uri="{FF2B5EF4-FFF2-40B4-BE49-F238E27FC236}">
                  <a16:creationId xmlns:a16="http://schemas.microsoft.com/office/drawing/2014/main" id="{A6AD16C2-AD57-4777-B77D-9C70A60291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6" name="Oval 1295">
              <a:extLst>
                <a:ext uri="{FF2B5EF4-FFF2-40B4-BE49-F238E27FC236}">
                  <a16:creationId xmlns:a16="http://schemas.microsoft.com/office/drawing/2014/main" id="{A78B3E7A-CD33-400D-8F05-D080119470A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7" name="Arc 1296">
              <a:extLst>
                <a:ext uri="{FF2B5EF4-FFF2-40B4-BE49-F238E27FC236}">
                  <a16:creationId xmlns:a16="http://schemas.microsoft.com/office/drawing/2014/main" id="{5912DB7D-CF3B-4D5E-84ED-E7CF46ACA40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382004BB-7085-46BA-91E8-DA82E65E53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9" name="Straight Connector 1298">
              <a:extLst>
                <a:ext uri="{FF2B5EF4-FFF2-40B4-BE49-F238E27FC236}">
                  <a16:creationId xmlns:a16="http://schemas.microsoft.com/office/drawing/2014/main" id="{96EFD4A2-BC78-4DC8-B48E-AA08E766AA1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00" name="Group 1299">
            <a:extLst>
              <a:ext uri="{FF2B5EF4-FFF2-40B4-BE49-F238E27FC236}">
                <a16:creationId xmlns:a16="http://schemas.microsoft.com/office/drawing/2014/main" id="{D869ABC9-3970-4EEB-9686-0A59AEE251CE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1301" name="Arc 1300">
              <a:extLst>
                <a:ext uri="{FF2B5EF4-FFF2-40B4-BE49-F238E27FC236}">
                  <a16:creationId xmlns:a16="http://schemas.microsoft.com/office/drawing/2014/main" id="{8EE18C1B-66E7-44C1-9B84-33F119067F3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2" name="Isosceles Triangle 1301">
              <a:extLst>
                <a:ext uri="{FF2B5EF4-FFF2-40B4-BE49-F238E27FC236}">
                  <a16:creationId xmlns:a16="http://schemas.microsoft.com/office/drawing/2014/main" id="{8A8C308D-A8AF-4FF1-A57F-39697773C8C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3" name="Straight Connector 1302">
              <a:extLst>
                <a:ext uri="{FF2B5EF4-FFF2-40B4-BE49-F238E27FC236}">
                  <a16:creationId xmlns:a16="http://schemas.microsoft.com/office/drawing/2014/main" id="{74FBD6F9-A655-4AAF-A38B-F832B03CF40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4" name="Straight Connector 1303">
              <a:extLst>
                <a:ext uri="{FF2B5EF4-FFF2-40B4-BE49-F238E27FC236}">
                  <a16:creationId xmlns:a16="http://schemas.microsoft.com/office/drawing/2014/main" id="{C2EAA43E-0260-4186-8B4E-E74C8C4922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03646E11-CFD2-492F-A999-FA351881B36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8A23442B-3338-401A-8DEB-C59E4D6D92C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7E0F61F4-A6A3-4FD8-9B79-5DD6B36A998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Arc 1307">
              <a:extLst>
                <a:ext uri="{FF2B5EF4-FFF2-40B4-BE49-F238E27FC236}">
                  <a16:creationId xmlns:a16="http://schemas.microsoft.com/office/drawing/2014/main" id="{84E27710-3243-4917-B3E9-53423DDAE18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014F08AB-0BE5-4FAB-AFB7-411DA5E8F8C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C7E886E5-231B-4D3D-8B7D-E65C548AE40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1" name="Oval 1310">
              <a:extLst>
                <a:ext uri="{FF2B5EF4-FFF2-40B4-BE49-F238E27FC236}">
                  <a16:creationId xmlns:a16="http://schemas.microsoft.com/office/drawing/2014/main" id="{8758E008-A500-43D1-A880-678B3422912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2" name="Arc 1311">
              <a:extLst>
                <a:ext uri="{FF2B5EF4-FFF2-40B4-BE49-F238E27FC236}">
                  <a16:creationId xmlns:a16="http://schemas.microsoft.com/office/drawing/2014/main" id="{BCFB4CBF-2532-486B-9907-08EC7653E48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A0F3A501-3F28-4F8F-87CF-FEFEC29ED18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4" name="Straight Connector 1313">
              <a:extLst>
                <a:ext uri="{FF2B5EF4-FFF2-40B4-BE49-F238E27FC236}">
                  <a16:creationId xmlns:a16="http://schemas.microsoft.com/office/drawing/2014/main" id="{2DBA3E8A-1D24-4FEE-908A-353DB59CF38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5" name="Group 1314">
            <a:extLst>
              <a:ext uri="{FF2B5EF4-FFF2-40B4-BE49-F238E27FC236}">
                <a16:creationId xmlns:a16="http://schemas.microsoft.com/office/drawing/2014/main" id="{5D2F709A-8C36-4E4E-82E0-25ABFA93B155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1316" name="Arc 1315">
              <a:extLst>
                <a:ext uri="{FF2B5EF4-FFF2-40B4-BE49-F238E27FC236}">
                  <a16:creationId xmlns:a16="http://schemas.microsoft.com/office/drawing/2014/main" id="{961B1677-AE6C-4A2F-96BD-BAFC33C5A05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7" name="Isosceles Triangle 1316">
              <a:extLst>
                <a:ext uri="{FF2B5EF4-FFF2-40B4-BE49-F238E27FC236}">
                  <a16:creationId xmlns:a16="http://schemas.microsoft.com/office/drawing/2014/main" id="{FDFA813F-5A77-4D0A-A5FB-A4C95D3F502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8" name="Straight Connector 1317">
              <a:extLst>
                <a:ext uri="{FF2B5EF4-FFF2-40B4-BE49-F238E27FC236}">
                  <a16:creationId xmlns:a16="http://schemas.microsoft.com/office/drawing/2014/main" id="{2EC3C37C-0254-4F3F-8EDF-8ED45158A4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9" name="Straight Connector 1318">
              <a:extLst>
                <a:ext uri="{FF2B5EF4-FFF2-40B4-BE49-F238E27FC236}">
                  <a16:creationId xmlns:a16="http://schemas.microsoft.com/office/drawing/2014/main" id="{9AC8B95E-B131-446F-8BD9-A8A458595E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A9F8DEAD-6614-4CF9-9CD2-13EB95C34D4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41CB7ACE-B288-4E9B-A840-E233F8A2E3B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FE892575-D803-4F2C-B804-1451471C693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Arc 1322">
              <a:extLst>
                <a:ext uri="{FF2B5EF4-FFF2-40B4-BE49-F238E27FC236}">
                  <a16:creationId xmlns:a16="http://schemas.microsoft.com/office/drawing/2014/main" id="{C535F901-A053-4F8E-A545-EAC624375A8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98975E67-1193-456C-9E42-6B1F789DEC3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EFD5A71F-9A5D-4AB9-8778-2356FB335D2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6" name="Oval 1325">
              <a:extLst>
                <a:ext uri="{FF2B5EF4-FFF2-40B4-BE49-F238E27FC236}">
                  <a16:creationId xmlns:a16="http://schemas.microsoft.com/office/drawing/2014/main" id="{18FDFF8B-8FFA-4065-AF77-90434DB53FA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7" name="Arc 1326">
              <a:extLst>
                <a:ext uri="{FF2B5EF4-FFF2-40B4-BE49-F238E27FC236}">
                  <a16:creationId xmlns:a16="http://schemas.microsoft.com/office/drawing/2014/main" id="{8FC893FB-8CCA-4211-8119-1A27D4F9E2B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180517E6-5BB9-42D2-A5CE-644B616DBE4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9" name="Straight Connector 1328">
              <a:extLst>
                <a:ext uri="{FF2B5EF4-FFF2-40B4-BE49-F238E27FC236}">
                  <a16:creationId xmlns:a16="http://schemas.microsoft.com/office/drawing/2014/main" id="{8DC315B9-0861-45B4-A486-D6D5BF20235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0" name="Group 1329">
            <a:extLst>
              <a:ext uri="{FF2B5EF4-FFF2-40B4-BE49-F238E27FC236}">
                <a16:creationId xmlns:a16="http://schemas.microsoft.com/office/drawing/2014/main" id="{0E565DA7-D0B2-45D5-A92D-D0D1BAA42971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1331" name="Arc 1330">
              <a:extLst>
                <a:ext uri="{FF2B5EF4-FFF2-40B4-BE49-F238E27FC236}">
                  <a16:creationId xmlns:a16="http://schemas.microsoft.com/office/drawing/2014/main" id="{8B02AB3B-88C3-4EE7-9F10-CF98CD23540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2" name="Isosceles Triangle 1331">
              <a:extLst>
                <a:ext uri="{FF2B5EF4-FFF2-40B4-BE49-F238E27FC236}">
                  <a16:creationId xmlns:a16="http://schemas.microsoft.com/office/drawing/2014/main" id="{4E6AF306-A6FF-41F6-ABC2-DE02E2AADDA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3" name="Straight Connector 1332">
              <a:extLst>
                <a:ext uri="{FF2B5EF4-FFF2-40B4-BE49-F238E27FC236}">
                  <a16:creationId xmlns:a16="http://schemas.microsoft.com/office/drawing/2014/main" id="{21C848B2-9E90-4694-9590-664C21F40A1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4" name="Straight Connector 1333">
              <a:extLst>
                <a:ext uri="{FF2B5EF4-FFF2-40B4-BE49-F238E27FC236}">
                  <a16:creationId xmlns:a16="http://schemas.microsoft.com/office/drawing/2014/main" id="{5A5F410D-2E46-42D9-A995-E7B8E22221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459D8D3B-F59B-40E8-8ED6-BC3F2E36FBE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C8D94F13-7EA0-4FCA-8D0B-9F673D73AF4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42916FA3-D316-4132-A547-C9914ADE627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Arc 1337">
              <a:extLst>
                <a:ext uri="{FF2B5EF4-FFF2-40B4-BE49-F238E27FC236}">
                  <a16:creationId xmlns:a16="http://schemas.microsoft.com/office/drawing/2014/main" id="{ADD1E621-2C6D-4B3C-AF6E-64925F6D073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B7AE2175-8F43-446E-A9EA-CAA8EBA6D38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B2CD76B4-0053-41F6-8D19-2B3DFA04F40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1" name="Oval 1340">
              <a:extLst>
                <a:ext uri="{FF2B5EF4-FFF2-40B4-BE49-F238E27FC236}">
                  <a16:creationId xmlns:a16="http://schemas.microsoft.com/office/drawing/2014/main" id="{02BF865E-F9F3-41F8-B9B3-3F1A8B26ECD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2" name="Arc 1341">
              <a:extLst>
                <a:ext uri="{FF2B5EF4-FFF2-40B4-BE49-F238E27FC236}">
                  <a16:creationId xmlns:a16="http://schemas.microsoft.com/office/drawing/2014/main" id="{DBE6CA9E-D98B-4F43-B92D-FB3FEE9CDC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CFD69921-1B8E-40E1-82B4-F402F5E36CB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4" name="Straight Connector 1343">
              <a:extLst>
                <a:ext uri="{FF2B5EF4-FFF2-40B4-BE49-F238E27FC236}">
                  <a16:creationId xmlns:a16="http://schemas.microsoft.com/office/drawing/2014/main" id="{3593D006-A3D5-405A-AEF5-C551618B5D3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5" name="Group 1344">
            <a:extLst>
              <a:ext uri="{FF2B5EF4-FFF2-40B4-BE49-F238E27FC236}">
                <a16:creationId xmlns:a16="http://schemas.microsoft.com/office/drawing/2014/main" id="{F410129B-06F1-4BE8-B3FB-EC5F7E3EEC12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1346" name="Arc 1345">
              <a:extLst>
                <a:ext uri="{FF2B5EF4-FFF2-40B4-BE49-F238E27FC236}">
                  <a16:creationId xmlns:a16="http://schemas.microsoft.com/office/drawing/2014/main" id="{1F068073-C66B-4F79-ABB4-5B88C55A37C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7" name="Isosceles Triangle 1346">
              <a:extLst>
                <a:ext uri="{FF2B5EF4-FFF2-40B4-BE49-F238E27FC236}">
                  <a16:creationId xmlns:a16="http://schemas.microsoft.com/office/drawing/2014/main" id="{EA073613-2C96-4643-AC92-DAD4249221F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8" name="Straight Connector 1347">
              <a:extLst>
                <a:ext uri="{FF2B5EF4-FFF2-40B4-BE49-F238E27FC236}">
                  <a16:creationId xmlns:a16="http://schemas.microsoft.com/office/drawing/2014/main" id="{CE1287BD-65B3-4C38-A6D5-1577DF3E64C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9" name="Straight Connector 1348">
              <a:extLst>
                <a:ext uri="{FF2B5EF4-FFF2-40B4-BE49-F238E27FC236}">
                  <a16:creationId xmlns:a16="http://schemas.microsoft.com/office/drawing/2014/main" id="{55640C2C-E86A-474E-A829-2ABE7C45B8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E7DCEAC7-4002-4B63-B3B6-F69B26C5F80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DE32BB5A-2BD0-4CDD-BB67-4C51ADE7708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9C51DA7C-6A94-457C-8D8A-A856DAD35D2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Arc 1352">
              <a:extLst>
                <a:ext uri="{FF2B5EF4-FFF2-40B4-BE49-F238E27FC236}">
                  <a16:creationId xmlns:a16="http://schemas.microsoft.com/office/drawing/2014/main" id="{18EAB486-0A66-4182-8F3B-7D6FD76DC17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2E74180A-369E-4D4F-8E3A-F366785DC09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48E3A65C-D543-42D0-A3EA-7F2FCD390D2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6" name="Oval 1355">
              <a:extLst>
                <a:ext uri="{FF2B5EF4-FFF2-40B4-BE49-F238E27FC236}">
                  <a16:creationId xmlns:a16="http://schemas.microsoft.com/office/drawing/2014/main" id="{2CC86A1F-3E9C-47D3-B354-443A0E9CA4D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7" name="Arc 1356">
              <a:extLst>
                <a:ext uri="{FF2B5EF4-FFF2-40B4-BE49-F238E27FC236}">
                  <a16:creationId xmlns:a16="http://schemas.microsoft.com/office/drawing/2014/main" id="{319E827C-9A0C-443A-B0FB-4132DE33A36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AF487423-C54E-4DEC-815E-762A24F6189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9" name="Straight Connector 1358">
              <a:extLst>
                <a:ext uri="{FF2B5EF4-FFF2-40B4-BE49-F238E27FC236}">
                  <a16:creationId xmlns:a16="http://schemas.microsoft.com/office/drawing/2014/main" id="{1EB344E5-3AC4-42D2-BE73-381E0DDEE23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0" name="Group 1359">
            <a:extLst>
              <a:ext uri="{FF2B5EF4-FFF2-40B4-BE49-F238E27FC236}">
                <a16:creationId xmlns:a16="http://schemas.microsoft.com/office/drawing/2014/main" id="{C4E99A16-8415-44F4-ACE6-2E3B36E4766D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1361" name="Arc 1360">
              <a:extLst>
                <a:ext uri="{FF2B5EF4-FFF2-40B4-BE49-F238E27FC236}">
                  <a16:creationId xmlns:a16="http://schemas.microsoft.com/office/drawing/2014/main" id="{26A5DB77-6CC8-402A-A84C-C65F0E4670B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2" name="Isosceles Triangle 1361">
              <a:extLst>
                <a:ext uri="{FF2B5EF4-FFF2-40B4-BE49-F238E27FC236}">
                  <a16:creationId xmlns:a16="http://schemas.microsoft.com/office/drawing/2014/main" id="{308E2F12-EDB4-4F1B-AFF4-8F52C0C4592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3" name="Straight Connector 1362">
              <a:extLst>
                <a:ext uri="{FF2B5EF4-FFF2-40B4-BE49-F238E27FC236}">
                  <a16:creationId xmlns:a16="http://schemas.microsoft.com/office/drawing/2014/main" id="{ADFBEF9D-AFCB-4B7C-9C7A-E0B82BF0E6F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4" name="Straight Connector 1363">
              <a:extLst>
                <a:ext uri="{FF2B5EF4-FFF2-40B4-BE49-F238E27FC236}">
                  <a16:creationId xmlns:a16="http://schemas.microsoft.com/office/drawing/2014/main" id="{6572F3C0-8E1B-4DA6-843B-741BE8B477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8BE1F0C3-67C6-4AFE-A276-A67D905D5BE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3290B70E-FE72-41DA-94C5-C667AEB692C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0C35369A-F254-4A78-9D8B-C23FBC3F331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Arc 1367">
              <a:extLst>
                <a:ext uri="{FF2B5EF4-FFF2-40B4-BE49-F238E27FC236}">
                  <a16:creationId xmlns:a16="http://schemas.microsoft.com/office/drawing/2014/main" id="{44D603C0-BAC5-4475-98BD-CE9DC901E5B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5A607BFC-26CA-43DE-90A8-6D53AC3E896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B9AC561F-1284-4F1C-8646-05C9D17FEFB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1" name="Oval 1370">
              <a:extLst>
                <a:ext uri="{FF2B5EF4-FFF2-40B4-BE49-F238E27FC236}">
                  <a16:creationId xmlns:a16="http://schemas.microsoft.com/office/drawing/2014/main" id="{471CFE95-1B7A-4AEC-8AED-DED584F67F1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2" name="Arc 1371">
              <a:extLst>
                <a:ext uri="{FF2B5EF4-FFF2-40B4-BE49-F238E27FC236}">
                  <a16:creationId xmlns:a16="http://schemas.microsoft.com/office/drawing/2014/main" id="{1B7A8C43-BB7D-4D7C-8787-EA9078ABADB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8ADDB6D3-1ACA-4049-8CE7-289789DD235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4" name="Straight Connector 1373">
              <a:extLst>
                <a:ext uri="{FF2B5EF4-FFF2-40B4-BE49-F238E27FC236}">
                  <a16:creationId xmlns:a16="http://schemas.microsoft.com/office/drawing/2014/main" id="{CFB4AB59-696D-4732-B46B-4A9D2A7741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5" name="Group 1374">
            <a:extLst>
              <a:ext uri="{FF2B5EF4-FFF2-40B4-BE49-F238E27FC236}">
                <a16:creationId xmlns:a16="http://schemas.microsoft.com/office/drawing/2014/main" id="{B1ADD76F-0894-4DD9-9D90-707B666A1FAB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1376" name="Arc 1375">
              <a:extLst>
                <a:ext uri="{FF2B5EF4-FFF2-40B4-BE49-F238E27FC236}">
                  <a16:creationId xmlns:a16="http://schemas.microsoft.com/office/drawing/2014/main" id="{16F7A71B-127F-41EF-9DFE-6A3BC6C0C59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7" name="Isosceles Triangle 1376">
              <a:extLst>
                <a:ext uri="{FF2B5EF4-FFF2-40B4-BE49-F238E27FC236}">
                  <a16:creationId xmlns:a16="http://schemas.microsoft.com/office/drawing/2014/main" id="{02C4155D-F7F5-4967-955B-B3D5903D5D3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8" name="Straight Connector 1377">
              <a:extLst>
                <a:ext uri="{FF2B5EF4-FFF2-40B4-BE49-F238E27FC236}">
                  <a16:creationId xmlns:a16="http://schemas.microsoft.com/office/drawing/2014/main" id="{6354158F-A687-4DF7-9E0D-6CE903D9A1E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9" name="Straight Connector 1378">
              <a:extLst>
                <a:ext uri="{FF2B5EF4-FFF2-40B4-BE49-F238E27FC236}">
                  <a16:creationId xmlns:a16="http://schemas.microsoft.com/office/drawing/2014/main" id="{C0F5C882-5CE7-4E2B-AB51-E8E2D63A5F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2749161D-2476-43FC-B83C-08453FEF436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79BC4B48-202F-44DA-8F15-25800A24EAB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32A7EB20-6BFB-4AB9-90A0-2FA646655E6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Arc 1382">
              <a:extLst>
                <a:ext uri="{FF2B5EF4-FFF2-40B4-BE49-F238E27FC236}">
                  <a16:creationId xmlns:a16="http://schemas.microsoft.com/office/drawing/2014/main" id="{FCB46507-E990-4924-A123-58EEFFC72B6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D5E8F269-7725-4A9B-9C86-5CF5F61F0C3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D872C50E-DD9A-424F-B099-2262B742422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6" name="Oval 1385">
              <a:extLst>
                <a:ext uri="{FF2B5EF4-FFF2-40B4-BE49-F238E27FC236}">
                  <a16:creationId xmlns:a16="http://schemas.microsoft.com/office/drawing/2014/main" id="{81270C42-5D7D-491E-880F-83257A6B5F8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7" name="Arc 1386">
              <a:extLst>
                <a:ext uri="{FF2B5EF4-FFF2-40B4-BE49-F238E27FC236}">
                  <a16:creationId xmlns:a16="http://schemas.microsoft.com/office/drawing/2014/main" id="{6075CB2B-C842-4C13-9282-9359E3504AD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30A72B81-7EC5-43D7-923A-56D8D02916D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9" name="Straight Connector 1388">
              <a:extLst>
                <a:ext uri="{FF2B5EF4-FFF2-40B4-BE49-F238E27FC236}">
                  <a16:creationId xmlns:a16="http://schemas.microsoft.com/office/drawing/2014/main" id="{4CF943F3-725F-4C61-A333-C98F767899F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0" name="Group 1389">
            <a:extLst>
              <a:ext uri="{FF2B5EF4-FFF2-40B4-BE49-F238E27FC236}">
                <a16:creationId xmlns:a16="http://schemas.microsoft.com/office/drawing/2014/main" id="{890E35B4-0370-43EA-A39D-BA1C5B2A8C3E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1391" name="Arc 1390">
              <a:extLst>
                <a:ext uri="{FF2B5EF4-FFF2-40B4-BE49-F238E27FC236}">
                  <a16:creationId xmlns:a16="http://schemas.microsoft.com/office/drawing/2014/main" id="{21D6514E-5B43-4679-B243-E5598713736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2" name="Isosceles Triangle 1391">
              <a:extLst>
                <a:ext uri="{FF2B5EF4-FFF2-40B4-BE49-F238E27FC236}">
                  <a16:creationId xmlns:a16="http://schemas.microsoft.com/office/drawing/2014/main" id="{65C5D5D0-A60F-4D3A-BA57-B71D5BD1AD3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3" name="Straight Connector 1392">
              <a:extLst>
                <a:ext uri="{FF2B5EF4-FFF2-40B4-BE49-F238E27FC236}">
                  <a16:creationId xmlns:a16="http://schemas.microsoft.com/office/drawing/2014/main" id="{1798D449-3241-4AFB-8471-9911C9FDE11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4" name="Straight Connector 1393">
              <a:extLst>
                <a:ext uri="{FF2B5EF4-FFF2-40B4-BE49-F238E27FC236}">
                  <a16:creationId xmlns:a16="http://schemas.microsoft.com/office/drawing/2014/main" id="{BAE0A542-7212-4971-835D-8254516173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A2F90853-BA33-4251-8D30-BA5ED7B7D46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4C3E6D20-7D92-43B5-A7A3-A9794BBB8B6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A8EE5561-F8BA-489F-8A9C-BB0119FB889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Arc 1397">
              <a:extLst>
                <a:ext uri="{FF2B5EF4-FFF2-40B4-BE49-F238E27FC236}">
                  <a16:creationId xmlns:a16="http://schemas.microsoft.com/office/drawing/2014/main" id="{B68EBB35-2035-4E28-92C8-98494959C92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62D7B034-EA6E-4364-95AE-FC257775943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73F5B2D7-2684-49ED-AD99-41CB90327DF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Oval 1400">
              <a:extLst>
                <a:ext uri="{FF2B5EF4-FFF2-40B4-BE49-F238E27FC236}">
                  <a16:creationId xmlns:a16="http://schemas.microsoft.com/office/drawing/2014/main" id="{ABD82F01-1A7C-433F-B7E0-FEC5DF8EF7A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Arc 1401">
              <a:extLst>
                <a:ext uri="{FF2B5EF4-FFF2-40B4-BE49-F238E27FC236}">
                  <a16:creationId xmlns:a16="http://schemas.microsoft.com/office/drawing/2014/main" id="{7BB53DA0-3807-42B0-86F6-367A5D0039D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DAE015F8-ADA5-4F53-82D9-ECD9661F852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4" name="Straight Connector 1403">
              <a:extLst>
                <a:ext uri="{FF2B5EF4-FFF2-40B4-BE49-F238E27FC236}">
                  <a16:creationId xmlns:a16="http://schemas.microsoft.com/office/drawing/2014/main" id="{A819633D-E6F9-45DD-9920-8BA0F4A2634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5" name="Group 1404">
            <a:extLst>
              <a:ext uri="{FF2B5EF4-FFF2-40B4-BE49-F238E27FC236}">
                <a16:creationId xmlns:a16="http://schemas.microsoft.com/office/drawing/2014/main" id="{6C0A72E4-CDCA-4518-92A5-6A03BC7A713D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1406" name="Arc 1405">
              <a:extLst>
                <a:ext uri="{FF2B5EF4-FFF2-40B4-BE49-F238E27FC236}">
                  <a16:creationId xmlns:a16="http://schemas.microsoft.com/office/drawing/2014/main" id="{A7365C5F-2185-41A3-80B3-52DF3537E23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Isosceles Triangle 1406">
              <a:extLst>
                <a:ext uri="{FF2B5EF4-FFF2-40B4-BE49-F238E27FC236}">
                  <a16:creationId xmlns:a16="http://schemas.microsoft.com/office/drawing/2014/main" id="{5AE5E0E6-187B-417B-8178-2F7E0A9C359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8" name="Straight Connector 1407">
              <a:extLst>
                <a:ext uri="{FF2B5EF4-FFF2-40B4-BE49-F238E27FC236}">
                  <a16:creationId xmlns:a16="http://schemas.microsoft.com/office/drawing/2014/main" id="{07637955-2F9F-45D9-AA6C-E17CF693445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9" name="Straight Connector 1408">
              <a:extLst>
                <a:ext uri="{FF2B5EF4-FFF2-40B4-BE49-F238E27FC236}">
                  <a16:creationId xmlns:a16="http://schemas.microsoft.com/office/drawing/2014/main" id="{23FB8A84-0B81-4BC9-BB28-FBB918F382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A52D56E8-EEB3-4323-9504-E3A47CA91DE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D87EEC75-AFA2-4E02-BF1A-D7B35245794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B76245E8-3D93-4EFC-9D61-A42FD907CE8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Arc 1412">
              <a:extLst>
                <a:ext uri="{FF2B5EF4-FFF2-40B4-BE49-F238E27FC236}">
                  <a16:creationId xmlns:a16="http://schemas.microsoft.com/office/drawing/2014/main" id="{968FF227-8067-4498-9790-C301DA417C8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C2F1C7BA-FB8B-44ED-A51C-63AC1E56B82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6561DC82-CBBF-42E5-8ECB-DCE619B89A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Oval 1415">
              <a:extLst>
                <a:ext uri="{FF2B5EF4-FFF2-40B4-BE49-F238E27FC236}">
                  <a16:creationId xmlns:a16="http://schemas.microsoft.com/office/drawing/2014/main" id="{09F7C8A1-1731-4CF1-8D30-0CA398A88A8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Arc 1416">
              <a:extLst>
                <a:ext uri="{FF2B5EF4-FFF2-40B4-BE49-F238E27FC236}">
                  <a16:creationId xmlns:a16="http://schemas.microsoft.com/office/drawing/2014/main" id="{1260F611-7C86-4D24-B213-66CB2373F13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FD608937-183B-46EA-A107-EDE76BA07B4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9" name="Straight Connector 1418">
              <a:extLst>
                <a:ext uri="{FF2B5EF4-FFF2-40B4-BE49-F238E27FC236}">
                  <a16:creationId xmlns:a16="http://schemas.microsoft.com/office/drawing/2014/main" id="{14E3C0BA-86C0-4BA0-94B5-E8AD38242C2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0" name="Group 1419">
            <a:extLst>
              <a:ext uri="{FF2B5EF4-FFF2-40B4-BE49-F238E27FC236}">
                <a16:creationId xmlns:a16="http://schemas.microsoft.com/office/drawing/2014/main" id="{78AECF3E-D855-4732-BD0B-6DA73DB465CD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1421" name="Arc 1420">
              <a:extLst>
                <a:ext uri="{FF2B5EF4-FFF2-40B4-BE49-F238E27FC236}">
                  <a16:creationId xmlns:a16="http://schemas.microsoft.com/office/drawing/2014/main" id="{D6D4A1E0-8A78-4555-8723-6DBB688DD3D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2" name="Isosceles Triangle 1421">
              <a:extLst>
                <a:ext uri="{FF2B5EF4-FFF2-40B4-BE49-F238E27FC236}">
                  <a16:creationId xmlns:a16="http://schemas.microsoft.com/office/drawing/2014/main" id="{B0D06565-6E95-420A-A6D4-8CBC2AE59CF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3" name="Straight Connector 1422">
              <a:extLst>
                <a:ext uri="{FF2B5EF4-FFF2-40B4-BE49-F238E27FC236}">
                  <a16:creationId xmlns:a16="http://schemas.microsoft.com/office/drawing/2014/main" id="{C920DD15-8282-4180-B2D0-CC43A0F4DB5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4" name="Straight Connector 1423">
              <a:extLst>
                <a:ext uri="{FF2B5EF4-FFF2-40B4-BE49-F238E27FC236}">
                  <a16:creationId xmlns:a16="http://schemas.microsoft.com/office/drawing/2014/main" id="{41509911-052D-43C7-90F6-167BE7750A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42D8F6A2-A96D-4885-B6F5-614BB5F0168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D10FC214-4099-4F36-856E-FB3A9B04FA7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37CFF69D-3FE4-4AC5-886A-F92673D2DF1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Arc 1427">
              <a:extLst>
                <a:ext uri="{FF2B5EF4-FFF2-40B4-BE49-F238E27FC236}">
                  <a16:creationId xmlns:a16="http://schemas.microsoft.com/office/drawing/2014/main" id="{66EFE373-2C04-4273-B9CD-7962C7AA5B8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804D8731-44F7-4683-801E-E56BAE7E028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B022E317-9618-44D3-9C31-575CF01EE91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1" name="Oval 1430">
              <a:extLst>
                <a:ext uri="{FF2B5EF4-FFF2-40B4-BE49-F238E27FC236}">
                  <a16:creationId xmlns:a16="http://schemas.microsoft.com/office/drawing/2014/main" id="{303DE0BD-8F4D-4CA8-9901-001FB0D9EC4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2" name="Arc 1431">
              <a:extLst>
                <a:ext uri="{FF2B5EF4-FFF2-40B4-BE49-F238E27FC236}">
                  <a16:creationId xmlns:a16="http://schemas.microsoft.com/office/drawing/2014/main" id="{87D40089-19A3-49D3-8F16-9A759F5428C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54FEB7D2-84FB-4E92-9CE9-FFEB7C6CAEB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4" name="Straight Connector 1433">
              <a:extLst>
                <a:ext uri="{FF2B5EF4-FFF2-40B4-BE49-F238E27FC236}">
                  <a16:creationId xmlns:a16="http://schemas.microsoft.com/office/drawing/2014/main" id="{0870AE8B-3DA5-42FC-82BA-FDE439C4F8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5" name="Group 1434">
            <a:extLst>
              <a:ext uri="{FF2B5EF4-FFF2-40B4-BE49-F238E27FC236}">
                <a16:creationId xmlns:a16="http://schemas.microsoft.com/office/drawing/2014/main" id="{C326551A-22F4-48DB-A0B6-198300FD20C5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1436" name="Arc 1435">
              <a:extLst>
                <a:ext uri="{FF2B5EF4-FFF2-40B4-BE49-F238E27FC236}">
                  <a16:creationId xmlns:a16="http://schemas.microsoft.com/office/drawing/2014/main" id="{EE28F1B0-265A-467C-8981-BD857275251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7" name="Isosceles Triangle 1436">
              <a:extLst>
                <a:ext uri="{FF2B5EF4-FFF2-40B4-BE49-F238E27FC236}">
                  <a16:creationId xmlns:a16="http://schemas.microsoft.com/office/drawing/2014/main" id="{AD864165-07BE-483F-A42C-FA9EADBAE4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8" name="Straight Connector 1437">
              <a:extLst>
                <a:ext uri="{FF2B5EF4-FFF2-40B4-BE49-F238E27FC236}">
                  <a16:creationId xmlns:a16="http://schemas.microsoft.com/office/drawing/2014/main" id="{A9CF5C9B-993A-4E88-BA8B-DAB506C7106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9" name="Straight Connector 1438">
              <a:extLst>
                <a:ext uri="{FF2B5EF4-FFF2-40B4-BE49-F238E27FC236}">
                  <a16:creationId xmlns:a16="http://schemas.microsoft.com/office/drawing/2014/main" id="{5DC47A32-D8E8-4B6A-AC06-3832F19C24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7EC35BEC-8228-4E49-8B9E-F1730EACA8F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8A0D3D2E-F0CA-4ADE-B696-D9F19002BE0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FCD92AE3-EEE9-490F-B617-1C99A68D2D7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Arc 1442">
              <a:extLst>
                <a:ext uri="{FF2B5EF4-FFF2-40B4-BE49-F238E27FC236}">
                  <a16:creationId xmlns:a16="http://schemas.microsoft.com/office/drawing/2014/main" id="{28411B22-D59D-4EDA-BE15-68310BEF133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97FFB825-46AE-4754-B037-F21B42E9B9C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926E276E-DE81-4355-AD32-25F27404CC5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6" name="Oval 1445">
              <a:extLst>
                <a:ext uri="{FF2B5EF4-FFF2-40B4-BE49-F238E27FC236}">
                  <a16:creationId xmlns:a16="http://schemas.microsoft.com/office/drawing/2014/main" id="{A952A896-3FBB-4C7A-AC03-1F792C64A8F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7" name="Arc 1446">
              <a:extLst>
                <a:ext uri="{FF2B5EF4-FFF2-40B4-BE49-F238E27FC236}">
                  <a16:creationId xmlns:a16="http://schemas.microsoft.com/office/drawing/2014/main" id="{78AF4434-67E4-40A8-AAD7-CB200D02150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87CB150E-33C9-4615-A49B-1C91E98E3DE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9" name="Straight Connector 1448">
              <a:extLst>
                <a:ext uri="{FF2B5EF4-FFF2-40B4-BE49-F238E27FC236}">
                  <a16:creationId xmlns:a16="http://schemas.microsoft.com/office/drawing/2014/main" id="{941967AA-3457-4A9E-8242-598DC2A482B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0" name="Group 1449">
            <a:extLst>
              <a:ext uri="{FF2B5EF4-FFF2-40B4-BE49-F238E27FC236}">
                <a16:creationId xmlns:a16="http://schemas.microsoft.com/office/drawing/2014/main" id="{ED8BBD0C-40C7-43B4-B211-7B149D4A50A7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1451" name="Arc 1450">
              <a:extLst>
                <a:ext uri="{FF2B5EF4-FFF2-40B4-BE49-F238E27FC236}">
                  <a16:creationId xmlns:a16="http://schemas.microsoft.com/office/drawing/2014/main" id="{A063ABE7-97EF-41C9-A266-839B2393A5E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2" name="Isosceles Triangle 1451">
              <a:extLst>
                <a:ext uri="{FF2B5EF4-FFF2-40B4-BE49-F238E27FC236}">
                  <a16:creationId xmlns:a16="http://schemas.microsoft.com/office/drawing/2014/main" id="{8B7F2F21-16F3-4996-AD2C-C9535871017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3" name="Straight Connector 1452">
              <a:extLst>
                <a:ext uri="{FF2B5EF4-FFF2-40B4-BE49-F238E27FC236}">
                  <a16:creationId xmlns:a16="http://schemas.microsoft.com/office/drawing/2014/main" id="{C95BF9E6-4438-4C9A-BAAA-088FB347983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4" name="Straight Connector 1453">
              <a:extLst>
                <a:ext uri="{FF2B5EF4-FFF2-40B4-BE49-F238E27FC236}">
                  <a16:creationId xmlns:a16="http://schemas.microsoft.com/office/drawing/2014/main" id="{7DA01D91-0259-482E-90C8-3A78A22B96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BB2B75CE-E984-44AD-8FD9-0594B016B5C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5307979C-44B6-4280-8F96-292018525A0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F82C901F-4B38-40AF-8C03-8B34177DF3C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Arc 1457">
              <a:extLst>
                <a:ext uri="{FF2B5EF4-FFF2-40B4-BE49-F238E27FC236}">
                  <a16:creationId xmlns:a16="http://schemas.microsoft.com/office/drawing/2014/main" id="{FC86261D-8485-4848-88B1-5506CFAB1AE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6A3BF385-72DD-4505-8D52-71033B9C990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E9048943-7D50-4503-B883-940C229B25D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1" name="Oval 1460">
              <a:extLst>
                <a:ext uri="{FF2B5EF4-FFF2-40B4-BE49-F238E27FC236}">
                  <a16:creationId xmlns:a16="http://schemas.microsoft.com/office/drawing/2014/main" id="{D2FF5D0E-810B-49BF-9A38-5051DF31E5E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2" name="Arc 1461">
              <a:extLst>
                <a:ext uri="{FF2B5EF4-FFF2-40B4-BE49-F238E27FC236}">
                  <a16:creationId xmlns:a16="http://schemas.microsoft.com/office/drawing/2014/main" id="{17B634BA-0C11-4C8F-8CB2-22A92A34BFE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2BCF9B12-17F6-4770-8A0C-026766052B6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4" name="Straight Connector 1463">
              <a:extLst>
                <a:ext uri="{FF2B5EF4-FFF2-40B4-BE49-F238E27FC236}">
                  <a16:creationId xmlns:a16="http://schemas.microsoft.com/office/drawing/2014/main" id="{DC4D0D33-7E96-4D86-9F42-39DD685C5BD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5" name="Group 1464">
            <a:extLst>
              <a:ext uri="{FF2B5EF4-FFF2-40B4-BE49-F238E27FC236}">
                <a16:creationId xmlns:a16="http://schemas.microsoft.com/office/drawing/2014/main" id="{D33D7C43-EAC7-494F-BEA0-09DB4B82B36E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1466" name="Arc 1465">
              <a:extLst>
                <a:ext uri="{FF2B5EF4-FFF2-40B4-BE49-F238E27FC236}">
                  <a16:creationId xmlns:a16="http://schemas.microsoft.com/office/drawing/2014/main" id="{2336E85D-C0C0-49AF-B333-8190ED042FF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7" name="Isosceles Triangle 1466">
              <a:extLst>
                <a:ext uri="{FF2B5EF4-FFF2-40B4-BE49-F238E27FC236}">
                  <a16:creationId xmlns:a16="http://schemas.microsoft.com/office/drawing/2014/main" id="{DE033658-966C-457F-8F14-A98EC448805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8" name="Straight Connector 1467">
              <a:extLst>
                <a:ext uri="{FF2B5EF4-FFF2-40B4-BE49-F238E27FC236}">
                  <a16:creationId xmlns:a16="http://schemas.microsoft.com/office/drawing/2014/main" id="{C6D032E1-FD6A-43E1-BF18-1658ABD7078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9" name="Straight Connector 1468">
              <a:extLst>
                <a:ext uri="{FF2B5EF4-FFF2-40B4-BE49-F238E27FC236}">
                  <a16:creationId xmlns:a16="http://schemas.microsoft.com/office/drawing/2014/main" id="{86449868-A4D5-4CF7-9E22-E92A79EFD6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1EDA98B1-88E3-4956-877B-91D9C760158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48D8A480-E1F4-437C-8F35-E4A8EEEB6FE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26C8717F-BD2D-45F2-A19F-4B60874E3CA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Arc 1472">
              <a:extLst>
                <a:ext uri="{FF2B5EF4-FFF2-40B4-BE49-F238E27FC236}">
                  <a16:creationId xmlns:a16="http://schemas.microsoft.com/office/drawing/2014/main" id="{5A580F63-C152-4C80-BC21-D12EC42E014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C8215E65-98F3-4BFA-8152-BA3273DC032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0B80CB55-58E6-4506-99E6-189C5B99807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6" name="Oval 1475">
              <a:extLst>
                <a:ext uri="{FF2B5EF4-FFF2-40B4-BE49-F238E27FC236}">
                  <a16:creationId xmlns:a16="http://schemas.microsoft.com/office/drawing/2014/main" id="{468E49DA-E924-462E-8F53-0F20F4BC0B9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7" name="Arc 1476">
              <a:extLst>
                <a:ext uri="{FF2B5EF4-FFF2-40B4-BE49-F238E27FC236}">
                  <a16:creationId xmlns:a16="http://schemas.microsoft.com/office/drawing/2014/main" id="{383093DC-DECE-4A03-BE19-A00626052AF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B889A117-92ED-4B6D-9690-8C4FBAFBA20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9" name="Straight Connector 1478">
              <a:extLst>
                <a:ext uri="{FF2B5EF4-FFF2-40B4-BE49-F238E27FC236}">
                  <a16:creationId xmlns:a16="http://schemas.microsoft.com/office/drawing/2014/main" id="{F50F7A28-49B3-455C-8EF4-1B1A83E2C18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80" name="Group 1479">
            <a:extLst>
              <a:ext uri="{FF2B5EF4-FFF2-40B4-BE49-F238E27FC236}">
                <a16:creationId xmlns:a16="http://schemas.microsoft.com/office/drawing/2014/main" id="{473B1111-5962-4821-AC0D-9E0D1ADD54DF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1481" name="Arc 1480">
              <a:extLst>
                <a:ext uri="{FF2B5EF4-FFF2-40B4-BE49-F238E27FC236}">
                  <a16:creationId xmlns:a16="http://schemas.microsoft.com/office/drawing/2014/main" id="{71926871-3A8F-4EC5-8EE6-B0EF102E0CF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2" name="Isosceles Triangle 1481">
              <a:extLst>
                <a:ext uri="{FF2B5EF4-FFF2-40B4-BE49-F238E27FC236}">
                  <a16:creationId xmlns:a16="http://schemas.microsoft.com/office/drawing/2014/main" id="{AFFB645F-0E66-4BB1-AB95-AF5DCDF7A95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3" name="Straight Connector 1482">
              <a:extLst>
                <a:ext uri="{FF2B5EF4-FFF2-40B4-BE49-F238E27FC236}">
                  <a16:creationId xmlns:a16="http://schemas.microsoft.com/office/drawing/2014/main" id="{ED5DD2C7-FAE4-4229-BEA8-581C4CA2392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4" name="Straight Connector 1483">
              <a:extLst>
                <a:ext uri="{FF2B5EF4-FFF2-40B4-BE49-F238E27FC236}">
                  <a16:creationId xmlns:a16="http://schemas.microsoft.com/office/drawing/2014/main" id="{889653B4-BBDE-42F0-8DDA-5C4FB764E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C520FD0A-1EAF-482A-B1E7-7697FF799F5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535DDEBB-B7D6-48AD-AE1D-79B2BF544A8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694B59F3-1817-4597-B9D5-FAC3F562031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Arc 1487">
              <a:extLst>
                <a:ext uri="{FF2B5EF4-FFF2-40B4-BE49-F238E27FC236}">
                  <a16:creationId xmlns:a16="http://schemas.microsoft.com/office/drawing/2014/main" id="{C81F1E40-769D-4A45-A988-8E703FFAA25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7BA7AE27-92CA-4E79-9240-D8B9BA8238A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4084F907-7508-4E03-9BB7-37D039CE35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1" name="Oval 1490">
              <a:extLst>
                <a:ext uri="{FF2B5EF4-FFF2-40B4-BE49-F238E27FC236}">
                  <a16:creationId xmlns:a16="http://schemas.microsoft.com/office/drawing/2014/main" id="{15FF7FBE-2A27-46F6-9B2F-18F988D07D6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2" name="Arc 1491">
              <a:extLst>
                <a:ext uri="{FF2B5EF4-FFF2-40B4-BE49-F238E27FC236}">
                  <a16:creationId xmlns:a16="http://schemas.microsoft.com/office/drawing/2014/main" id="{E68F783A-2F16-4E0E-9381-2C2012E2C5D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891819BB-C700-4004-8597-1C8C69181B3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4" name="Straight Connector 1493">
              <a:extLst>
                <a:ext uri="{FF2B5EF4-FFF2-40B4-BE49-F238E27FC236}">
                  <a16:creationId xmlns:a16="http://schemas.microsoft.com/office/drawing/2014/main" id="{2204C363-18DB-4892-9906-3704DF9EFAB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5" name="Group 1494">
            <a:extLst>
              <a:ext uri="{FF2B5EF4-FFF2-40B4-BE49-F238E27FC236}">
                <a16:creationId xmlns:a16="http://schemas.microsoft.com/office/drawing/2014/main" id="{16CB6C10-D8ED-44C4-B8CC-95CA669556F7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1496" name="Arc 1495">
              <a:extLst>
                <a:ext uri="{FF2B5EF4-FFF2-40B4-BE49-F238E27FC236}">
                  <a16:creationId xmlns:a16="http://schemas.microsoft.com/office/drawing/2014/main" id="{3BEBE502-008E-41C2-A0BD-A20831BBE83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7" name="Isosceles Triangle 1496">
              <a:extLst>
                <a:ext uri="{FF2B5EF4-FFF2-40B4-BE49-F238E27FC236}">
                  <a16:creationId xmlns:a16="http://schemas.microsoft.com/office/drawing/2014/main" id="{9DBC6992-040C-4A33-8161-42DCC3C9E3C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98" name="Straight Connector 1497">
              <a:extLst>
                <a:ext uri="{FF2B5EF4-FFF2-40B4-BE49-F238E27FC236}">
                  <a16:creationId xmlns:a16="http://schemas.microsoft.com/office/drawing/2014/main" id="{C4D86C02-1807-4DD2-B8EC-0440EF0392D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9" name="Straight Connector 1498">
              <a:extLst>
                <a:ext uri="{FF2B5EF4-FFF2-40B4-BE49-F238E27FC236}">
                  <a16:creationId xmlns:a16="http://schemas.microsoft.com/office/drawing/2014/main" id="{089A1BED-0DF6-4293-B73C-CEFB36C749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52807E73-207A-4BC0-B073-BAE9F5C55F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D1881B81-55B1-49B4-B3FA-8F4EFBCB7B9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63FAABE0-E868-4F10-86AB-9CF0B724F08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Arc 1502">
              <a:extLst>
                <a:ext uri="{FF2B5EF4-FFF2-40B4-BE49-F238E27FC236}">
                  <a16:creationId xmlns:a16="http://schemas.microsoft.com/office/drawing/2014/main" id="{16046352-0CEE-47D5-843C-D22622515BB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0641A5C8-2D7F-461B-9950-211D40F0CBA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4AF7DC6E-C2D9-4838-8953-70CB29E2417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6" name="Oval 1505">
              <a:extLst>
                <a:ext uri="{FF2B5EF4-FFF2-40B4-BE49-F238E27FC236}">
                  <a16:creationId xmlns:a16="http://schemas.microsoft.com/office/drawing/2014/main" id="{CE23D741-1BA5-476A-9D51-49814B73D58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7" name="Arc 1506">
              <a:extLst>
                <a:ext uri="{FF2B5EF4-FFF2-40B4-BE49-F238E27FC236}">
                  <a16:creationId xmlns:a16="http://schemas.microsoft.com/office/drawing/2014/main" id="{31807A4F-3A98-43E6-B07E-B520907336A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B997DCDB-2099-43E0-B301-A3A49F7BF59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9" name="Straight Connector 1508">
              <a:extLst>
                <a:ext uri="{FF2B5EF4-FFF2-40B4-BE49-F238E27FC236}">
                  <a16:creationId xmlns:a16="http://schemas.microsoft.com/office/drawing/2014/main" id="{1A73B868-1BDE-4A57-8DC3-2F3BBCB33CA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10" name="Group 1509">
            <a:extLst>
              <a:ext uri="{FF2B5EF4-FFF2-40B4-BE49-F238E27FC236}">
                <a16:creationId xmlns:a16="http://schemas.microsoft.com/office/drawing/2014/main" id="{1B48B122-0D5D-4C1D-BC86-C189F9B8C4A2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1511" name="Arc 1510">
              <a:extLst>
                <a:ext uri="{FF2B5EF4-FFF2-40B4-BE49-F238E27FC236}">
                  <a16:creationId xmlns:a16="http://schemas.microsoft.com/office/drawing/2014/main" id="{132A2064-4ED0-4E86-A539-A0D1A58F890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2" name="Isosceles Triangle 1511">
              <a:extLst>
                <a:ext uri="{FF2B5EF4-FFF2-40B4-BE49-F238E27FC236}">
                  <a16:creationId xmlns:a16="http://schemas.microsoft.com/office/drawing/2014/main" id="{33C2206B-C254-4EB6-8BC3-8BFD383D6A7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3" name="Straight Connector 1512">
              <a:extLst>
                <a:ext uri="{FF2B5EF4-FFF2-40B4-BE49-F238E27FC236}">
                  <a16:creationId xmlns:a16="http://schemas.microsoft.com/office/drawing/2014/main" id="{29A89932-8CD3-4FD4-870A-C06E5274CE3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4" name="Straight Connector 1513">
              <a:extLst>
                <a:ext uri="{FF2B5EF4-FFF2-40B4-BE49-F238E27FC236}">
                  <a16:creationId xmlns:a16="http://schemas.microsoft.com/office/drawing/2014/main" id="{F74C5F64-7B82-4E5B-9FCD-71548426B6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E30FE41D-1DB2-4ADD-88D2-F9F73B9C22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Arc 1515">
              <a:extLst>
                <a:ext uri="{FF2B5EF4-FFF2-40B4-BE49-F238E27FC236}">
                  <a16:creationId xmlns:a16="http://schemas.microsoft.com/office/drawing/2014/main" id="{56C8DAC9-4F0E-4B11-B7E6-F8FFFA6404D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D7EC0A8C-1CA3-48BF-875F-213F207473A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Arc 1517">
              <a:extLst>
                <a:ext uri="{FF2B5EF4-FFF2-40B4-BE49-F238E27FC236}">
                  <a16:creationId xmlns:a16="http://schemas.microsoft.com/office/drawing/2014/main" id="{64F89F1F-5E22-4A50-AA4B-CD4688727FE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479433F3-4740-4B6D-8E79-DF86913031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FFB7C4B4-2799-44CE-8CA6-3E6A8EA3D45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1" name="Oval 1520">
              <a:extLst>
                <a:ext uri="{FF2B5EF4-FFF2-40B4-BE49-F238E27FC236}">
                  <a16:creationId xmlns:a16="http://schemas.microsoft.com/office/drawing/2014/main" id="{6BBB5986-5A21-49CC-BC88-1A01035F4FB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2" name="Arc 1521">
              <a:extLst>
                <a:ext uri="{FF2B5EF4-FFF2-40B4-BE49-F238E27FC236}">
                  <a16:creationId xmlns:a16="http://schemas.microsoft.com/office/drawing/2014/main" id="{284FEB8F-5F4C-49A6-9441-7E000E151BF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066ED231-92A9-440C-93D1-BA4C89BCF12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4" name="Straight Connector 1523">
              <a:extLst>
                <a:ext uri="{FF2B5EF4-FFF2-40B4-BE49-F238E27FC236}">
                  <a16:creationId xmlns:a16="http://schemas.microsoft.com/office/drawing/2014/main" id="{82FADAAB-FBEC-4E08-B360-DD1EA5A4F35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5" name="Group 1524">
            <a:extLst>
              <a:ext uri="{FF2B5EF4-FFF2-40B4-BE49-F238E27FC236}">
                <a16:creationId xmlns:a16="http://schemas.microsoft.com/office/drawing/2014/main" id="{94C018D2-9EE3-4BB7-A30B-717B470FA47F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1526" name="Arc 1525">
              <a:extLst>
                <a:ext uri="{FF2B5EF4-FFF2-40B4-BE49-F238E27FC236}">
                  <a16:creationId xmlns:a16="http://schemas.microsoft.com/office/drawing/2014/main" id="{2C4E961B-48F0-4012-AF86-A04FD438845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7" name="Isosceles Triangle 1526">
              <a:extLst>
                <a:ext uri="{FF2B5EF4-FFF2-40B4-BE49-F238E27FC236}">
                  <a16:creationId xmlns:a16="http://schemas.microsoft.com/office/drawing/2014/main" id="{418CF142-3446-480C-8D7C-B583148C577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28" name="Straight Connector 1527">
              <a:extLst>
                <a:ext uri="{FF2B5EF4-FFF2-40B4-BE49-F238E27FC236}">
                  <a16:creationId xmlns:a16="http://schemas.microsoft.com/office/drawing/2014/main" id="{6D9EF0F4-CF15-41FB-A877-F58D70EBDEB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9" name="Straight Connector 1528">
              <a:extLst>
                <a:ext uri="{FF2B5EF4-FFF2-40B4-BE49-F238E27FC236}">
                  <a16:creationId xmlns:a16="http://schemas.microsoft.com/office/drawing/2014/main" id="{9F865BBF-EE1E-4663-8BDD-5583012DB7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D9B212E7-D6BA-4A70-B25B-77D2D70D6D5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61BA6CB1-04C0-437F-A71C-B7ED5A8495B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2EE3F2AF-B58C-45D0-844D-7B2B49AB7B7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Arc 1532">
              <a:extLst>
                <a:ext uri="{FF2B5EF4-FFF2-40B4-BE49-F238E27FC236}">
                  <a16:creationId xmlns:a16="http://schemas.microsoft.com/office/drawing/2014/main" id="{F75B4DA9-2394-48A7-ACC4-0C50201C8C7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469329B0-312C-40D0-88D1-6A9E7949AF0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Arc 1534">
              <a:extLst>
                <a:ext uri="{FF2B5EF4-FFF2-40B4-BE49-F238E27FC236}">
                  <a16:creationId xmlns:a16="http://schemas.microsoft.com/office/drawing/2014/main" id="{B83C0523-C502-44BA-BED2-72BF0C8D457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6" name="Oval 1535">
              <a:extLst>
                <a:ext uri="{FF2B5EF4-FFF2-40B4-BE49-F238E27FC236}">
                  <a16:creationId xmlns:a16="http://schemas.microsoft.com/office/drawing/2014/main" id="{CE05868D-E39D-4B0C-AA25-4CDBBC1C116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7" name="Arc 1536">
              <a:extLst>
                <a:ext uri="{FF2B5EF4-FFF2-40B4-BE49-F238E27FC236}">
                  <a16:creationId xmlns:a16="http://schemas.microsoft.com/office/drawing/2014/main" id="{2C104C63-4FF6-46B0-90DD-8505B13AA8E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0104D67D-13BA-478B-8363-2C388E4E880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9" name="Straight Connector 1538">
              <a:extLst>
                <a:ext uri="{FF2B5EF4-FFF2-40B4-BE49-F238E27FC236}">
                  <a16:creationId xmlns:a16="http://schemas.microsoft.com/office/drawing/2014/main" id="{5F8DEBCA-742B-41C1-A343-A900DA108ED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40" name="Group 1539">
            <a:extLst>
              <a:ext uri="{FF2B5EF4-FFF2-40B4-BE49-F238E27FC236}">
                <a16:creationId xmlns:a16="http://schemas.microsoft.com/office/drawing/2014/main" id="{7B897C8E-CF48-46AE-B710-31F7F058321F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1541" name="Arc 1540">
              <a:extLst>
                <a:ext uri="{FF2B5EF4-FFF2-40B4-BE49-F238E27FC236}">
                  <a16:creationId xmlns:a16="http://schemas.microsoft.com/office/drawing/2014/main" id="{F9494C7F-AABE-41A4-94C1-AE7F35FF7BF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2" name="Isosceles Triangle 1541">
              <a:extLst>
                <a:ext uri="{FF2B5EF4-FFF2-40B4-BE49-F238E27FC236}">
                  <a16:creationId xmlns:a16="http://schemas.microsoft.com/office/drawing/2014/main" id="{2B0CDD25-4C73-4AAD-B9BE-0F8680AD682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43" name="Straight Connector 1542">
              <a:extLst>
                <a:ext uri="{FF2B5EF4-FFF2-40B4-BE49-F238E27FC236}">
                  <a16:creationId xmlns:a16="http://schemas.microsoft.com/office/drawing/2014/main" id="{B2BE458D-BDB9-4991-A6A4-3DB8EA2EC62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4" name="Straight Connector 1543">
              <a:extLst>
                <a:ext uri="{FF2B5EF4-FFF2-40B4-BE49-F238E27FC236}">
                  <a16:creationId xmlns:a16="http://schemas.microsoft.com/office/drawing/2014/main" id="{6BDF9E77-1E4C-4F2E-B528-36EC56A36B2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5BFDA4DE-9AB6-4DC8-96B2-FD054A36D4A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6D9A6240-557A-4DA6-8231-D9B9B723434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42826424-CE56-4C8D-9795-7BBEC0096D3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Arc 1547">
              <a:extLst>
                <a:ext uri="{FF2B5EF4-FFF2-40B4-BE49-F238E27FC236}">
                  <a16:creationId xmlns:a16="http://schemas.microsoft.com/office/drawing/2014/main" id="{16972F5B-0D12-4BED-9C6C-5A138AB8F47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C7355B4E-A8AE-467B-B569-32ACBC30647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0" name="Arc 1549">
              <a:extLst>
                <a:ext uri="{FF2B5EF4-FFF2-40B4-BE49-F238E27FC236}">
                  <a16:creationId xmlns:a16="http://schemas.microsoft.com/office/drawing/2014/main" id="{3C879B73-257C-4152-876E-A03C2C1D189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1" name="Oval 1550">
              <a:extLst>
                <a:ext uri="{FF2B5EF4-FFF2-40B4-BE49-F238E27FC236}">
                  <a16:creationId xmlns:a16="http://schemas.microsoft.com/office/drawing/2014/main" id="{7FB83F73-30AF-48B6-9469-1B7A8202DBB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2" name="Arc 1551">
              <a:extLst>
                <a:ext uri="{FF2B5EF4-FFF2-40B4-BE49-F238E27FC236}">
                  <a16:creationId xmlns:a16="http://schemas.microsoft.com/office/drawing/2014/main" id="{83FEEC5F-8509-4820-9C10-9AE6537EC18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3" name="Arc 1552">
              <a:extLst>
                <a:ext uri="{FF2B5EF4-FFF2-40B4-BE49-F238E27FC236}">
                  <a16:creationId xmlns:a16="http://schemas.microsoft.com/office/drawing/2014/main" id="{BB0C7228-F996-48B6-A3DB-1FD0B6C1FB0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4" name="Straight Connector 1553">
              <a:extLst>
                <a:ext uri="{FF2B5EF4-FFF2-40B4-BE49-F238E27FC236}">
                  <a16:creationId xmlns:a16="http://schemas.microsoft.com/office/drawing/2014/main" id="{0A702F11-FFE9-4FDE-A876-8BCB93C0E3B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5" name="Group 1554">
            <a:extLst>
              <a:ext uri="{FF2B5EF4-FFF2-40B4-BE49-F238E27FC236}">
                <a16:creationId xmlns:a16="http://schemas.microsoft.com/office/drawing/2014/main" id="{915F0CCC-8612-4992-93F4-4180DD029D5E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1556" name="Arc 1555">
              <a:extLst>
                <a:ext uri="{FF2B5EF4-FFF2-40B4-BE49-F238E27FC236}">
                  <a16:creationId xmlns:a16="http://schemas.microsoft.com/office/drawing/2014/main" id="{40EB1EC5-7657-4163-8E4D-B5151C3CC1B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7" name="Isosceles Triangle 1556">
              <a:extLst>
                <a:ext uri="{FF2B5EF4-FFF2-40B4-BE49-F238E27FC236}">
                  <a16:creationId xmlns:a16="http://schemas.microsoft.com/office/drawing/2014/main" id="{E0680007-0559-410A-A9F0-6ACAAF489F5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58" name="Straight Connector 1557">
              <a:extLst>
                <a:ext uri="{FF2B5EF4-FFF2-40B4-BE49-F238E27FC236}">
                  <a16:creationId xmlns:a16="http://schemas.microsoft.com/office/drawing/2014/main" id="{7E03049C-09D4-4910-B5CF-B81007AD9F8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9" name="Straight Connector 1558">
              <a:extLst>
                <a:ext uri="{FF2B5EF4-FFF2-40B4-BE49-F238E27FC236}">
                  <a16:creationId xmlns:a16="http://schemas.microsoft.com/office/drawing/2014/main" id="{E7FC1F8F-0CCD-4B4C-A34A-9D4C635A09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0" name="Arc 1559">
              <a:extLst>
                <a:ext uri="{FF2B5EF4-FFF2-40B4-BE49-F238E27FC236}">
                  <a16:creationId xmlns:a16="http://schemas.microsoft.com/office/drawing/2014/main" id="{49F057FA-867F-4C5B-AFDC-094D212DDE4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1" name="Arc 1560">
              <a:extLst>
                <a:ext uri="{FF2B5EF4-FFF2-40B4-BE49-F238E27FC236}">
                  <a16:creationId xmlns:a16="http://schemas.microsoft.com/office/drawing/2014/main" id="{83365E49-D7B7-4A75-8ABE-6AE96D9416A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2" name="Arc 1561">
              <a:extLst>
                <a:ext uri="{FF2B5EF4-FFF2-40B4-BE49-F238E27FC236}">
                  <a16:creationId xmlns:a16="http://schemas.microsoft.com/office/drawing/2014/main" id="{7C7C72F0-5ABF-4E97-A8ED-BC95E0CE555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3" name="Arc 1562">
              <a:extLst>
                <a:ext uri="{FF2B5EF4-FFF2-40B4-BE49-F238E27FC236}">
                  <a16:creationId xmlns:a16="http://schemas.microsoft.com/office/drawing/2014/main" id="{DE9C0FA9-3FC9-4E92-A36D-7BF0740EAB8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4" name="Arc 1563">
              <a:extLst>
                <a:ext uri="{FF2B5EF4-FFF2-40B4-BE49-F238E27FC236}">
                  <a16:creationId xmlns:a16="http://schemas.microsoft.com/office/drawing/2014/main" id="{8B47E072-0E48-4823-B9E8-0A5A0D175C1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5" name="Arc 1564">
              <a:extLst>
                <a:ext uri="{FF2B5EF4-FFF2-40B4-BE49-F238E27FC236}">
                  <a16:creationId xmlns:a16="http://schemas.microsoft.com/office/drawing/2014/main" id="{1385828F-99A3-4938-9903-4CC50A7079A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6" name="Oval 1565">
              <a:extLst>
                <a:ext uri="{FF2B5EF4-FFF2-40B4-BE49-F238E27FC236}">
                  <a16:creationId xmlns:a16="http://schemas.microsoft.com/office/drawing/2014/main" id="{BDA115C2-3245-47FA-8232-E69633DED41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7" name="Arc 1566">
              <a:extLst>
                <a:ext uri="{FF2B5EF4-FFF2-40B4-BE49-F238E27FC236}">
                  <a16:creationId xmlns:a16="http://schemas.microsoft.com/office/drawing/2014/main" id="{D9F3F7E2-13D7-4B93-B870-2F1A9199530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8" name="Arc 1567">
              <a:extLst>
                <a:ext uri="{FF2B5EF4-FFF2-40B4-BE49-F238E27FC236}">
                  <a16:creationId xmlns:a16="http://schemas.microsoft.com/office/drawing/2014/main" id="{EA4A3BFE-7C2B-48FB-B4DE-F30D8233D0B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9" name="Straight Connector 1568">
              <a:extLst>
                <a:ext uri="{FF2B5EF4-FFF2-40B4-BE49-F238E27FC236}">
                  <a16:creationId xmlns:a16="http://schemas.microsoft.com/office/drawing/2014/main" id="{F81D644A-CC9D-4EAB-AD1A-2D117DDDFD3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0" name="Group 1569">
            <a:extLst>
              <a:ext uri="{FF2B5EF4-FFF2-40B4-BE49-F238E27FC236}">
                <a16:creationId xmlns:a16="http://schemas.microsoft.com/office/drawing/2014/main" id="{9F89D241-7B7A-4BC8-80FC-04DDBC9D7521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1571" name="Arc 1570">
              <a:extLst>
                <a:ext uri="{FF2B5EF4-FFF2-40B4-BE49-F238E27FC236}">
                  <a16:creationId xmlns:a16="http://schemas.microsoft.com/office/drawing/2014/main" id="{437AD930-F56D-4657-984C-D08BCFC5B3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2" name="Isosceles Triangle 1571">
              <a:extLst>
                <a:ext uri="{FF2B5EF4-FFF2-40B4-BE49-F238E27FC236}">
                  <a16:creationId xmlns:a16="http://schemas.microsoft.com/office/drawing/2014/main" id="{475693D6-825E-4B23-8D90-F191BF9921B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73" name="Straight Connector 1572">
              <a:extLst>
                <a:ext uri="{FF2B5EF4-FFF2-40B4-BE49-F238E27FC236}">
                  <a16:creationId xmlns:a16="http://schemas.microsoft.com/office/drawing/2014/main" id="{68328E1D-B48A-4A10-9A26-6948A11378C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4" name="Straight Connector 1573">
              <a:extLst>
                <a:ext uri="{FF2B5EF4-FFF2-40B4-BE49-F238E27FC236}">
                  <a16:creationId xmlns:a16="http://schemas.microsoft.com/office/drawing/2014/main" id="{363FB18D-2A1D-4AC1-A3ED-BAD218BFDD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5" name="Arc 1574">
              <a:extLst>
                <a:ext uri="{FF2B5EF4-FFF2-40B4-BE49-F238E27FC236}">
                  <a16:creationId xmlns:a16="http://schemas.microsoft.com/office/drawing/2014/main" id="{46EE6865-8358-4629-999C-DD1283AC61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6" name="Arc 1575">
              <a:extLst>
                <a:ext uri="{FF2B5EF4-FFF2-40B4-BE49-F238E27FC236}">
                  <a16:creationId xmlns:a16="http://schemas.microsoft.com/office/drawing/2014/main" id="{D53F046A-044F-4A4F-9F23-A22D71F2E63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7" name="Arc 1576">
              <a:extLst>
                <a:ext uri="{FF2B5EF4-FFF2-40B4-BE49-F238E27FC236}">
                  <a16:creationId xmlns:a16="http://schemas.microsoft.com/office/drawing/2014/main" id="{55AACD27-79B8-4AE1-859C-58947BEC5F7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8" name="Arc 1577">
              <a:extLst>
                <a:ext uri="{FF2B5EF4-FFF2-40B4-BE49-F238E27FC236}">
                  <a16:creationId xmlns:a16="http://schemas.microsoft.com/office/drawing/2014/main" id="{77514831-54E5-4297-BBF7-C3F85A8AB2B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9" name="Arc 1578">
              <a:extLst>
                <a:ext uri="{FF2B5EF4-FFF2-40B4-BE49-F238E27FC236}">
                  <a16:creationId xmlns:a16="http://schemas.microsoft.com/office/drawing/2014/main" id="{091F0423-827D-4D2F-8915-7FC4AFF506F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0" name="Arc 1579">
              <a:extLst>
                <a:ext uri="{FF2B5EF4-FFF2-40B4-BE49-F238E27FC236}">
                  <a16:creationId xmlns:a16="http://schemas.microsoft.com/office/drawing/2014/main" id="{B377FA4A-6DEB-4822-97F9-46DD4BE8B44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1" name="Oval 1580">
              <a:extLst>
                <a:ext uri="{FF2B5EF4-FFF2-40B4-BE49-F238E27FC236}">
                  <a16:creationId xmlns:a16="http://schemas.microsoft.com/office/drawing/2014/main" id="{223434ED-C84D-401A-B49D-67DF0C5ACD1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2" name="Arc 1581">
              <a:extLst>
                <a:ext uri="{FF2B5EF4-FFF2-40B4-BE49-F238E27FC236}">
                  <a16:creationId xmlns:a16="http://schemas.microsoft.com/office/drawing/2014/main" id="{2A7F545B-85D3-43C9-B27B-C8D4CFFB9E0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3" name="Arc 1582">
              <a:extLst>
                <a:ext uri="{FF2B5EF4-FFF2-40B4-BE49-F238E27FC236}">
                  <a16:creationId xmlns:a16="http://schemas.microsoft.com/office/drawing/2014/main" id="{84FB49CC-E7AD-40C5-804C-AA2D773BA55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84" name="Straight Connector 1583">
              <a:extLst>
                <a:ext uri="{FF2B5EF4-FFF2-40B4-BE49-F238E27FC236}">
                  <a16:creationId xmlns:a16="http://schemas.microsoft.com/office/drawing/2014/main" id="{0FED2BCF-C42B-4486-B1FE-37B7325A01E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85" name="Group 1584">
            <a:extLst>
              <a:ext uri="{FF2B5EF4-FFF2-40B4-BE49-F238E27FC236}">
                <a16:creationId xmlns:a16="http://schemas.microsoft.com/office/drawing/2014/main" id="{28ED6A19-96BC-4EFB-A11A-3A23C1630987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586" name="Arc 1585">
              <a:extLst>
                <a:ext uri="{FF2B5EF4-FFF2-40B4-BE49-F238E27FC236}">
                  <a16:creationId xmlns:a16="http://schemas.microsoft.com/office/drawing/2014/main" id="{29510F89-BC99-4737-B7A7-84822B68829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7" name="Isosceles Triangle 1586">
              <a:extLst>
                <a:ext uri="{FF2B5EF4-FFF2-40B4-BE49-F238E27FC236}">
                  <a16:creationId xmlns:a16="http://schemas.microsoft.com/office/drawing/2014/main" id="{1DD0B896-66C3-4858-9D57-61210243D30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88" name="Straight Connector 1587">
              <a:extLst>
                <a:ext uri="{FF2B5EF4-FFF2-40B4-BE49-F238E27FC236}">
                  <a16:creationId xmlns:a16="http://schemas.microsoft.com/office/drawing/2014/main" id="{33A16804-EBF4-49A5-B274-9C9CC50B481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9" name="Straight Connector 1588">
              <a:extLst>
                <a:ext uri="{FF2B5EF4-FFF2-40B4-BE49-F238E27FC236}">
                  <a16:creationId xmlns:a16="http://schemas.microsoft.com/office/drawing/2014/main" id="{D54E7429-20BF-439E-8EBE-134711229C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0" name="Arc 1589">
              <a:extLst>
                <a:ext uri="{FF2B5EF4-FFF2-40B4-BE49-F238E27FC236}">
                  <a16:creationId xmlns:a16="http://schemas.microsoft.com/office/drawing/2014/main" id="{288B17E4-70F9-482D-BB74-44828E2AB82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1" name="Arc 1590">
              <a:extLst>
                <a:ext uri="{FF2B5EF4-FFF2-40B4-BE49-F238E27FC236}">
                  <a16:creationId xmlns:a16="http://schemas.microsoft.com/office/drawing/2014/main" id="{057234EF-48F2-4E5B-8D9E-F3342C41B06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2" name="Arc 1591">
              <a:extLst>
                <a:ext uri="{FF2B5EF4-FFF2-40B4-BE49-F238E27FC236}">
                  <a16:creationId xmlns:a16="http://schemas.microsoft.com/office/drawing/2014/main" id="{1D4A7A2B-C9D4-488E-8DEF-94509EFB389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3" name="Arc 1592">
              <a:extLst>
                <a:ext uri="{FF2B5EF4-FFF2-40B4-BE49-F238E27FC236}">
                  <a16:creationId xmlns:a16="http://schemas.microsoft.com/office/drawing/2014/main" id="{FEB90DCF-6527-4C55-8F1A-B8175CFD116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4" name="Arc 1593">
              <a:extLst>
                <a:ext uri="{FF2B5EF4-FFF2-40B4-BE49-F238E27FC236}">
                  <a16:creationId xmlns:a16="http://schemas.microsoft.com/office/drawing/2014/main" id="{FD5E1E2E-864E-45B6-9640-CE12B4B07A0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5" name="Arc 1594">
              <a:extLst>
                <a:ext uri="{FF2B5EF4-FFF2-40B4-BE49-F238E27FC236}">
                  <a16:creationId xmlns:a16="http://schemas.microsoft.com/office/drawing/2014/main" id="{15DBE3DB-7D98-4E21-AC4C-3F600D11771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6" name="Oval 1595">
              <a:extLst>
                <a:ext uri="{FF2B5EF4-FFF2-40B4-BE49-F238E27FC236}">
                  <a16:creationId xmlns:a16="http://schemas.microsoft.com/office/drawing/2014/main" id="{EFE62073-90D4-4DCC-AB0D-C571F71EE95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7" name="Arc 1596">
              <a:extLst>
                <a:ext uri="{FF2B5EF4-FFF2-40B4-BE49-F238E27FC236}">
                  <a16:creationId xmlns:a16="http://schemas.microsoft.com/office/drawing/2014/main" id="{B458039D-842A-4DE0-9262-8B18C0C4358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8" name="Arc 1597">
              <a:extLst>
                <a:ext uri="{FF2B5EF4-FFF2-40B4-BE49-F238E27FC236}">
                  <a16:creationId xmlns:a16="http://schemas.microsoft.com/office/drawing/2014/main" id="{814594C8-13AA-4BEF-8894-100FD7BC2F9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99" name="Straight Connector 1598">
              <a:extLst>
                <a:ext uri="{FF2B5EF4-FFF2-40B4-BE49-F238E27FC236}">
                  <a16:creationId xmlns:a16="http://schemas.microsoft.com/office/drawing/2014/main" id="{CB4E0CD9-FA0F-4167-A073-265A3C4D228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00" name="Group 1599">
            <a:extLst>
              <a:ext uri="{FF2B5EF4-FFF2-40B4-BE49-F238E27FC236}">
                <a16:creationId xmlns:a16="http://schemas.microsoft.com/office/drawing/2014/main" id="{0DFCDA13-A621-4306-8F25-7D65AF31BE70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601" name="Arc 1600">
              <a:extLst>
                <a:ext uri="{FF2B5EF4-FFF2-40B4-BE49-F238E27FC236}">
                  <a16:creationId xmlns:a16="http://schemas.microsoft.com/office/drawing/2014/main" id="{33E8EBD4-D6E2-4A40-A33B-9ECD6DC43DD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2" name="Isosceles Triangle 1601">
              <a:extLst>
                <a:ext uri="{FF2B5EF4-FFF2-40B4-BE49-F238E27FC236}">
                  <a16:creationId xmlns:a16="http://schemas.microsoft.com/office/drawing/2014/main" id="{E35ED4B3-7466-4CA2-ABEA-F6B7E87CE1C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03" name="Straight Connector 1602">
              <a:extLst>
                <a:ext uri="{FF2B5EF4-FFF2-40B4-BE49-F238E27FC236}">
                  <a16:creationId xmlns:a16="http://schemas.microsoft.com/office/drawing/2014/main" id="{9C05011A-3399-45F8-BC72-851049108BF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4" name="Straight Connector 1603">
              <a:extLst>
                <a:ext uri="{FF2B5EF4-FFF2-40B4-BE49-F238E27FC236}">
                  <a16:creationId xmlns:a16="http://schemas.microsoft.com/office/drawing/2014/main" id="{403EF18C-DBB8-4E19-82D7-77DC3A2587F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5" name="Arc 1604">
              <a:extLst>
                <a:ext uri="{FF2B5EF4-FFF2-40B4-BE49-F238E27FC236}">
                  <a16:creationId xmlns:a16="http://schemas.microsoft.com/office/drawing/2014/main" id="{07C132F4-89DA-4E7D-A83A-099EDE1080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6" name="Arc 1605">
              <a:extLst>
                <a:ext uri="{FF2B5EF4-FFF2-40B4-BE49-F238E27FC236}">
                  <a16:creationId xmlns:a16="http://schemas.microsoft.com/office/drawing/2014/main" id="{0156352C-98C9-45D6-AAA3-31A75F6FDE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7" name="Arc 1606">
              <a:extLst>
                <a:ext uri="{FF2B5EF4-FFF2-40B4-BE49-F238E27FC236}">
                  <a16:creationId xmlns:a16="http://schemas.microsoft.com/office/drawing/2014/main" id="{49353FDA-539E-42A6-92FD-2870D6C1285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8" name="Arc 1607">
              <a:extLst>
                <a:ext uri="{FF2B5EF4-FFF2-40B4-BE49-F238E27FC236}">
                  <a16:creationId xmlns:a16="http://schemas.microsoft.com/office/drawing/2014/main" id="{91CE01EC-4A5B-471C-92F2-E3ADEFDE734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9" name="Arc 1608">
              <a:extLst>
                <a:ext uri="{FF2B5EF4-FFF2-40B4-BE49-F238E27FC236}">
                  <a16:creationId xmlns:a16="http://schemas.microsoft.com/office/drawing/2014/main" id="{5EA91B0D-02C0-40E6-AADE-2B58A013BDB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0" name="Arc 1609">
              <a:extLst>
                <a:ext uri="{FF2B5EF4-FFF2-40B4-BE49-F238E27FC236}">
                  <a16:creationId xmlns:a16="http://schemas.microsoft.com/office/drawing/2014/main" id="{620146B7-90CE-4D74-916B-F0D43192324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1" name="Oval 1610">
              <a:extLst>
                <a:ext uri="{FF2B5EF4-FFF2-40B4-BE49-F238E27FC236}">
                  <a16:creationId xmlns:a16="http://schemas.microsoft.com/office/drawing/2014/main" id="{E13C7E55-40BF-48BD-BCAD-8B63FC3634B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2" name="Arc 1611">
              <a:extLst>
                <a:ext uri="{FF2B5EF4-FFF2-40B4-BE49-F238E27FC236}">
                  <a16:creationId xmlns:a16="http://schemas.microsoft.com/office/drawing/2014/main" id="{008AA601-5F70-4F59-82BD-4EFE2A62260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3" name="Arc 1612">
              <a:extLst>
                <a:ext uri="{FF2B5EF4-FFF2-40B4-BE49-F238E27FC236}">
                  <a16:creationId xmlns:a16="http://schemas.microsoft.com/office/drawing/2014/main" id="{E0C2F6BE-995F-4F81-9D4E-1EEE731E1F7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14" name="Straight Connector 1613">
              <a:extLst>
                <a:ext uri="{FF2B5EF4-FFF2-40B4-BE49-F238E27FC236}">
                  <a16:creationId xmlns:a16="http://schemas.microsoft.com/office/drawing/2014/main" id="{8730EE62-5FF3-47C8-82BF-CE37AF0B040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5" name="Group 1614">
            <a:extLst>
              <a:ext uri="{FF2B5EF4-FFF2-40B4-BE49-F238E27FC236}">
                <a16:creationId xmlns:a16="http://schemas.microsoft.com/office/drawing/2014/main" id="{F326DE63-2F78-4145-8B2C-378062F68F54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616" name="Arc 1615">
              <a:extLst>
                <a:ext uri="{FF2B5EF4-FFF2-40B4-BE49-F238E27FC236}">
                  <a16:creationId xmlns:a16="http://schemas.microsoft.com/office/drawing/2014/main" id="{836BF5F7-A206-4AF7-A373-EBD06509A82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7" name="Isosceles Triangle 1616">
              <a:extLst>
                <a:ext uri="{FF2B5EF4-FFF2-40B4-BE49-F238E27FC236}">
                  <a16:creationId xmlns:a16="http://schemas.microsoft.com/office/drawing/2014/main" id="{308AA352-FAD4-422D-B915-0757668C93C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18" name="Straight Connector 1617">
              <a:extLst>
                <a:ext uri="{FF2B5EF4-FFF2-40B4-BE49-F238E27FC236}">
                  <a16:creationId xmlns:a16="http://schemas.microsoft.com/office/drawing/2014/main" id="{B448F96E-C4A2-45A4-B195-1EE16A7D7E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9" name="Straight Connector 1618">
              <a:extLst>
                <a:ext uri="{FF2B5EF4-FFF2-40B4-BE49-F238E27FC236}">
                  <a16:creationId xmlns:a16="http://schemas.microsoft.com/office/drawing/2014/main" id="{B8846114-A3C8-459F-A243-12CA5C10ED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0" name="Arc 1619">
              <a:extLst>
                <a:ext uri="{FF2B5EF4-FFF2-40B4-BE49-F238E27FC236}">
                  <a16:creationId xmlns:a16="http://schemas.microsoft.com/office/drawing/2014/main" id="{7D024F3A-69FC-4733-937A-3CF4B735495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1" name="Arc 1620">
              <a:extLst>
                <a:ext uri="{FF2B5EF4-FFF2-40B4-BE49-F238E27FC236}">
                  <a16:creationId xmlns:a16="http://schemas.microsoft.com/office/drawing/2014/main" id="{C8BB272E-1584-4F2E-8580-5B8696FD25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2" name="Arc 1621">
              <a:extLst>
                <a:ext uri="{FF2B5EF4-FFF2-40B4-BE49-F238E27FC236}">
                  <a16:creationId xmlns:a16="http://schemas.microsoft.com/office/drawing/2014/main" id="{FED20A64-D4F2-4390-902A-BC835C306AC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3" name="Arc 1622">
              <a:extLst>
                <a:ext uri="{FF2B5EF4-FFF2-40B4-BE49-F238E27FC236}">
                  <a16:creationId xmlns:a16="http://schemas.microsoft.com/office/drawing/2014/main" id="{FA5077DE-2784-44B3-AA12-A424C5506D2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4" name="Arc 1623">
              <a:extLst>
                <a:ext uri="{FF2B5EF4-FFF2-40B4-BE49-F238E27FC236}">
                  <a16:creationId xmlns:a16="http://schemas.microsoft.com/office/drawing/2014/main" id="{BD41A091-7128-4B0F-B5FE-24E629F7B6B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5" name="Arc 1624">
              <a:extLst>
                <a:ext uri="{FF2B5EF4-FFF2-40B4-BE49-F238E27FC236}">
                  <a16:creationId xmlns:a16="http://schemas.microsoft.com/office/drawing/2014/main" id="{61FF6EB8-4F56-45AB-ABE4-FEC00862CE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6" name="Oval 1625">
              <a:extLst>
                <a:ext uri="{FF2B5EF4-FFF2-40B4-BE49-F238E27FC236}">
                  <a16:creationId xmlns:a16="http://schemas.microsoft.com/office/drawing/2014/main" id="{D584749E-C43C-4D38-A208-0425AF35FB1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7" name="Arc 1626">
              <a:extLst>
                <a:ext uri="{FF2B5EF4-FFF2-40B4-BE49-F238E27FC236}">
                  <a16:creationId xmlns:a16="http://schemas.microsoft.com/office/drawing/2014/main" id="{E8595FF9-EAD9-4740-81A1-DA15860C9E2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8" name="Arc 1627">
              <a:extLst>
                <a:ext uri="{FF2B5EF4-FFF2-40B4-BE49-F238E27FC236}">
                  <a16:creationId xmlns:a16="http://schemas.microsoft.com/office/drawing/2014/main" id="{6DF95146-A236-4300-B71A-95A9DCB3AE1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29" name="Straight Connector 1628">
              <a:extLst>
                <a:ext uri="{FF2B5EF4-FFF2-40B4-BE49-F238E27FC236}">
                  <a16:creationId xmlns:a16="http://schemas.microsoft.com/office/drawing/2014/main" id="{2E8017F6-285E-4BA6-AA57-45921BF1CEE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30" name="Group 1629">
            <a:extLst>
              <a:ext uri="{FF2B5EF4-FFF2-40B4-BE49-F238E27FC236}">
                <a16:creationId xmlns:a16="http://schemas.microsoft.com/office/drawing/2014/main" id="{7C52494E-3DF7-4600-86A1-116C2AF6D15D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631" name="Arc 1630">
              <a:extLst>
                <a:ext uri="{FF2B5EF4-FFF2-40B4-BE49-F238E27FC236}">
                  <a16:creationId xmlns:a16="http://schemas.microsoft.com/office/drawing/2014/main" id="{9D46BE4F-1676-4761-970F-FAB72A86D09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2" name="Isosceles Triangle 1631">
              <a:extLst>
                <a:ext uri="{FF2B5EF4-FFF2-40B4-BE49-F238E27FC236}">
                  <a16:creationId xmlns:a16="http://schemas.microsoft.com/office/drawing/2014/main" id="{64B6E7E4-3F9A-416E-A963-888342F1B0D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33" name="Straight Connector 1632">
              <a:extLst>
                <a:ext uri="{FF2B5EF4-FFF2-40B4-BE49-F238E27FC236}">
                  <a16:creationId xmlns:a16="http://schemas.microsoft.com/office/drawing/2014/main" id="{9E3A1F98-9C5D-4E28-8D0A-ECA47E525C1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4" name="Straight Connector 1633">
              <a:extLst>
                <a:ext uri="{FF2B5EF4-FFF2-40B4-BE49-F238E27FC236}">
                  <a16:creationId xmlns:a16="http://schemas.microsoft.com/office/drawing/2014/main" id="{2F4BA269-377D-4E6A-B105-D9E5075F78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5" name="Arc 1634">
              <a:extLst>
                <a:ext uri="{FF2B5EF4-FFF2-40B4-BE49-F238E27FC236}">
                  <a16:creationId xmlns:a16="http://schemas.microsoft.com/office/drawing/2014/main" id="{B0B58D0B-9129-48B9-A1C2-0A2B4DFADB4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6" name="Arc 1635">
              <a:extLst>
                <a:ext uri="{FF2B5EF4-FFF2-40B4-BE49-F238E27FC236}">
                  <a16:creationId xmlns:a16="http://schemas.microsoft.com/office/drawing/2014/main" id="{41E459C1-1EFA-45CB-B7F7-DF4C12A098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7" name="Arc 1636">
              <a:extLst>
                <a:ext uri="{FF2B5EF4-FFF2-40B4-BE49-F238E27FC236}">
                  <a16:creationId xmlns:a16="http://schemas.microsoft.com/office/drawing/2014/main" id="{CF2A92DF-6D54-4543-B59E-11BAFE027F6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8" name="Arc 1637">
              <a:extLst>
                <a:ext uri="{FF2B5EF4-FFF2-40B4-BE49-F238E27FC236}">
                  <a16:creationId xmlns:a16="http://schemas.microsoft.com/office/drawing/2014/main" id="{53A61CFA-1D55-46DC-B12F-C3A79CDC72F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9" name="Arc 1638">
              <a:extLst>
                <a:ext uri="{FF2B5EF4-FFF2-40B4-BE49-F238E27FC236}">
                  <a16:creationId xmlns:a16="http://schemas.microsoft.com/office/drawing/2014/main" id="{33F3CD4A-91C8-4966-9E5D-FAC1A6232A7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0" name="Arc 1639">
              <a:extLst>
                <a:ext uri="{FF2B5EF4-FFF2-40B4-BE49-F238E27FC236}">
                  <a16:creationId xmlns:a16="http://schemas.microsoft.com/office/drawing/2014/main" id="{CE865B65-7844-45BE-AE5F-0C92A99D57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1" name="Oval 1640">
              <a:extLst>
                <a:ext uri="{FF2B5EF4-FFF2-40B4-BE49-F238E27FC236}">
                  <a16:creationId xmlns:a16="http://schemas.microsoft.com/office/drawing/2014/main" id="{3EA0F3F0-7D6E-44C3-8874-C0FBDC672D8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2" name="Arc 1641">
              <a:extLst>
                <a:ext uri="{FF2B5EF4-FFF2-40B4-BE49-F238E27FC236}">
                  <a16:creationId xmlns:a16="http://schemas.microsoft.com/office/drawing/2014/main" id="{880D4B9C-93EA-4745-841B-074F41FEA85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3" name="Arc 1642">
              <a:extLst>
                <a:ext uri="{FF2B5EF4-FFF2-40B4-BE49-F238E27FC236}">
                  <a16:creationId xmlns:a16="http://schemas.microsoft.com/office/drawing/2014/main" id="{8790F0A6-3C8F-41FD-BB2E-38D2B6972BD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44" name="Straight Connector 1643">
              <a:extLst>
                <a:ext uri="{FF2B5EF4-FFF2-40B4-BE49-F238E27FC236}">
                  <a16:creationId xmlns:a16="http://schemas.microsoft.com/office/drawing/2014/main" id="{A813D3C0-2685-4709-AD3D-6DEE088B5B6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5" name="Group 1644">
            <a:extLst>
              <a:ext uri="{FF2B5EF4-FFF2-40B4-BE49-F238E27FC236}">
                <a16:creationId xmlns:a16="http://schemas.microsoft.com/office/drawing/2014/main" id="{A943484C-E5B1-4B7A-9586-6F583FB2CD7A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646" name="Arc 1645">
              <a:extLst>
                <a:ext uri="{FF2B5EF4-FFF2-40B4-BE49-F238E27FC236}">
                  <a16:creationId xmlns:a16="http://schemas.microsoft.com/office/drawing/2014/main" id="{187B802D-F783-48BE-B9A5-77CA8EDD004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7" name="Isosceles Triangle 1646">
              <a:extLst>
                <a:ext uri="{FF2B5EF4-FFF2-40B4-BE49-F238E27FC236}">
                  <a16:creationId xmlns:a16="http://schemas.microsoft.com/office/drawing/2014/main" id="{2A973D03-D473-4EAD-A434-87F19B5623B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48" name="Straight Connector 1647">
              <a:extLst>
                <a:ext uri="{FF2B5EF4-FFF2-40B4-BE49-F238E27FC236}">
                  <a16:creationId xmlns:a16="http://schemas.microsoft.com/office/drawing/2014/main" id="{9F3804EB-6DE9-4524-81DD-4A7A51EF233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9" name="Straight Connector 1648">
              <a:extLst>
                <a:ext uri="{FF2B5EF4-FFF2-40B4-BE49-F238E27FC236}">
                  <a16:creationId xmlns:a16="http://schemas.microsoft.com/office/drawing/2014/main" id="{C770566F-B8B1-4250-A045-1EAA1F4F52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0" name="Arc 1649">
              <a:extLst>
                <a:ext uri="{FF2B5EF4-FFF2-40B4-BE49-F238E27FC236}">
                  <a16:creationId xmlns:a16="http://schemas.microsoft.com/office/drawing/2014/main" id="{605F68F0-8CCC-44F6-B714-6AD904061F8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1" name="Arc 1650">
              <a:extLst>
                <a:ext uri="{FF2B5EF4-FFF2-40B4-BE49-F238E27FC236}">
                  <a16:creationId xmlns:a16="http://schemas.microsoft.com/office/drawing/2014/main" id="{4DDE6D5D-5693-4A0D-9BCB-6BF321AD1D0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2" name="Arc 1651">
              <a:extLst>
                <a:ext uri="{FF2B5EF4-FFF2-40B4-BE49-F238E27FC236}">
                  <a16:creationId xmlns:a16="http://schemas.microsoft.com/office/drawing/2014/main" id="{404B08AE-73AB-44D8-9257-5D576803BEE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3" name="Arc 1652">
              <a:extLst>
                <a:ext uri="{FF2B5EF4-FFF2-40B4-BE49-F238E27FC236}">
                  <a16:creationId xmlns:a16="http://schemas.microsoft.com/office/drawing/2014/main" id="{53349646-CB1D-495C-B140-DC7C23FDD78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4" name="Arc 1653">
              <a:extLst>
                <a:ext uri="{FF2B5EF4-FFF2-40B4-BE49-F238E27FC236}">
                  <a16:creationId xmlns:a16="http://schemas.microsoft.com/office/drawing/2014/main" id="{BBDC9364-79C5-48AE-BDD8-983C710AFB9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5" name="Arc 1654">
              <a:extLst>
                <a:ext uri="{FF2B5EF4-FFF2-40B4-BE49-F238E27FC236}">
                  <a16:creationId xmlns:a16="http://schemas.microsoft.com/office/drawing/2014/main" id="{7EC3909D-1F5E-4217-9DB8-052BCB924AA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6" name="Oval 1655">
              <a:extLst>
                <a:ext uri="{FF2B5EF4-FFF2-40B4-BE49-F238E27FC236}">
                  <a16:creationId xmlns:a16="http://schemas.microsoft.com/office/drawing/2014/main" id="{3CEBF33A-34AD-43CD-9083-21233208F2C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7" name="Arc 1656">
              <a:extLst>
                <a:ext uri="{FF2B5EF4-FFF2-40B4-BE49-F238E27FC236}">
                  <a16:creationId xmlns:a16="http://schemas.microsoft.com/office/drawing/2014/main" id="{DE06FED2-77AE-4B82-A5CD-3E6ADFE5353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8" name="Arc 1657">
              <a:extLst>
                <a:ext uri="{FF2B5EF4-FFF2-40B4-BE49-F238E27FC236}">
                  <a16:creationId xmlns:a16="http://schemas.microsoft.com/office/drawing/2014/main" id="{26F3CF6A-90E4-4CD7-8E52-D5FEEF441D3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59" name="Straight Connector 1658">
              <a:extLst>
                <a:ext uri="{FF2B5EF4-FFF2-40B4-BE49-F238E27FC236}">
                  <a16:creationId xmlns:a16="http://schemas.microsoft.com/office/drawing/2014/main" id="{99506191-6414-4AE6-9590-36FC6CF6842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60" name="Group 1659">
            <a:extLst>
              <a:ext uri="{FF2B5EF4-FFF2-40B4-BE49-F238E27FC236}">
                <a16:creationId xmlns:a16="http://schemas.microsoft.com/office/drawing/2014/main" id="{52E1A4A6-EDDD-456F-BFCA-749A29953128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661" name="Arc 1660">
              <a:extLst>
                <a:ext uri="{FF2B5EF4-FFF2-40B4-BE49-F238E27FC236}">
                  <a16:creationId xmlns:a16="http://schemas.microsoft.com/office/drawing/2014/main" id="{DCF12185-A9F4-4011-B6DD-299FB156628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2" name="Isosceles Triangle 1661">
              <a:extLst>
                <a:ext uri="{FF2B5EF4-FFF2-40B4-BE49-F238E27FC236}">
                  <a16:creationId xmlns:a16="http://schemas.microsoft.com/office/drawing/2014/main" id="{6EF50111-18D9-476C-9A4D-5DEA4067DC1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63" name="Straight Connector 1662">
              <a:extLst>
                <a:ext uri="{FF2B5EF4-FFF2-40B4-BE49-F238E27FC236}">
                  <a16:creationId xmlns:a16="http://schemas.microsoft.com/office/drawing/2014/main" id="{4B2F6042-8B59-4446-AD2B-61C814815FD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4" name="Straight Connector 1663">
              <a:extLst>
                <a:ext uri="{FF2B5EF4-FFF2-40B4-BE49-F238E27FC236}">
                  <a16:creationId xmlns:a16="http://schemas.microsoft.com/office/drawing/2014/main" id="{B8A1CC95-E273-48FF-A8E7-CEC42492F2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5" name="Arc 1664">
              <a:extLst>
                <a:ext uri="{FF2B5EF4-FFF2-40B4-BE49-F238E27FC236}">
                  <a16:creationId xmlns:a16="http://schemas.microsoft.com/office/drawing/2014/main" id="{546BBA3D-44BF-4DED-8115-5A97E37202E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6" name="Arc 1665">
              <a:extLst>
                <a:ext uri="{FF2B5EF4-FFF2-40B4-BE49-F238E27FC236}">
                  <a16:creationId xmlns:a16="http://schemas.microsoft.com/office/drawing/2014/main" id="{63443B1C-BD8F-47B4-B0B3-9912FE65EA3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7" name="Arc 1666">
              <a:extLst>
                <a:ext uri="{FF2B5EF4-FFF2-40B4-BE49-F238E27FC236}">
                  <a16:creationId xmlns:a16="http://schemas.microsoft.com/office/drawing/2014/main" id="{C4FC51A2-56BF-4467-A63C-C8FD2F177DB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8" name="Arc 1667">
              <a:extLst>
                <a:ext uri="{FF2B5EF4-FFF2-40B4-BE49-F238E27FC236}">
                  <a16:creationId xmlns:a16="http://schemas.microsoft.com/office/drawing/2014/main" id="{9A246563-AC1B-49A0-820C-892341A957F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9" name="Arc 1668">
              <a:extLst>
                <a:ext uri="{FF2B5EF4-FFF2-40B4-BE49-F238E27FC236}">
                  <a16:creationId xmlns:a16="http://schemas.microsoft.com/office/drawing/2014/main" id="{AD40ED8E-5CB4-4DA2-BE68-130D7272DD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0" name="Arc 1669">
              <a:extLst>
                <a:ext uri="{FF2B5EF4-FFF2-40B4-BE49-F238E27FC236}">
                  <a16:creationId xmlns:a16="http://schemas.microsoft.com/office/drawing/2014/main" id="{CF7B765A-BE13-4BD2-A58F-843942669DC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1" name="Oval 1670">
              <a:extLst>
                <a:ext uri="{FF2B5EF4-FFF2-40B4-BE49-F238E27FC236}">
                  <a16:creationId xmlns:a16="http://schemas.microsoft.com/office/drawing/2014/main" id="{695BFEC0-94EA-4AE6-AA28-8BDDC24251E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2" name="Arc 1671">
              <a:extLst>
                <a:ext uri="{FF2B5EF4-FFF2-40B4-BE49-F238E27FC236}">
                  <a16:creationId xmlns:a16="http://schemas.microsoft.com/office/drawing/2014/main" id="{4507E532-0B44-4F63-9527-8EF1CED3DEA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3" name="Arc 1672">
              <a:extLst>
                <a:ext uri="{FF2B5EF4-FFF2-40B4-BE49-F238E27FC236}">
                  <a16:creationId xmlns:a16="http://schemas.microsoft.com/office/drawing/2014/main" id="{EC75DC17-5C58-4CE1-B59A-28621A3ED24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74" name="Straight Connector 1673">
              <a:extLst>
                <a:ext uri="{FF2B5EF4-FFF2-40B4-BE49-F238E27FC236}">
                  <a16:creationId xmlns:a16="http://schemas.microsoft.com/office/drawing/2014/main" id="{1D33C38B-A7D0-4D0E-BC15-604EA3D1E2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5" name="Group 1674">
            <a:extLst>
              <a:ext uri="{FF2B5EF4-FFF2-40B4-BE49-F238E27FC236}">
                <a16:creationId xmlns:a16="http://schemas.microsoft.com/office/drawing/2014/main" id="{53A6284D-D208-4D7B-989D-A25C11F781DA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676" name="Arc 1675">
              <a:extLst>
                <a:ext uri="{FF2B5EF4-FFF2-40B4-BE49-F238E27FC236}">
                  <a16:creationId xmlns:a16="http://schemas.microsoft.com/office/drawing/2014/main" id="{9B5C8672-EE88-4976-AF28-23DD438BD35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7" name="Isosceles Triangle 1676">
              <a:extLst>
                <a:ext uri="{FF2B5EF4-FFF2-40B4-BE49-F238E27FC236}">
                  <a16:creationId xmlns:a16="http://schemas.microsoft.com/office/drawing/2014/main" id="{D92B1D81-523C-4529-A634-8E9A7831129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78" name="Straight Connector 1677">
              <a:extLst>
                <a:ext uri="{FF2B5EF4-FFF2-40B4-BE49-F238E27FC236}">
                  <a16:creationId xmlns:a16="http://schemas.microsoft.com/office/drawing/2014/main" id="{E026B38A-8DBF-473E-905A-BDDF9DA3B00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9" name="Straight Connector 1678">
              <a:extLst>
                <a:ext uri="{FF2B5EF4-FFF2-40B4-BE49-F238E27FC236}">
                  <a16:creationId xmlns:a16="http://schemas.microsoft.com/office/drawing/2014/main" id="{76373D49-F783-4510-A3D8-DD88689C53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0" name="Arc 1679">
              <a:extLst>
                <a:ext uri="{FF2B5EF4-FFF2-40B4-BE49-F238E27FC236}">
                  <a16:creationId xmlns:a16="http://schemas.microsoft.com/office/drawing/2014/main" id="{11C9571F-54F7-4312-B047-06C5E4A5EBF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1" name="Arc 1680">
              <a:extLst>
                <a:ext uri="{FF2B5EF4-FFF2-40B4-BE49-F238E27FC236}">
                  <a16:creationId xmlns:a16="http://schemas.microsoft.com/office/drawing/2014/main" id="{4783A766-CD1D-4540-92A5-6FBD8F0442C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2" name="Arc 1681">
              <a:extLst>
                <a:ext uri="{FF2B5EF4-FFF2-40B4-BE49-F238E27FC236}">
                  <a16:creationId xmlns:a16="http://schemas.microsoft.com/office/drawing/2014/main" id="{9DBCA5D2-5456-4F36-B430-8480F8DA9D8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3" name="Arc 1682">
              <a:extLst>
                <a:ext uri="{FF2B5EF4-FFF2-40B4-BE49-F238E27FC236}">
                  <a16:creationId xmlns:a16="http://schemas.microsoft.com/office/drawing/2014/main" id="{141AAF10-DD4E-4FEB-BD38-E7CA59D9581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4" name="Arc 1683">
              <a:extLst>
                <a:ext uri="{FF2B5EF4-FFF2-40B4-BE49-F238E27FC236}">
                  <a16:creationId xmlns:a16="http://schemas.microsoft.com/office/drawing/2014/main" id="{8BFDA282-2ABC-4636-834B-A9D638FDEAE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5" name="Arc 1684">
              <a:extLst>
                <a:ext uri="{FF2B5EF4-FFF2-40B4-BE49-F238E27FC236}">
                  <a16:creationId xmlns:a16="http://schemas.microsoft.com/office/drawing/2014/main" id="{CED6546E-20FD-4367-9191-D0CB699C906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6" name="Oval 1685">
              <a:extLst>
                <a:ext uri="{FF2B5EF4-FFF2-40B4-BE49-F238E27FC236}">
                  <a16:creationId xmlns:a16="http://schemas.microsoft.com/office/drawing/2014/main" id="{1C967E97-059B-45A7-A05D-E2AFA92871A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7" name="Arc 1686">
              <a:extLst>
                <a:ext uri="{FF2B5EF4-FFF2-40B4-BE49-F238E27FC236}">
                  <a16:creationId xmlns:a16="http://schemas.microsoft.com/office/drawing/2014/main" id="{1B4BE6AC-8330-45BC-B96C-C2DA3E8BD05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8" name="Arc 1687">
              <a:extLst>
                <a:ext uri="{FF2B5EF4-FFF2-40B4-BE49-F238E27FC236}">
                  <a16:creationId xmlns:a16="http://schemas.microsoft.com/office/drawing/2014/main" id="{6CDCBE6D-CB5A-4D6A-BB09-8E972EDD042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689" name="Straight Connector 1688">
              <a:extLst>
                <a:ext uri="{FF2B5EF4-FFF2-40B4-BE49-F238E27FC236}">
                  <a16:creationId xmlns:a16="http://schemas.microsoft.com/office/drawing/2014/main" id="{E217AE17-45C5-4B06-98B1-A4CB0764FFD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0" name="Group 1689">
            <a:extLst>
              <a:ext uri="{FF2B5EF4-FFF2-40B4-BE49-F238E27FC236}">
                <a16:creationId xmlns:a16="http://schemas.microsoft.com/office/drawing/2014/main" id="{2578744C-C393-4019-A7F6-E06224BE47C4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691" name="Arc 1690">
              <a:extLst>
                <a:ext uri="{FF2B5EF4-FFF2-40B4-BE49-F238E27FC236}">
                  <a16:creationId xmlns:a16="http://schemas.microsoft.com/office/drawing/2014/main" id="{930B32F2-7F6A-4159-8F2B-1E7C5632F4F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2" name="Isosceles Triangle 1691">
              <a:extLst>
                <a:ext uri="{FF2B5EF4-FFF2-40B4-BE49-F238E27FC236}">
                  <a16:creationId xmlns:a16="http://schemas.microsoft.com/office/drawing/2014/main" id="{4C8D051E-AF75-4CAC-A4B9-AF3189F9FAD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93" name="Straight Connector 1692">
              <a:extLst>
                <a:ext uri="{FF2B5EF4-FFF2-40B4-BE49-F238E27FC236}">
                  <a16:creationId xmlns:a16="http://schemas.microsoft.com/office/drawing/2014/main" id="{A902556F-51AB-4CDF-BE2B-A5ED6FED034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4" name="Straight Connector 1693">
              <a:extLst>
                <a:ext uri="{FF2B5EF4-FFF2-40B4-BE49-F238E27FC236}">
                  <a16:creationId xmlns:a16="http://schemas.microsoft.com/office/drawing/2014/main" id="{C2375D73-5FED-4090-9F00-14FCB5D10B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5" name="Arc 1694">
              <a:extLst>
                <a:ext uri="{FF2B5EF4-FFF2-40B4-BE49-F238E27FC236}">
                  <a16:creationId xmlns:a16="http://schemas.microsoft.com/office/drawing/2014/main" id="{3751D986-4E66-451C-9E1E-6DA60DCDB57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6" name="Arc 1695">
              <a:extLst>
                <a:ext uri="{FF2B5EF4-FFF2-40B4-BE49-F238E27FC236}">
                  <a16:creationId xmlns:a16="http://schemas.microsoft.com/office/drawing/2014/main" id="{3BB052A5-946F-45D8-9E95-93A67CAC3AC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7" name="Arc 1696">
              <a:extLst>
                <a:ext uri="{FF2B5EF4-FFF2-40B4-BE49-F238E27FC236}">
                  <a16:creationId xmlns:a16="http://schemas.microsoft.com/office/drawing/2014/main" id="{07858D77-AA1A-4067-9263-F142475E24A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8" name="Arc 1697">
              <a:extLst>
                <a:ext uri="{FF2B5EF4-FFF2-40B4-BE49-F238E27FC236}">
                  <a16:creationId xmlns:a16="http://schemas.microsoft.com/office/drawing/2014/main" id="{2D8F5B5B-56D1-4731-BDD0-5348A372F5E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9" name="Arc 1698">
              <a:extLst>
                <a:ext uri="{FF2B5EF4-FFF2-40B4-BE49-F238E27FC236}">
                  <a16:creationId xmlns:a16="http://schemas.microsoft.com/office/drawing/2014/main" id="{19F609A9-9239-4C88-8EFC-178D321817F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0" name="Arc 1699">
              <a:extLst>
                <a:ext uri="{FF2B5EF4-FFF2-40B4-BE49-F238E27FC236}">
                  <a16:creationId xmlns:a16="http://schemas.microsoft.com/office/drawing/2014/main" id="{68D9C06C-0466-43CF-8F8E-988203286E2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1" name="Oval 1700">
              <a:extLst>
                <a:ext uri="{FF2B5EF4-FFF2-40B4-BE49-F238E27FC236}">
                  <a16:creationId xmlns:a16="http://schemas.microsoft.com/office/drawing/2014/main" id="{F6EF4C05-7275-4994-A100-9DF081C4B19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2" name="Arc 1701">
              <a:extLst>
                <a:ext uri="{FF2B5EF4-FFF2-40B4-BE49-F238E27FC236}">
                  <a16:creationId xmlns:a16="http://schemas.microsoft.com/office/drawing/2014/main" id="{4D205F78-7665-485B-8199-8EC28C97B2C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3" name="Arc 1702">
              <a:extLst>
                <a:ext uri="{FF2B5EF4-FFF2-40B4-BE49-F238E27FC236}">
                  <a16:creationId xmlns:a16="http://schemas.microsoft.com/office/drawing/2014/main" id="{9A59C801-B680-4040-A878-9B67595D7BD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04" name="Straight Connector 1703">
              <a:extLst>
                <a:ext uri="{FF2B5EF4-FFF2-40B4-BE49-F238E27FC236}">
                  <a16:creationId xmlns:a16="http://schemas.microsoft.com/office/drawing/2014/main" id="{EA20D9CE-4463-428D-9E07-89CD66DF1AE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05" name="Group 1704">
            <a:extLst>
              <a:ext uri="{FF2B5EF4-FFF2-40B4-BE49-F238E27FC236}">
                <a16:creationId xmlns:a16="http://schemas.microsoft.com/office/drawing/2014/main" id="{0FDAB3F4-0F18-45AE-A266-233F49F6EA76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706" name="Arc 1705">
              <a:extLst>
                <a:ext uri="{FF2B5EF4-FFF2-40B4-BE49-F238E27FC236}">
                  <a16:creationId xmlns:a16="http://schemas.microsoft.com/office/drawing/2014/main" id="{680276C0-E004-442C-9232-A70B4E22718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7" name="Isosceles Triangle 1706">
              <a:extLst>
                <a:ext uri="{FF2B5EF4-FFF2-40B4-BE49-F238E27FC236}">
                  <a16:creationId xmlns:a16="http://schemas.microsoft.com/office/drawing/2014/main" id="{2316AAEB-1FAD-465D-850A-068EAF52358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08" name="Straight Connector 1707">
              <a:extLst>
                <a:ext uri="{FF2B5EF4-FFF2-40B4-BE49-F238E27FC236}">
                  <a16:creationId xmlns:a16="http://schemas.microsoft.com/office/drawing/2014/main" id="{5319E5CB-A313-46F0-9847-AE6C8F2D3F5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Straight Connector 1708">
              <a:extLst>
                <a:ext uri="{FF2B5EF4-FFF2-40B4-BE49-F238E27FC236}">
                  <a16:creationId xmlns:a16="http://schemas.microsoft.com/office/drawing/2014/main" id="{DC6930BE-6D5A-4C97-BB8F-F2F873FAA1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0" name="Arc 1709">
              <a:extLst>
                <a:ext uri="{FF2B5EF4-FFF2-40B4-BE49-F238E27FC236}">
                  <a16:creationId xmlns:a16="http://schemas.microsoft.com/office/drawing/2014/main" id="{6955D505-57E7-491F-9820-B92179A4B5E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1" name="Arc 1710">
              <a:extLst>
                <a:ext uri="{FF2B5EF4-FFF2-40B4-BE49-F238E27FC236}">
                  <a16:creationId xmlns:a16="http://schemas.microsoft.com/office/drawing/2014/main" id="{1A2D6583-B837-430A-9A47-76EF0699641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2" name="Arc 1711">
              <a:extLst>
                <a:ext uri="{FF2B5EF4-FFF2-40B4-BE49-F238E27FC236}">
                  <a16:creationId xmlns:a16="http://schemas.microsoft.com/office/drawing/2014/main" id="{15ECB293-343C-4294-8C29-21E05FF5839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3" name="Arc 1712">
              <a:extLst>
                <a:ext uri="{FF2B5EF4-FFF2-40B4-BE49-F238E27FC236}">
                  <a16:creationId xmlns:a16="http://schemas.microsoft.com/office/drawing/2014/main" id="{0CD7CFB6-6EB6-42E9-B7CE-2771459C694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4" name="Arc 1713">
              <a:extLst>
                <a:ext uri="{FF2B5EF4-FFF2-40B4-BE49-F238E27FC236}">
                  <a16:creationId xmlns:a16="http://schemas.microsoft.com/office/drawing/2014/main" id="{715F0CDB-1A0D-4517-BBFE-C42397DEAF1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5" name="Arc 1714">
              <a:extLst>
                <a:ext uri="{FF2B5EF4-FFF2-40B4-BE49-F238E27FC236}">
                  <a16:creationId xmlns:a16="http://schemas.microsoft.com/office/drawing/2014/main" id="{6074F168-5987-4FE4-9E52-1589E4925A4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6" name="Oval 1715">
              <a:extLst>
                <a:ext uri="{FF2B5EF4-FFF2-40B4-BE49-F238E27FC236}">
                  <a16:creationId xmlns:a16="http://schemas.microsoft.com/office/drawing/2014/main" id="{C7F31EE3-87B8-431D-9C24-DCC86251F43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7" name="Arc 1716">
              <a:extLst>
                <a:ext uri="{FF2B5EF4-FFF2-40B4-BE49-F238E27FC236}">
                  <a16:creationId xmlns:a16="http://schemas.microsoft.com/office/drawing/2014/main" id="{BA75AD61-0E4A-4F61-B513-091E917AF23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8" name="Arc 1717">
              <a:extLst>
                <a:ext uri="{FF2B5EF4-FFF2-40B4-BE49-F238E27FC236}">
                  <a16:creationId xmlns:a16="http://schemas.microsoft.com/office/drawing/2014/main" id="{28C73176-6C51-4307-8AEB-DCC18657249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19" name="Straight Connector 1718">
              <a:extLst>
                <a:ext uri="{FF2B5EF4-FFF2-40B4-BE49-F238E27FC236}">
                  <a16:creationId xmlns:a16="http://schemas.microsoft.com/office/drawing/2014/main" id="{9B9489F0-B71C-4BEE-A2A2-42250FA8DCA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0" name="Group 1719">
            <a:extLst>
              <a:ext uri="{FF2B5EF4-FFF2-40B4-BE49-F238E27FC236}">
                <a16:creationId xmlns:a16="http://schemas.microsoft.com/office/drawing/2014/main" id="{A4FFF547-C8AB-400D-AC01-E584CC3C7C49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721" name="Arc 1720">
              <a:extLst>
                <a:ext uri="{FF2B5EF4-FFF2-40B4-BE49-F238E27FC236}">
                  <a16:creationId xmlns:a16="http://schemas.microsoft.com/office/drawing/2014/main" id="{1A8F0A0E-3F77-4F94-A652-DC962303B8E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2" name="Isosceles Triangle 1721">
              <a:extLst>
                <a:ext uri="{FF2B5EF4-FFF2-40B4-BE49-F238E27FC236}">
                  <a16:creationId xmlns:a16="http://schemas.microsoft.com/office/drawing/2014/main" id="{975FFA5B-9560-4E3E-8341-0F5E95C948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23" name="Straight Connector 1722">
              <a:extLst>
                <a:ext uri="{FF2B5EF4-FFF2-40B4-BE49-F238E27FC236}">
                  <a16:creationId xmlns:a16="http://schemas.microsoft.com/office/drawing/2014/main" id="{26C6E9E1-3791-474C-89C9-DD81D57BF71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Straight Connector 1723">
              <a:extLst>
                <a:ext uri="{FF2B5EF4-FFF2-40B4-BE49-F238E27FC236}">
                  <a16:creationId xmlns:a16="http://schemas.microsoft.com/office/drawing/2014/main" id="{4AFDC76E-1654-4B4F-8064-B202D04A71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5" name="Arc 1724">
              <a:extLst>
                <a:ext uri="{FF2B5EF4-FFF2-40B4-BE49-F238E27FC236}">
                  <a16:creationId xmlns:a16="http://schemas.microsoft.com/office/drawing/2014/main" id="{6FB5A20C-A09D-47A9-AD88-40D341D0C31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6" name="Arc 1725">
              <a:extLst>
                <a:ext uri="{FF2B5EF4-FFF2-40B4-BE49-F238E27FC236}">
                  <a16:creationId xmlns:a16="http://schemas.microsoft.com/office/drawing/2014/main" id="{8EB2F2DA-0634-4E4B-B2E4-E17C44D44FB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7" name="Arc 1726">
              <a:extLst>
                <a:ext uri="{FF2B5EF4-FFF2-40B4-BE49-F238E27FC236}">
                  <a16:creationId xmlns:a16="http://schemas.microsoft.com/office/drawing/2014/main" id="{D4947962-0CF5-41DA-8987-C76FE64B67F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8" name="Arc 1727">
              <a:extLst>
                <a:ext uri="{FF2B5EF4-FFF2-40B4-BE49-F238E27FC236}">
                  <a16:creationId xmlns:a16="http://schemas.microsoft.com/office/drawing/2014/main" id="{A6FACCAD-EE8C-4D48-AD49-6A090E96869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9" name="Arc 1728">
              <a:extLst>
                <a:ext uri="{FF2B5EF4-FFF2-40B4-BE49-F238E27FC236}">
                  <a16:creationId xmlns:a16="http://schemas.microsoft.com/office/drawing/2014/main" id="{C536174B-B8C8-46D1-AEFE-EA86C16F93D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0" name="Arc 1729">
              <a:extLst>
                <a:ext uri="{FF2B5EF4-FFF2-40B4-BE49-F238E27FC236}">
                  <a16:creationId xmlns:a16="http://schemas.microsoft.com/office/drawing/2014/main" id="{93CB3761-39A9-4E44-AFD6-7F8E1FAE2DD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1" name="Oval 1730">
              <a:extLst>
                <a:ext uri="{FF2B5EF4-FFF2-40B4-BE49-F238E27FC236}">
                  <a16:creationId xmlns:a16="http://schemas.microsoft.com/office/drawing/2014/main" id="{7F4F59DE-778D-4F20-B1D6-563A9221A74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2" name="Arc 1731">
              <a:extLst>
                <a:ext uri="{FF2B5EF4-FFF2-40B4-BE49-F238E27FC236}">
                  <a16:creationId xmlns:a16="http://schemas.microsoft.com/office/drawing/2014/main" id="{E8892D09-F801-4AC9-A673-A821F966C3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3" name="Arc 1732">
              <a:extLst>
                <a:ext uri="{FF2B5EF4-FFF2-40B4-BE49-F238E27FC236}">
                  <a16:creationId xmlns:a16="http://schemas.microsoft.com/office/drawing/2014/main" id="{BF774EB4-6FA1-4458-BDF8-2FF91B4341E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34" name="Straight Connector 1733">
              <a:extLst>
                <a:ext uri="{FF2B5EF4-FFF2-40B4-BE49-F238E27FC236}">
                  <a16:creationId xmlns:a16="http://schemas.microsoft.com/office/drawing/2014/main" id="{79D3FE03-C1D9-4E6F-81BB-7696CA0109A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35" name="Group 1734">
            <a:extLst>
              <a:ext uri="{FF2B5EF4-FFF2-40B4-BE49-F238E27FC236}">
                <a16:creationId xmlns:a16="http://schemas.microsoft.com/office/drawing/2014/main" id="{9D34FED3-4A6B-494A-97FD-77644E0FF60A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736" name="Arc 1735">
              <a:extLst>
                <a:ext uri="{FF2B5EF4-FFF2-40B4-BE49-F238E27FC236}">
                  <a16:creationId xmlns:a16="http://schemas.microsoft.com/office/drawing/2014/main" id="{5B32E05B-738C-49C9-A244-1965EFD0A13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7" name="Isosceles Triangle 1736">
              <a:extLst>
                <a:ext uri="{FF2B5EF4-FFF2-40B4-BE49-F238E27FC236}">
                  <a16:creationId xmlns:a16="http://schemas.microsoft.com/office/drawing/2014/main" id="{19115681-968C-4EB5-86D6-C9663BE35E1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38" name="Straight Connector 1737">
              <a:extLst>
                <a:ext uri="{FF2B5EF4-FFF2-40B4-BE49-F238E27FC236}">
                  <a16:creationId xmlns:a16="http://schemas.microsoft.com/office/drawing/2014/main" id="{8A8C6EFD-D7D6-4BF5-B441-3EF2C21DF42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9" name="Straight Connector 1738">
              <a:extLst>
                <a:ext uri="{FF2B5EF4-FFF2-40B4-BE49-F238E27FC236}">
                  <a16:creationId xmlns:a16="http://schemas.microsoft.com/office/drawing/2014/main" id="{EEAC1562-A477-46F8-935B-9DA5DAE39B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0" name="Arc 1739">
              <a:extLst>
                <a:ext uri="{FF2B5EF4-FFF2-40B4-BE49-F238E27FC236}">
                  <a16:creationId xmlns:a16="http://schemas.microsoft.com/office/drawing/2014/main" id="{D61413FA-CD09-41AA-B7CC-2DC2B55B19A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1" name="Arc 1740">
              <a:extLst>
                <a:ext uri="{FF2B5EF4-FFF2-40B4-BE49-F238E27FC236}">
                  <a16:creationId xmlns:a16="http://schemas.microsoft.com/office/drawing/2014/main" id="{1E47159C-A34A-4B2A-98B5-F098ABFA0E3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2" name="Arc 1741">
              <a:extLst>
                <a:ext uri="{FF2B5EF4-FFF2-40B4-BE49-F238E27FC236}">
                  <a16:creationId xmlns:a16="http://schemas.microsoft.com/office/drawing/2014/main" id="{119602F2-9A52-4DD4-A045-5082DD1FD13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3" name="Arc 1742">
              <a:extLst>
                <a:ext uri="{FF2B5EF4-FFF2-40B4-BE49-F238E27FC236}">
                  <a16:creationId xmlns:a16="http://schemas.microsoft.com/office/drawing/2014/main" id="{CEDE6F90-97A9-4592-AF6B-F6AA823AA2E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4" name="Arc 1743">
              <a:extLst>
                <a:ext uri="{FF2B5EF4-FFF2-40B4-BE49-F238E27FC236}">
                  <a16:creationId xmlns:a16="http://schemas.microsoft.com/office/drawing/2014/main" id="{04971FA6-E1FF-4392-9081-804BA85991D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5" name="Arc 1744">
              <a:extLst>
                <a:ext uri="{FF2B5EF4-FFF2-40B4-BE49-F238E27FC236}">
                  <a16:creationId xmlns:a16="http://schemas.microsoft.com/office/drawing/2014/main" id="{03270E83-DB89-464B-B1C9-C9E1CFEA39B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6" name="Oval 1745">
              <a:extLst>
                <a:ext uri="{FF2B5EF4-FFF2-40B4-BE49-F238E27FC236}">
                  <a16:creationId xmlns:a16="http://schemas.microsoft.com/office/drawing/2014/main" id="{9F8D21F0-2793-4D8C-849E-7B0FD10903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7" name="Arc 1746">
              <a:extLst>
                <a:ext uri="{FF2B5EF4-FFF2-40B4-BE49-F238E27FC236}">
                  <a16:creationId xmlns:a16="http://schemas.microsoft.com/office/drawing/2014/main" id="{D76CE76D-0B9A-48B6-BCFC-88B12B75395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8" name="Arc 1747">
              <a:extLst>
                <a:ext uri="{FF2B5EF4-FFF2-40B4-BE49-F238E27FC236}">
                  <a16:creationId xmlns:a16="http://schemas.microsoft.com/office/drawing/2014/main" id="{2346BE9C-03E6-4E2D-B999-362ECF76F83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49" name="Straight Connector 1748">
              <a:extLst>
                <a:ext uri="{FF2B5EF4-FFF2-40B4-BE49-F238E27FC236}">
                  <a16:creationId xmlns:a16="http://schemas.microsoft.com/office/drawing/2014/main" id="{B00AB046-8C2E-4AD7-8C4A-88E0EA911D3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50" name="Group 1749">
            <a:extLst>
              <a:ext uri="{FF2B5EF4-FFF2-40B4-BE49-F238E27FC236}">
                <a16:creationId xmlns:a16="http://schemas.microsoft.com/office/drawing/2014/main" id="{8EF936E8-4D26-4D4C-957B-031EC9AFF91E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751" name="Arc 1750">
              <a:extLst>
                <a:ext uri="{FF2B5EF4-FFF2-40B4-BE49-F238E27FC236}">
                  <a16:creationId xmlns:a16="http://schemas.microsoft.com/office/drawing/2014/main" id="{E8D4D92E-D517-4489-B5B9-66A11F13A69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2" name="Isosceles Triangle 1751">
              <a:extLst>
                <a:ext uri="{FF2B5EF4-FFF2-40B4-BE49-F238E27FC236}">
                  <a16:creationId xmlns:a16="http://schemas.microsoft.com/office/drawing/2014/main" id="{F0388FC1-7317-49A2-AB7B-C6DB1EC7705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53" name="Straight Connector 1752">
              <a:extLst>
                <a:ext uri="{FF2B5EF4-FFF2-40B4-BE49-F238E27FC236}">
                  <a16:creationId xmlns:a16="http://schemas.microsoft.com/office/drawing/2014/main" id="{DB46C95D-27D7-4A4F-836D-4324D2216B9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4" name="Straight Connector 1753">
              <a:extLst>
                <a:ext uri="{FF2B5EF4-FFF2-40B4-BE49-F238E27FC236}">
                  <a16:creationId xmlns:a16="http://schemas.microsoft.com/office/drawing/2014/main" id="{35C3AB05-369E-4D0D-B7D1-A33D015844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5" name="Arc 1754">
              <a:extLst>
                <a:ext uri="{FF2B5EF4-FFF2-40B4-BE49-F238E27FC236}">
                  <a16:creationId xmlns:a16="http://schemas.microsoft.com/office/drawing/2014/main" id="{1958F7D2-E27B-4017-A9BF-0593F688B71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6" name="Arc 1755">
              <a:extLst>
                <a:ext uri="{FF2B5EF4-FFF2-40B4-BE49-F238E27FC236}">
                  <a16:creationId xmlns:a16="http://schemas.microsoft.com/office/drawing/2014/main" id="{30FC72A7-27F4-40C6-98B3-B81845DD36D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7" name="Arc 1756">
              <a:extLst>
                <a:ext uri="{FF2B5EF4-FFF2-40B4-BE49-F238E27FC236}">
                  <a16:creationId xmlns:a16="http://schemas.microsoft.com/office/drawing/2014/main" id="{AA0F938F-63A5-4865-A082-729D6FCFE74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8" name="Arc 1757">
              <a:extLst>
                <a:ext uri="{FF2B5EF4-FFF2-40B4-BE49-F238E27FC236}">
                  <a16:creationId xmlns:a16="http://schemas.microsoft.com/office/drawing/2014/main" id="{AA4ADCBE-8FCE-48E8-9BE8-61DC0380DFE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9" name="Arc 1758">
              <a:extLst>
                <a:ext uri="{FF2B5EF4-FFF2-40B4-BE49-F238E27FC236}">
                  <a16:creationId xmlns:a16="http://schemas.microsoft.com/office/drawing/2014/main" id="{BC597E01-C39D-4C61-9827-36A09D73771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0" name="Arc 1759">
              <a:extLst>
                <a:ext uri="{FF2B5EF4-FFF2-40B4-BE49-F238E27FC236}">
                  <a16:creationId xmlns:a16="http://schemas.microsoft.com/office/drawing/2014/main" id="{D8334CB7-D287-4816-968B-A2AC07C4452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1" name="Oval 1760">
              <a:extLst>
                <a:ext uri="{FF2B5EF4-FFF2-40B4-BE49-F238E27FC236}">
                  <a16:creationId xmlns:a16="http://schemas.microsoft.com/office/drawing/2014/main" id="{D0421113-8047-4F5C-8CD2-E893D7703AF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2" name="Arc 1761">
              <a:extLst>
                <a:ext uri="{FF2B5EF4-FFF2-40B4-BE49-F238E27FC236}">
                  <a16:creationId xmlns:a16="http://schemas.microsoft.com/office/drawing/2014/main" id="{F4A327A6-5B39-4005-BCAA-5BFFD0FA1A4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3" name="Arc 1762">
              <a:extLst>
                <a:ext uri="{FF2B5EF4-FFF2-40B4-BE49-F238E27FC236}">
                  <a16:creationId xmlns:a16="http://schemas.microsoft.com/office/drawing/2014/main" id="{D3AF06D3-A912-4233-AA3D-F46C0577A88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64" name="Straight Connector 1763">
              <a:extLst>
                <a:ext uri="{FF2B5EF4-FFF2-40B4-BE49-F238E27FC236}">
                  <a16:creationId xmlns:a16="http://schemas.microsoft.com/office/drawing/2014/main" id="{E45AC408-2313-4780-9D78-3C4980341B0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65" name="Group 1764">
            <a:extLst>
              <a:ext uri="{FF2B5EF4-FFF2-40B4-BE49-F238E27FC236}">
                <a16:creationId xmlns:a16="http://schemas.microsoft.com/office/drawing/2014/main" id="{01BDE4A1-2ABF-4672-80EF-D2FBC3C25616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766" name="Arc 1765">
              <a:extLst>
                <a:ext uri="{FF2B5EF4-FFF2-40B4-BE49-F238E27FC236}">
                  <a16:creationId xmlns:a16="http://schemas.microsoft.com/office/drawing/2014/main" id="{A8C7374D-94FF-4AE0-B47D-43B383DCB75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7" name="Isosceles Triangle 1766">
              <a:extLst>
                <a:ext uri="{FF2B5EF4-FFF2-40B4-BE49-F238E27FC236}">
                  <a16:creationId xmlns:a16="http://schemas.microsoft.com/office/drawing/2014/main" id="{DFB871B6-5E81-4618-A332-28F7B3268E2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68" name="Straight Connector 1767">
              <a:extLst>
                <a:ext uri="{FF2B5EF4-FFF2-40B4-BE49-F238E27FC236}">
                  <a16:creationId xmlns:a16="http://schemas.microsoft.com/office/drawing/2014/main" id="{AF17D2F7-4638-420E-911C-CE0827B3C91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9" name="Straight Connector 1768">
              <a:extLst>
                <a:ext uri="{FF2B5EF4-FFF2-40B4-BE49-F238E27FC236}">
                  <a16:creationId xmlns:a16="http://schemas.microsoft.com/office/drawing/2014/main" id="{C855F373-4FCE-43E4-B3E5-ACE0F17D50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0" name="Arc 1769">
              <a:extLst>
                <a:ext uri="{FF2B5EF4-FFF2-40B4-BE49-F238E27FC236}">
                  <a16:creationId xmlns:a16="http://schemas.microsoft.com/office/drawing/2014/main" id="{5CA5DC86-139C-4662-BC5C-290B1213BD8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1" name="Arc 1770">
              <a:extLst>
                <a:ext uri="{FF2B5EF4-FFF2-40B4-BE49-F238E27FC236}">
                  <a16:creationId xmlns:a16="http://schemas.microsoft.com/office/drawing/2014/main" id="{D8208E82-3D9E-4A97-957D-C2C37982129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2" name="Arc 1771">
              <a:extLst>
                <a:ext uri="{FF2B5EF4-FFF2-40B4-BE49-F238E27FC236}">
                  <a16:creationId xmlns:a16="http://schemas.microsoft.com/office/drawing/2014/main" id="{6FB2337F-3EDA-450A-A214-65B1A43D7AA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3" name="Arc 1772">
              <a:extLst>
                <a:ext uri="{FF2B5EF4-FFF2-40B4-BE49-F238E27FC236}">
                  <a16:creationId xmlns:a16="http://schemas.microsoft.com/office/drawing/2014/main" id="{9FA30158-15AD-4CF9-92F2-D4CF9FFFD9F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4" name="Arc 1773">
              <a:extLst>
                <a:ext uri="{FF2B5EF4-FFF2-40B4-BE49-F238E27FC236}">
                  <a16:creationId xmlns:a16="http://schemas.microsoft.com/office/drawing/2014/main" id="{2681FC7E-3CAF-4F68-9C62-810D4027EAE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5" name="Arc 1774">
              <a:extLst>
                <a:ext uri="{FF2B5EF4-FFF2-40B4-BE49-F238E27FC236}">
                  <a16:creationId xmlns:a16="http://schemas.microsoft.com/office/drawing/2014/main" id="{06BA6088-1F69-429C-ABEC-A3489199346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6" name="Oval 1775">
              <a:extLst>
                <a:ext uri="{FF2B5EF4-FFF2-40B4-BE49-F238E27FC236}">
                  <a16:creationId xmlns:a16="http://schemas.microsoft.com/office/drawing/2014/main" id="{6ADBB293-3FAA-45D8-859D-D06E5BB4539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7" name="Arc 1776">
              <a:extLst>
                <a:ext uri="{FF2B5EF4-FFF2-40B4-BE49-F238E27FC236}">
                  <a16:creationId xmlns:a16="http://schemas.microsoft.com/office/drawing/2014/main" id="{73537ACA-E5D5-4681-83D6-ADBE0ED00A5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8" name="Arc 1777">
              <a:extLst>
                <a:ext uri="{FF2B5EF4-FFF2-40B4-BE49-F238E27FC236}">
                  <a16:creationId xmlns:a16="http://schemas.microsoft.com/office/drawing/2014/main" id="{041EB4D3-3CF1-4C56-86F5-BC0008625DF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79" name="Straight Connector 1778">
              <a:extLst>
                <a:ext uri="{FF2B5EF4-FFF2-40B4-BE49-F238E27FC236}">
                  <a16:creationId xmlns:a16="http://schemas.microsoft.com/office/drawing/2014/main" id="{86EE836A-DFA4-4337-9D50-0A36FCEFA71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80" name="Group 1779">
            <a:extLst>
              <a:ext uri="{FF2B5EF4-FFF2-40B4-BE49-F238E27FC236}">
                <a16:creationId xmlns:a16="http://schemas.microsoft.com/office/drawing/2014/main" id="{014AE041-0FD2-45C2-9EE9-AF09205C0E5E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781" name="Arc 1780">
              <a:extLst>
                <a:ext uri="{FF2B5EF4-FFF2-40B4-BE49-F238E27FC236}">
                  <a16:creationId xmlns:a16="http://schemas.microsoft.com/office/drawing/2014/main" id="{EAC96DFF-B2FC-42F9-AC6C-7A67A6D3E77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2" name="Isosceles Triangle 1781">
              <a:extLst>
                <a:ext uri="{FF2B5EF4-FFF2-40B4-BE49-F238E27FC236}">
                  <a16:creationId xmlns:a16="http://schemas.microsoft.com/office/drawing/2014/main" id="{28BFFF48-A3BA-440E-BBB7-A44560A616C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83" name="Straight Connector 1782">
              <a:extLst>
                <a:ext uri="{FF2B5EF4-FFF2-40B4-BE49-F238E27FC236}">
                  <a16:creationId xmlns:a16="http://schemas.microsoft.com/office/drawing/2014/main" id="{9565A24C-DF27-4177-B6F0-BED67ADE8CF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4" name="Straight Connector 1783">
              <a:extLst>
                <a:ext uri="{FF2B5EF4-FFF2-40B4-BE49-F238E27FC236}">
                  <a16:creationId xmlns:a16="http://schemas.microsoft.com/office/drawing/2014/main" id="{9A290E81-0C9E-4231-8115-8D183D1EFF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5" name="Arc 1784">
              <a:extLst>
                <a:ext uri="{FF2B5EF4-FFF2-40B4-BE49-F238E27FC236}">
                  <a16:creationId xmlns:a16="http://schemas.microsoft.com/office/drawing/2014/main" id="{367D02FD-03DB-4D43-81C5-4C392C372F1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6" name="Arc 1785">
              <a:extLst>
                <a:ext uri="{FF2B5EF4-FFF2-40B4-BE49-F238E27FC236}">
                  <a16:creationId xmlns:a16="http://schemas.microsoft.com/office/drawing/2014/main" id="{D72702D3-CCBE-4593-B01C-71560FA2478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7" name="Arc 1786">
              <a:extLst>
                <a:ext uri="{FF2B5EF4-FFF2-40B4-BE49-F238E27FC236}">
                  <a16:creationId xmlns:a16="http://schemas.microsoft.com/office/drawing/2014/main" id="{81DC00A2-2D7F-4ED2-B95B-92A87081DB4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8" name="Arc 1787">
              <a:extLst>
                <a:ext uri="{FF2B5EF4-FFF2-40B4-BE49-F238E27FC236}">
                  <a16:creationId xmlns:a16="http://schemas.microsoft.com/office/drawing/2014/main" id="{64D40DCC-0DDB-4BE4-902D-EF8393DA315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9" name="Arc 1788">
              <a:extLst>
                <a:ext uri="{FF2B5EF4-FFF2-40B4-BE49-F238E27FC236}">
                  <a16:creationId xmlns:a16="http://schemas.microsoft.com/office/drawing/2014/main" id="{BA435BCD-8F7F-4DF8-A086-ACFFB52BEEE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0" name="Arc 1789">
              <a:extLst>
                <a:ext uri="{FF2B5EF4-FFF2-40B4-BE49-F238E27FC236}">
                  <a16:creationId xmlns:a16="http://schemas.microsoft.com/office/drawing/2014/main" id="{F41CA346-2EDF-4D5E-A85F-04A43CE0AE4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1" name="Oval 1790">
              <a:extLst>
                <a:ext uri="{FF2B5EF4-FFF2-40B4-BE49-F238E27FC236}">
                  <a16:creationId xmlns:a16="http://schemas.microsoft.com/office/drawing/2014/main" id="{667EF4F4-F6F3-4042-866A-97F8F27783D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2" name="Arc 1791">
              <a:extLst>
                <a:ext uri="{FF2B5EF4-FFF2-40B4-BE49-F238E27FC236}">
                  <a16:creationId xmlns:a16="http://schemas.microsoft.com/office/drawing/2014/main" id="{5A9F19AC-F2A7-49D5-8D93-9DF4A584F5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3" name="Arc 1792">
              <a:extLst>
                <a:ext uri="{FF2B5EF4-FFF2-40B4-BE49-F238E27FC236}">
                  <a16:creationId xmlns:a16="http://schemas.microsoft.com/office/drawing/2014/main" id="{9D6F433A-BF76-46CD-B695-899C5ED0036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94" name="Straight Connector 1793">
              <a:extLst>
                <a:ext uri="{FF2B5EF4-FFF2-40B4-BE49-F238E27FC236}">
                  <a16:creationId xmlns:a16="http://schemas.microsoft.com/office/drawing/2014/main" id="{F3EFB356-A08B-4B28-910F-BF7C90C24B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95" name="Group 1794">
            <a:extLst>
              <a:ext uri="{FF2B5EF4-FFF2-40B4-BE49-F238E27FC236}">
                <a16:creationId xmlns:a16="http://schemas.microsoft.com/office/drawing/2014/main" id="{7E15FC97-8EFB-4047-920F-D0B89BCBFA50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796" name="Arc 1795">
              <a:extLst>
                <a:ext uri="{FF2B5EF4-FFF2-40B4-BE49-F238E27FC236}">
                  <a16:creationId xmlns:a16="http://schemas.microsoft.com/office/drawing/2014/main" id="{4C2128B5-07CF-4D10-879C-0733D04A376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7" name="Isosceles Triangle 1796">
              <a:extLst>
                <a:ext uri="{FF2B5EF4-FFF2-40B4-BE49-F238E27FC236}">
                  <a16:creationId xmlns:a16="http://schemas.microsoft.com/office/drawing/2014/main" id="{3F72084E-42E9-4138-969B-8535DB6CAFF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98" name="Straight Connector 1797">
              <a:extLst>
                <a:ext uri="{FF2B5EF4-FFF2-40B4-BE49-F238E27FC236}">
                  <a16:creationId xmlns:a16="http://schemas.microsoft.com/office/drawing/2014/main" id="{C668D93D-3940-4B93-8858-908E1E138F7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9" name="Straight Connector 1798">
              <a:extLst>
                <a:ext uri="{FF2B5EF4-FFF2-40B4-BE49-F238E27FC236}">
                  <a16:creationId xmlns:a16="http://schemas.microsoft.com/office/drawing/2014/main" id="{425E4406-6539-418F-8663-1534F0465A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0" name="Arc 1799">
              <a:extLst>
                <a:ext uri="{FF2B5EF4-FFF2-40B4-BE49-F238E27FC236}">
                  <a16:creationId xmlns:a16="http://schemas.microsoft.com/office/drawing/2014/main" id="{6E30711E-9D8F-40E8-AD1A-FAB83E764BC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1" name="Arc 1800">
              <a:extLst>
                <a:ext uri="{FF2B5EF4-FFF2-40B4-BE49-F238E27FC236}">
                  <a16:creationId xmlns:a16="http://schemas.microsoft.com/office/drawing/2014/main" id="{017ACAD6-BAA4-4990-B1F5-79549B6B5D2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2" name="Arc 1801">
              <a:extLst>
                <a:ext uri="{FF2B5EF4-FFF2-40B4-BE49-F238E27FC236}">
                  <a16:creationId xmlns:a16="http://schemas.microsoft.com/office/drawing/2014/main" id="{193BDD6E-EA6D-4F24-BC44-92782470E08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3" name="Arc 1802">
              <a:extLst>
                <a:ext uri="{FF2B5EF4-FFF2-40B4-BE49-F238E27FC236}">
                  <a16:creationId xmlns:a16="http://schemas.microsoft.com/office/drawing/2014/main" id="{1E13EB05-FD17-40A6-B02D-D50A94AB124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4" name="Arc 1803">
              <a:extLst>
                <a:ext uri="{FF2B5EF4-FFF2-40B4-BE49-F238E27FC236}">
                  <a16:creationId xmlns:a16="http://schemas.microsoft.com/office/drawing/2014/main" id="{11ABEF70-6D55-4E1D-92B0-482678B2881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5" name="Arc 1804">
              <a:extLst>
                <a:ext uri="{FF2B5EF4-FFF2-40B4-BE49-F238E27FC236}">
                  <a16:creationId xmlns:a16="http://schemas.microsoft.com/office/drawing/2014/main" id="{03B842EE-FC28-4656-A31C-024B5D1FA6A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6" name="Oval 1805">
              <a:extLst>
                <a:ext uri="{FF2B5EF4-FFF2-40B4-BE49-F238E27FC236}">
                  <a16:creationId xmlns:a16="http://schemas.microsoft.com/office/drawing/2014/main" id="{FD203075-949D-4160-960B-11886E799E8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7" name="Arc 1806">
              <a:extLst>
                <a:ext uri="{FF2B5EF4-FFF2-40B4-BE49-F238E27FC236}">
                  <a16:creationId xmlns:a16="http://schemas.microsoft.com/office/drawing/2014/main" id="{DEF848E5-9415-425B-907D-7278529A0F7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8" name="Arc 1807">
              <a:extLst>
                <a:ext uri="{FF2B5EF4-FFF2-40B4-BE49-F238E27FC236}">
                  <a16:creationId xmlns:a16="http://schemas.microsoft.com/office/drawing/2014/main" id="{7C08DCAC-6113-496B-B30E-A6ED2899153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09" name="Straight Connector 1808">
              <a:extLst>
                <a:ext uri="{FF2B5EF4-FFF2-40B4-BE49-F238E27FC236}">
                  <a16:creationId xmlns:a16="http://schemas.microsoft.com/office/drawing/2014/main" id="{582D738B-19E7-47F5-9EE1-DABA0F6CFE7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10" name="Group 1809">
            <a:extLst>
              <a:ext uri="{FF2B5EF4-FFF2-40B4-BE49-F238E27FC236}">
                <a16:creationId xmlns:a16="http://schemas.microsoft.com/office/drawing/2014/main" id="{FBA6BC98-6903-411D-8048-F11364B14EE0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811" name="Arc 1810">
              <a:extLst>
                <a:ext uri="{FF2B5EF4-FFF2-40B4-BE49-F238E27FC236}">
                  <a16:creationId xmlns:a16="http://schemas.microsoft.com/office/drawing/2014/main" id="{EE49DAA1-AC78-47D2-B12B-422D8D45C91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2" name="Isosceles Triangle 1811">
              <a:extLst>
                <a:ext uri="{FF2B5EF4-FFF2-40B4-BE49-F238E27FC236}">
                  <a16:creationId xmlns:a16="http://schemas.microsoft.com/office/drawing/2014/main" id="{DACF5962-535A-4DC8-B45D-682E357A769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13" name="Straight Connector 1812">
              <a:extLst>
                <a:ext uri="{FF2B5EF4-FFF2-40B4-BE49-F238E27FC236}">
                  <a16:creationId xmlns:a16="http://schemas.microsoft.com/office/drawing/2014/main" id="{3C8995DF-5A02-4CA8-8C0F-5B569131C82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4" name="Straight Connector 1813">
              <a:extLst>
                <a:ext uri="{FF2B5EF4-FFF2-40B4-BE49-F238E27FC236}">
                  <a16:creationId xmlns:a16="http://schemas.microsoft.com/office/drawing/2014/main" id="{83B4088E-BAEC-45B6-BD37-9C24DD2AE1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5" name="Arc 1814">
              <a:extLst>
                <a:ext uri="{FF2B5EF4-FFF2-40B4-BE49-F238E27FC236}">
                  <a16:creationId xmlns:a16="http://schemas.microsoft.com/office/drawing/2014/main" id="{00B151C4-02D7-44FF-832E-9BA9954DB99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6" name="Arc 1815">
              <a:extLst>
                <a:ext uri="{FF2B5EF4-FFF2-40B4-BE49-F238E27FC236}">
                  <a16:creationId xmlns:a16="http://schemas.microsoft.com/office/drawing/2014/main" id="{42CBD870-6FA3-446C-B927-B9E578D0069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7" name="Arc 1816">
              <a:extLst>
                <a:ext uri="{FF2B5EF4-FFF2-40B4-BE49-F238E27FC236}">
                  <a16:creationId xmlns:a16="http://schemas.microsoft.com/office/drawing/2014/main" id="{F40F399E-D31A-4CE2-A36F-3C8CFE6380F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8" name="Arc 1817">
              <a:extLst>
                <a:ext uri="{FF2B5EF4-FFF2-40B4-BE49-F238E27FC236}">
                  <a16:creationId xmlns:a16="http://schemas.microsoft.com/office/drawing/2014/main" id="{3AA958F9-58E8-42D5-9374-ED65DB7E63C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9" name="Arc 1818">
              <a:extLst>
                <a:ext uri="{FF2B5EF4-FFF2-40B4-BE49-F238E27FC236}">
                  <a16:creationId xmlns:a16="http://schemas.microsoft.com/office/drawing/2014/main" id="{D529CFDE-44EC-4C3C-AC3B-C9AC5F69129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0" name="Arc 1819">
              <a:extLst>
                <a:ext uri="{FF2B5EF4-FFF2-40B4-BE49-F238E27FC236}">
                  <a16:creationId xmlns:a16="http://schemas.microsoft.com/office/drawing/2014/main" id="{684E5737-134E-4A2A-B7B6-9B4BC82DEB8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1" name="Oval 1820">
              <a:extLst>
                <a:ext uri="{FF2B5EF4-FFF2-40B4-BE49-F238E27FC236}">
                  <a16:creationId xmlns:a16="http://schemas.microsoft.com/office/drawing/2014/main" id="{C66EDD9F-C802-4A3C-BB7B-62EF0DD16CB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2" name="Arc 1821">
              <a:extLst>
                <a:ext uri="{FF2B5EF4-FFF2-40B4-BE49-F238E27FC236}">
                  <a16:creationId xmlns:a16="http://schemas.microsoft.com/office/drawing/2014/main" id="{1164D323-BE31-4C7E-8AF1-4CACA15F054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3" name="Arc 1822">
              <a:extLst>
                <a:ext uri="{FF2B5EF4-FFF2-40B4-BE49-F238E27FC236}">
                  <a16:creationId xmlns:a16="http://schemas.microsoft.com/office/drawing/2014/main" id="{BAC041BD-EEE5-4FB5-9A60-B6C7EAA1B88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24" name="Straight Connector 1823">
              <a:extLst>
                <a:ext uri="{FF2B5EF4-FFF2-40B4-BE49-F238E27FC236}">
                  <a16:creationId xmlns:a16="http://schemas.microsoft.com/office/drawing/2014/main" id="{1EEEABED-2A51-4701-8148-DA10EF7A70A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25" name="Group 1824">
            <a:extLst>
              <a:ext uri="{FF2B5EF4-FFF2-40B4-BE49-F238E27FC236}">
                <a16:creationId xmlns:a16="http://schemas.microsoft.com/office/drawing/2014/main" id="{7E756E92-8C44-47BD-B823-692EE733FC5E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826" name="Arc 1825">
              <a:extLst>
                <a:ext uri="{FF2B5EF4-FFF2-40B4-BE49-F238E27FC236}">
                  <a16:creationId xmlns:a16="http://schemas.microsoft.com/office/drawing/2014/main" id="{9A3D1EA1-C008-4CA5-B357-58420D028C5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7" name="Isosceles Triangle 1826">
              <a:extLst>
                <a:ext uri="{FF2B5EF4-FFF2-40B4-BE49-F238E27FC236}">
                  <a16:creationId xmlns:a16="http://schemas.microsoft.com/office/drawing/2014/main" id="{518EDE27-A99B-4AEB-BAFF-2F9BE097433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28" name="Straight Connector 1827">
              <a:extLst>
                <a:ext uri="{FF2B5EF4-FFF2-40B4-BE49-F238E27FC236}">
                  <a16:creationId xmlns:a16="http://schemas.microsoft.com/office/drawing/2014/main" id="{69615585-4AC9-4975-A24D-4E39C4B99D0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9" name="Straight Connector 1828">
              <a:extLst>
                <a:ext uri="{FF2B5EF4-FFF2-40B4-BE49-F238E27FC236}">
                  <a16:creationId xmlns:a16="http://schemas.microsoft.com/office/drawing/2014/main" id="{F6BF19E1-0A9B-437B-962E-D6F5B0948E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0" name="Arc 1829">
              <a:extLst>
                <a:ext uri="{FF2B5EF4-FFF2-40B4-BE49-F238E27FC236}">
                  <a16:creationId xmlns:a16="http://schemas.microsoft.com/office/drawing/2014/main" id="{2D65B402-151F-4EA6-843A-424CA058217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1" name="Arc 1830">
              <a:extLst>
                <a:ext uri="{FF2B5EF4-FFF2-40B4-BE49-F238E27FC236}">
                  <a16:creationId xmlns:a16="http://schemas.microsoft.com/office/drawing/2014/main" id="{892B2257-BDDE-4DBF-B595-B9437679E18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2" name="Arc 1831">
              <a:extLst>
                <a:ext uri="{FF2B5EF4-FFF2-40B4-BE49-F238E27FC236}">
                  <a16:creationId xmlns:a16="http://schemas.microsoft.com/office/drawing/2014/main" id="{FC84859D-CD4D-4A8E-BBA9-76F254089C7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3" name="Arc 1832">
              <a:extLst>
                <a:ext uri="{FF2B5EF4-FFF2-40B4-BE49-F238E27FC236}">
                  <a16:creationId xmlns:a16="http://schemas.microsoft.com/office/drawing/2014/main" id="{6468FA74-5840-4E8F-A76E-4AE2A1FBD7D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4" name="Arc 1833">
              <a:extLst>
                <a:ext uri="{FF2B5EF4-FFF2-40B4-BE49-F238E27FC236}">
                  <a16:creationId xmlns:a16="http://schemas.microsoft.com/office/drawing/2014/main" id="{1846A4B2-35F8-4E26-B3F9-EB7D611DA33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5" name="Arc 1834">
              <a:extLst>
                <a:ext uri="{FF2B5EF4-FFF2-40B4-BE49-F238E27FC236}">
                  <a16:creationId xmlns:a16="http://schemas.microsoft.com/office/drawing/2014/main" id="{38AFF38C-A546-42E8-9E0F-CA0DB9345CE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6" name="Oval 1835">
              <a:extLst>
                <a:ext uri="{FF2B5EF4-FFF2-40B4-BE49-F238E27FC236}">
                  <a16:creationId xmlns:a16="http://schemas.microsoft.com/office/drawing/2014/main" id="{1CE2C6D7-5EB7-484B-8E0A-C1D55939829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7" name="Arc 1836">
              <a:extLst>
                <a:ext uri="{FF2B5EF4-FFF2-40B4-BE49-F238E27FC236}">
                  <a16:creationId xmlns:a16="http://schemas.microsoft.com/office/drawing/2014/main" id="{F18DDB9E-E724-475A-B2C3-0FB6905F67B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8" name="Arc 1837">
              <a:extLst>
                <a:ext uri="{FF2B5EF4-FFF2-40B4-BE49-F238E27FC236}">
                  <a16:creationId xmlns:a16="http://schemas.microsoft.com/office/drawing/2014/main" id="{A91D6973-793B-489C-9A1C-353D60F56A1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39" name="Straight Connector 1838">
              <a:extLst>
                <a:ext uri="{FF2B5EF4-FFF2-40B4-BE49-F238E27FC236}">
                  <a16:creationId xmlns:a16="http://schemas.microsoft.com/office/drawing/2014/main" id="{B001CDBE-FFF2-4159-A3CC-DB747056817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0" name="Group 1839">
            <a:extLst>
              <a:ext uri="{FF2B5EF4-FFF2-40B4-BE49-F238E27FC236}">
                <a16:creationId xmlns:a16="http://schemas.microsoft.com/office/drawing/2014/main" id="{B222243F-5AB6-495D-8436-1C4041BE9451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841" name="Arc 1840">
              <a:extLst>
                <a:ext uri="{FF2B5EF4-FFF2-40B4-BE49-F238E27FC236}">
                  <a16:creationId xmlns:a16="http://schemas.microsoft.com/office/drawing/2014/main" id="{5463AD30-E4BB-49C1-BA95-53512B3FD95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2" name="Isosceles Triangle 1841">
              <a:extLst>
                <a:ext uri="{FF2B5EF4-FFF2-40B4-BE49-F238E27FC236}">
                  <a16:creationId xmlns:a16="http://schemas.microsoft.com/office/drawing/2014/main" id="{35134F8F-DEE6-4055-9954-CB17072DA68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43" name="Straight Connector 1842">
              <a:extLst>
                <a:ext uri="{FF2B5EF4-FFF2-40B4-BE49-F238E27FC236}">
                  <a16:creationId xmlns:a16="http://schemas.microsoft.com/office/drawing/2014/main" id="{C16FB85E-032E-489C-B142-58E1DF88AAE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4" name="Straight Connector 1843">
              <a:extLst>
                <a:ext uri="{FF2B5EF4-FFF2-40B4-BE49-F238E27FC236}">
                  <a16:creationId xmlns:a16="http://schemas.microsoft.com/office/drawing/2014/main" id="{805464D9-DDD7-4BFF-9520-C84D457227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5" name="Arc 1844">
              <a:extLst>
                <a:ext uri="{FF2B5EF4-FFF2-40B4-BE49-F238E27FC236}">
                  <a16:creationId xmlns:a16="http://schemas.microsoft.com/office/drawing/2014/main" id="{4DDAD6DE-7C61-4894-9F05-1765D19712C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6" name="Arc 1845">
              <a:extLst>
                <a:ext uri="{FF2B5EF4-FFF2-40B4-BE49-F238E27FC236}">
                  <a16:creationId xmlns:a16="http://schemas.microsoft.com/office/drawing/2014/main" id="{0102E04E-38B5-4776-9C98-31A2C907760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7" name="Arc 1846">
              <a:extLst>
                <a:ext uri="{FF2B5EF4-FFF2-40B4-BE49-F238E27FC236}">
                  <a16:creationId xmlns:a16="http://schemas.microsoft.com/office/drawing/2014/main" id="{BB8F05C6-4000-44CB-9646-F62FCDE289E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8" name="Arc 1847">
              <a:extLst>
                <a:ext uri="{FF2B5EF4-FFF2-40B4-BE49-F238E27FC236}">
                  <a16:creationId xmlns:a16="http://schemas.microsoft.com/office/drawing/2014/main" id="{D0E6BF15-665B-4A90-821F-764A8EBD22D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9" name="Arc 1848">
              <a:extLst>
                <a:ext uri="{FF2B5EF4-FFF2-40B4-BE49-F238E27FC236}">
                  <a16:creationId xmlns:a16="http://schemas.microsoft.com/office/drawing/2014/main" id="{4DF8451E-4C2D-4CBC-B5DE-35F65EAAC5A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0" name="Arc 1849">
              <a:extLst>
                <a:ext uri="{FF2B5EF4-FFF2-40B4-BE49-F238E27FC236}">
                  <a16:creationId xmlns:a16="http://schemas.microsoft.com/office/drawing/2014/main" id="{5029D460-BCD4-4CDC-891F-32E0B6CF6AF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1" name="Oval 1850">
              <a:extLst>
                <a:ext uri="{FF2B5EF4-FFF2-40B4-BE49-F238E27FC236}">
                  <a16:creationId xmlns:a16="http://schemas.microsoft.com/office/drawing/2014/main" id="{CA37AB74-EB30-4283-A8C9-7D648765E4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2" name="Arc 1851">
              <a:extLst>
                <a:ext uri="{FF2B5EF4-FFF2-40B4-BE49-F238E27FC236}">
                  <a16:creationId xmlns:a16="http://schemas.microsoft.com/office/drawing/2014/main" id="{EBD0BA13-7A28-47B9-92D4-E1F461D7366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3" name="Arc 1852">
              <a:extLst>
                <a:ext uri="{FF2B5EF4-FFF2-40B4-BE49-F238E27FC236}">
                  <a16:creationId xmlns:a16="http://schemas.microsoft.com/office/drawing/2014/main" id="{A72D3FD1-B4DC-4E4C-8288-D1CD13A6C9B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54" name="Straight Connector 1853">
              <a:extLst>
                <a:ext uri="{FF2B5EF4-FFF2-40B4-BE49-F238E27FC236}">
                  <a16:creationId xmlns:a16="http://schemas.microsoft.com/office/drawing/2014/main" id="{04A0567F-272A-4095-9F1F-CE701E92D40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55" name="Group 1854">
            <a:extLst>
              <a:ext uri="{FF2B5EF4-FFF2-40B4-BE49-F238E27FC236}">
                <a16:creationId xmlns:a16="http://schemas.microsoft.com/office/drawing/2014/main" id="{8189C567-D66D-4EF0-A98D-7F3BA9D27CF2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856" name="Arc 1855">
              <a:extLst>
                <a:ext uri="{FF2B5EF4-FFF2-40B4-BE49-F238E27FC236}">
                  <a16:creationId xmlns:a16="http://schemas.microsoft.com/office/drawing/2014/main" id="{E3ED64DE-EEFD-46D2-9587-992B3E1D4AB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7" name="Isosceles Triangle 1856">
              <a:extLst>
                <a:ext uri="{FF2B5EF4-FFF2-40B4-BE49-F238E27FC236}">
                  <a16:creationId xmlns:a16="http://schemas.microsoft.com/office/drawing/2014/main" id="{3AD5B969-C860-4D0A-869E-D2731365478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58" name="Straight Connector 1857">
              <a:extLst>
                <a:ext uri="{FF2B5EF4-FFF2-40B4-BE49-F238E27FC236}">
                  <a16:creationId xmlns:a16="http://schemas.microsoft.com/office/drawing/2014/main" id="{609BD14F-645E-42A9-B8F2-6E723959E12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9" name="Straight Connector 1858">
              <a:extLst>
                <a:ext uri="{FF2B5EF4-FFF2-40B4-BE49-F238E27FC236}">
                  <a16:creationId xmlns:a16="http://schemas.microsoft.com/office/drawing/2014/main" id="{FEA81231-CFE6-40B4-9289-7C135314FF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0" name="Arc 1859">
              <a:extLst>
                <a:ext uri="{FF2B5EF4-FFF2-40B4-BE49-F238E27FC236}">
                  <a16:creationId xmlns:a16="http://schemas.microsoft.com/office/drawing/2014/main" id="{D5D2D40E-DA69-40A2-8BAC-D29B8DC84D5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1" name="Arc 1860">
              <a:extLst>
                <a:ext uri="{FF2B5EF4-FFF2-40B4-BE49-F238E27FC236}">
                  <a16:creationId xmlns:a16="http://schemas.microsoft.com/office/drawing/2014/main" id="{A8B369C9-2B64-40C2-88BB-4F7591D6439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2" name="Arc 1861">
              <a:extLst>
                <a:ext uri="{FF2B5EF4-FFF2-40B4-BE49-F238E27FC236}">
                  <a16:creationId xmlns:a16="http://schemas.microsoft.com/office/drawing/2014/main" id="{78B6F823-1D67-4558-B65C-89154A74528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3" name="Arc 1862">
              <a:extLst>
                <a:ext uri="{FF2B5EF4-FFF2-40B4-BE49-F238E27FC236}">
                  <a16:creationId xmlns:a16="http://schemas.microsoft.com/office/drawing/2014/main" id="{BF4ECAEC-A15C-4EAE-80FE-DB7DDB2DFE1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4" name="Arc 1863">
              <a:extLst>
                <a:ext uri="{FF2B5EF4-FFF2-40B4-BE49-F238E27FC236}">
                  <a16:creationId xmlns:a16="http://schemas.microsoft.com/office/drawing/2014/main" id="{668BD5AD-F02B-4C1A-A5D3-E4AD64DA552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5" name="Arc 1864">
              <a:extLst>
                <a:ext uri="{FF2B5EF4-FFF2-40B4-BE49-F238E27FC236}">
                  <a16:creationId xmlns:a16="http://schemas.microsoft.com/office/drawing/2014/main" id="{9AF0412C-156A-49A5-BF07-55959648603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6" name="Oval 1865">
              <a:extLst>
                <a:ext uri="{FF2B5EF4-FFF2-40B4-BE49-F238E27FC236}">
                  <a16:creationId xmlns:a16="http://schemas.microsoft.com/office/drawing/2014/main" id="{C4CAA13E-9490-4B47-8D75-084289902B8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7" name="Arc 1866">
              <a:extLst>
                <a:ext uri="{FF2B5EF4-FFF2-40B4-BE49-F238E27FC236}">
                  <a16:creationId xmlns:a16="http://schemas.microsoft.com/office/drawing/2014/main" id="{12255037-F636-4B2D-BCEE-D7D86019AB5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8" name="Arc 1867">
              <a:extLst>
                <a:ext uri="{FF2B5EF4-FFF2-40B4-BE49-F238E27FC236}">
                  <a16:creationId xmlns:a16="http://schemas.microsoft.com/office/drawing/2014/main" id="{08F4D7DD-19DA-448F-B8EB-8D1B13882FF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69" name="Straight Connector 1868">
              <a:extLst>
                <a:ext uri="{FF2B5EF4-FFF2-40B4-BE49-F238E27FC236}">
                  <a16:creationId xmlns:a16="http://schemas.microsoft.com/office/drawing/2014/main" id="{06C5BDEA-AB56-4553-93C6-83D71F17402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70" name="Group 1869">
            <a:extLst>
              <a:ext uri="{FF2B5EF4-FFF2-40B4-BE49-F238E27FC236}">
                <a16:creationId xmlns:a16="http://schemas.microsoft.com/office/drawing/2014/main" id="{26E26550-49E5-453D-9641-541E3C230DF3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871" name="Arc 1870">
              <a:extLst>
                <a:ext uri="{FF2B5EF4-FFF2-40B4-BE49-F238E27FC236}">
                  <a16:creationId xmlns:a16="http://schemas.microsoft.com/office/drawing/2014/main" id="{48DD8A04-615E-473A-9A9E-9AE1D898FA1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2" name="Isosceles Triangle 1871">
              <a:extLst>
                <a:ext uri="{FF2B5EF4-FFF2-40B4-BE49-F238E27FC236}">
                  <a16:creationId xmlns:a16="http://schemas.microsoft.com/office/drawing/2014/main" id="{B8ABE26F-85DD-42EA-B64C-DC2FB1F4DB6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73" name="Straight Connector 1872">
              <a:extLst>
                <a:ext uri="{FF2B5EF4-FFF2-40B4-BE49-F238E27FC236}">
                  <a16:creationId xmlns:a16="http://schemas.microsoft.com/office/drawing/2014/main" id="{70A88349-4688-4111-8B6C-ADA23862401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4" name="Straight Connector 1873">
              <a:extLst>
                <a:ext uri="{FF2B5EF4-FFF2-40B4-BE49-F238E27FC236}">
                  <a16:creationId xmlns:a16="http://schemas.microsoft.com/office/drawing/2014/main" id="{C49A340A-C957-427C-A9F2-B2C28F6B2C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5" name="Arc 1874">
              <a:extLst>
                <a:ext uri="{FF2B5EF4-FFF2-40B4-BE49-F238E27FC236}">
                  <a16:creationId xmlns:a16="http://schemas.microsoft.com/office/drawing/2014/main" id="{BE5F1385-1B12-432F-BEB3-651077720BC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6" name="Arc 1875">
              <a:extLst>
                <a:ext uri="{FF2B5EF4-FFF2-40B4-BE49-F238E27FC236}">
                  <a16:creationId xmlns:a16="http://schemas.microsoft.com/office/drawing/2014/main" id="{68D0B098-8038-499E-BC2C-F74ADB1C5ED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7" name="Arc 1876">
              <a:extLst>
                <a:ext uri="{FF2B5EF4-FFF2-40B4-BE49-F238E27FC236}">
                  <a16:creationId xmlns:a16="http://schemas.microsoft.com/office/drawing/2014/main" id="{13E7BE56-AAE7-42AA-AC50-3DF24D057FF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8" name="Arc 1877">
              <a:extLst>
                <a:ext uri="{FF2B5EF4-FFF2-40B4-BE49-F238E27FC236}">
                  <a16:creationId xmlns:a16="http://schemas.microsoft.com/office/drawing/2014/main" id="{A75A69A3-8BB4-4D74-922A-738DFDB1AEF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9" name="Arc 1878">
              <a:extLst>
                <a:ext uri="{FF2B5EF4-FFF2-40B4-BE49-F238E27FC236}">
                  <a16:creationId xmlns:a16="http://schemas.microsoft.com/office/drawing/2014/main" id="{5AE2BEED-CAC5-4ACA-BA32-A8FC9E7DAFC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0" name="Arc 1879">
              <a:extLst>
                <a:ext uri="{FF2B5EF4-FFF2-40B4-BE49-F238E27FC236}">
                  <a16:creationId xmlns:a16="http://schemas.microsoft.com/office/drawing/2014/main" id="{D1E879BB-1DA7-4C76-8C58-35CCB4CF9A2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1" name="Oval 1880">
              <a:extLst>
                <a:ext uri="{FF2B5EF4-FFF2-40B4-BE49-F238E27FC236}">
                  <a16:creationId xmlns:a16="http://schemas.microsoft.com/office/drawing/2014/main" id="{98621A4E-C7B4-4569-B9C1-487E3A336CA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2" name="Arc 1881">
              <a:extLst>
                <a:ext uri="{FF2B5EF4-FFF2-40B4-BE49-F238E27FC236}">
                  <a16:creationId xmlns:a16="http://schemas.microsoft.com/office/drawing/2014/main" id="{85F25764-BABC-441D-A9B4-2F1CE3685DB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3" name="Arc 1882">
              <a:extLst>
                <a:ext uri="{FF2B5EF4-FFF2-40B4-BE49-F238E27FC236}">
                  <a16:creationId xmlns:a16="http://schemas.microsoft.com/office/drawing/2014/main" id="{A470F7F5-D5BF-4F31-A545-995AE477171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4" name="Straight Connector 1883">
              <a:extLst>
                <a:ext uri="{FF2B5EF4-FFF2-40B4-BE49-F238E27FC236}">
                  <a16:creationId xmlns:a16="http://schemas.microsoft.com/office/drawing/2014/main" id="{9DC9D626-675A-4BAB-8C1A-F340322B28C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5" name="Group 1884">
            <a:extLst>
              <a:ext uri="{FF2B5EF4-FFF2-40B4-BE49-F238E27FC236}">
                <a16:creationId xmlns:a16="http://schemas.microsoft.com/office/drawing/2014/main" id="{61EB0B07-1AEC-473A-83CD-48794A0A7605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886" name="Arc 1885">
              <a:extLst>
                <a:ext uri="{FF2B5EF4-FFF2-40B4-BE49-F238E27FC236}">
                  <a16:creationId xmlns:a16="http://schemas.microsoft.com/office/drawing/2014/main" id="{82238C18-06B4-44EE-BFB1-E90855E67A8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7" name="Isosceles Triangle 1886">
              <a:extLst>
                <a:ext uri="{FF2B5EF4-FFF2-40B4-BE49-F238E27FC236}">
                  <a16:creationId xmlns:a16="http://schemas.microsoft.com/office/drawing/2014/main" id="{AA38CA3F-BB70-4502-9455-2A1F83FB8E4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888" name="Straight Connector 1887">
              <a:extLst>
                <a:ext uri="{FF2B5EF4-FFF2-40B4-BE49-F238E27FC236}">
                  <a16:creationId xmlns:a16="http://schemas.microsoft.com/office/drawing/2014/main" id="{BF0A07E5-0B96-4A4F-88BB-D6F1ADC9DB0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9" name="Straight Connector 1888">
              <a:extLst>
                <a:ext uri="{FF2B5EF4-FFF2-40B4-BE49-F238E27FC236}">
                  <a16:creationId xmlns:a16="http://schemas.microsoft.com/office/drawing/2014/main" id="{AA571BC0-3961-4970-B4F5-E72E406791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0" name="Arc 1889">
              <a:extLst>
                <a:ext uri="{FF2B5EF4-FFF2-40B4-BE49-F238E27FC236}">
                  <a16:creationId xmlns:a16="http://schemas.microsoft.com/office/drawing/2014/main" id="{74A11EC5-9BA8-4457-AA62-8A81AC7581C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1" name="Arc 1890">
              <a:extLst>
                <a:ext uri="{FF2B5EF4-FFF2-40B4-BE49-F238E27FC236}">
                  <a16:creationId xmlns:a16="http://schemas.microsoft.com/office/drawing/2014/main" id="{EDA61F09-F08A-4DEE-83CB-45BB3A1D28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2" name="Arc 1891">
              <a:extLst>
                <a:ext uri="{FF2B5EF4-FFF2-40B4-BE49-F238E27FC236}">
                  <a16:creationId xmlns:a16="http://schemas.microsoft.com/office/drawing/2014/main" id="{1F068B95-1994-41CB-BAB1-1F9D30BEF1F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3" name="Arc 1892">
              <a:extLst>
                <a:ext uri="{FF2B5EF4-FFF2-40B4-BE49-F238E27FC236}">
                  <a16:creationId xmlns:a16="http://schemas.microsoft.com/office/drawing/2014/main" id="{21C730F5-9861-49D0-899E-AE1543B985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4" name="Arc 1893">
              <a:extLst>
                <a:ext uri="{FF2B5EF4-FFF2-40B4-BE49-F238E27FC236}">
                  <a16:creationId xmlns:a16="http://schemas.microsoft.com/office/drawing/2014/main" id="{7CB8F232-2377-43D4-A6A5-BE10EEC41A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5" name="Arc 1894">
              <a:extLst>
                <a:ext uri="{FF2B5EF4-FFF2-40B4-BE49-F238E27FC236}">
                  <a16:creationId xmlns:a16="http://schemas.microsoft.com/office/drawing/2014/main" id="{33BE27A8-604C-4993-9DAF-515493F9880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6" name="Oval 1895">
              <a:extLst>
                <a:ext uri="{FF2B5EF4-FFF2-40B4-BE49-F238E27FC236}">
                  <a16:creationId xmlns:a16="http://schemas.microsoft.com/office/drawing/2014/main" id="{3CEBFC53-A23E-44B9-A229-D4E05A97C84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7" name="Arc 1896">
              <a:extLst>
                <a:ext uri="{FF2B5EF4-FFF2-40B4-BE49-F238E27FC236}">
                  <a16:creationId xmlns:a16="http://schemas.microsoft.com/office/drawing/2014/main" id="{EA060E0F-7D9E-4A88-BD3E-11862B435EC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8" name="Arc 1897">
              <a:extLst>
                <a:ext uri="{FF2B5EF4-FFF2-40B4-BE49-F238E27FC236}">
                  <a16:creationId xmlns:a16="http://schemas.microsoft.com/office/drawing/2014/main" id="{D6B706FC-E36D-4422-BB1E-2C3F88EA0DD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99" name="Straight Connector 1898">
              <a:extLst>
                <a:ext uri="{FF2B5EF4-FFF2-40B4-BE49-F238E27FC236}">
                  <a16:creationId xmlns:a16="http://schemas.microsoft.com/office/drawing/2014/main" id="{A1FCACBE-A15F-4DF2-B187-D38BA97541A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00" name="Group 1899">
            <a:extLst>
              <a:ext uri="{FF2B5EF4-FFF2-40B4-BE49-F238E27FC236}">
                <a16:creationId xmlns:a16="http://schemas.microsoft.com/office/drawing/2014/main" id="{D1F4C956-5D14-4BB5-A3C0-A171295D0A36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901" name="Arc 1900">
              <a:extLst>
                <a:ext uri="{FF2B5EF4-FFF2-40B4-BE49-F238E27FC236}">
                  <a16:creationId xmlns:a16="http://schemas.microsoft.com/office/drawing/2014/main" id="{544AA485-F65A-4FEB-8B99-F548C0A50DF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2" name="Isosceles Triangle 1901">
              <a:extLst>
                <a:ext uri="{FF2B5EF4-FFF2-40B4-BE49-F238E27FC236}">
                  <a16:creationId xmlns:a16="http://schemas.microsoft.com/office/drawing/2014/main" id="{8809D4DF-6F2D-4FE4-9FD5-8E4764D293D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03" name="Straight Connector 1902">
              <a:extLst>
                <a:ext uri="{FF2B5EF4-FFF2-40B4-BE49-F238E27FC236}">
                  <a16:creationId xmlns:a16="http://schemas.microsoft.com/office/drawing/2014/main" id="{B50DA5F8-669D-494A-BD31-CC6906E3395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4" name="Straight Connector 1903">
              <a:extLst>
                <a:ext uri="{FF2B5EF4-FFF2-40B4-BE49-F238E27FC236}">
                  <a16:creationId xmlns:a16="http://schemas.microsoft.com/office/drawing/2014/main" id="{2AA8837A-79F6-4EA8-8B56-175CD44BD5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5" name="Arc 1904">
              <a:extLst>
                <a:ext uri="{FF2B5EF4-FFF2-40B4-BE49-F238E27FC236}">
                  <a16:creationId xmlns:a16="http://schemas.microsoft.com/office/drawing/2014/main" id="{ACDE3885-5406-419C-9D91-E2CA4F85021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6" name="Arc 1905">
              <a:extLst>
                <a:ext uri="{FF2B5EF4-FFF2-40B4-BE49-F238E27FC236}">
                  <a16:creationId xmlns:a16="http://schemas.microsoft.com/office/drawing/2014/main" id="{6078C1BE-D46F-4BB2-84C5-1CAD47E325C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7" name="Arc 1906">
              <a:extLst>
                <a:ext uri="{FF2B5EF4-FFF2-40B4-BE49-F238E27FC236}">
                  <a16:creationId xmlns:a16="http://schemas.microsoft.com/office/drawing/2014/main" id="{ADB4E5A7-6B41-41F6-9FAD-08EBCAEDDFA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8" name="Arc 1907">
              <a:extLst>
                <a:ext uri="{FF2B5EF4-FFF2-40B4-BE49-F238E27FC236}">
                  <a16:creationId xmlns:a16="http://schemas.microsoft.com/office/drawing/2014/main" id="{602AC204-FE79-42B4-9296-B31C42E9DFA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9" name="Arc 1908">
              <a:extLst>
                <a:ext uri="{FF2B5EF4-FFF2-40B4-BE49-F238E27FC236}">
                  <a16:creationId xmlns:a16="http://schemas.microsoft.com/office/drawing/2014/main" id="{A2812FBF-452C-43EB-9738-7EADF5CE9C9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0" name="Arc 1909">
              <a:extLst>
                <a:ext uri="{FF2B5EF4-FFF2-40B4-BE49-F238E27FC236}">
                  <a16:creationId xmlns:a16="http://schemas.microsoft.com/office/drawing/2014/main" id="{AFCF62FF-A6CD-4F7D-A9C4-4B2D96EC344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1" name="Oval 1910">
              <a:extLst>
                <a:ext uri="{FF2B5EF4-FFF2-40B4-BE49-F238E27FC236}">
                  <a16:creationId xmlns:a16="http://schemas.microsoft.com/office/drawing/2014/main" id="{7304F4C0-75DA-4D37-9508-03ED96EE7B9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2" name="Arc 1911">
              <a:extLst>
                <a:ext uri="{FF2B5EF4-FFF2-40B4-BE49-F238E27FC236}">
                  <a16:creationId xmlns:a16="http://schemas.microsoft.com/office/drawing/2014/main" id="{09EF16CB-210F-4308-ABE8-80AA77A071F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3" name="Arc 1912">
              <a:extLst>
                <a:ext uri="{FF2B5EF4-FFF2-40B4-BE49-F238E27FC236}">
                  <a16:creationId xmlns:a16="http://schemas.microsoft.com/office/drawing/2014/main" id="{E9673F62-E93F-4E7E-ABC9-38C199A2BBC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14" name="Straight Connector 1913">
              <a:extLst>
                <a:ext uri="{FF2B5EF4-FFF2-40B4-BE49-F238E27FC236}">
                  <a16:creationId xmlns:a16="http://schemas.microsoft.com/office/drawing/2014/main" id="{C4DBFF0A-985E-4809-86C8-C982C009B51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15" name="Group 1914">
            <a:extLst>
              <a:ext uri="{FF2B5EF4-FFF2-40B4-BE49-F238E27FC236}">
                <a16:creationId xmlns:a16="http://schemas.microsoft.com/office/drawing/2014/main" id="{91B65A0C-4CBE-40B0-A1CE-25D1AEC3322E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916" name="Arc 1915">
              <a:extLst>
                <a:ext uri="{FF2B5EF4-FFF2-40B4-BE49-F238E27FC236}">
                  <a16:creationId xmlns:a16="http://schemas.microsoft.com/office/drawing/2014/main" id="{6B3AAD28-F7F5-4A1B-A024-6B17924B223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7" name="Isosceles Triangle 1916">
              <a:extLst>
                <a:ext uri="{FF2B5EF4-FFF2-40B4-BE49-F238E27FC236}">
                  <a16:creationId xmlns:a16="http://schemas.microsoft.com/office/drawing/2014/main" id="{E06D2492-721A-4625-88C4-535819B0360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18" name="Straight Connector 1917">
              <a:extLst>
                <a:ext uri="{FF2B5EF4-FFF2-40B4-BE49-F238E27FC236}">
                  <a16:creationId xmlns:a16="http://schemas.microsoft.com/office/drawing/2014/main" id="{CAF7C3D6-808B-4E20-AF17-4225C4628BD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9" name="Straight Connector 1918">
              <a:extLst>
                <a:ext uri="{FF2B5EF4-FFF2-40B4-BE49-F238E27FC236}">
                  <a16:creationId xmlns:a16="http://schemas.microsoft.com/office/drawing/2014/main" id="{5B657BE3-012F-4E35-8E73-2579DF7C893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0" name="Arc 1919">
              <a:extLst>
                <a:ext uri="{FF2B5EF4-FFF2-40B4-BE49-F238E27FC236}">
                  <a16:creationId xmlns:a16="http://schemas.microsoft.com/office/drawing/2014/main" id="{5B8CD2C4-7448-4411-AC1A-9FA0D6C1DB2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1" name="Arc 1920">
              <a:extLst>
                <a:ext uri="{FF2B5EF4-FFF2-40B4-BE49-F238E27FC236}">
                  <a16:creationId xmlns:a16="http://schemas.microsoft.com/office/drawing/2014/main" id="{D9E88885-1698-4F62-9CD5-F0EADED3300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2" name="Arc 1921">
              <a:extLst>
                <a:ext uri="{FF2B5EF4-FFF2-40B4-BE49-F238E27FC236}">
                  <a16:creationId xmlns:a16="http://schemas.microsoft.com/office/drawing/2014/main" id="{55C5FD94-1AA6-49BB-9AAF-81446330BFD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3" name="Arc 1922">
              <a:extLst>
                <a:ext uri="{FF2B5EF4-FFF2-40B4-BE49-F238E27FC236}">
                  <a16:creationId xmlns:a16="http://schemas.microsoft.com/office/drawing/2014/main" id="{6971C418-1C83-4415-9776-92FFEF140AB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4" name="Arc 1923">
              <a:extLst>
                <a:ext uri="{FF2B5EF4-FFF2-40B4-BE49-F238E27FC236}">
                  <a16:creationId xmlns:a16="http://schemas.microsoft.com/office/drawing/2014/main" id="{4D7AAEE1-F187-4AE6-9366-E547ADD017B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5" name="Arc 1924">
              <a:extLst>
                <a:ext uri="{FF2B5EF4-FFF2-40B4-BE49-F238E27FC236}">
                  <a16:creationId xmlns:a16="http://schemas.microsoft.com/office/drawing/2014/main" id="{029AC635-6BB7-4A3B-8A6A-ABBE658BE4E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6" name="Oval 1925">
              <a:extLst>
                <a:ext uri="{FF2B5EF4-FFF2-40B4-BE49-F238E27FC236}">
                  <a16:creationId xmlns:a16="http://schemas.microsoft.com/office/drawing/2014/main" id="{38FD2EA4-475B-4DF5-BAAE-F20080CA47E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7" name="Arc 1926">
              <a:extLst>
                <a:ext uri="{FF2B5EF4-FFF2-40B4-BE49-F238E27FC236}">
                  <a16:creationId xmlns:a16="http://schemas.microsoft.com/office/drawing/2014/main" id="{AA61E75A-FE1B-474D-A95B-F520DA7956F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8" name="Arc 1927">
              <a:extLst>
                <a:ext uri="{FF2B5EF4-FFF2-40B4-BE49-F238E27FC236}">
                  <a16:creationId xmlns:a16="http://schemas.microsoft.com/office/drawing/2014/main" id="{8C176F50-E974-4662-BAB8-30B5860E919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29" name="Straight Connector 1928">
              <a:extLst>
                <a:ext uri="{FF2B5EF4-FFF2-40B4-BE49-F238E27FC236}">
                  <a16:creationId xmlns:a16="http://schemas.microsoft.com/office/drawing/2014/main" id="{4AF6CDF7-09E4-4AEF-B069-4122B27EC46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30" name="Group 1929">
            <a:extLst>
              <a:ext uri="{FF2B5EF4-FFF2-40B4-BE49-F238E27FC236}">
                <a16:creationId xmlns:a16="http://schemas.microsoft.com/office/drawing/2014/main" id="{88AA8267-1D5B-41D4-8658-43E55CCFB637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931" name="Arc 1930">
              <a:extLst>
                <a:ext uri="{FF2B5EF4-FFF2-40B4-BE49-F238E27FC236}">
                  <a16:creationId xmlns:a16="http://schemas.microsoft.com/office/drawing/2014/main" id="{1B2C9A79-90AA-4BF1-8828-21F1033D790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2" name="Isosceles Triangle 1931">
              <a:extLst>
                <a:ext uri="{FF2B5EF4-FFF2-40B4-BE49-F238E27FC236}">
                  <a16:creationId xmlns:a16="http://schemas.microsoft.com/office/drawing/2014/main" id="{1518291A-DB28-4074-8C18-424FC0047F6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33" name="Straight Connector 1932">
              <a:extLst>
                <a:ext uri="{FF2B5EF4-FFF2-40B4-BE49-F238E27FC236}">
                  <a16:creationId xmlns:a16="http://schemas.microsoft.com/office/drawing/2014/main" id="{7C69D9DA-F40B-439E-A6BF-5DA3185C9DC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4" name="Straight Connector 1933">
              <a:extLst>
                <a:ext uri="{FF2B5EF4-FFF2-40B4-BE49-F238E27FC236}">
                  <a16:creationId xmlns:a16="http://schemas.microsoft.com/office/drawing/2014/main" id="{06BDE1A2-308F-4B9F-BB0A-DE62096F37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5" name="Arc 1934">
              <a:extLst>
                <a:ext uri="{FF2B5EF4-FFF2-40B4-BE49-F238E27FC236}">
                  <a16:creationId xmlns:a16="http://schemas.microsoft.com/office/drawing/2014/main" id="{B2B2A2B8-F47E-4DD4-9A29-F2A92038FEA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6" name="Arc 1935">
              <a:extLst>
                <a:ext uri="{FF2B5EF4-FFF2-40B4-BE49-F238E27FC236}">
                  <a16:creationId xmlns:a16="http://schemas.microsoft.com/office/drawing/2014/main" id="{E5E201D7-726B-4CD2-98C1-2C6DDE2446F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7" name="Arc 1936">
              <a:extLst>
                <a:ext uri="{FF2B5EF4-FFF2-40B4-BE49-F238E27FC236}">
                  <a16:creationId xmlns:a16="http://schemas.microsoft.com/office/drawing/2014/main" id="{92A2FAB2-3322-41E6-8974-EF52F7EB7DD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8" name="Arc 1937">
              <a:extLst>
                <a:ext uri="{FF2B5EF4-FFF2-40B4-BE49-F238E27FC236}">
                  <a16:creationId xmlns:a16="http://schemas.microsoft.com/office/drawing/2014/main" id="{1DE019AB-3CC4-409F-A721-7F274BE16C1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9" name="Arc 1938">
              <a:extLst>
                <a:ext uri="{FF2B5EF4-FFF2-40B4-BE49-F238E27FC236}">
                  <a16:creationId xmlns:a16="http://schemas.microsoft.com/office/drawing/2014/main" id="{9794639A-34D7-4884-A3A8-D3C6075F6C4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0" name="Arc 1939">
              <a:extLst>
                <a:ext uri="{FF2B5EF4-FFF2-40B4-BE49-F238E27FC236}">
                  <a16:creationId xmlns:a16="http://schemas.microsoft.com/office/drawing/2014/main" id="{A3523490-7202-45D2-A93B-426F8E565CC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1" name="Oval 1940">
              <a:extLst>
                <a:ext uri="{FF2B5EF4-FFF2-40B4-BE49-F238E27FC236}">
                  <a16:creationId xmlns:a16="http://schemas.microsoft.com/office/drawing/2014/main" id="{CF22CB44-4AF5-48D1-AC86-38A9F63BD9C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2" name="Arc 1941">
              <a:extLst>
                <a:ext uri="{FF2B5EF4-FFF2-40B4-BE49-F238E27FC236}">
                  <a16:creationId xmlns:a16="http://schemas.microsoft.com/office/drawing/2014/main" id="{BE9B8A69-1367-4DF9-AD0E-2300EA93941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3" name="Arc 1942">
              <a:extLst>
                <a:ext uri="{FF2B5EF4-FFF2-40B4-BE49-F238E27FC236}">
                  <a16:creationId xmlns:a16="http://schemas.microsoft.com/office/drawing/2014/main" id="{15ECEC81-7ADC-47B4-8342-2008A13D144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44" name="Straight Connector 1943">
              <a:extLst>
                <a:ext uri="{FF2B5EF4-FFF2-40B4-BE49-F238E27FC236}">
                  <a16:creationId xmlns:a16="http://schemas.microsoft.com/office/drawing/2014/main" id="{7756291A-50AA-4F00-873D-7488013BA16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5" name="Group 1944">
            <a:extLst>
              <a:ext uri="{FF2B5EF4-FFF2-40B4-BE49-F238E27FC236}">
                <a16:creationId xmlns:a16="http://schemas.microsoft.com/office/drawing/2014/main" id="{C4801FCA-8358-4965-B633-8E0702CC74BD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946" name="Arc 1945">
              <a:extLst>
                <a:ext uri="{FF2B5EF4-FFF2-40B4-BE49-F238E27FC236}">
                  <a16:creationId xmlns:a16="http://schemas.microsoft.com/office/drawing/2014/main" id="{274BF2EB-5B68-4AA4-8058-9E374F4EA2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7" name="Isosceles Triangle 1946">
              <a:extLst>
                <a:ext uri="{FF2B5EF4-FFF2-40B4-BE49-F238E27FC236}">
                  <a16:creationId xmlns:a16="http://schemas.microsoft.com/office/drawing/2014/main" id="{B56A1EFB-852D-4756-A8CB-458A5B39599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48" name="Straight Connector 1947">
              <a:extLst>
                <a:ext uri="{FF2B5EF4-FFF2-40B4-BE49-F238E27FC236}">
                  <a16:creationId xmlns:a16="http://schemas.microsoft.com/office/drawing/2014/main" id="{02514D22-C7F8-4497-9D0E-AAE4456CDED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9" name="Straight Connector 1948">
              <a:extLst>
                <a:ext uri="{FF2B5EF4-FFF2-40B4-BE49-F238E27FC236}">
                  <a16:creationId xmlns:a16="http://schemas.microsoft.com/office/drawing/2014/main" id="{FAF3DA77-FAC7-4358-9B80-221CAD2B64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0" name="Arc 1949">
              <a:extLst>
                <a:ext uri="{FF2B5EF4-FFF2-40B4-BE49-F238E27FC236}">
                  <a16:creationId xmlns:a16="http://schemas.microsoft.com/office/drawing/2014/main" id="{370025F3-DFF7-45E2-9F0C-91F0B7B51AF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1" name="Arc 1950">
              <a:extLst>
                <a:ext uri="{FF2B5EF4-FFF2-40B4-BE49-F238E27FC236}">
                  <a16:creationId xmlns:a16="http://schemas.microsoft.com/office/drawing/2014/main" id="{C42754FD-F9FC-4168-90CE-9B1B3EB7633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2" name="Arc 1951">
              <a:extLst>
                <a:ext uri="{FF2B5EF4-FFF2-40B4-BE49-F238E27FC236}">
                  <a16:creationId xmlns:a16="http://schemas.microsoft.com/office/drawing/2014/main" id="{0FC90719-1A31-469B-994E-B67D76DC83F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3" name="Arc 1952">
              <a:extLst>
                <a:ext uri="{FF2B5EF4-FFF2-40B4-BE49-F238E27FC236}">
                  <a16:creationId xmlns:a16="http://schemas.microsoft.com/office/drawing/2014/main" id="{AA595ED6-CD89-4256-82AC-12782BC157E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4" name="Arc 1953">
              <a:extLst>
                <a:ext uri="{FF2B5EF4-FFF2-40B4-BE49-F238E27FC236}">
                  <a16:creationId xmlns:a16="http://schemas.microsoft.com/office/drawing/2014/main" id="{6BD026C9-5565-4552-B3AD-C6DF9CCB10C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5" name="Arc 1954">
              <a:extLst>
                <a:ext uri="{FF2B5EF4-FFF2-40B4-BE49-F238E27FC236}">
                  <a16:creationId xmlns:a16="http://schemas.microsoft.com/office/drawing/2014/main" id="{A8858E5D-8938-4230-9BD4-412DB7BC748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6" name="Oval 1955">
              <a:extLst>
                <a:ext uri="{FF2B5EF4-FFF2-40B4-BE49-F238E27FC236}">
                  <a16:creationId xmlns:a16="http://schemas.microsoft.com/office/drawing/2014/main" id="{1381D8F2-AD64-4800-A579-837A07F9851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7" name="Arc 1956">
              <a:extLst>
                <a:ext uri="{FF2B5EF4-FFF2-40B4-BE49-F238E27FC236}">
                  <a16:creationId xmlns:a16="http://schemas.microsoft.com/office/drawing/2014/main" id="{517E450C-DC67-44A0-8866-8BEA408B75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8" name="Arc 1957">
              <a:extLst>
                <a:ext uri="{FF2B5EF4-FFF2-40B4-BE49-F238E27FC236}">
                  <a16:creationId xmlns:a16="http://schemas.microsoft.com/office/drawing/2014/main" id="{40F892A7-A3CC-4769-A539-A1AEF5DAE59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59" name="Straight Connector 1958">
              <a:extLst>
                <a:ext uri="{FF2B5EF4-FFF2-40B4-BE49-F238E27FC236}">
                  <a16:creationId xmlns:a16="http://schemas.microsoft.com/office/drawing/2014/main" id="{EE18106C-0833-40EF-888E-A925173F07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60" name="Group 1959">
            <a:extLst>
              <a:ext uri="{FF2B5EF4-FFF2-40B4-BE49-F238E27FC236}">
                <a16:creationId xmlns:a16="http://schemas.microsoft.com/office/drawing/2014/main" id="{DDF34DFD-3EBB-418A-A724-09A17B9D48F5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961" name="Arc 1960">
              <a:extLst>
                <a:ext uri="{FF2B5EF4-FFF2-40B4-BE49-F238E27FC236}">
                  <a16:creationId xmlns:a16="http://schemas.microsoft.com/office/drawing/2014/main" id="{94B90B63-6790-41E1-92CC-E205E61A530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2" name="Isosceles Triangle 1961">
              <a:extLst>
                <a:ext uri="{FF2B5EF4-FFF2-40B4-BE49-F238E27FC236}">
                  <a16:creationId xmlns:a16="http://schemas.microsoft.com/office/drawing/2014/main" id="{45C717B6-4278-438E-9579-EE6C456024D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63" name="Straight Connector 1962">
              <a:extLst>
                <a:ext uri="{FF2B5EF4-FFF2-40B4-BE49-F238E27FC236}">
                  <a16:creationId xmlns:a16="http://schemas.microsoft.com/office/drawing/2014/main" id="{B58EEC4E-1DDE-4BE2-ACA6-5B86C7099DE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4" name="Straight Connector 1963">
              <a:extLst>
                <a:ext uri="{FF2B5EF4-FFF2-40B4-BE49-F238E27FC236}">
                  <a16:creationId xmlns:a16="http://schemas.microsoft.com/office/drawing/2014/main" id="{70596ACD-FE1D-4769-A643-1AA9EE25A9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5" name="Arc 1964">
              <a:extLst>
                <a:ext uri="{FF2B5EF4-FFF2-40B4-BE49-F238E27FC236}">
                  <a16:creationId xmlns:a16="http://schemas.microsoft.com/office/drawing/2014/main" id="{1AC5A274-7E6C-4B2A-87FC-CE627F5D1AF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6" name="Arc 1965">
              <a:extLst>
                <a:ext uri="{FF2B5EF4-FFF2-40B4-BE49-F238E27FC236}">
                  <a16:creationId xmlns:a16="http://schemas.microsoft.com/office/drawing/2014/main" id="{B5DFB254-B98A-40AC-9675-F4842E6C65E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7" name="Arc 1966">
              <a:extLst>
                <a:ext uri="{FF2B5EF4-FFF2-40B4-BE49-F238E27FC236}">
                  <a16:creationId xmlns:a16="http://schemas.microsoft.com/office/drawing/2014/main" id="{FC4DB310-B3F4-4CE7-B5F1-F82A36B0B13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8" name="Arc 1967">
              <a:extLst>
                <a:ext uri="{FF2B5EF4-FFF2-40B4-BE49-F238E27FC236}">
                  <a16:creationId xmlns:a16="http://schemas.microsoft.com/office/drawing/2014/main" id="{4BD6589C-BEEE-4915-80DF-8764D6B0A7A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9" name="Arc 1968">
              <a:extLst>
                <a:ext uri="{FF2B5EF4-FFF2-40B4-BE49-F238E27FC236}">
                  <a16:creationId xmlns:a16="http://schemas.microsoft.com/office/drawing/2014/main" id="{8DBA692D-B2E2-4529-908C-1D294DB9C6A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0" name="Arc 1969">
              <a:extLst>
                <a:ext uri="{FF2B5EF4-FFF2-40B4-BE49-F238E27FC236}">
                  <a16:creationId xmlns:a16="http://schemas.microsoft.com/office/drawing/2014/main" id="{4E88E4C4-2A58-4AE5-B9BC-ADC72C2E21F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1" name="Oval 1970">
              <a:extLst>
                <a:ext uri="{FF2B5EF4-FFF2-40B4-BE49-F238E27FC236}">
                  <a16:creationId xmlns:a16="http://schemas.microsoft.com/office/drawing/2014/main" id="{08B75ABD-0E7A-42CF-BC43-7A0A9B2B1E7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2" name="Arc 1971">
              <a:extLst>
                <a:ext uri="{FF2B5EF4-FFF2-40B4-BE49-F238E27FC236}">
                  <a16:creationId xmlns:a16="http://schemas.microsoft.com/office/drawing/2014/main" id="{BEECBE65-7074-4155-8D6A-0D73EC73D1E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3" name="Arc 1972">
              <a:extLst>
                <a:ext uri="{FF2B5EF4-FFF2-40B4-BE49-F238E27FC236}">
                  <a16:creationId xmlns:a16="http://schemas.microsoft.com/office/drawing/2014/main" id="{2D406314-BFBC-4F97-B21D-BCE57BC48B9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74" name="Straight Connector 1973">
              <a:extLst>
                <a:ext uri="{FF2B5EF4-FFF2-40B4-BE49-F238E27FC236}">
                  <a16:creationId xmlns:a16="http://schemas.microsoft.com/office/drawing/2014/main" id="{1B1115B2-69D2-4C3E-868F-8A8104465E1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75" name="Group 1974">
            <a:extLst>
              <a:ext uri="{FF2B5EF4-FFF2-40B4-BE49-F238E27FC236}">
                <a16:creationId xmlns:a16="http://schemas.microsoft.com/office/drawing/2014/main" id="{BB2730A5-61C9-4829-980B-1E6F1599BD07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976" name="Arc 1975">
              <a:extLst>
                <a:ext uri="{FF2B5EF4-FFF2-40B4-BE49-F238E27FC236}">
                  <a16:creationId xmlns:a16="http://schemas.microsoft.com/office/drawing/2014/main" id="{64980900-FDB7-46BD-AE72-A9A90E99C94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7" name="Isosceles Triangle 1976">
              <a:extLst>
                <a:ext uri="{FF2B5EF4-FFF2-40B4-BE49-F238E27FC236}">
                  <a16:creationId xmlns:a16="http://schemas.microsoft.com/office/drawing/2014/main" id="{F2BBFFBC-3558-4391-AE05-B054540E7F5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78" name="Straight Connector 1977">
              <a:extLst>
                <a:ext uri="{FF2B5EF4-FFF2-40B4-BE49-F238E27FC236}">
                  <a16:creationId xmlns:a16="http://schemas.microsoft.com/office/drawing/2014/main" id="{CEA75069-4B59-44C6-9D43-060ACB00693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9" name="Straight Connector 1978">
              <a:extLst>
                <a:ext uri="{FF2B5EF4-FFF2-40B4-BE49-F238E27FC236}">
                  <a16:creationId xmlns:a16="http://schemas.microsoft.com/office/drawing/2014/main" id="{CFC5A8C9-0709-4D00-8CD6-FBD858E8B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0" name="Arc 1979">
              <a:extLst>
                <a:ext uri="{FF2B5EF4-FFF2-40B4-BE49-F238E27FC236}">
                  <a16:creationId xmlns:a16="http://schemas.microsoft.com/office/drawing/2014/main" id="{8FD93CC9-C0BA-4291-BDC1-3783CE92277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1" name="Arc 1980">
              <a:extLst>
                <a:ext uri="{FF2B5EF4-FFF2-40B4-BE49-F238E27FC236}">
                  <a16:creationId xmlns:a16="http://schemas.microsoft.com/office/drawing/2014/main" id="{2CD79D8F-7AED-440C-AB4D-1DD930A989E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2" name="Arc 1981">
              <a:extLst>
                <a:ext uri="{FF2B5EF4-FFF2-40B4-BE49-F238E27FC236}">
                  <a16:creationId xmlns:a16="http://schemas.microsoft.com/office/drawing/2014/main" id="{4DCBC858-8179-44F5-AC98-08AFA3DC417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3" name="Arc 1982">
              <a:extLst>
                <a:ext uri="{FF2B5EF4-FFF2-40B4-BE49-F238E27FC236}">
                  <a16:creationId xmlns:a16="http://schemas.microsoft.com/office/drawing/2014/main" id="{7BB8874E-66F1-4F3E-9223-D948C06B06C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4" name="Arc 1983">
              <a:extLst>
                <a:ext uri="{FF2B5EF4-FFF2-40B4-BE49-F238E27FC236}">
                  <a16:creationId xmlns:a16="http://schemas.microsoft.com/office/drawing/2014/main" id="{7634B3F8-D05E-4545-A029-75D95679B71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5" name="Arc 1984">
              <a:extLst>
                <a:ext uri="{FF2B5EF4-FFF2-40B4-BE49-F238E27FC236}">
                  <a16:creationId xmlns:a16="http://schemas.microsoft.com/office/drawing/2014/main" id="{09C65486-1CA2-4384-AF6D-B757691796B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6" name="Oval 1985">
              <a:extLst>
                <a:ext uri="{FF2B5EF4-FFF2-40B4-BE49-F238E27FC236}">
                  <a16:creationId xmlns:a16="http://schemas.microsoft.com/office/drawing/2014/main" id="{BC5ABA82-1B32-41A1-8C3E-D02F28FE9F1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7" name="Arc 1986">
              <a:extLst>
                <a:ext uri="{FF2B5EF4-FFF2-40B4-BE49-F238E27FC236}">
                  <a16:creationId xmlns:a16="http://schemas.microsoft.com/office/drawing/2014/main" id="{2CC3D256-399D-4034-923A-9D875C5063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8" name="Arc 1987">
              <a:extLst>
                <a:ext uri="{FF2B5EF4-FFF2-40B4-BE49-F238E27FC236}">
                  <a16:creationId xmlns:a16="http://schemas.microsoft.com/office/drawing/2014/main" id="{13AB87F5-78F2-49F9-B39D-C7FDDD6F870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89" name="Straight Connector 1988">
              <a:extLst>
                <a:ext uri="{FF2B5EF4-FFF2-40B4-BE49-F238E27FC236}">
                  <a16:creationId xmlns:a16="http://schemas.microsoft.com/office/drawing/2014/main" id="{A095497C-5352-48F3-892E-C1E327D6BC5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90" name="Group 1989">
            <a:extLst>
              <a:ext uri="{FF2B5EF4-FFF2-40B4-BE49-F238E27FC236}">
                <a16:creationId xmlns:a16="http://schemas.microsoft.com/office/drawing/2014/main" id="{B587A4C9-BA29-4426-A93B-1641531A1DB8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991" name="Arc 1990">
              <a:extLst>
                <a:ext uri="{FF2B5EF4-FFF2-40B4-BE49-F238E27FC236}">
                  <a16:creationId xmlns:a16="http://schemas.microsoft.com/office/drawing/2014/main" id="{53940D8D-97C2-4140-A663-C91B206D474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2" name="Isosceles Triangle 1991">
              <a:extLst>
                <a:ext uri="{FF2B5EF4-FFF2-40B4-BE49-F238E27FC236}">
                  <a16:creationId xmlns:a16="http://schemas.microsoft.com/office/drawing/2014/main" id="{8D97E504-757E-4FCC-A8AE-283CB286685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93" name="Straight Connector 1992">
              <a:extLst>
                <a:ext uri="{FF2B5EF4-FFF2-40B4-BE49-F238E27FC236}">
                  <a16:creationId xmlns:a16="http://schemas.microsoft.com/office/drawing/2014/main" id="{D7EFA559-4EAB-4B61-BAC9-A5C1A93F557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4" name="Straight Connector 1993">
              <a:extLst>
                <a:ext uri="{FF2B5EF4-FFF2-40B4-BE49-F238E27FC236}">
                  <a16:creationId xmlns:a16="http://schemas.microsoft.com/office/drawing/2014/main" id="{ADCC06AF-6742-498D-8292-924A6B0638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95" name="Arc 1994">
              <a:extLst>
                <a:ext uri="{FF2B5EF4-FFF2-40B4-BE49-F238E27FC236}">
                  <a16:creationId xmlns:a16="http://schemas.microsoft.com/office/drawing/2014/main" id="{ADD4F9DD-9759-49D7-ACD1-0BB7F360160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6" name="Arc 1995">
              <a:extLst>
                <a:ext uri="{FF2B5EF4-FFF2-40B4-BE49-F238E27FC236}">
                  <a16:creationId xmlns:a16="http://schemas.microsoft.com/office/drawing/2014/main" id="{0166E259-A39F-468D-9BA5-F70FA4D3BAF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7" name="Arc 1996">
              <a:extLst>
                <a:ext uri="{FF2B5EF4-FFF2-40B4-BE49-F238E27FC236}">
                  <a16:creationId xmlns:a16="http://schemas.microsoft.com/office/drawing/2014/main" id="{CF4B1A87-BD17-4F8D-9F75-AB95791D935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8" name="Arc 1997">
              <a:extLst>
                <a:ext uri="{FF2B5EF4-FFF2-40B4-BE49-F238E27FC236}">
                  <a16:creationId xmlns:a16="http://schemas.microsoft.com/office/drawing/2014/main" id="{12631336-E825-4B2A-8822-C9505DFA71D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9" name="Arc 1998">
              <a:extLst>
                <a:ext uri="{FF2B5EF4-FFF2-40B4-BE49-F238E27FC236}">
                  <a16:creationId xmlns:a16="http://schemas.microsoft.com/office/drawing/2014/main" id="{931464D5-0757-43F7-84D7-39C75E47111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0" name="Arc 1999">
              <a:extLst>
                <a:ext uri="{FF2B5EF4-FFF2-40B4-BE49-F238E27FC236}">
                  <a16:creationId xmlns:a16="http://schemas.microsoft.com/office/drawing/2014/main" id="{9866C32C-4EDA-4084-A399-F13F3844A9C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1" name="Oval 2000">
              <a:extLst>
                <a:ext uri="{FF2B5EF4-FFF2-40B4-BE49-F238E27FC236}">
                  <a16:creationId xmlns:a16="http://schemas.microsoft.com/office/drawing/2014/main" id="{106AC95D-0535-4B3E-96DF-2EF751762E3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2" name="Arc 2001">
              <a:extLst>
                <a:ext uri="{FF2B5EF4-FFF2-40B4-BE49-F238E27FC236}">
                  <a16:creationId xmlns:a16="http://schemas.microsoft.com/office/drawing/2014/main" id="{18E247E6-7F5B-48A3-A7D3-C6BE1A8D99D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3" name="Arc 2002">
              <a:extLst>
                <a:ext uri="{FF2B5EF4-FFF2-40B4-BE49-F238E27FC236}">
                  <a16:creationId xmlns:a16="http://schemas.microsoft.com/office/drawing/2014/main" id="{62DF4E18-8C92-407C-87BD-AEA593EDF1B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04" name="Straight Connector 2003">
              <a:extLst>
                <a:ext uri="{FF2B5EF4-FFF2-40B4-BE49-F238E27FC236}">
                  <a16:creationId xmlns:a16="http://schemas.microsoft.com/office/drawing/2014/main" id="{8DD305F2-9706-4CDF-AF32-3C9B53B16F1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05" name="Group 2004">
            <a:extLst>
              <a:ext uri="{FF2B5EF4-FFF2-40B4-BE49-F238E27FC236}">
                <a16:creationId xmlns:a16="http://schemas.microsoft.com/office/drawing/2014/main" id="{51E15A20-C65C-48AA-A217-96871B1F87E3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2006" name="Arc 2005">
              <a:extLst>
                <a:ext uri="{FF2B5EF4-FFF2-40B4-BE49-F238E27FC236}">
                  <a16:creationId xmlns:a16="http://schemas.microsoft.com/office/drawing/2014/main" id="{9F9A4D0F-A6A4-4356-B47E-E7C77429E8A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7" name="Isosceles Triangle 2006">
              <a:extLst>
                <a:ext uri="{FF2B5EF4-FFF2-40B4-BE49-F238E27FC236}">
                  <a16:creationId xmlns:a16="http://schemas.microsoft.com/office/drawing/2014/main" id="{00956B5B-313E-4F23-A12F-BB798C97D38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08" name="Straight Connector 2007">
              <a:extLst>
                <a:ext uri="{FF2B5EF4-FFF2-40B4-BE49-F238E27FC236}">
                  <a16:creationId xmlns:a16="http://schemas.microsoft.com/office/drawing/2014/main" id="{165040C5-07B5-4926-9642-0F407778A25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9" name="Straight Connector 2008">
              <a:extLst>
                <a:ext uri="{FF2B5EF4-FFF2-40B4-BE49-F238E27FC236}">
                  <a16:creationId xmlns:a16="http://schemas.microsoft.com/office/drawing/2014/main" id="{08B9588A-EC9C-485D-9645-10EA01D3DE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0" name="Arc 2009">
              <a:extLst>
                <a:ext uri="{FF2B5EF4-FFF2-40B4-BE49-F238E27FC236}">
                  <a16:creationId xmlns:a16="http://schemas.microsoft.com/office/drawing/2014/main" id="{4D6C921E-8D1D-4215-801E-73655D9C9F8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1" name="Arc 2010">
              <a:extLst>
                <a:ext uri="{FF2B5EF4-FFF2-40B4-BE49-F238E27FC236}">
                  <a16:creationId xmlns:a16="http://schemas.microsoft.com/office/drawing/2014/main" id="{9158505F-2F0F-4649-ACB0-954B5C82BCE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2" name="Arc 2011">
              <a:extLst>
                <a:ext uri="{FF2B5EF4-FFF2-40B4-BE49-F238E27FC236}">
                  <a16:creationId xmlns:a16="http://schemas.microsoft.com/office/drawing/2014/main" id="{9725D285-77D9-4603-9E27-048C8CACABD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3" name="Arc 2012">
              <a:extLst>
                <a:ext uri="{FF2B5EF4-FFF2-40B4-BE49-F238E27FC236}">
                  <a16:creationId xmlns:a16="http://schemas.microsoft.com/office/drawing/2014/main" id="{EA1178DC-1D51-49C1-A9C8-0B820A413A3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4" name="Arc 2013">
              <a:extLst>
                <a:ext uri="{FF2B5EF4-FFF2-40B4-BE49-F238E27FC236}">
                  <a16:creationId xmlns:a16="http://schemas.microsoft.com/office/drawing/2014/main" id="{A3586B1F-EC58-466C-BA5E-C066E036693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5" name="Arc 2014">
              <a:extLst>
                <a:ext uri="{FF2B5EF4-FFF2-40B4-BE49-F238E27FC236}">
                  <a16:creationId xmlns:a16="http://schemas.microsoft.com/office/drawing/2014/main" id="{A7DC2357-BEC2-496F-ADEB-A620FBAF45E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6" name="Oval 2015">
              <a:extLst>
                <a:ext uri="{FF2B5EF4-FFF2-40B4-BE49-F238E27FC236}">
                  <a16:creationId xmlns:a16="http://schemas.microsoft.com/office/drawing/2014/main" id="{36128861-7747-41AF-9C21-911ABDD60C0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7" name="Arc 2016">
              <a:extLst>
                <a:ext uri="{FF2B5EF4-FFF2-40B4-BE49-F238E27FC236}">
                  <a16:creationId xmlns:a16="http://schemas.microsoft.com/office/drawing/2014/main" id="{CF6F5136-8D31-4D21-89A7-54727459799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8" name="Arc 2017">
              <a:extLst>
                <a:ext uri="{FF2B5EF4-FFF2-40B4-BE49-F238E27FC236}">
                  <a16:creationId xmlns:a16="http://schemas.microsoft.com/office/drawing/2014/main" id="{5DA027C6-944B-434F-AE14-3158631700A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19" name="Straight Connector 2018">
              <a:extLst>
                <a:ext uri="{FF2B5EF4-FFF2-40B4-BE49-F238E27FC236}">
                  <a16:creationId xmlns:a16="http://schemas.microsoft.com/office/drawing/2014/main" id="{AF606E17-5A9C-46D9-828D-D2C1C29AB34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20" name="Group 2019">
            <a:extLst>
              <a:ext uri="{FF2B5EF4-FFF2-40B4-BE49-F238E27FC236}">
                <a16:creationId xmlns:a16="http://schemas.microsoft.com/office/drawing/2014/main" id="{D41776E5-3E91-4360-8516-EA983A869192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2021" name="Arc 2020">
              <a:extLst>
                <a:ext uri="{FF2B5EF4-FFF2-40B4-BE49-F238E27FC236}">
                  <a16:creationId xmlns:a16="http://schemas.microsoft.com/office/drawing/2014/main" id="{2409A204-4FD3-4193-BF97-D607A4EFFC1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2" name="Isosceles Triangle 2021">
              <a:extLst>
                <a:ext uri="{FF2B5EF4-FFF2-40B4-BE49-F238E27FC236}">
                  <a16:creationId xmlns:a16="http://schemas.microsoft.com/office/drawing/2014/main" id="{D81028AE-7D05-4CDB-A7CE-919AC545B9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23" name="Straight Connector 2022">
              <a:extLst>
                <a:ext uri="{FF2B5EF4-FFF2-40B4-BE49-F238E27FC236}">
                  <a16:creationId xmlns:a16="http://schemas.microsoft.com/office/drawing/2014/main" id="{9095C07F-3E8F-4E52-ACF9-5F84C1716D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4" name="Straight Connector 2023">
              <a:extLst>
                <a:ext uri="{FF2B5EF4-FFF2-40B4-BE49-F238E27FC236}">
                  <a16:creationId xmlns:a16="http://schemas.microsoft.com/office/drawing/2014/main" id="{6569C941-AA58-4B4F-BBA7-6F3C91CC4D1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5" name="Arc 2024">
              <a:extLst>
                <a:ext uri="{FF2B5EF4-FFF2-40B4-BE49-F238E27FC236}">
                  <a16:creationId xmlns:a16="http://schemas.microsoft.com/office/drawing/2014/main" id="{79FCDB9D-7ABA-45A5-AA7E-E979479030D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6" name="Arc 2025">
              <a:extLst>
                <a:ext uri="{FF2B5EF4-FFF2-40B4-BE49-F238E27FC236}">
                  <a16:creationId xmlns:a16="http://schemas.microsoft.com/office/drawing/2014/main" id="{A482F8C9-7676-4F42-BFE9-A42C2E1433F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7" name="Arc 2026">
              <a:extLst>
                <a:ext uri="{FF2B5EF4-FFF2-40B4-BE49-F238E27FC236}">
                  <a16:creationId xmlns:a16="http://schemas.microsoft.com/office/drawing/2014/main" id="{108C16F9-312E-493C-A584-E1DC1B49644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8" name="Arc 2027">
              <a:extLst>
                <a:ext uri="{FF2B5EF4-FFF2-40B4-BE49-F238E27FC236}">
                  <a16:creationId xmlns:a16="http://schemas.microsoft.com/office/drawing/2014/main" id="{13B33F66-3211-4650-85BB-945BB857CB5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9" name="Arc 2028">
              <a:extLst>
                <a:ext uri="{FF2B5EF4-FFF2-40B4-BE49-F238E27FC236}">
                  <a16:creationId xmlns:a16="http://schemas.microsoft.com/office/drawing/2014/main" id="{954E895F-FBD5-4CC3-9B40-7042B998645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0" name="Arc 2029">
              <a:extLst>
                <a:ext uri="{FF2B5EF4-FFF2-40B4-BE49-F238E27FC236}">
                  <a16:creationId xmlns:a16="http://schemas.microsoft.com/office/drawing/2014/main" id="{25AE42B8-CF0B-4A52-A13C-BA6E6A8EDE8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1" name="Oval 2030">
              <a:extLst>
                <a:ext uri="{FF2B5EF4-FFF2-40B4-BE49-F238E27FC236}">
                  <a16:creationId xmlns:a16="http://schemas.microsoft.com/office/drawing/2014/main" id="{FB9CFA17-0255-49B3-9C8F-B97993BC17E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2" name="Arc 2031">
              <a:extLst>
                <a:ext uri="{FF2B5EF4-FFF2-40B4-BE49-F238E27FC236}">
                  <a16:creationId xmlns:a16="http://schemas.microsoft.com/office/drawing/2014/main" id="{94DE7302-169D-48B2-80B4-F58464FCFC3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3" name="Arc 2032">
              <a:extLst>
                <a:ext uri="{FF2B5EF4-FFF2-40B4-BE49-F238E27FC236}">
                  <a16:creationId xmlns:a16="http://schemas.microsoft.com/office/drawing/2014/main" id="{FFABD5DB-E2E8-459D-9294-41E0E938786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34" name="Straight Connector 2033">
              <a:extLst>
                <a:ext uri="{FF2B5EF4-FFF2-40B4-BE49-F238E27FC236}">
                  <a16:creationId xmlns:a16="http://schemas.microsoft.com/office/drawing/2014/main" id="{1EFE17F0-ECDB-4F77-9F1D-D0712DEBBE6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35" name="Group 2034">
            <a:extLst>
              <a:ext uri="{FF2B5EF4-FFF2-40B4-BE49-F238E27FC236}">
                <a16:creationId xmlns:a16="http://schemas.microsoft.com/office/drawing/2014/main" id="{7651C564-B7B7-402D-ABF1-34BF8FC04E00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2036" name="Arc 2035">
              <a:extLst>
                <a:ext uri="{FF2B5EF4-FFF2-40B4-BE49-F238E27FC236}">
                  <a16:creationId xmlns:a16="http://schemas.microsoft.com/office/drawing/2014/main" id="{A01D94CC-D7D8-487A-B5BC-874BE0D3839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7" name="Isosceles Triangle 2036">
              <a:extLst>
                <a:ext uri="{FF2B5EF4-FFF2-40B4-BE49-F238E27FC236}">
                  <a16:creationId xmlns:a16="http://schemas.microsoft.com/office/drawing/2014/main" id="{C8E8C61A-BC4B-4389-99CD-2891D3FB7CA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38" name="Straight Connector 2037">
              <a:extLst>
                <a:ext uri="{FF2B5EF4-FFF2-40B4-BE49-F238E27FC236}">
                  <a16:creationId xmlns:a16="http://schemas.microsoft.com/office/drawing/2014/main" id="{D0A8CB34-BECA-4C2D-81E9-BF6E9FADF15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9" name="Straight Connector 2038">
              <a:extLst>
                <a:ext uri="{FF2B5EF4-FFF2-40B4-BE49-F238E27FC236}">
                  <a16:creationId xmlns:a16="http://schemas.microsoft.com/office/drawing/2014/main" id="{84FC1211-F72C-4EE5-A8CF-22B9DAF3D1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0" name="Arc 2039">
              <a:extLst>
                <a:ext uri="{FF2B5EF4-FFF2-40B4-BE49-F238E27FC236}">
                  <a16:creationId xmlns:a16="http://schemas.microsoft.com/office/drawing/2014/main" id="{17879025-5AB5-481D-8F9D-C868AD52D39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1" name="Arc 2040">
              <a:extLst>
                <a:ext uri="{FF2B5EF4-FFF2-40B4-BE49-F238E27FC236}">
                  <a16:creationId xmlns:a16="http://schemas.microsoft.com/office/drawing/2014/main" id="{63D6963E-5A12-44C6-8950-9085627E848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2" name="Arc 2041">
              <a:extLst>
                <a:ext uri="{FF2B5EF4-FFF2-40B4-BE49-F238E27FC236}">
                  <a16:creationId xmlns:a16="http://schemas.microsoft.com/office/drawing/2014/main" id="{859C59BA-565F-4CF0-A6D8-95F6082000D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3" name="Arc 2042">
              <a:extLst>
                <a:ext uri="{FF2B5EF4-FFF2-40B4-BE49-F238E27FC236}">
                  <a16:creationId xmlns:a16="http://schemas.microsoft.com/office/drawing/2014/main" id="{3895B7CC-F34A-49FA-AD19-377C2C75BF5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4" name="Arc 2043">
              <a:extLst>
                <a:ext uri="{FF2B5EF4-FFF2-40B4-BE49-F238E27FC236}">
                  <a16:creationId xmlns:a16="http://schemas.microsoft.com/office/drawing/2014/main" id="{34EDE773-75F3-4A2B-BCDA-15905704B1B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5" name="Arc 2044">
              <a:extLst>
                <a:ext uri="{FF2B5EF4-FFF2-40B4-BE49-F238E27FC236}">
                  <a16:creationId xmlns:a16="http://schemas.microsoft.com/office/drawing/2014/main" id="{195E7684-D4A6-4765-844F-DFDC5F25C67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6" name="Oval 2045">
              <a:extLst>
                <a:ext uri="{FF2B5EF4-FFF2-40B4-BE49-F238E27FC236}">
                  <a16:creationId xmlns:a16="http://schemas.microsoft.com/office/drawing/2014/main" id="{4F568983-F9D0-49CD-9B6A-DDDD898CD4B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7" name="Arc 2046">
              <a:extLst>
                <a:ext uri="{FF2B5EF4-FFF2-40B4-BE49-F238E27FC236}">
                  <a16:creationId xmlns:a16="http://schemas.microsoft.com/office/drawing/2014/main" id="{4BDD56C1-A4F3-4DBB-B25B-23AA81EBA4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8" name="Arc 2047">
              <a:extLst>
                <a:ext uri="{FF2B5EF4-FFF2-40B4-BE49-F238E27FC236}">
                  <a16:creationId xmlns:a16="http://schemas.microsoft.com/office/drawing/2014/main" id="{A39D826F-63B9-4EB6-9067-95823C25908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49" name="Straight Connector 2048">
              <a:extLst>
                <a:ext uri="{FF2B5EF4-FFF2-40B4-BE49-F238E27FC236}">
                  <a16:creationId xmlns:a16="http://schemas.microsoft.com/office/drawing/2014/main" id="{4D778CBA-9592-4CE5-A55B-07C6DF05921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50" name="Group 2049">
            <a:extLst>
              <a:ext uri="{FF2B5EF4-FFF2-40B4-BE49-F238E27FC236}">
                <a16:creationId xmlns:a16="http://schemas.microsoft.com/office/drawing/2014/main" id="{776312F4-9562-4F9F-A726-332436983A9B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2051" name="Arc 2050">
              <a:extLst>
                <a:ext uri="{FF2B5EF4-FFF2-40B4-BE49-F238E27FC236}">
                  <a16:creationId xmlns:a16="http://schemas.microsoft.com/office/drawing/2014/main" id="{F399C2FF-3807-4135-AB69-E94A569870D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2" name="Isosceles Triangle 2051">
              <a:extLst>
                <a:ext uri="{FF2B5EF4-FFF2-40B4-BE49-F238E27FC236}">
                  <a16:creationId xmlns:a16="http://schemas.microsoft.com/office/drawing/2014/main" id="{EC08A1CA-6819-4B2B-AFA4-FDB0A6013A1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53" name="Straight Connector 2052">
              <a:extLst>
                <a:ext uri="{FF2B5EF4-FFF2-40B4-BE49-F238E27FC236}">
                  <a16:creationId xmlns:a16="http://schemas.microsoft.com/office/drawing/2014/main" id="{9ADF9940-FDAE-4E69-A766-825CDB1CB71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4" name="Straight Connector 2053">
              <a:extLst>
                <a:ext uri="{FF2B5EF4-FFF2-40B4-BE49-F238E27FC236}">
                  <a16:creationId xmlns:a16="http://schemas.microsoft.com/office/drawing/2014/main" id="{850EA34C-0B73-433C-A6BF-6A0ACA1910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55" name="Arc 2054">
              <a:extLst>
                <a:ext uri="{FF2B5EF4-FFF2-40B4-BE49-F238E27FC236}">
                  <a16:creationId xmlns:a16="http://schemas.microsoft.com/office/drawing/2014/main" id="{D91AE175-6179-43C3-9ADD-E480892D2F3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6" name="Arc 2055">
              <a:extLst>
                <a:ext uri="{FF2B5EF4-FFF2-40B4-BE49-F238E27FC236}">
                  <a16:creationId xmlns:a16="http://schemas.microsoft.com/office/drawing/2014/main" id="{9F462AEF-5686-4608-9EA8-9E0D0A717FB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7" name="Arc 2056">
              <a:extLst>
                <a:ext uri="{FF2B5EF4-FFF2-40B4-BE49-F238E27FC236}">
                  <a16:creationId xmlns:a16="http://schemas.microsoft.com/office/drawing/2014/main" id="{5A9C50BD-5CE7-4336-B2E4-89C103F345F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8" name="Arc 2057">
              <a:extLst>
                <a:ext uri="{FF2B5EF4-FFF2-40B4-BE49-F238E27FC236}">
                  <a16:creationId xmlns:a16="http://schemas.microsoft.com/office/drawing/2014/main" id="{93B7F3B3-511A-480F-9A8C-24D7F6D3BA7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9" name="Arc 2058">
              <a:extLst>
                <a:ext uri="{FF2B5EF4-FFF2-40B4-BE49-F238E27FC236}">
                  <a16:creationId xmlns:a16="http://schemas.microsoft.com/office/drawing/2014/main" id="{6A7A3437-5C5C-4810-BDD0-FA7620F12D9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0" name="Arc 2059">
              <a:extLst>
                <a:ext uri="{FF2B5EF4-FFF2-40B4-BE49-F238E27FC236}">
                  <a16:creationId xmlns:a16="http://schemas.microsoft.com/office/drawing/2014/main" id="{558B863A-9E01-487B-9C80-ADB9C760C5C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1" name="Oval 2060">
              <a:extLst>
                <a:ext uri="{FF2B5EF4-FFF2-40B4-BE49-F238E27FC236}">
                  <a16:creationId xmlns:a16="http://schemas.microsoft.com/office/drawing/2014/main" id="{ED063B49-F79E-43CE-99B1-65AA0D09CC0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2" name="Arc 2061">
              <a:extLst>
                <a:ext uri="{FF2B5EF4-FFF2-40B4-BE49-F238E27FC236}">
                  <a16:creationId xmlns:a16="http://schemas.microsoft.com/office/drawing/2014/main" id="{C7CDDAE6-A1BE-42DE-96BB-278D64C1317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3" name="Arc 2062">
              <a:extLst>
                <a:ext uri="{FF2B5EF4-FFF2-40B4-BE49-F238E27FC236}">
                  <a16:creationId xmlns:a16="http://schemas.microsoft.com/office/drawing/2014/main" id="{AF13D5D2-9EB0-4317-BA09-F00AE60A16D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64" name="Straight Connector 2063">
              <a:extLst>
                <a:ext uri="{FF2B5EF4-FFF2-40B4-BE49-F238E27FC236}">
                  <a16:creationId xmlns:a16="http://schemas.microsoft.com/office/drawing/2014/main" id="{CEAF5F67-5094-45D5-86EE-E20415F09BD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65" name="Group 2064">
            <a:extLst>
              <a:ext uri="{FF2B5EF4-FFF2-40B4-BE49-F238E27FC236}">
                <a16:creationId xmlns:a16="http://schemas.microsoft.com/office/drawing/2014/main" id="{1DA084FC-8E20-4443-841A-8040E69E6957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2066" name="Arc 2065">
              <a:extLst>
                <a:ext uri="{FF2B5EF4-FFF2-40B4-BE49-F238E27FC236}">
                  <a16:creationId xmlns:a16="http://schemas.microsoft.com/office/drawing/2014/main" id="{5AE69D79-7404-4386-91E5-16A7A6735B7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7" name="Isosceles Triangle 2066">
              <a:extLst>
                <a:ext uri="{FF2B5EF4-FFF2-40B4-BE49-F238E27FC236}">
                  <a16:creationId xmlns:a16="http://schemas.microsoft.com/office/drawing/2014/main" id="{9D52DFC7-A4D9-4453-8819-6334747F8C5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68" name="Straight Connector 2067">
              <a:extLst>
                <a:ext uri="{FF2B5EF4-FFF2-40B4-BE49-F238E27FC236}">
                  <a16:creationId xmlns:a16="http://schemas.microsoft.com/office/drawing/2014/main" id="{52DE36EF-7CAC-4E89-8A66-0050DCD5528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9" name="Straight Connector 2068">
              <a:extLst>
                <a:ext uri="{FF2B5EF4-FFF2-40B4-BE49-F238E27FC236}">
                  <a16:creationId xmlns:a16="http://schemas.microsoft.com/office/drawing/2014/main" id="{B89FD21F-72F4-4634-8798-BF445C0563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0" name="Arc 2069">
              <a:extLst>
                <a:ext uri="{FF2B5EF4-FFF2-40B4-BE49-F238E27FC236}">
                  <a16:creationId xmlns:a16="http://schemas.microsoft.com/office/drawing/2014/main" id="{9B19704C-FAE6-4EFF-9696-FD432D3A6C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1" name="Arc 2070">
              <a:extLst>
                <a:ext uri="{FF2B5EF4-FFF2-40B4-BE49-F238E27FC236}">
                  <a16:creationId xmlns:a16="http://schemas.microsoft.com/office/drawing/2014/main" id="{C25199E4-BDDA-4D76-9714-079A2D49FBA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2" name="Arc 2071">
              <a:extLst>
                <a:ext uri="{FF2B5EF4-FFF2-40B4-BE49-F238E27FC236}">
                  <a16:creationId xmlns:a16="http://schemas.microsoft.com/office/drawing/2014/main" id="{9484743D-D407-41DE-8E95-62799058EFB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3" name="Arc 2072">
              <a:extLst>
                <a:ext uri="{FF2B5EF4-FFF2-40B4-BE49-F238E27FC236}">
                  <a16:creationId xmlns:a16="http://schemas.microsoft.com/office/drawing/2014/main" id="{1E60DB32-A985-4A1A-BF25-FFE9151AB02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4" name="Arc 2073">
              <a:extLst>
                <a:ext uri="{FF2B5EF4-FFF2-40B4-BE49-F238E27FC236}">
                  <a16:creationId xmlns:a16="http://schemas.microsoft.com/office/drawing/2014/main" id="{DE3F7707-95FA-4901-A25D-7D773AA569B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5" name="Arc 2074">
              <a:extLst>
                <a:ext uri="{FF2B5EF4-FFF2-40B4-BE49-F238E27FC236}">
                  <a16:creationId xmlns:a16="http://schemas.microsoft.com/office/drawing/2014/main" id="{84B01D4C-5CBF-42C4-9B77-A97DC769296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6" name="Oval 2075">
              <a:extLst>
                <a:ext uri="{FF2B5EF4-FFF2-40B4-BE49-F238E27FC236}">
                  <a16:creationId xmlns:a16="http://schemas.microsoft.com/office/drawing/2014/main" id="{76B18C5D-C180-44D5-8B4C-57E518C7F75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7" name="Arc 2076">
              <a:extLst>
                <a:ext uri="{FF2B5EF4-FFF2-40B4-BE49-F238E27FC236}">
                  <a16:creationId xmlns:a16="http://schemas.microsoft.com/office/drawing/2014/main" id="{F03D63F1-8D6D-44EC-86B8-334AA6C9992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8" name="Arc 2077">
              <a:extLst>
                <a:ext uri="{FF2B5EF4-FFF2-40B4-BE49-F238E27FC236}">
                  <a16:creationId xmlns:a16="http://schemas.microsoft.com/office/drawing/2014/main" id="{D7237FF1-4699-4F88-ADD1-38D27C829B7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79" name="Straight Connector 2078">
              <a:extLst>
                <a:ext uri="{FF2B5EF4-FFF2-40B4-BE49-F238E27FC236}">
                  <a16:creationId xmlns:a16="http://schemas.microsoft.com/office/drawing/2014/main" id="{39630F2A-5D1C-4D36-9D92-17E493198F8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80" name="Group 2079">
            <a:extLst>
              <a:ext uri="{FF2B5EF4-FFF2-40B4-BE49-F238E27FC236}">
                <a16:creationId xmlns:a16="http://schemas.microsoft.com/office/drawing/2014/main" id="{3524FA70-08AD-4695-A082-46CDF230E9A3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2081" name="Arc 2080">
              <a:extLst>
                <a:ext uri="{FF2B5EF4-FFF2-40B4-BE49-F238E27FC236}">
                  <a16:creationId xmlns:a16="http://schemas.microsoft.com/office/drawing/2014/main" id="{B1FDDFAE-3E0A-435E-AD8D-CCD765BCFDC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2" name="Isosceles Triangle 2081">
              <a:extLst>
                <a:ext uri="{FF2B5EF4-FFF2-40B4-BE49-F238E27FC236}">
                  <a16:creationId xmlns:a16="http://schemas.microsoft.com/office/drawing/2014/main" id="{8B25F8F7-08FC-4E7B-A412-FB9660E6E22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83" name="Straight Connector 2082">
              <a:extLst>
                <a:ext uri="{FF2B5EF4-FFF2-40B4-BE49-F238E27FC236}">
                  <a16:creationId xmlns:a16="http://schemas.microsoft.com/office/drawing/2014/main" id="{9FEFFE4A-9A36-4275-ABCB-3FB8D81944A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4" name="Straight Connector 2083">
              <a:extLst>
                <a:ext uri="{FF2B5EF4-FFF2-40B4-BE49-F238E27FC236}">
                  <a16:creationId xmlns:a16="http://schemas.microsoft.com/office/drawing/2014/main" id="{0FEBD959-DC49-427C-81CF-1CF84A478E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5" name="Arc 2084">
              <a:extLst>
                <a:ext uri="{FF2B5EF4-FFF2-40B4-BE49-F238E27FC236}">
                  <a16:creationId xmlns:a16="http://schemas.microsoft.com/office/drawing/2014/main" id="{B24CB392-6502-43EA-B76B-111F19E0056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6" name="Arc 2085">
              <a:extLst>
                <a:ext uri="{FF2B5EF4-FFF2-40B4-BE49-F238E27FC236}">
                  <a16:creationId xmlns:a16="http://schemas.microsoft.com/office/drawing/2014/main" id="{E4597963-CE14-40EB-87F6-A7E9556832B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7" name="Arc 2086">
              <a:extLst>
                <a:ext uri="{FF2B5EF4-FFF2-40B4-BE49-F238E27FC236}">
                  <a16:creationId xmlns:a16="http://schemas.microsoft.com/office/drawing/2014/main" id="{27A09963-62AB-43C9-B187-EEF4E828F1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8" name="Arc 2087">
              <a:extLst>
                <a:ext uri="{FF2B5EF4-FFF2-40B4-BE49-F238E27FC236}">
                  <a16:creationId xmlns:a16="http://schemas.microsoft.com/office/drawing/2014/main" id="{405504FA-CF77-4840-AB1C-BF2A998FB57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9" name="Arc 2088">
              <a:extLst>
                <a:ext uri="{FF2B5EF4-FFF2-40B4-BE49-F238E27FC236}">
                  <a16:creationId xmlns:a16="http://schemas.microsoft.com/office/drawing/2014/main" id="{29834B7A-C902-4A58-86D0-EBDE70CD8D8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0" name="Arc 2089">
              <a:extLst>
                <a:ext uri="{FF2B5EF4-FFF2-40B4-BE49-F238E27FC236}">
                  <a16:creationId xmlns:a16="http://schemas.microsoft.com/office/drawing/2014/main" id="{D1EADC51-8B31-4EF4-A8CB-BA91923BFFF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1" name="Oval 2090">
              <a:extLst>
                <a:ext uri="{FF2B5EF4-FFF2-40B4-BE49-F238E27FC236}">
                  <a16:creationId xmlns:a16="http://schemas.microsoft.com/office/drawing/2014/main" id="{75277E43-931D-495C-80E3-B1B08238312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2" name="Arc 2091">
              <a:extLst>
                <a:ext uri="{FF2B5EF4-FFF2-40B4-BE49-F238E27FC236}">
                  <a16:creationId xmlns:a16="http://schemas.microsoft.com/office/drawing/2014/main" id="{088207A5-2B61-4610-8F0F-80D535DE7F1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3" name="Arc 2092">
              <a:extLst>
                <a:ext uri="{FF2B5EF4-FFF2-40B4-BE49-F238E27FC236}">
                  <a16:creationId xmlns:a16="http://schemas.microsoft.com/office/drawing/2014/main" id="{06B3421A-ED40-4E3E-A478-B532359EABB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94" name="Straight Connector 2093">
              <a:extLst>
                <a:ext uri="{FF2B5EF4-FFF2-40B4-BE49-F238E27FC236}">
                  <a16:creationId xmlns:a16="http://schemas.microsoft.com/office/drawing/2014/main" id="{26FB3F5A-9071-4EC4-BC74-BFE9978C6C9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95" name="Group 2094">
            <a:extLst>
              <a:ext uri="{FF2B5EF4-FFF2-40B4-BE49-F238E27FC236}">
                <a16:creationId xmlns:a16="http://schemas.microsoft.com/office/drawing/2014/main" id="{9555B37F-3155-489E-A5F0-D00727424631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2096" name="Arc 2095">
              <a:extLst>
                <a:ext uri="{FF2B5EF4-FFF2-40B4-BE49-F238E27FC236}">
                  <a16:creationId xmlns:a16="http://schemas.microsoft.com/office/drawing/2014/main" id="{F5985C11-A060-455D-B2EB-22A890C85BA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7" name="Isosceles Triangle 2096">
              <a:extLst>
                <a:ext uri="{FF2B5EF4-FFF2-40B4-BE49-F238E27FC236}">
                  <a16:creationId xmlns:a16="http://schemas.microsoft.com/office/drawing/2014/main" id="{6CC13EE6-5FB8-4E21-850B-073E86DF3F3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98" name="Straight Connector 2097">
              <a:extLst>
                <a:ext uri="{FF2B5EF4-FFF2-40B4-BE49-F238E27FC236}">
                  <a16:creationId xmlns:a16="http://schemas.microsoft.com/office/drawing/2014/main" id="{8B91EDDB-038F-4920-9E67-24DA4008EEB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9" name="Straight Connector 2098">
              <a:extLst>
                <a:ext uri="{FF2B5EF4-FFF2-40B4-BE49-F238E27FC236}">
                  <a16:creationId xmlns:a16="http://schemas.microsoft.com/office/drawing/2014/main" id="{B10C8845-800A-40DA-BD7A-4FFD0C4D5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0" name="Arc 2099">
              <a:extLst>
                <a:ext uri="{FF2B5EF4-FFF2-40B4-BE49-F238E27FC236}">
                  <a16:creationId xmlns:a16="http://schemas.microsoft.com/office/drawing/2014/main" id="{9097F4F1-4784-406C-A485-EA0AD0BD88E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1" name="Arc 2100">
              <a:extLst>
                <a:ext uri="{FF2B5EF4-FFF2-40B4-BE49-F238E27FC236}">
                  <a16:creationId xmlns:a16="http://schemas.microsoft.com/office/drawing/2014/main" id="{29A3803B-1F11-41E2-82DC-E02B9BA6069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2" name="Arc 2101">
              <a:extLst>
                <a:ext uri="{FF2B5EF4-FFF2-40B4-BE49-F238E27FC236}">
                  <a16:creationId xmlns:a16="http://schemas.microsoft.com/office/drawing/2014/main" id="{50A63163-BF1E-403C-9351-BDE89D3525D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3" name="Arc 2102">
              <a:extLst>
                <a:ext uri="{FF2B5EF4-FFF2-40B4-BE49-F238E27FC236}">
                  <a16:creationId xmlns:a16="http://schemas.microsoft.com/office/drawing/2014/main" id="{E6BA2416-D5CC-4B66-8600-6D5741F8802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4" name="Arc 2103">
              <a:extLst>
                <a:ext uri="{FF2B5EF4-FFF2-40B4-BE49-F238E27FC236}">
                  <a16:creationId xmlns:a16="http://schemas.microsoft.com/office/drawing/2014/main" id="{DAEC568C-B7F1-48E8-83E9-7C6163E553E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5" name="Arc 2104">
              <a:extLst>
                <a:ext uri="{FF2B5EF4-FFF2-40B4-BE49-F238E27FC236}">
                  <a16:creationId xmlns:a16="http://schemas.microsoft.com/office/drawing/2014/main" id="{09815510-0E4D-4560-BB25-BCD931563DB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6" name="Oval 2105">
              <a:extLst>
                <a:ext uri="{FF2B5EF4-FFF2-40B4-BE49-F238E27FC236}">
                  <a16:creationId xmlns:a16="http://schemas.microsoft.com/office/drawing/2014/main" id="{3B16F550-1EB3-4F3D-914F-D6F16B80F33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7" name="Arc 2106">
              <a:extLst>
                <a:ext uri="{FF2B5EF4-FFF2-40B4-BE49-F238E27FC236}">
                  <a16:creationId xmlns:a16="http://schemas.microsoft.com/office/drawing/2014/main" id="{6FE2893B-D21C-432F-B54C-A70FAA5F8DC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8" name="Arc 2107">
              <a:extLst>
                <a:ext uri="{FF2B5EF4-FFF2-40B4-BE49-F238E27FC236}">
                  <a16:creationId xmlns:a16="http://schemas.microsoft.com/office/drawing/2014/main" id="{F182538C-4AA6-4CF8-BDC2-98765E3509B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09" name="Straight Connector 2108">
              <a:extLst>
                <a:ext uri="{FF2B5EF4-FFF2-40B4-BE49-F238E27FC236}">
                  <a16:creationId xmlns:a16="http://schemas.microsoft.com/office/drawing/2014/main" id="{CEA292A6-E31B-40ED-A9C9-DAAECD95FB2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0" name="Group 2109">
            <a:extLst>
              <a:ext uri="{FF2B5EF4-FFF2-40B4-BE49-F238E27FC236}">
                <a16:creationId xmlns:a16="http://schemas.microsoft.com/office/drawing/2014/main" id="{87A47B76-9947-4719-A7D1-AE58F9A4C1B8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2111" name="Arc 2110">
              <a:extLst>
                <a:ext uri="{FF2B5EF4-FFF2-40B4-BE49-F238E27FC236}">
                  <a16:creationId xmlns:a16="http://schemas.microsoft.com/office/drawing/2014/main" id="{3A654D68-D9C8-4B90-BA86-9EC251A21BD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2" name="Isosceles Triangle 2111">
              <a:extLst>
                <a:ext uri="{FF2B5EF4-FFF2-40B4-BE49-F238E27FC236}">
                  <a16:creationId xmlns:a16="http://schemas.microsoft.com/office/drawing/2014/main" id="{555740B3-961D-405A-A1CD-23A1BFF4D6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113" name="Straight Connector 2112">
              <a:extLst>
                <a:ext uri="{FF2B5EF4-FFF2-40B4-BE49-F238E27FC236}">
                  <a16:creationId xmlns:a16="http://schemas.microsoft.com/office/drawing/2014/main" id="{EDB810DE-8653-44EF-9026-ADC69D569DE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4" name="Straight Connector 2113">
              <a:extLst>
                <a:ext uri="{FF2B5EF4-FFF2-40B4-BE49-F238E27FC236}">
                  <a16:creationId xmlns:a16="http://schemas.microsoft.com/office/drawing/2014/main" id="{2713FC4E-8069-4E1F-A243-F52AC04495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15" name="Arc 2114">
              <a:extLst>
                <a:ext uri="{FF2B5EF4-FFF2-40B4-BE49-F238E27FC236}">
                  <a16:creationId xmlns:a16="http://schemas.microsoft.com/office/drawing/2014/main" id="{016F3401-9C28-4144-98E4-D337C9A4FA5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6" name="Arc 2115">
              <a:extLst>
                <a:ext uri="{FF2B5EF4-FFF2-40B4-BE49-F238E27FC236}">
                  <a16:creationId xmlns:a16="http://schemas.microsoft.com/office/drawing/2014/main" id="{C5807E0B-FBC7-4088-826D-582BB8E6D6B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7" name="Arc 2116">
              <a:extLst>
                <a:ext uri="{FF2B5EF4-FFF2-40B4-BE49-F238E27FC236}">
                  <a16:creationId xmlns:a16="http://schemas.microsoft.com/office/drawing/2014/main" id="{0998F6EB-0850-44CB-A13B-B0F6DF24E1B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8" name="Arc 2117">
              <a:extLst>
                <a:ext uri="{FF2B5EF4-FFF2-40B4-BE49-F238E27FC236}">
                  <a16:creationId xmlns:a16="http://schemas.microsoft.com/office/drawing/2014/main" id="{1779A080-83BB-4F3C-BE84-0980EE2BA16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9" name="Arc 2118">
              <a:extLst>
                <a:ext uri="{FF2B5EF4-FFF2-40B4-BE49-F238E27FC236}">
                  <a16:creationId xmlns:a16="http://schemas.microsoft.com/office/drawing/2014/main" id="{2A31589B-D4E9-4F91-B046-81927BA161B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0" name="Arc 2119">
              <a:extLst>
                <a:ext uri="{FF2B5EF4-FFF2-40B4-BE49-F238E27FC236}">
                  <a16:creationId xmlns:a16="http://schemas.microsoft.com/office/drawing/2014/main" id="{6B15D947-326F-4EE5-8FAD-D7182842A71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1" name="Oval 2120">
              <a:extLst>
                <a:ext uri="{FF2B5EF4-FFF2-40B4-BE49-F238E27FC236}">
                  <a16:creationId xmlns:a16="http://schemas.microsoft.com/office/drawing/2014/main" id="{856922A0-C93C-4705-ACEA-2A2ADD43762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2" name="Arc 2121">
              <a:extLst>
                <a:ext uri="{FF2B5EF4-FFF2-40B4-BE49-F238E27FC236}">
                  <a16:creationId xmlns:a16="http://schemas.microsoft.com/office/drawing/2014/main" id="{E5D3D36D-DA7F-42C1-BE93-A55C620466B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3" name="Arc 2122">
              <a:extLst>
                <a:ext uri="{FF2B5EF4-FFF2-40B4-BE49-F238E27FC236}">
                  <a16:creationId xmlns:a16="http://schemas.microsoft.com/office/drawing/2014/main" id="{5A46E44D-9CC7-4B1A-966C-97F50B40783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24" name="Straight Connector 2123">
              <a:extLst>
                <a:ext uri="{FF2B5EF4-FFF2-40B4-BE49-F238E27FC236}">
                  <a16:creationId xmlns:a16="http://schemas.microsoft.com/office/drawing/2014/main" id="{16D52679-C2B7-424E-8E71-B0B5996BA15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Arc 1">
            <a:extLst>
              <a:ext uri="{FF2B5EF4-FFF2-40B4-BE49-F238E27FC236}">
                <a16:creationId xmlns:a16="http://schemas.microsoft.com/office/drawing/2014/main" id="{72C40C54-C9E5-48CD-983D-5AF303939E3E}"/>
              </a:ext>
            </a:extLst>
          </p:cNvPr>
          <p:cNvSpPr/>
          <p:nvPr/>
        </p:nvSpPr>
        <p:spPr>
          <a:xfrm>
            <a:off x="7275842" y="1714500"/>
            <a:ext cx="3200400" cy="3200400"/>
          </a:xfrm>
          <a:prstGeom prst="arc">
            <a:avLst>
              <a:gd name="adj1" fmla="val 2490051"/>
              <a:gd name="adj2" fmla="val 823349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93F34EF-D8D9-4552-B177-D18548CF0C39}"/>
              </a:ext>
            </a:extLst>
          </p:cNvPr>
          <p:cNvGrpSpPr/>
          <p:nvPr/>
        </p:nvGrpSpPr>
        <p:grpSpPr>
          <a:xfrm rot="5400000">
            <a:off x="5212973" y="2931658"/>
            <a:ext cx="6496334" cy="780278"/>
            <a:chOff x="4032985" y="2517985"/>
            <a:chExt cx="6006766" cy="885615"/>
          </a:xfrm>
        </p:grpSpPr>
        <p:sp>
          <p:nvSpPr>
            <p:cNvPr id="4" name="Rectangle: Single Corner Rounded 3">
              <a:extLst>
                <a:ext uri="{FF2B5EF4-FFF2-40B4-BE49-F238E27FC236}">
                  <a16:creationId xmlns:a16="http://schemas.microsoft.com/office/drawing/2014/main" id="{24793CCF-3917-41B9-9AA8-77D9A0B1C3C5}"/>
                </a:ext>
              </a:extLst>
            </p:cNvPr>
            <p:cNvSpPr/>
            <p:nvPr/>
          </p:nvSpPr>
          <p:spPr>
            <a:xfrm>
              <a:off x="4032985" y="2517985"/>
              <a:ext cx="6006766" cy="885615"/>
            </a:xfrm>
            <a:prstGeom prst="round1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/>
                </a:gs>
              </a:gsLst>
              <a:lin ang="2700000" scaled="1"/>
              <a:tileRect/>
            </a:gradFill>
            <a:ln w="28575" cap="rnd">
              <a:gradFill flip="none" rotWithShape="1">
                <a:gsLst>
                  <a:gs pos="0">
                    <a:schemeClr val="accent1">
                      <a:lumMod val="0"/>
                      <a:lumOff val="100000"/>
                    </a:schemeClr>
                  </a:gs>
                  <a:gs pos="11000">
                    <a:srgbClr val="29C7C7"/>
                  </a:gs>
                  <a:gs pos="6000">
                    <a:schemeClr val="bg2"/>
                  </a:gs>
                </a:gsLst>
                <a:path path="shape">
                  <a:fillToRect l="50000" t="50000" r="50000" b="50000"/>
                </a:path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gradFill>
                  <a:gsLst>
                    <a:gs pos="59000">
                      <a:schemeClr val="accent1"/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448731C-77C1-4A5F-8E1C-1AAE0D727114}"/>
                </a:ext>
              </a:extLst>
            </p:cNvPr>
            <p:cNvGrpSpPr/>
            <p:nvPr/>
          </p:nvGrpSpPr>
          <p:grpSpPr>
            <a:xfrm>
              <a:off x="4249559" y="2530368"/>
              <a:ext cx="662230" cy="443657"/>
              <a:chOff x="5013862" y="1667039"/>
              <a:chExt cx="982919" cy="457200"/>
            </a:xfrm>
          </p:grpSpPr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DC433729-7E7B-432F-A01C-F4B66C1561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9A7158EC-87FD-47E6-9036-3FAA1536C6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2365D207-F345-48F8-90C2-6B8DAEF3B7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5" name="Straight Connector 84">
                <a:extLst>
                  <a:ext uri="{FF2B5EF4-FFF2-40B4-BE49-F238E27FC236}">
                    <a16:creationId xmlns:a16="http://schemas.microsoft.com/office/drawing/2014/main" id="{CF970098-5CCE-4425-96C9-9807916503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E48892B2-5779-49C5-99F2-5A573BBAE7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45A64AEB-75B8-40AF-9887-8E67186B3E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>
                <a:extLst>
                  <a:ext uri="{FF2B5EF4-FFF2-40B4-BE49-F238E27FC236}">
                    <a16:creationId xmlns:a16="http://schemas.microsoft.com/office/drawing/2014/main" id="{DF073C48-9CCE-424C-92CA-D7DCA88E8D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C750C8A-045C-454A-B00F-8B4147AC24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F9C21652-2325-40FB-8945-4A8E97767D1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08A489B-5D7F-4460-9EEE-D13C94A913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6F73815-7618-482B-ABC9-0F933D70E70A}"/>
                </a:ext>
              </a:extLst>
            </p:cNvPr>
            <p:cNvGrpSpPr/>
            <p:nvPr/>
          </p:nvGrpSpPr>
          <p:grpSpPr>
            <a:xfrm>
              <a:off x="7958834" y="2524865"/>
              <a:ext cx="662230" cy="443657"/>
              <a:chOff x="5013862" y="1667039"/>
              <a:chExt cx="982919" cy="457200"/>
            </a:xfrm>
          </p:grpSpPr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A38839B5-10E0-4D91-AD25-67B21D32B0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E559EE41-E972-4435-BF6C-695EEE4602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0CCAC45F-FEB4-49EB-A2F3-842436AF36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260B8B51-A2EB-4C38-B854-D7D0E725DAE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895A4716-ED6C-4897-93B1-0B7E8DAB6C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CFD5FB74-30D8-4238-8774-769F7641156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EC02791D-D326-4FA1-8C83-4F3F97114F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98A045BC-7FE4-414F-99FE-59B15ECE28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1549FF98-1316-454C-8C27-46C1BFF44F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B106ABA1-3D1A-4AA4-9450-CA5FB85CCDB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D23E5B6-D96B-409C-AD93-7CF07CC5E44D}"/>
                </a:ext>
              </a:extLst>
            </p:cNvPr>
            <p:cNvGrpSpPr/>
            <p:nvPr/>
          </p:nvGrpSpPr>
          <p:grpSpPr>
            <a:xfrm>
              <a:off x="7217549" y="2520352"/>
              <a:ext cx="662230" cy="443657"/>
              <a:chOff x="5013862" y="1667039"/>
              <a:chExt cx="982919" cy="457200"/>
            </a:xfrm>
          </p:grpSpPr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61D57C68-2B01-48B4-A817-1E39A4590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CBA110C8-A858-4A9D-A4DE-637842ED49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0443E9B8-D21F-47DC-9B3A-688CA589B4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F109DDDB-F297-4587-A26C-3332DF38BE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C28526DA-66E1-4C43-B139-2B6F0CABEA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D60B497-0348-4E18-A4D8-013E40EDDA7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804E4A5C-84CA-4EE2-988E-22F97BCE02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6B4E7AD3-A886-47B7-9BC7-8296888C92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83C82AA2-8AE1-413B-BF2D-F1943B206F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EADB4349-6093-49FF-8546-13122821EB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879B6CD-21A2-40A8-B576-12095C6381FF}"/>
                </a:ext>
              </a:extLst>
            </p:cNvPr>
            <p:cNvGrpSpPr/>
            <p:nvPr/>
          </p:nvGrpSpPr>
          <p:grpSpPr>
            <a:xfrm>
              <a:off x="6478467" y="2524384"/>
              <a:ext cx="662230" cy="443657"/>
              <a:chOff x="5013862" y="1667039"/>
              <a:chExt cx="982919" cy="457200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C936FAF4-E8E4-4B09-9891-0A47910CA8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D814DD5B-E25D-4C00-8B73-34A04A37B4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2CCCD8ED-1B71-49B6-B4A4-E509288E8D3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833C7385-2597-4096-8D05-23AB1C56229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9293420A-EF44-48B7-B610-C7ED8788A4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107E29FB-0EE8-41AB-977D-3DEEB98C68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7951321B-30AC-4DB0-9EB2-0C07FFCFC5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2C1F23F9-65AD-4765-8637-5B13992C1F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DDD96033-4FA3-4013-920D-67F7D0E6A3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F1FC2995-BA17-4DED-95A2-806F33D3A2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78FCAC0-CEE4-45CA-BC75-1A44F810E375}"/>
                </a:ext>
              </a:extLst>
            </p:cNvPr>
            <p:cNvGrpSpPr/>
            <p:nvPr/>
          </p:nvGrpSpPr>
          <p:grpSpPr>
            <a:xfrm>
              <a:off x="5746085" y="2523358"/>
              <a:ext cx="662230" cy="443657"/>
              <a:chOff x="5013862" y="1667039"/>
              <a:chExt cx="982919" cy="457200"/>
            </a:xfrm>
          </p:grpSpPr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779DEA7D-E617-4F66-BEDC-0A10CB0D71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207CB5E8-1C19-4DD0-AA4D-F2A2AF7E418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B84B52A7-DF6E-41CF-83B0-844A1DB4B6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3D8EC06A-037B-4966-A011-D2ACC85F71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64880D37-163A-4F00-95BD-145249247F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6E43A469-7BC7-4F88-9405-AB53F16028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FDCDDA69-FF81-4309-B588-172BC17823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27FB33AC-46D8-4F55-BC3A-03E18EF4A7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26896754-1D12-4DA2-A70E-5CD160C5A0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3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92754167-362C-43DA-B0CB-796F97BFCC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BEC11BB-613E-41B1-A0EF-5BB909D106CE}"/>
                </a:ext>
              </a:extLst>
            </p:cNvPr>
            <p:cNvGrpSpPr/>
            <p:nvPr/>
          </p:nvGrpSpPr>
          <p:grpSpPr>
            <a:xfrm>
              <a:off x="4995978" y="2528887"/>
              <a:ext cx="662230" cy="443657"/>
              <a:chOff x="5013862" y="1667039"/>
              <a:chExt cx="982919" cy="457200"/>
            </a:xfrm>
          </p:grpSpPr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BD2980AD-0E1A-4760-B041-F3A2034B0F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C2385523-1D1D-4C44-8754-BEE4F6F721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9D8F2781-BDA8-4D22-A2FF-65D01464590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D6EE7C08-57D1-4A5B-9C0F-852F5215BD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1A61EFB5-C0C8-4360-BE4D-9916283137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C132C0E8-C598-434A-BAAD-FA1D0445A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C314D92F-6BC3-47DA-A41D-439A3CD2A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FC047479-37D8-4946-B362-A684FCBB13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80A634B4-C890-4E8A-A963-3368F7F8FB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C9E37203-705F-4056-8478-4A72CC8F70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9D0BB067-4390-4F75-A5A2-A4B7A6432869}"/>
                </a:ext>
              </a:extLst>
            </p:cNvPr>
            <p:cNvGrpSpPr/>
            <p:nvPr/>
          </p:nvGrpSpPr>
          <p:grpSpPr>
            <a:xfrm>
              <a:off x="8696349" y="2520741"/>
              <a:ext cx="729012" cy="443657"/>
              <a:chOff x="8947148" y="2627159"/>
              <a:chExt cx="1082040" cy="457200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722524CF-E81F-4028-8109-FE76801EE9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56018" y="26333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D69C7C53-736A-45D4-B245-1CEB8FA86E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1096" y="263338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A45691E9-6853-4A60-AABE-7C049473FE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78553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7797FF82-704D-4AAF-B081-CE0C9B195B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86006" y="263338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14EA8AA4-52D3-4AD5-8BD8-1005E61E24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01086" y="263942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2288FB84-FAAB-42C4-8E2A-B36C8231C5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05124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9D03C29B-F72A-437C-8519-FA33FAED7E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2584" y="264100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49EDBAB2-4103-4956-B9B6-9045D21D50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18324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BEF00942-AD3C-44A1-8253-F3A1417CC4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30067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6FB7A357-A786-473F-94EB-0953AAA094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4714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17E30165-2E0F-416F-B0EE-163FC9DF3D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2918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A7F9CB-0835-46B4-8B40-635A6788DB36}"/>
                </a:ext>
              </a:extLst>
            </p:cNvPr>
            <p:cNvSpPr txBox="1"/>
            <p:nvPr/>
          </p:nvSpPr>
          <p:spPr>
            <a:xfrm>
              <a:off x="7133033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4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77D34E1-F3AF-45E4-8DEA-863136A39D3E}"/>
                </a:ext>
              </a:extLst>
            </p:cNvPr>
            <p:cNvSpPr txBox="1"/>
            <p:nvPr/>
          </p:nvSpPr>
          <p:spPr>
            <a:xfrm>
              <a:off x="6385260" y="3005038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3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7780D44-DE49-47D3-9AF2-8507C3113358}"/>
                </a:ext>
              </a:extLst>
            </p:cNvPr>
            <p:cNvSpPr txBox="1"/>
            <p:nvPr/>
          </p:nvSpPr>
          <p:spPr>
            <a:xfrm>
              <a:off x="5658208" y="2975915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1BB07F9-8CFA-40EE-B538-722E63F21811}"/>
                </a:ext>
              </a:extLst>
            </p:cNvPr>
            <p:cNvSpPr txBox="1"/>
            <p:nvPr/>
          </p:nvSpPr>
          <p:spPr>
            <a:xfrm>
              <a:off x="4906460" y="2976476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635E415-C30E-44CD-BA03-3B3A6764EF8F}"/>
                </a:ext>
              </a:extLst>
            </p:cNvPr>
            <p:cNvSpPr txBox="1"/>
            <p:nvPr/>
          </p:nvSpPr>
          <p:spPr>
            <a:xfrm>
              <a:off x="4167848" y="296052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0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0ABAA48-C852-4438-8F1E-0F98630234D6}"/>
                </a:ext>
              </a:extLst>
            </p:cNvPr>
            <p:cNvSpPr txBox="1"/>
            <p:nvPr/>
          </p:nvSpPr>
          <p:spPr>
            <a:xfrm>
              <a:off x="9331715" y="3005037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7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CFEE3B0-E161-4A5E-BBD3-32A193632E0C}"/>
                </a:ext>
              </a:extLst>
            </p:cNvPr>
            <p:cNvSpPr txBox="1"/>
            <p:nvPr/>
          </p:nvSpPr>
          <p:spPr>
            <a:xfrm>
              <a:off x="8603799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6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B2E006A-2656-4FFA-A1DE-049248310ADB}"/>
                </a:ext>
              </a:extLst>
            </p:cNvPr>
            <p:cNvSpPr txBox="1"/>
            <p:nvPr/>
          </p:nvSpPr>
          <p:spPr>
            <a:xfrm>
              <a:off x="7870146" y="298948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DF611A5F-F1D4-4177-B48F-9C33913DD5B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83760" y="2649560"/>
              <a:ext cx="360000" cy="360000"/>
            </a:xfrm>
            <a:prstGeom prst="rect">
              <a:avLst/>
            </a:prstGeom>
          </p:spPr>
        </p:pic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26BB27E5-996A-4672-98C5-342B010AB780}"/>
              </a:ext>
            </a:extLst>
          </p:cNvPr>
          <p:cNvGrpSpPr/>
          <p:nvPr/>
        </p:nvGrpSpPr>
        <p:grpSpPr>
          <a:xfrm rot="19487342">
            <a:off x="6141979" y="3055964"/>
            <a:ext cx="6496334" cy="780278"/>
            <a:chOff x="4032985" y="2517985"/>
            <a:chExt cx="6006766" cy="885615"/>
          </a:xfrm>
        </p:grpSpPr>
        <p:sp>
          <p:nvSpPr>
            <p:cNvPr id="93" name="Rectangle: Single Corner Rounded 92">
              <a:extLst>
                <a:ext uri="{FF2B5EF4-FFF2-40B4-BE49-F238E27FC236}">
                  <a16:creationId xmlns:a16="http://schemas.microsoft.com/office/drawing/2014/main" id="{32819DE9-2952-4DBB-8B61-627521922D2C}"/>
                </a:ext>
              </a:extLst>
            </p:cNvPr>
            <p:cNvSpPr/>
            <p:nvPr/>
          </p:nvSpPr>
          <p:spPr>
            <a:xfrm>
              <a:off x="4032985" y="2517985"/>
              <a:ext cx="6006766" cy="885615"/>
            </a:xfrm>
            <a:prstGeom prst="round1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/>
                </a:gs>
              </a:gsLst>
              <a:lin ang="2700000" scaled="1"/>
              <a:tileRect/>
            </a:gradFill>
            <a:ln w="28575" cap="rnd">
              <a:gradFill flip="none" rotWithShape="1">
                <a:gsLst>
                  <a:gs pos="0">
                    <a:schemeClr val="accent1">
                      <a:lumMod val="0"/>
                      <a:lumOff val="100000"/>
                    </a:schemeClr>
                  </a:gs>
                  <a:gs pos="11000">
                    <a:srgbClr val="29C7C7"/>
                  </a:gs>
                  <a:gs pos="6000">
                    <a:schemeClr val="bg2"/>
                  </a:gs>
                </a:gsLst>
                <a:path path="shape">
                  <a:fillToRect l="50000" t="50000" r="50000" b="50000"/>
                </a:path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gradFill>
                  <a:gsLst>
                    <a:gs pos="59000">
                      <a:schemeClr val="accent1"/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</a:endParaRPr>
            </a:p>
          </p:txBody>
        </p: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7BDDC70A-D2EB-48CA-A93F-B2D562C14B94}"/>
                </a:ext>
              </a:extLst>
            </p:cNvPr>
            <p:cNvGrpSpPr/>
            <p:nvPr/>
          </p:nvGrpSpPr>
          <p:grpSpPr>
            <a:xfrm>
              <a:off x="4249559" y="2530368"/>
              <a:ext cx="662230" cy="443657"/>
              <a:chOff x="5013862" y="1667039"/>
              <a:chExt cx="982919" cy="457200"/>
            </a:xfrm>
          </p:grpSpPr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AFFFECE9-0848-4F2D-BAAD-8114778A7E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5DBC8EFA-9ADB-4E2D-8AE5-58FDAD52B9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ED9736CA-D5C0-4C8D-B0A9-09F2FC1951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A72A5062-5C13-4449-A400-335B5ED273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70990392-29FC-4080-9D09-FD215A4077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3A5DA827-1D57-49F8-BA74-5CF2FC53F7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>
                <a:extLst>
                  <a:ext uri="{FF2B5EF4-FFF2-40B4-BE49-F238E27FC236}">
                    <a16:creationId xmlns:a16="http://schemas.microsoft.com/office/drawing/2014/main" id="{A4C99734-180F-4FDB-8D52-EF9ACFF96A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CEADAF8E-3A76-44D4-988E-D8385E7FA6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A1A4B222-73E9-4478-91E1-6BFB151142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C6BD843-AF49-4548-9C8D-5CB9D84379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998813EE-7D65-4B30-9BD7-3EA569F5D034}"/>
                </a:ext>
              </a:extLst>
            </p:cNvPr>
            <p:cNvGrpSpPr/>
            <p:nvPr/>
          </p:nvGrpSpPr>
          <p:grpSpPr>
            <a:xfrm>
              <a:off x="7958834" y="2524865"/>
              <a:ext cx="662230" cy="443657"/>
              <a:chOff x="5013862" y="1667039"/>
              <a:chExt cx="982919" cy="457200"/>
            </a:xfrm>
          </p:grpSpPr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6BCA5D21-5E16-4DCA-BBBD-270020F954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2798D368-A7DB-48A6-8E8F-46786DCCE5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1754F578-9256-40F2-9E37-87504586BD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5E3D80BA-1986-4BBF-823E-F4C20BBE93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AEBB7232-4CA6-4269-BEAE-51BCA3414FC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D93C95C8-1B7F-40DA-B1CC-608B45EF32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E5A8C205-3901-4665-ACF0-A0099F682F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D3641E7-65F3-41D6-8912-2CF5F46109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93121868-ED51-479C-B5D8-C987BD134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4FEA8D59-04B1-4B94-AD8C-14F5295D0E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BFC1450E-31D6-4AA9-8B49-3A62F9BFF4EC}"/>
                </a:ext>
              </a:extLst>
            </p:cNvPr>
            <p:cNvGrpSpPr/>
            <p:nvPr/>
          </p:nvGrpSpPr>
          <p:grpSpPr>
            <a:xfrm>
              <a:off x="7217549" y="2520352"/>
              <a:ext cx="662230" cy="443657"/>
              <a:chOff x="5013862" y="1667039"/>
              <a:chExt cx="982919" cy="457200"/>
            </a:xfrm>
          </p:grpSpPr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B4D33F21-400A-4748-867E-FA424DBE57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9F09DD96-4F08-4147-9E22-78F6758516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532C9F9B-7B73-4596-A480-593EA41208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090414B8-AA9F-4883-897E-F0E9633730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17F1608F-D98A-4496-B846-E2E2EAD6B1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AB70FA6B-98BD-4D83-9AED-D11F721A22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52579068-9523-4BA9-9531-B40BC4A9E3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5233F9C7-57C3-494F-B86B-2BA82C5951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1731C8B2-563A-46CB-ABE3-F6A75C1854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>
                <a:extLst>
                  <a:ext uri="{FF2B5EF4-FFF2-40B4-BE49-F238E27FC236}">
                    <a16:creationId xmlns:a16="http://schemas.microsoft.com/office/drawing/2014/main" id="{9A3EAE0E-960F-46B3-8E01-3E68FB83A9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CC0810A9-97B0-408F-AB1D-407038D177C7}"/>
                </a:ext>
              </a:extLst>
            </p:cNvPr>
            <p:cNvGrpSpPr/>
            <p:nvPr/>
          </p:nvGrpSpPr>
          <p:grpSpPr>
            <a:xfrm>
              <a:off x="6478467" y="2524384"/>
              <a:ext cx="662230" cy="443657"/>
              <a:chOff x="5013862" y="1667039"/>
              <a:chExt cx="982919" cy="457200"/>
            </a:xfrm>
          </p:grpSpPr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1A1B7831-E185-47E3-B2E4-E0088B4519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1B9D21E9-4CCF-425B-8781-73B4FCEC57B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24991EF7-AC18-4D08-8BBD-A7332A831E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C80BD118-3C4D-4298-81CB-8DC39F17DB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4042D5E4-2C6C-4D65-9CF9-3914881060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B8A80974-F716-4F3D-9B06-7B38ABD3AD9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029C54F5-2462-449D-A745-E56A968CDA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40176AD5-B4AE-411D-844A-DCE2FE6395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017EA7F9-5EBA-49A4-8954-05BF45473F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8164EA5B-AE6E-4090-814A-7546F6A32B9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D3779E6F-3472-4A8F-9F47-02B518CC4A57}"/>
                </a:ext>
              </a:extLst>
            </p:cNvPr>
            <p:cNvGrpSpPr/>
            <p:nvPr/>
          </p:nvGrpSpPr>
          <p:grpSpPr>
            <a:xfrm>
              <a:off x="5746085" y="2523358"/>
              <a:ext cx="662230" cy="443657"/>
              <a:chOff x="5013862" y="1667039"/>
              <a:chExt cx="982919" cy="457200"/>
            </a:xfrm>
          </p:grpSpPr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C6C0FA19-3230-459B-BDF6-D2FF94003B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76E3B7AB-61E2-4CC9-8BFB-B139DC59D2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5150B560-9C38-4C75-92B8-F587189404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671175EE-6649-4143-8296-CAE1B99B8F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5F91824F-B180-458C-99BF-A592A3F17E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3B85D1E6-FEBA-47DD-B861-EF4506BBF4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DB633B51-35F1-481F-B8F9-A4761206142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2DEEF1EC-F2BA-4130-9B16-028AD30728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6A14E585-2CD7-4CB0-A123-238C94414B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3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CE3D4DD8-DF6E-495F-96A7-7AE1D8666F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E2E8C1A0-5D7F-4592-A24D-CDA69AC3094D}"/>
                </a:ext>
              </a:extLst>
            </p:cNvPr>
            <p:cNvGrpSpPr/>
            <p:nvPr/>
          </p:nvGrpSpPr>
          <p:grpSpPr>
            <a:xfrm>
              <a:off x="4995978" y="2528887"/>
              <a:ext cx="662230" cy="443657"/>
              <a:chOff x="5013862" y="1667039"/>
              <a:chExt cx="982919" cy="457200"/>
            </a:xfrm>
          </p:grpSpPr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4D02CB40-4CFA-4E5C-B67A-440F0E1E8AE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FA4F1527-328D-469A-AF3E-A17AAE549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63B5D47F-6A28-4167-A2EB-41D0AC281C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730D8303-3EC6-44BB-8EFD-5C4CC9F355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3B9D603B-803D-48B1-A964-7CA09D2BDE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94EAB72-4706-4974-90E5-5407A28B73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F3406CFF-E2A3-4DBC-A47D-CC42B84F34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A3A31FAF-F916-4FD2-A154-0395BAA8410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AF40B51F-45B2-48D4-8341-5327996B0C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ACA1BAED-EA44-462B-A579-A870F17903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8CDB5ECC-7B27-480D-BA99-EA5A6E0FDBF2}"/>
                </a:ext>
              </a:extLst>
            </p:cNvPr>
            <p:cNvGrpSpPr/>
            <p:nvPr/>
          </p:nvGrpSpPr>
          <p:grpSpPr>
            <a:xfrm>
              <a:off x="8696349" y="2520741"/>
              <a:ext cx="729012" cy="443657"/>
              <a:chOff x="8947148" y="2627159"/>
              <a:chExt cx="1082040" cy="457200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651AAC8A-5B91-4204-9C43-C85AA94491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56018" y="26333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D4FBB90C-3CA5-4DC5-A0F6-0E558735E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1096" y="263338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65C31DE0-B744-4095-BBB6-922F97BB60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78553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79250723-0C23-43A3-9AA2-F2E40E9A33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86006" y="263338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4" name="Straight Connector 113">
                <a:extLst>
                  <a:ext uri="{FF2B5EF4-FFF2-40B4-BE49-F238E27FC236}">
                    <a16:creationId xmlns:a16="http://schemas.microsoft.com/office/drawing/2014/main" id="{25E6539B-2FEC-4BBD-B30D-A2B62B1427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01086" y="263942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0AC9B6D8-3882-4DE8-9FE2-F613BC1874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05124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29C3D518-82E9-417E-BE12-255A28C776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2584" y="264100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E89BA07C-B7C1-46FE-A7A5-7F2E21D55A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18324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FF032B9E-466C-43AB-A524-9E7AC355B5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30067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9" name="Straight Connector 118">
                <a:extLst>
                  <a:ext uri="{FF2B5EF4-FFF2-40B4-BE49-F238E27FC236}">
                    <a16:creationId xmlns:a16="http://schemas.microsoft.com/office/drawing/2014/main" id="{F08244D5-E687-42F3-9DD7-C4FC951600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4714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ABCB5349-373B-4833-B6F4-016837845D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2918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A930C8C3-4CAE-446B-9159-A85CAAF6DA4D}"/>
                </a:ext>
              </a:extLst>
            </p:cNvPr>
            <p:cNvSpPr txBox="1"/>
            <p:nvPr/>
          </p:nvSpPr>
          <p:spPr>
            <a:xfrm>
              <a:off x="7133033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4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269CD206-6C18-44FC-BEBF-0637D962A2BE}"/>
                </a:ext>
              </a:extLst>
            </p:cNvPr>
            <p:cNvSpPr txBox="1"/>
            <p:nvPr/>
          </p:nvSpPr>
          <p:spPr>
            <a:xfrm>
              <a:off x="6385260" y="3005038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3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3B404942-66AB-4392-825D-B72638101A93}"/>
                </a:ext>
              </a:extLst>
            </p:cNvPr>
            <p:cNvSpPr txBox="1"/>
            <p:nvPr/>
          </p:nvSpPr>
          <p:spPr>
            <a:xfrm>
              <a:off x="5658208" y="2975915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2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8E8FA313-3438-4EAF-9CB1-C9AB19A282EA}"/>
                </a:ext>
              </a:extLst>
            </p:cNvPr>
            <p:cNvSpPr txBox="1"/>
            <p:nvPr/>
          </p:nvSpPr>
          <p:spPr>
            <a:xfrm>
              <a:off x="4906460" y="2976476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1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39092800-87B6-4607-AFE2-F8ADCA250B4E}"/>
                </a:ext>
              </a:extLst>
            </p:cNvPr>
            <p:cNvSpPr txBox="1"/>
            <p:nvPr/>
          </p:nvSpPr>
          <p:spPr>
            <a:xfrm>
              <a:off x="4167848" y="296052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0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00155AD8-02B0-482F-941C-E0D8D315DD57}"/>
                </a:ext>
              </a:extLst>
            </p:cNvPr>
            <p:cNvSpPr txBox="1"/>
            <p:nvPr/>
          </p:nvSpPr>
          <p:spPr>
            <a:xfrm>
              <a:off x="9331715" y="3005037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7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70F6AB6B-67B9-4891-90F5-D4290B0410C2}"/>
                </a:ext>
              </a:extLst>
            </p:cNvPr>
            <p:cNvSpPr txBox="1"/>
            <p:nvPr/>
          </p:nvSpPr>
          <p:spPr>
            <a:xfrm>
              <a:off x="8603799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6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29110A0C-FC1B-43F9-B648-CE0573E3ABF7}"/>
                </a:ext>
              </a:extLst>
            </p:cNvPr>
            <p:cNvSpPr txBox="1"/>
            <p:nvPr/>
          </p:nvSpPr>
          <p:spPr>
            <a:xfrm>
              <a:off x="7870146" y="298948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0F22FA3B-0B96-4689-A577-0C2C935991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83760" y="2649560"/>
              <a:ext cx="360000" cy="360000"/>
            </a:xfrm>
            <a:prstGeom prst="rect">
              <a:avLst/>
            </a:prstGeom>
          </p:spPr>
        </p:pic>
      </p:grpSp>
      <p:sp>
        <p:nvSpPr>
          <p:cNvPr id="181" name="Isosceles Triangle 180">
            <a:extLst>
              <a:ext uri="{FF2B5EF4-FFF2-40B4-BE49-F238E27FC236}">
                <a16:creationId xmlns:a16="http://schemas.microsoft.com/office/drawing/2014/main" id="{B8DEB3C8-9BBC-43AA-8614-70AFE53A4B8F}"/>
              </a:ext>
            </a:extLst>
          </p:cNvPr>
          <p:cNvSpPr/>
          <p:nvPr/>
        </p:nvSpPr>
        <p:spPr>
          <a:xfrm>
            <a:off x="7084193" y="800100"/>
            <a:ext cx="4307306" cy="3741822"/>
          </a:xfrm>
          <a:prstGeom prst="triangle">
            <a:avLst>
              <a:gd name="adj" fmla="val 32883"/>
            </a:avLst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chemeClr val="tx1"/>
                </a:solidFill>
              </a:ln>
            </a:endParaRPr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5FE472AF-BCCA-4C04-8B43-E4EF3BEAF554}"/>
              </a:ext>
            </a:extLst>
          </p:cNvPr>
          <p:cNvGrpSpPr/>
          <p:nvPr/>
        </p:nvGrpSpPr>
        <p:grpSpPr>
          <a:xfrm rot="1593470">
            <a:off x="6317436" y="3711702"/>
            <a:ext cx="6496334" cy="780278"/>
            <a:chOff x="4032985" y="2517985"/>
            <a:chExt cx="6006766" cy="885615"/>
          </a:xfrm>
        </p:grpSpPr>
        <p:sp>
          <p:nvSpPr>
            <p:cNvPr id="183" name="Rectangle: Single Corner Rounded 182">
              <a:extLst>
                <a:ext uri="{FF2B5EF4-FFF2-40B4-BE49-F238E27FC236}">
                  <a16:creationId xmlns:a16="http://schemas.microsoft.com/office/drawing/2014/main" id="{45DC1D18-CDC6-47C8-AED6-7D902AAB66D5}"/>
                </a:ext>
              </a:extLst>
            </p:cNvPr>
            <p:cNvSpPr/>
            <p:nvPr/>
          </p:nvSpPr>
          <p:spPr>
            <a:xfrm>
              <a:off x="4032985" y="2517985"/>
              <a:ext cx="6006766" cy="885615"/>
            </a:xfrm>
            <a:prstGeom prst="round1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/>
                </a:gs>
              </a:gsLst>
              <a:lin ang="2700000" scaled="1"/>
              <a:tileRect/>
            </a:gradFill>
            <a:ln w="28575" cap="rnd">
              <a:gradFill flip="none" rotWithShape="1">
                <a:gsLst>
                  <a:gs pos="0">
                    <a:schemeClr val="accent1">
                      <a:lumMod val="0"/>
                      <a:lumOff val="100000"/>
                    </a:schemeClr>
                  </a:gs>
                  <a:gs pos="11000">
                    <a:srgbClr val="29C7C7"/>
                  </a:gs>
                  <a:gs pos="6000">
                    <a:schemeClr val="bg2"/>
                  </a:gs>
                </a:gsLst>
                <a:path path="shape">
                  <a:fillToRect l="50000" t="50000" r="50000" b="50000"/>
                </a:path>
                <a:tileRect/>
              </a:gra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gradFill>
                  <a:gsLst>
                    <a:gs pos="59000">
                      <a:schemeClr val="accent1"/>
                    </a:gs>
                    <a:gs pos="74000">
                      <a:schemeClr val="accent1">
                        <a:lumMod val="45000"/>
                        <a:lumOff val="55000"/>
                      </a:schemeClr>
                    </a:gs>
                    <a:gs pos="83000">
                      <a:schemeClr val="accent1">
                        <a:lumMod val="45000"/>
                        <a:lumOff val="55000"/>
                      </a:schemeClr>
                    </a:gs>
                    <a:gs pos="100000">
                      <a:schemeClr val="accent1">
                        <a:lumMod val="30000"/>
                        <a:lumOff val="70000"/>
                      </a:schemeClr>
                    </a:gs>
                  </a:gsLst>
                  <a:lin ang="5400000" scaled="1"/>
                </a:gradFill>
              </a:endParaRP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F9259782-5C24-45CD-ADFB-D1A58158D520}"/>
                </a:ext>
              </a:extLst>
            </p:cNvPr>
            <p:cNvGrpSpPr/>
            <p:nvPr/>
          </p:nvGrpSpPr>
          <p:grpSpPr>
            <a:xfrm>
              <a:off x="4249559" y="2530368"/>
              <a:ext cx="662230" cy="443657"/>
              <a:chOff x="5013862" y="1667039"/>
              <a:chExt cx="982919" cy="457200"/>
            </a:xfrm>
          </p:grpSpPr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47B8E2C4-4AE8-4432-BB76-9216261728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78A0B04B-F3F7-441A-84A8-A697141DB3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1246C67C-37E0-456A-B6A2-6D7AFBCD7A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7C077DDD-5E70-4602-9B5F-BB0F490F30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28771932-F974-4297-91D5-EF08C5BDB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AA118141-F39A-4599-9219-CFA66366E4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DB643FEB-CDE5-40A3-A63B-532F89C0A1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2BC290F4-093A-4F15-86E5-714F950257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C480F14B-8052-4C46-97CD-811D6B9F53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E932663D-CFE8-4D76-B08E-FCBE81D591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7C607645-5EDF-48B4-9651-8D4761DCB260}"/>
                </a:ext>
              </a:extLst>
            </p:cNvPr>
            <p:cNvGrpSpPr/>
            <p:nvPr/>
          </p:nvGrpSpPr>
          <p:grpSpPr>
            <a:xfrm>
              <a:off x="7958834" y="2524865"/>
              <a:ext cx="662230" cy="443657"/>
              <a:chOff x="5013862" y="1667039"/>
              <a:chExt cx="982919" cy="457200"/>
            </a:xfrm>
          </p:grpSpPr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8B9B75CC-A6F7-4F13-AADE-0E5EF61929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37B6111A-8FC3-4DA0-9CF1-B65BD56A8B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46A77E6D-A949-48EC-A0ED-2CDA1F1BC3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972D0A1E-F1A7-4E5F-97B5-2BA6060E6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430A153C-81DA-41B8-879D-9173E3425B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61B038A3-F07B-4E1D-856B-3E08D6675E9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A3FA09C3-1D26-42C7-8D23-7EB4976298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57529E0B-EF72-40B6-AA4D-2F0ED19A57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271265D3-6D7F-4388-8A27-88B7C9D858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F0B0CF36-3565-4D5F-8B33-0ACF867A9A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4D11650A-FB27-4BB0-BA09-146200DE9E3F}"/>
                </a:ext>
              </a:extLst>
            </p:cNvPr>
            <p:cNvGrpSpPr/>
            <p:nvPr/>
          </p:nvGrpSpPr>
          <p:grpSpPr>
            <a:xfrm>
              <a:off x="7217549" y="2520352"/>
              <a:ext cx="662230" cy="443657"/>
              <a:chOff x="5013862" y="1667039"/>
              <a:chExt cx="982919" cy="457200"/>
            </a:xfrm>
          </p:grpSpPr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7417F8CA-CC13-44C1-8A4B-750AFF58E7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89C1A0D-6589-4791-9D69-C6C9C80458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3350874D-1215-4408-8A6C-747666BBF9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4" name="Straight Connector 243">
                <a:extLst>
                  <a:ext uri="{FF2B5EF4-FFF2-40B4-BE49-F238E27FC236}">
                    <a16:creationId xmlns:a16="http://schemas.microsoft.com/office/drawing/2014/main" id="{02A7C445-2CCC-46EB-B266-419C68D21B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5" name="Straight Connector 244">
                <a:extLst>
                  <a:ext uri="{FF2B5EF4-FFF2-40B4-BE49-F238E27FC236}">
                    <a16:creationId xmlns:a16="http://schemas.microsoft.com/office/drawing/2014/main" id="{06B0DC69-FC69-4D4A-8BBE-32AAD3CA0A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6" name="Straight Connector 245">
                <a:extLst>
                  <a:ext uri="{FF2B5EF4-FFF2-40B4-BE49-F238E27FC236}">
                    <a16:creationId xmlns:a16="http://schemas.microsoft.com/office/drawing/2014/main" id="{E43B5F6C-E6CF-4752-BEAA-FCD05B959A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0FEBA56-0E15-4846-9BF2-E829DFB991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59A06B8E-D476-4194-8B83-119EE391D1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C19ABC39-01DD-490A-B107-F13F495817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6972C24E-6379-4F21-82B8-BEC6CFDFAC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F2E02783-DA64-4F67-9A5F-CC3A96BA9EDA}"/>
                </a:ext>
              </a:extLst>
            </p:cNvPr>
            <p:cNvGrpSpPr/>
            <p:nvPr/>
          </p:nvGrpSpPr>
          <p:grpSpPr>
            <a:xfrm>
              <a:off x="6478467" y="2524384"/>
              <a:ext cx="662230" cy="443657"/>
              <a:chOff x="5013862" y="1667039"/>
              <a:chExt cx="982919" cy="457200"/>
            </a:xfrm>
          </p:grpSpPr>
          <p:cxnSp>
            <p:nvCxnSpPr>
              <p:cNvPr id="231" name="Straight Connector 230">
                <a:extLst>
                  <a:ext uri="{FF2B5EF4-FFF2-40B4-BE49-F238E27FC236}">
                    <a16:creationId xmlns:a16="http://schemas.microsoft.com/office/drawing/2014/main" id="{F52BA053-2998-499B-AA47-4F23D7E97E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A432DF7D-2CB4-4BA5-9951-480B831FD9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A7D9397-6F72-4B09-923D-D302C4E0C7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C8CBA382-4AF0-44EB-BDA4-AC5FFDD409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96873D1C-CC2D-46CC-B1F5-E97E4E4F3B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>
                <a:extLst>
                  <a:ext uri="{FF2B5EF4-FFF2-40B4-BE49-F238E27FC236}">
                    <a16:creationId xmlns:a16="http://schemas.microsoft.com/office/drawing/2014/main" id="{DA618A7B-0D42-45FF-8B29-49BC95E609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449EE294-C714-4583-B503-B8EF70B620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8" name="Straight Connector 237">
                <a:extLst>
                  <a:ext uri="{FF2B5EF4-FFF2-40B4-BE49-F238E27FC236}">
                    <a16:creationId xmlns:a16="http://schemas.microsoft.com/office/drawing/2014/main" id="{CC2FA2C3-A314-4F62-96F3-B933A7083F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D17A1A14-FB77-4EA5-9540-5E7F6CFF2F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B0A9F4F9-CC8B-4878-B773-1C8CA21F78E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C91EE8B-8A00-4A2F-B810-6C8E1251193D}"/>
                </a:ext>
              </a:extLst>
            </p:cNvPr>
            <p:cNvGrpSpPr/>
            <p:nvPr/>
          </p:nvGrpSpPr>
          <p:grpSpPr>
            <a:xfrm>
              <a:off x="5746085" y="2523358"/>
              <a:ext cx="662230" cy="443657"/>
              <a:chOff x="5013862" y="1667039"/>
              <a:chExt cx="982919" cy="457200"/>
            </a:xfrm>
          </p:grpSpPr>
          <p:cxnSp>
            <p:nvCxnSpPr>
              <p:cNvPr id="221" name="Straight Connector 220">
                <a:extLst>
                  <a:ext uri="{FF2B5EF4-FFF2-40B4-BE49-F238E27FC236}">
                    <a16:creationId xmlns:a16="http://schemas.microsoft.com/office/drawing/2014/main" id="{0A6B75D8-F406-49E7-BD10-8701FC7D32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AA381C7F-60CC-4016-8FA4-5F605BF4FC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9D0C3ADA-B4BF-4CD8-BCED-20CD61FAA3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31C0D3C7-1342-43F7-94F2-7C3E8CBCA8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95AB97C3-2DCF-47E7-A24A-F83A3E5E3C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6" name="Straight Connector 225">
                <a:extLst>
                  <a:ext uri="{FF2B5EF4-FFF2-40B4-BE49-F238E27FC236}">
                    <a16:creationId xmlns:a16="http://schemas.microsoft.com/office/drawing/2014/main" id="{46EEA4B2-4544-48CF-9314-6DB04A8D189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F4B70560-5408-4D9E-ABFC-E5B371056E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8" name="Straight Connector 227">
                <a:extLst>
                  <a:ext uri="{FF2B5EF4-FFF2-40B4-BE49-F238E27FC236}">
                    <a16:creationId xmlns:a16="http://schemas.microsoft.com/office/drawing/2014/main" id="{FF4F6C73-7BD7-4F28-8C97-1F3D1243A3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7D75D753-364C-44AE-B8F1-262C40A469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3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7C1BD5F-F03E-4CF6-9AFA-0B3B2616B7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03B69967-A122-4B9B-8250-D855462F39D0}"/>
                </a:ext>
              </a:extLst>
            </p:cNvPr>
            <p:cNvGrpSpPr/>
            <p:nvPr/>
          </p:nvGrpSpPr>
          <p:grpSpPr>
            <a:xfrm>
              <a:off x="4995978" y="2528887"/>
              <a:ext cx="662230" cy="443657"/>
              <a:chOff x="5013862" y="1667039"/>
              <a:chExt cx="982919" cy="457200"/>
            </a:xfrm>
          </p:grpSpPr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60DB66E0-EF9B-4D38-9234-A974EF4CBB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22732" y="167326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423FC902-0A9A-4987-A99D-5A426B4A44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37810" y="167326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>
                <a:extLst>
                  <a:ext uri="{FF2B5EF4-FFF2-40B4-BE49-F238E27FC236}">
                    <a16:creationId xmlns:a16="http://schemas.microsoft.com/office/drawing/2014/main" id="{34F6FB9A-88CF-4245-881D-F2AB8F9CCC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45267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6A69506B-A763-4B84-B4A7-5BD82BB4A7F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52720" y="167326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B55F40A5-ABB9-493E-BA09-48B23128FE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67800" y="167930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B0C7FA02-642B-4BA3-8628-71BF2D3DBC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71838" y="167930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7" name="Straight Connector 216">
                <a:extLst>
                  <a:ext uri="{FF2B5EF4-FFF2-40B4-BE49-F238E27FC236}">
                    <a16:creationId xmlns:a16="http://schemas.microsoft.com/office/drawing/2014/main" id="{A1A40D86-A091-4DE6-AE54-8926CA45A3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79298" y="168088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6A70E107-CBAC-4DBA-AB97-0A43A5F928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85038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8D432697-1B5B-4940-8FEE-843160D0E9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96781" y="16822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6C01DEA2-7A42-4226-A2DF-7ED7CFFFAC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3862" y="166703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179A19F5-C69F-4019-B725-C9D46AFD6DF6}"/>
                </a:ext>
              </a:extLst>
            </p:cNvPr>
            <p:cNvGrpSpPr/>
            <p:nvPr/>
          </p:nvGrpSpPr>
          <p:grpSpPr>
            <a:xfrm>
              <a:off x="8696349" y="2520741"/>
              <a:ext cx="729012" cy="443657"/>
              <a:chOff x="8947148" y="2627159"/>
              <a:chExt cx="1082040" cy="457200"/>
            </a:xfrm>
          </p:grpSpPr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DD533005-67C4-47AE-96C6-CE4FDAE319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56018" y="263338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E5397D06-418C-46E7-9F24-0FB2A61FD02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1096" y="2633380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0411B00F-1406-4C0F-8702-5D3377A8B3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78553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40E0DE0E-9001-496E-9A58-1BC634F64BB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86006" y="2633384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8C02AFB1-23C7-4246-913C-7C3D0EE6CD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501086" y="2639429"/>
                <a:ext cx="0" cy="36576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5" name="Straight Connector 204">
                <a:extLst>
                  <a:ext uri="{FF2B5EF4-FFF2-40B4-BE49-F238E27FC236}">
                    <a16:creationId xmlns:a16="http://schemas.microsoft.com/office/drawing/2014/main" id="{B2D8E777-BD3F-4CF8-9F18-A2210D0D2C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605124" y="2639429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0B748D35-79F5-4201-86BF-4F5776E3D8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712584" y="2641002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8F548772-89B5-4C97-944C-C4BA99D9C99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18324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1CE9462E-A5CF-4954-B077-316F5B11D4A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30067" y="2642401"/>
                <a:ext cx="0" cy="22085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CE5508EB-7D42-44BD-B73E-663B40B818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94714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C63C7F27-CAE2-4C8E-845F-F103E77D2D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029188" y="2627159"/>
                <a:ext cx="0" cy="4572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D05EDF22-8A08-4DBB-8602-2F5907B60A11}"/>
                </a:ext>
              </a:extLst>
            </p:cNvPr>
            <p:cNvSpPr txBox="1"/>
            <p:nvPr/>
          </p:nvSpPr>
          <p:spPr>
            <a:xfrm>
              <a:off x="7133033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4</a:t>
              </a:r>
            </a:p>
          </p:txBody>
        </p: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85EA9C4A-6DCA-4907-941E-6C481384260B}"/>
                </a:ext>
              </a:extLst>
            </p:cNvPr>
            <p:cNvSpPr txBox="1"/>
            <p:nvPr/>
          </p:nvSpPr>
          <p:spPr>
            <a:xfrm>
              <a:off x="6385260" y="3005038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3</a:t>
              </a:r>
            </a:p>
          </p:txBody>
        </p: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B5200A73-BB91-4AE1-9AA5-FA60388BE237}"/>
                </a:ext>
              </a:extLst>
            </p:cNvPr>
            <p:cNvSpPr txBox="1"/>
            <p:nvPr/>
          </p:nvSpPr>
          <p:spPr>
            <a:xfrm>
              <a:off x="5658208" y="2975915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2</a:t>
              </a:r>
            </a:p>
          </p:txBody>
        </p:sp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B9783F43-9DC6-4DBA-AF14-0C92596910CC}"/>
                </a:ext>
              </a:extLst>
            </p:cNvPr>
            <p:cNvSpPr txBox="1"/>
            <p:nvPr/>
          </p:nvSpPr>
          <p:spPr>
            <a:xfrm>
              <a:off x="4906460" y="2976476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1</a:t>
              </a:r>
            </a:p>
          </p:txBody>
        </p:sp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5A481760-9293-4540-81B6-7EE0B28E475C}"/>
                </a:ext>
              </a:extLst>
            </p:cNvPr>
            <p:cNvSpPr txBox="1"/>
            <p:nvPr/>
          </p:nvSpPr>
          <p:spPr>
            <a:xfrm>
              <a:off x="4167848" y="296052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0</a:t>
              </a:r>
            </a:p>
          </p:txBody>
        </p:sp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589453D2-5EFB-4E5E-A428-C70156D05DB0}"/>
                </a:ext>
              </a:extLst>
            </p:cNvPr>
            <p:cNvSpPr txBox="1"/>
            <p:nvPr/>
          </p:nvSpPr>
          <p:spPr>
            <a:xfrm>
              <a:off x="9331715" y="3005037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7</a:t>
              </a: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878CB6CC-C0DE-4BCD-8143-06701C370D9D}"/>
                </a:ext>
              </a:extLst>
            </p:cNvPr>
            <p:cNvSpPr txBox="1"/>
            <p:nvPr/>
          </p:nvSpPr>
          <p:spPr>
            <a:xfrm>
              <a:off x="8603799" y="2982703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6</a:t>
              </a: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A0A7825C-553B-432A-A439-CE967B5CCECA}"/>
                </a:ext>
              </a:extLst>
            </p:cNvPr>
            <p:cNvSpPr txBox="1"/>
            <p:nvPr/>
          </p:nvSpPr>
          <p:spPr>
            <a:xfrm>
              <a:off x="7870146" y="2989481"/>
              <a:ext cx="165900" cy="268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5</a:t>
              </a:r>
            </a:p>
          </p:txBody>
        </p:sp>
        <p:pic>
          <p:nvPicPr>
            <p:cNvPr id="199" name="Picture 198">
              <a:extLst>
                <a:ext uri="{FF2B5EF4-FFF2-40B4-BE49-F238E27FC236}">
                  <a16:creationId xmlns:a16="http://schemas.microsoft.com/office/drawing/2014/main" id="{A813AEA4-DC73-4696-B287-FB85EE3D64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83760" y="2649560"/>
              <a:ext cx="360000" cy="360000"/>
            </a:xfrm>
            <a:prstGeom prst="rect">
              <a:avLst/>
            </a:prstGeom>
          </p:spPr>
        </p:pic>
      </p:grp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C86B213F-58C4-4B64-858A-57B9B30C2155}"/>
              </a:ext>
            </a:extLst>
          </p:cNvPr>
          <p:cNvCxnSpPr>
            <a:cxnSpLocks/>
          </p:cNvCxnSpPr>
          <p:nvPr/>
        </p:nvCxnSpPr>
        <p:spPr>
          <a:xfrm>
            <a:off x="8478520" y="3098800"/>
            <a:ext cx="2904960" cy="1435100"/>
          </a:xfrm>
          <a:prstGeom prst="line">
            <a:avLst/>
          </a:prstGeom>
          <a:ln w="190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96ADD278-1A3A-4796-9B4D-6CCFD050B380}"/>
              </a:ext>
            </a:extLst>
          </p:cNvPr>
          <p:cNvCxnSpPr>
            <a:cxnSpLocks/>
          </p:cNvCxnSpPr>
          <p:nvPr/>
        </p:nvCxnSpPr>
        <p:spPr>
          <a:xfrm flipV="1">
            <a:off x="7096226" y="2984500"/>
            <a:ext cx="2226844" cy="1545391"/>
          </a:xfrm>
          <a:prstGeom prst="line">
            <a:avLst/>
          </a:prstGeom>
          <a:ln w="190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Arc 272">
            <a:extLst>
              <a:ext uri="{FF2B5EF4-FFF2-40B4-BE49-F238E27FC236}">
                <a16:creationId xmlns:a16="http://schemas.microsoft.com/office/drawing/2014/main" id="{361B1121-B3E4-4C74-8768-39FBD7FCCD80}"/>
              </a:ext>
            </a:extLst>
          </p:cNvPr>
          <p:cNvSpPr/>
          <p:nvPr/>
        </p:nvSpPr>
        <p:spPr>
          <a:xfrm>
            <a:off x="6242304" y="3685032"/>
            <a:ext cx="1691640" cy="1691640"/>
          </a:xfrm>
          <a:prstGeom prst="arc">
            <a:avLst>
              <a:gd name="adj1" fmla="val 16771610"/>
              <a:gd name="adj2" fmla="val 751613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Arc 273">
            <a:extLst>
              <a:ext uri="{FF2B5EF4-FFF2-40B4-BE49-F238E27FC236}">
                <a16:creationId xmlns:a16="http://schemas.microsoft.com/office/drawing/2014/main" id="{9FE506F4-C748-4A49-BB3C-8913D1C6C059}"/>
              </a:ext>
            </a:extLst>
          </p:cNvPr>
          <p:cNvSpPr/>
          <p:nvPr/>
        </p:nvSpPr>
        <p:spPr>
          <a:xfrm>
            <a:off x="10555224" y="3681984"/>
            <a:ext cx="1691640" cy="1691640"/>
          </a:xfrm>
          <a:prstGeom prst="arc">
            <a:avLst>
              <a:gd name="adj1" fmla="val 9532980"/>
              <a:gd name="adj2" fmla="val 14487288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5" name="Arc 274">
            <a:extLst>
              <a:ext uri="{FF2B5EF4-FFF2-40B4-BE49-F238E27FC236}">
                <a16:creationId xmlns:a16="http://schemas.microsoft.com/office/drawing/2014/main" id="{721F357A-97C6-43C2-AD8E-83C65EB8B191}"/>
              </a:ext>
            </a:extLst>
          </p:cNvPr>
          <p:cNvSpPr/>
          <p:nvPr/>
        </p:nvSpPr>
        <p:spPr>
          <a:xfrm>
            <a:off x="7099554" y="3685413"/>
            <a:ext cx="1691640" cy="1691640"/>
          </a:xfrm>
          <a:prstGeom prst="arc">
            <a:avLst>
              <a:gd name="adj1" fmla="val 16523359"/>
              <a:gd name="adj2" fmla="val 18200728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6" name="Arc 275">
            <a:extLst>
              <a:ext uri="{FF2B5EF4-FFF2-40B4-BE49-F238E27FC236}">
                <a16:creationId xmlns:a16="http://schemas.microsoft.com/office/drawing/2014/main" id="{404658DC-0316-4A9D-80A3-F76AC3DE9492}"/>
              </a:ext>
            </a:extLst>
          </p:cNvPr>
          <p:cNvSpPr/>
          <p:nvPr/>
        </p:nvSpPr>
        <p:spPr>
          <a:xfrm>
            <a:off x="6547485" y="2856357"/>
            <a:ext cx="1691640" cy="1691640"/>
          </a:xfrm>
          <a:prstGeom prst="arc">
            <a:avLst>
              <a:gd name="adj1" fmla="val 21038680"/>
              <a:gd name="adj2" fmla="val 1165601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05ABAB77-5FAC-4F90-985E-DC7523FD6A7E}"/>
              </a:ext>
            </a:extLst>
          </p:cNvPr>
          <p:cNvGrpSpPr/>
          <p:nvPr/>
        </p:nvGrpSpPr>
        <p:grpSpPr>
          <a:xfrm rot="814886">
            <a:off x="4251102" y="1703832"/>
            <a:ext cx="5669280" cy="5669280"/>
            <a:chOff x="3352800" y="685801"/>
            <a:chExt cx="5486400" cy="5486400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EC7613FB-1C24-4FC1-91C4-92EFBB5E92A9}"/>
                </a:ext>
              </a:extLst>
            </p:cNvPr>
            <p:cNvSpPr/>
            <p:nvPr/>
          </p:nvSpPr>
          <p:spPr>
            <a:xfrm rot="10800000" flipV="1">
              <a:off x="3352800" y="685801"/>
              <a:ext cx="5486400" cy="5486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id="{838DEF11-A0A5-46E3-9F62-C39B879323E1}"/>
                </a:ext>
              </a:extLst>
            </p:cNvPr>
            <p:cNvGrpSpPr/>
            <p:nvPr/>
          </p:nvGrpSpPr>
          <p:grpSpPr>
            <a:xfrm>
              <a:off x="6094803" y="906926"/>
              <a:ext cx="1077195" cy="2551273"/>
              <a:chOff x="2924883" y="1821326"/>
              <a:chExt cx="1077195" cy="2551273"/>
            </a:xfrm>
          </p:grpSpPr>
          <p:grpSp>
            <p:nvGrpSpPr>
              <p:cNvPr id="280" name="Group 279">
                <a:extLst>
                  <a:ext uri="{FF2B5EF4-FFF2-40B4-BE49-F238E27FC236}">
                    <a16:creationId xmlns:a16="http://schemas.microsoft.com/office/drawing/2014/main" id="{00843E4F-B18B-47E2-8B08-55F3FC02F474}"/>
                  </a:ext>
                </a:extLst>
              </p:cNvPr>
              <p:cNvGrpSpPr/>
              <p:nvPr/>
            </p:nvGrpSpPr>
            <p:grpSpPr>
              <a:xfrm rot="10800000" flipV="1">
                <a:off x="2924883" y="2089347"/>
                <a:ext cx="303778" cy="2283252"/>
                <a:chOff x="4779705" y="1646079"/>
                <a:chExt cx="500358" cy="3821449"/>
              </a:xfrm>
            </p:grpSpPr>
            <p:grpSp>
              <p:nvGrpSpPr>
                <p:cNvPr id="298" name="Group 297">
                  <a:extLst>
                    <a:ext uri="{FF2B5EF4-FFF2-40B4-BE49-F238E27FC236}">
                      <a16:creationId xmlns:a16="http://schemas.microsoft.com/office/drawing/2014/main" id="{3CBDF831-8269-4952-9D09-717BB575BF35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300" name="Rectangle: Single Corner Rounded 17">
                    <a:extLst>
                      <a:ext uri="{FF2B5EF4-FFF2-40B4-BE49-F238E27FC236}">
                        <a16:creationId xmlns:a16="http://schemas.microsoft.com/office/drawing/2014/main" id="{3F4D948C-A771-4A98-85FD-A337EA0AD398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301" name="Rectangle: Single Corner Rounded 17">
                    <a:extLst>
                      <a:ext uri="{FF2B5EF4-FFF2-40B4-BE49-F238E27FC236}">
                        <a16:creationId xmlns:a16="http://schemas.microsoft.com/office/drawing/2014/main" id="{E094C2F0-51B9-495A-BC5D-E47DF134A56D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299" name="Isosceles Triangle 298">
                  <a:extLst>
                    <a:ext uri="{FF2B5EF4-FFF2-40B4-BE49-F238E27FC236}">
                      <a16:creationId xmlns:a16="http://schemas.microsoft.com/office/drawing/2014/main" id="{33809FED-712C-49EE-8C88-8EB12A7D589C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281" name="Group 280">
                <a:extLst>
                  <a:ext uri="{FF2B5EF4-FFF2-40B4-BE49-F238E27FC236}">
                    <a16:creationId xmlns:a16="http://schemas.microsoft.com/office/drawing/2014/main" id="{8FF91C2D-FE19-440A-BECF-C086639E9797}"/>
                  </a:ext>
                </a:extLst>
              </p:cNvPr>
              <p:cNvGrpSpPr/>
              <p:nvPr/>
            </p:nvGrpSpPr>
            <p:grpSpPr>
              <a:xfrm rot="236771">
                <a:off x="3389935" y="2075753"/>
                <a:ext cx="612143" cy="2286000"/>
                <a:chOff x="9124274" y="1322779"/>
                <a:chExt cx="612143" cy="2350127"/>
              </a:xfrm>
            </p:grpSpPr>
            <p:grpSp>
              <p:nvGrpSpPr>
                <p:cNvPr id="286" name="Group 285">
                  <a:extLst>
                    <a:ext uri="{FF2B5EF4-FFF2-40B4-BE49-F238E27FC236}">
                      <a16:creationId xmlns:a16="http://schemas.microsoft.com/office/drawing/2014/main" id="{D41B6E21-4065-4C70-B54D-85CCE94942F9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296" name="Rectangle: Single Corner Rounded 17">
                    <a:extLst>
                      <a:ext uri="{FF2B5EF4-FFF2-40B4-BE49-F238E27FC236}">
                        <a16:creationId xmlns:a16="http://schemas.microsoft.com/office/drawing/2014/main" id="{939D18D5-0C4F-480B-85DA-4D56F9CF23E7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297" name="Rectangle: Single Corner Rounded 17">
                    <a:extLst>
                      <a:ext uri="{FF2B5EF4-FFF2-40B4-BE49-F238E27FC236}">
                        <a16:creationId xmlns:a16="http://schemas.microsoft.com/office/drawing/2014/main" id="{9CDBA4A2-BED2-4ABB-A7FA-B2F75949C03B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1CBB3175-32AA-47A3-9528-407B9E188E2D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288" name="Group 287">
                    <a:extLst>
                      <a:ext uri="{FF2B5EF4-FFF2-40B4-BE49-F238E27FC236}">
                        <a16:creationId xmlns:a16="http://schemas.microsoft.com/office/drawing/2014/main" id="{13FEBD66-431F-4C53-A67B-C3B3AAE3DABC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292" name="Isosceles Triangle 291">
                      <a:extLst>
                        <a:ext uri="{FF2B5EF4-FFF2-40B4-BE49-F238E27FC236}">
                          <a16:creationId xmlns:a16="http://schemas.microsoft.com/office/drawing/2014/main" id="{939AEFE9-632D-4615-91C1-1C2688DABE01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93" name="Rectangle 292">
                      <a:extLst>
                        <a:ext uri="{FF2B5EF4-FFF2-40B4-BE49-F238E27FC236}">
                          <a16:creationId xmlns:a16="http://schemas.microsoft.com/office/drawing/2014/main" id="{E07981F3-5045-4C78-B0B4-16A5A5842ED3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94" name="Rectangle 293">
                      <a:extLst>
                        <a:ext uri="{FF2B5EF4-FFF2-40B4-BE49-F238E27FC236}">
                          <a16:creationId xmlns:a16="http://schemas.microsoft.com/office/drawing/2014/main" id="{68B2AB2F-5DDB-4604-BCCD-7D1A153D7AF7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95" name="Isosceles Triangle 294">
                      <a:extLst>
                        <a:ext uri="{FF2B5EF4-FFF2-40B4-BE49-F238E27FC236}">
                          <a16:creationId xmlns:a16="http://schemas.microsoft.com/office/drawing/2014/main" id="{8B969219-B48D-4731-B483-C0589793CD17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289" name="Group 288">
                    <a:extLst>
                      <a:ext uri="{FF2B5EF4-FFF2-40B4-BE49-F238E27FC236}">
                        <a16:creationId xmlns:a16="http://schemas.microsoft.com/office/drawing/2014/main" id="{D604607A-F47F-4D2B-A302-809EBF037A6F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290" name="Freeform: Shape 289">
                      <a:extLst>
                        <a:ext uri="{FF2B5EF4-FFF2-40B4-BE49-F238E27FC236}">
                          <a16:creationId xmlns:a16="http://schemas.microsoft.com/office/drawing/2014/main" id="{F08ECCA8-3473-46A4-BE13-CA85C9870DA1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291" name="Cylinder 290">
                      <a:extLst>
                        <a:ext uri="{FF2B5EF4-FFF2-40B4-BE49-F238E27FC236}">
                          <a16:creationId xmlns:a16="http://schemas.microsoft.com/office/drawing/2014/main" id="{9BF0BABE-F3D2-4B22-B653-497015F81D7B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82" name="Group 281">
                <a:extLst>
                  <a:ext uri="{FF2B5EF4-FFF2-40B4-BE49-F238E27FC236}">
                    <a16:creationId xmlns:a16="http://schemas.microsoft.com/office/drawing/2014/main" id="{4939917C-E5E3-4E74-9E21-5B48E724F1B6}"/>
                  </a:ext>
                </a:extLst>
              </p:cNvPr>
              <p:cNvGrpSpPr/>
              <p:nvPr/>
            </p:nvGrpSpPr>
            <p:grpSpPr>
              <a:xfrm rot="10800000" flipV="1">
                <a:off x="3166430" y="1821326"/>
                <a:ext cx="412222" cy="739943"/>
                <a:chOff x="5940897" y="994367"/>
                <a:chExt cx="678978" cy="1238435"/>
              </a:xfrm>
            </p:grpSpPr>
            <p:sp>
              <p:nvSpPr>
                <p:cNvPr id="283" name="Rectangle 282">
                  <a:extLst>
                    <a:ext uri="{FF2B5EF4-FFF2-40B4-BE49-F238E27FC236}">
                      <a16:creationId xmlns:a16="http://schemas.microsoft.com/office/drawing/2014/main" id="{53BD0EEA-2026-4C2D-84FF-816ABB8BA4ED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284" name="Rectangle: Rounded Corners 283">
                  <a:extLst>
                    <a:ext uri="{FF2B5EF4-FFF2-40B4-BE49-F238E27FC236}">
                      <a16:creationId xmlns:a16="http://schemas.microsoft.com/office/drawing/2014/main" id="{E68B97EF-0ACA-4775-B1F6-196E1DD964F1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285" name="Star: 7 Points 284">
                  <a:extLst>
                    <a:ext uri="{FF2B5EF4-FFF2-40B4-BE49-F238E27FC236}">
                      <a16:creationId xmlns:a16="http://schemas.microsoft.com/office/drawing/2014/main" id="{CFB894B1-4F21-4490-B830-0FA9EA512468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7AF2F6D0-2DA2-45AE-BB49-2B4D24F77870}"/>
              </a:ext>
            </a:extLst>
          </p:cNvPr>
          <p:cNvGrpSpPr/>
          <p:nvPr/>
        </p:nvGrpSpPr>
        <p:grpSpPr>
          <a:xfrm rot="21384567" flipH="1">
            <a:off x="6913750" y="2044511"/>
            <a:ext cx="517995" cy="2502717"/>
            <a:chOff x="10764539" y="1475264"/>
            <a:chExt cx="668226" cy="3228565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323B585-56EB-4C50-85FF-5EC0A6223CDC}"/>
                </a:ext>
              </a:extLst>
            </p:cNvPr>
            <p:cNvSpPr/>
            <p:nvPr/>
          </p:nvSpPr>
          <p:spPr>
            <a:xfrm rot="21178441">
              <a:off x="10938255" y="1633623"/>
              <a:ext cx="312002" cy="2671333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70748">
                  <a:srgbClr val="FFC000"/>
                </a:gs>
                <a:gs pos="38000">
                  <a:srgbClr val="FFFF00"/>
                </a:gs>
              </a:gsLst>
              <a:lin ang="0" scaled="1"/>
              <a:tileRect/>
            </a:gra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304" name="Rectangle 303">
              <a:extLst>
                <a:ext uri="{FF2B5EF4-FFF2-40B4-BE49-F238E27FC236}">
                  <a16:creationId xmlns:a16="http://schemas.microsoft.com/office/drawing/2014/main" id="{9500072C-2AF5-4460-9940-DFE2EDF91E12}"/>
                </a:ext>
              </a:extLst>
            </p:cNvPr>
            <p:cNvSpPr/>
            <p:nvPr/>
          </p:nvSpPr>
          <p:spPr>
            <a:xfrm rot="21178441">
              <a:off x="10764539" y="1475264"/>
              <a:ext cx="312003" cy="243237"/>
            </a:xfrm>
            <a:prstGeom prst="rect">
              <a:avLst/>
            </a:prstGeom>
            <a:gradFill flip="none" rotWithShape="1">
              <a:gsLst>
                <a:gs pos="2000">
                  <a:srgbClr val="FFC000"/>
                </a:gs>
                <a:gs pos="50000">
                  <a:srgbClr val="FFFF00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305" name="Isosceles Triangle 304">
              <a:extLst>
                <a:ext uri="{FF2B5EF4-FFF2-40B4-BE49-F238E27FC236}">
                  <a16:creationId xmlns:a16="http://schemas.microsoft.com/office/drawing/2014/main" id="{ED286647-8969-48AF-ABDE-6B94C4D72177}"/>
                </a:ext>
              </a:extLst>
            </p:cNvPr>
            <p:cNvSpPr/>
            <p:nvPr/>
          </p:nvSpPr>
          <p:spPr>
            <a:xfrm rot="10378441">
              <a:off x="11127184" y="4295246"/>
              <a:ext cx="305581" cy="345418"/>
            </a:xfrm>
            <a:prstGeom prst="triangle">
              <a:avLst/>
            </a:prstGeom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306" name="Isosceles Triangle 305">
              <a:extLst>
                <a:ext uri="{FF2B5EF4-FFF2-40B4-BE49-F238E27FC236}">
                  <a16:creationId xmlns:a16="http://schemas.microsoft.com/office/drawing/2014/main" id="{CCBEF146-52AD-4635-9D38-890F918435D9}"/>
                </a:ext>
              </a:extLst>
            </p:cNvPr>
            <p:cNvSpPr/>
            <p:nvPr/>
          </p:nvSpPr>
          <p:spPr>
            <a:xfrm rot="10378441">
              <a:off x="11234700" y="4484162"/>
              <a:ext cx="112667" cy="219667"/>
            </a:xfrm>
            <a:prstGeom prst="triangle">
              <a:avLst/>
            </a:prstGeom>
            <a:solidFill>
              <a:srgbClr val="7030A0"/>
            </a:solidFill>
            <a:ln>
              <a:solidFill>
                <a:srgbClr val="7030A0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5B50DE0A-05FF-4DFC-9A9F-D016E7188124}"/>
              </a:ext>
            </a:extLst>
          </p:cNvPr>
          <p:cNvGrpSpPr/>
          <p:nvPr/>
        </p:nvGrpSpPr>
        <p:grpSpPr>
          <a:xfrm rot="14519110">
            <a:off x="8570976" y="1728892"/>
            <a:ext cx="5669280" cy="5669280"/>
            <a:chOff x="3352800" y="685801"/>
            <a:chExt cx="5486400" cy="5486400"/>
          </a:xfrm>
        </p:grpSpPr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8FFA7ADD-9FBB-4E02-95A2-F39AA3186A66}"/>
                </a:ext>
              </a:extLst>
            </p:cNvPr>
            <p:cNvSpPr/>
            <p:nvPr/>
          </p:nvSpPr>
          <p:spPr>
            <a:xfrm rot="10800000" flipV="1">
              <a:off x="3352800" y="685801"/>
              <a:ext cx="5486400" cy="5486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3D0EF833-6D8B-418F-8A4C-60F2DEA202DF}"/>
                </a:ext>
              </a:extLst>
            </p:cNvPr>
            <p:cNvGrpSpPr/>
            <p:nvPr/>
          </p:nvGrpSpPr>
          <p:grpSpPr>
            <a:xfrm>
              <a:off x="6094803" y="906926"/>
              <a:ext cx="1077195" cy="2551273"/>
              <a:chOff x="2924883" y="1821326"/>
              <a:chExt cx="1077195" cy="2551273"/>
            </a:xfrm>
          </p:grpSpPr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43D3C71E-0896-43BB-87CC-7F6AD9A841DF}"/>
                  </a:ext>
                </a:extLst>
              </p:cNvPr>
              <p:cNvGrpSpPr/>
              <p:nvPr/>
            </p:nvGrpSpPr>
            <p:grpSpPr>
              <a:xfrm rot="10800000" flipV="1">
                <a:off x="2924883" y="2089347"/>
                <a:ext cx="303778" cy="2283252"/>
                <a:chOff x="4779705" y="1646079"/>
                <a:chExt cx="500358" cy="3821449"/>
              </a:xfrm>
            </p:grpSpPr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5FBD778E-1B7F-4D75-AF99-377012D89534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330" name="Rectangle: Single Corner Rounded 17">
                    <a:extLst>
                      <a:ext uri="{FF2B5EF4-FFF2-40B4-BE49-F238E27FC236}">
                        <a16:creationId xmlns:a16="http://schemas.microsoft.com/office/drawing/2014/main" id="{B0B194E3-2C8B-4A7B-95FF-21A47E5056EB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331" name="Rectangle: Single Corner Rounded 17">
                    <a:extLst>
                      <a:ext uri="{FF2B5EF4-FFF2-40B4-BE49-F238E27FC236}">
                        <a16:creationId xmlns:a16="http://schemas.microsoft.com/office/drawing/2014/main" id="{0B5A6C93-2C69-49E2-B334-CE59DDD2168C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329" name="Isosceles Triangle 328">
                  <a:extLst>
                    <a:ext uri="{FF2B5EF4-FFF2-40B4-BE49-F238E27FC236}">
                      <a16:creationId xmlns:a16="http://schemas.microsoft.com/office/drawing/2014/main" id="{630843FD-EDF7-4492-8ACA-92EA083E15C1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51B73E9E-9ACA-4C08-93DB-27E387DE1E67}"/>
                  </a:ext>
                </a:extLst>
              </p:cNvPr>
              <p:cNvGrpSpPr/>
              <p:nvPr/>
            </p:nvGrpSpPr>
            <p:grpSpPr>
              <a:xfrm rot="236771">
                <a:off x="3389935" y="2075753"/>
                <a:ext cx="612143" cy="2286000"/>
                <a:chOff x="9124274" y="1322779"/>
                <a:chExt cx="612143" cy="2350127"/>
              </a:xfrm>
            </p:grpSpPr>
            <p:grpSp>
              <p:nvGrpSpPr>
                <p:cNvPr id="316" name="Group 315">
                  <a:extLst>
                    <a:ext uri="{FF2B5EF4-FFF2-40B4-BE49-F238E27FC236}">
                      <a16:creationId xmlns:a16="http://schemas.microsoft.com/office/drawing/2014/main" id="{31E4BEB0-3F3B-4A5D-88C7-A2E5E64B55B6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326" name="Rectangle: Single Corner Rounded 17">
                    <a:extLst>
                      <a:ext uri="{FF2B5EF4-FFF2-40B4-BE49-F238E27FC236}">
                        <a16:creationId xmlns:a16="http://schemas.microsoft.com/office/drawing/2014/main" id="{4737224A-3AB4-4D8A-901D-4EF3BA77D298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327" name="Rectangle: Single Corner Rounded 17">
                    <a:extLst>
                      <a:ext uri="{FF2B5EF4-FFF2-40B4-BE49-F238E27FC236}">
                        <a16:creationId xmlns:a16="http://schemas.microsoft.com/office/drawing/2014/main" id="{8A62B6F9-B3FE-45BB-8D64-CCB9E1A4384B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317" name="Group 316">
                  <a:extLst>
                    <a:ext uri="{FF2B5EF4-FFF2-40B4-BE49-F238E27FC236}">
                      <a16:creationId xmlns:a16="http://schemas.microsoft.com/office/drawing/2014/main" id="{94E3E3CE-7C49-41A2-9CF0-1370F22B0297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318" name="Group 317">
                    <a:extLst>
                      <a:ext uri="{FF2B5EF4-FFF2-40B4-BE49-F238E27FC236}">
                        <a16:creationId xmlns:a16="http://schemas.microsoft.com/office/drawing/2014/main" id="{F79F0199-52B5-4E5D-85A9-28F5D90CA6E5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322" name="Isosceles Triangle 321">
                      <a:extLst>
                        <a:ext uri="{FF2B5EF4-FFF2-40B4-BE49-F238E27FC236}">
                          <a16:creationId xmlns:a16="http://schemas.microsoft.com/office/drawing/2014/main" id="{9771CC95-AB8E-4A9B-9D2E-AE2E3F8A8ACE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23" name="Rectangle 322">
                      <a:extLst>
                        <a:ext uri="{FF2B5EF4-FFF2-40B4-BE49-F238E27FC236}">
                          <a16:creationId xmlns:a16="http://schemas.microsoft.com/office/drawing/2014/main" id="{49B8D109-1C08-45AE-8C13-ACDBC13B1B15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24" name="Rectangle 323">
                      <a:extLst>
                        <a:ext uri="{FF2B5EF4-FFF2-40B4-BE49-F238E27FC236}">
                          <a16:creationId xmlns:a16="http://schemas.microsoft.com/office/drawing/2014/main" id="{D908B976-0336-4817-B2F3-B51D95F9FA87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25" name="Isosceles Triangle 324">
                      <a:extLst>
                        <a:ext uri="{FF2B5EF4-FFF2-40B4-BE49-F238E27FC236}">
                          <a16:creationId xmlns:a16="http://schemas.microsoft.com/office/drawing/2014/main" id="{2A351EB5-9150-491E-AC26-5B7448A2B5E0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319" name="Group 318">
                    <a:extLst>
                      <a:ext uri="{FF2B5EF4-FFF2-40B4-BE49-F238E27FC236}">
                        <a16:creationId xmlns:a16="http://schemas.microsoft.com/office/drawing/2014/main" id="{99928FC4-D356-465E-80A1-DCECE2E07CAE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320" name="Freeform: Shape 319">
                      <a:extLst>
                        <a:ext uri="{FF2B5EF4-FFF2-40B4-BE49-F238E27FC236}">
                          <a16:creationId xmlns:a16="http://schemas.microsoft.com/office/drawing/2014/main" id="{E0F99376-03C8-4133-97BE-2A45638C4ED8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21" name="Cylinder 320">
                      <a:extLst>
                        <a:ext uri="{FF2B5EF4-FFF2-40B4-BE49-F238E27FC236}">
                          <a16:creationId xmlns:a16="http://schemas.microsoft.com/office/drawing/2014/main" id="{B802DAD6-6E89-4772-9375-EBC9A9CFFCF9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2" name="Group 311">
                <a:extLst>
                  <a:ext uri="{FF2B5EF4-FFF2-40B4-BE49-F238E27FC236}">
                    <a16:creationId xmlns:a16="http://schemas.microsoft.com/office/drawing/2014/main" id="{56E09EED-57A2-4D68-93BD-9F246DD05D1A}"/>
                  </a:ext>
                </a:extLst>
              </p:cNvPr>
              <p:cNvGrpSpPr/>
              <p:nvPr/>
            </p:nvGrpSpPr>
            <p:grpSpPr>
              <a:xfrm rot="10800000" flipV="1">
                <a:off x="3166430" y="1821326"/>
                <a:ext cx="412222" cy="739943"/>
                <a:chOff x="5940897" y="994367"/>
                <a:chExt cx="678978" cy="1238435"/>
              </a:xfrm>
            </p:grpSpPr>
            <p:sp>
              <p:nvSpPr>
                <p:cNvPr id="313" name="Rectangle 312">
                  <a:extLst>
                    <a:ext uri="{FF2B5EF4-FFF2-40B4-BE49-F238E27FC236}">
                      <a16:creationId xmlns:a16="http://schemas.microsoft.com/office/drawing/2014/main" id="{009C2302-6631-4816-9F2A-93F54EE368B3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314" name="Rectangle: Rounded Corners 313">
                  <a:extLst>
                    <a:ext uri="{FF2B5EF4-FFF2-40B4-BE49-F238E27FC236}">
                      <a16:creationId xmlns:a16="http://schemas.microsoft.com/office/drawing/2014/main" id="{0E35C385-78A3-4BBE-A358-9680AA7C7240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315" name="Star: 7 Points 314">
                  <a:extLst>
                    <a:ext uri="{FF2B5EF4-FFF2-40B4-BE49-F238E27FC236}">
                      <a16:creationId xmlns:a16="http://schemas.microsoft.com/office/drawing/2014/main" id="{4804418C-4129-47B3-95F9-B0B9D06066F0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sp>
        <p:nvSpPr>
          <p:cNvPr id="332" name="Arc 331">
            <a:extLst>
              <a:ext uri="{FF2B5EF4-FFF2-40B4-BE49-F238E27FC236}">
                <a16:creationId xmlns:a16="http://schemas.microsoft.com/office/drawing/2014/main" id="{ADE1C2AD-1C78-4C60-83E6-7C5266FB43F4}"/>
              </a:ext>
            </a:extLst>
          </p:cNvPr>
          <p:cNvSpPr/>
          <p:nvPr/>
        </p:nvSpPr>
        <p:spPr>
          <a:xfrm>
            <a:off x="10040112" y="3022092"/>
            <a:ext cx="1691640" cy="1691640"/>
          </a:xfrm>
          <a:prstGeom prst="arc">
            <a:avLst>
              <a:gd name="adj1" fmla="val 9743461"/>
              <a:gd name="adj2" fmla="val 11556264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Arc 332">
            <a:extLst>
              <a:ext uri="{FF2B5EF4-FFF2-40B4-BE49-F238E27FC236}">
                <a16:creationId xmlns:a16="http://schemas.microsoft.com/office/drawing/2014/main" id="{B70AA384-00D5-47CC-AF38-D485C28E8E0B}"/>
              </a:ext>
            </a:extLst>
          </p:cNvPr>
          <p:cNvSpPr/>
          <p:nvPr/>
        </p:nvSpPr>
        <p:spPr>
          <a:xfrm>
            <a:off x="9707880" y="3695700"/>
            <a:ext cx="1691640" cy="1691640"/>
          </a:xfrm>
          <a:prstGeom prst="arc">
            <a:avLst>
              <a:gd name="adj1" fmla="val 12935498"/>
              <a:gd name="adj2" fmla="val 14749912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EDD73304-06C7-457D-9939-A40A180BF05F}"/>
              </a:ext>
            </a:extLst>
          </p:cNvPr>
          <p:cNvGrpSpPr/>
          <p:nvPr/>
        </p:nvGrpSpPr>
        <p:grpSpPr>
          <a:xfrm rot="11655147">
            <a:off x="8065775" y="1051797"/>
            <a:ext cx="5669280" cy="5669280"/>
            <a:chOff x="3352800" y="685801"/>
            <a:chExt cx="5486400" cy="5486400"/>
          </a:xfrm>
        </p:grpSpPr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DBC884E7-BB37-48EA-95A9-CBAF74253BCB}"/>
                </a:ext>
              </a:extLst>
            </p:cNvPr>
            <p:cNvSpPr/>
            <p:nvPr/>
          </p:nvSpPr>
          <p:spPr>
            <a:xfrm rot="10800000" flipV="1">
              <a:off x="3352800" y="685801"/>
              <a:ext cx="5486400" cy="5486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048C44C5-73CD-4449-8BFC-7AD8A3D5AD35}"/>
                </a:ext>
              </a:extLst>
            </p:cNvPr>
            <p:cNvGrpSpPr/>
            <p:nvPr/>
          </p:nvGrpSpPr>
          <p:grpSpPr>
            <a:xfrm>
              <a:off x="6094803" y="906926"/>
              <a:ext cx="1077195" cy="2551273"/>
              <a:chOff x="2924883" y="1821326"/>
              <a:chExt cx="1077195" cy="2551273"/>
            </a:xfrm>
          </p:grpSpPr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13D506C8-0D85-4FB1-9E19-76180097217F}"/>
                  </a:ext>
                </a:extLst>
              </p:cNvPr>
              <p:cNvGrpSpPr/>
              <p:nvPr/>
            </p:nvGrpSpPr>
            <p:grpSpPr>
              <a:xfrm rot="10800000" flipV="1">
                <a:off x="2924883" y="2089347"/>
                <a:ext cx="303778" cy="2283252"/>
                <a:chOff x="4779705" y="1646079"/>
                <a:chExt cx="500358" cy="3821449"/>
              </a:xfrm>
            </p:grpSpPr>
            <p:grpSp>
              <p:nvGrpSpPr>
                <p:cNvPr id="355" name="Group 354">
                  <a:extLst>
                    <a:ext uri="{FF2B5EF4-FFF2-40B4-BE49-F238E27FC236}">
                      <a16:creationId xmlns:a16="http://schemas.microsoft.com/office/drawing/2014/main" id="{40860DB7-BD28-44C8-8D33-1AACA0795077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357" name="Rectangle: Single Corner Rounded 17">
                    <a:extLst>
                      <a:ext uri="{FF2B5EF4-FFF2-40B4-BE49-F238E27FC236}">
                        <a16:creationId xmlns:a16="http://schemas.microsoft.com/office/drawing/2014/main" id="{C0206439-5354-4033-9BB4-A7543F6454C2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358" name="Rectangle: Single Corner Rounded 17">
                    <a:extLst>
                      <a:ext uri="{FF2B5EF4-FFF2-40B4-BE49-F238E27FC236}">
                        <a16:creationId xmlns:a16="http://schemas.microsoft.com/office/drawing/2014/main" id="{DFA303B2-914B-4A67-8ACC-5F465E82D5AC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356" name="Isosceles Triangle 355">
                  <a:extLst>
                    <a:ext uri="{FF2B5EF4-FFF2-40B4-BE49-F238E27FC236}">
                      <a16:creationId xmlns:a16="http://schemas.microsoft.com/office/drawing/2014/main" id="{D7E3B0B7-FF66-42FE-BB9C-868E2FAAE5DD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338" name="Group 337">
                <a:extLst>
                  <a:ext uri="{FF2B5EF4-FFF2-40B4-BE49-F238E27FC236}">
                    <a16:creationId xmlns:a16="http://schemas.microsoft.com/office/drawing/2014/main" id="{BAF08964-BB72-476A-B62C-7034100D5E0A}"/>
                  </a:ext>
                </a:extLst>
              </p:cNvPr>
              <p:cNvGrpSpPr/>
              <p:nvPr/>
            </p:nvGrpSpPr>
            <p:grpSpPr>
              <a:xfrm rot="236771">
                <a:off x="3389935" y="2075753"/>
                <a:ext cx="612143" cy="2286000"/>
                <a:chOff x="9124274" y="1322779"/>
                <a:chExt cx="612143" cy="2350127"/>
              </a:xfrm>
            </p:grpSpPr>
            <p:grpSp>
              <p:nvGrpSpPr>
                <p:cNvPr id="343" name="Group 342">
                  <a:extLst>
                    <a:ext uri="{FF2B5EF4-FFF2-40B4-BE49-F238E27FC236}">
                      <a16:creationId xmlns:a16="http://schemas.microsoft.com/office/drawing/2014/main" id="{B78E0E91-53A5-4249-80A5-777ACE47E233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353" name="Rectangle: Single Corner Rounded 17">
                    <a:extLst>
                      <a:ext uri="{FF2B5EF4-FFF2-40B4-BE49-F238E27FC236}">
                        <a16:creationId xmlns:a16="http://schemas.microsoft.com/office/drawing/2014/main" id="{E8DF4474-AB0A-4DFD-8D58-FCD915D5FCCD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354" name="Rectangle: Single Corner Rounded 17">
                    <a:extLst>
                      <a:ext uri="{FF2B5EF4-FFF2-40B4-BE49-F238E27FC236}">
                        <a16:creationId xmlns:a16="http://schemas.microsoft.com/office/drawing/2014/main" id="{BE51B4BF-B880-4265-8B7F-0E17A62619A0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344" name="Group 343">
                  <a:extLst>
                    <a:ext uri="{FF2B5EF4-FFF2-40B4-BE49-F238E27FC236}">
                      <a16:creationId xmlns:a16="http://schemas.microsoft.com/office/drawing/2014/main" id="{2D59FC07-D377-4B5F-83DA-B2B95A57A466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08F5A16B-ECE6-4123-9A2A-37A00F18ACB6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349" name="Isosceles Triangle 348">
                      <a:extLst>
                        <a:ext uri="{FF2B5EF4-FFF2-40B4-BE49-F238E27FC236}">
                          <a16:creationId xmlns:a16="http://schemas.microsoft.com/office/drawing/2014/main" id="{150831AE-CDBB-44EA-BAC4-F6E90697A966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50" name="Rectangle 349">
                      <a:extLst>
                        <a:ext uri="{FF2B5EF4-FFF2-40B4-BE49-F238E27FC236}">
                          <a16:creationId xmlns:a16="http://schemas.microsoft.com/office/drawing/2014/main" id="{789C55A5-B2F7-4DA8-9B90-20F35B580C30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51" name="Rectangle 350">
                      <a:extLst>
                        <a:ext uri="{FF2B5EF4-FFF2-40B4-BE49-F238E27FC236}">
                          <a16:creationId xmlns:a16="http://schemas.microsoft.com/office/drawing/2014/main" id="{3741E211-E683-4EE3-8F72-2A3E9F1C1C36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52" name="Isosceles Triangle 351">
                      <a:extLst>
                        <a:ext uri="{FF2B5EF4-FFF2-40B4-BE49-F238E27FC236}">
                          <a16:creationId xmlns:a16="http://schemas.microsoft.com/office/drawing/2014/main" id="{43005D2F-2F11-41A1-9B58-D16D60F9E5E2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346" name="Group 345">
                    <a:extLst>
                      <a:ext uri="{FF2B5EF4-FFF2-40B4-BE49-F238E27FC236}">
                        <a16:creationId xmlns:a16="http://schemas.microsoft.com/office/drawing/2014/main" id="{05E23578-D89B-4D40-9E9F-0FC12C691EC1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347" name="Freeform: Shape 346">
                      <a:extLst>
                        <a:ext uri="{FF2B5EF4-FFF2-40B4-BE49-F238E27FC236}">
                          <a16:creationId xmlns:a16="http://schemas.microsoft.com/office/drawing/2014/main" id="{84896432-1D1E-433E-81D8-B9AE35B6FCBE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48" name="Cylinder 347">
                      <a:extLst>
                        <a:ext uri="{FF2B5EF4-FFF2-40B4-BE49-F238E27FC236}">
                          <a16:creationId xmlns:a16="http://schemas.microsoft.com/office/drawing/2014/main" id="{32422D3F-D25E-41B5-B4A2-2EBB0C0A21FD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39" name="Group 338">
                <a:extLst>
                  <a:ext uri="{FF2B5EF4-FFF2-40B4-BE49-F238E27FC236}">
                    <a16:creationId xmlns:a16="http://schemas.microsoft.com/office/drawing/2014/main" id="{179CDAC1-5777-4A78-83DB-6F458F274C3A}"/>
                  </a:ext>
                </a:extLst>
              </p:cNvPr>
              <p:cNvGrpSpPr/>
              <p:nvPr/>
            </p:nvGrpSpPr>
            <p:grpSpPr>
              <a:xfrm rot="10800000" flipV="1">
                <a:off x="3166430" y="1821326"/>
                <a:ext cx="412222" cy="739943"/>
                <a:chOff x="5940897" y="994367"/>
                <a:chExt cx="678978" cy="1238435"/>
              </a:xfrm>
            </p:grpSpPr>
            <p:sp>
              <p:nvSpPr>
                <p:cNvPr id="340" name="Rectangle 339">
                  <a:extLst>
                    <a:ext uri="{FF2B5EF4-FFF2-40B4-BE49-F238E27FC236}">
                      <a16:creationId xmlns:a16="http://schemas.microsoft.com/office/drawing/2014/main" id="{A0382389-9877-44E7-90E5-8BFE6A2A35DD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341" name="Rectangle: Rounded Corners 340">
                  <a:extLst>
                    <a:ext uri="{FF2B5EF4-FFF2-40B4-BE49-F238E27FC236}">
                      <a16:creationId xmlns:a16="http://schemas.microsoft.com/office/drawing/2014/main" id="{053C0BDE-CB20-45FF-AF7D-399FEE8FC184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342" name="Star: 7 Points 341">
                  <a:extLst>
                    <a:ext uri="{FF2B5EF4-FFF2-40B4-BE49-F238E27FC236}">
                      <a16:creationId xmlns:a16="http://schemas.microsoft.com/office/drawing/2014/main" id="{D486AD9D-778B-469F-97C7-4635C92823C4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D4C83D78-A039-4CB1-849B-816C383F3283}"/>
              </a:ext>
            </a:extLst>
          </p:cNvPr>
          <p:cNvGrpSpPr/>
          <p:nvPr/>
        </p:nvGrpSpPr>
        <p:grpSpPr>
          <a:xfrm rot="14483366">
            <a:off x="7747491" y="1712655"/>
            <a:ext cx="5669280" cy="5669280"/>
            <a:chOff x="3352800" y="685801"/>
            <a:chExt cx="5486400" cy="5486400"/>
          </a:xfrm>
        </p:grpSpPr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E50617A7-DA4E-4470-A9B3-E1EB12A636E9}"/>
                </a:ext>
              </a:extLst>
            </p:cNvPr>
            <p:cNvSpPr/>
            <p:nvPr/>
          </p:nvSpPr>
          <p:spPr>
            <a:xfrm rot="10800000" flipV="1">
              <a:off x="3352800" y="685801"/>
              <a:ext cx="5486400" cy="5486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361" name="Group 360">
              <a:extLst>
                <a:ext uri="{FF2B5EF4-FFF2-40B4-BE49-F238E27FC236}">
                  <a16:creationId xmlns:a16="http://schemas.microsoft.com/office/drawing/2014/main" id="{2B87BA18-7432-43D0-ADF4-0366CD92CC5F}"/>
                </a:ext>
              </a:extLst>
            </p:cNvPr>
            <p:cNvGrpSpPr/>
            <p:nvPr/>
          </p:nvGrpSpPr>
          <p:grpSpPr>
            <a:xfrm>
              <a:off x="6094803" y="906926"/>
              <a:ext cx="1077195" cy="2551273"/>
              <a:chOff x="2924883" y="1821326"/>
              <a:chExt cx="1077195" cy="2551273"/>
            </a:xfrm>
          </p:grpSpPr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1C65A150-85A2-47ED-B53F-91B92026EDAE}"/>
                  </a:ext>
                </a:extLst>
              </p:cNvPr>
              <p:cNvGrpSpPr/>
              <p:nvPr/>
            </p:nvGrpSpPr>
            <p:grpSpPr>
              <a:xfrm rot="10800000" flipV="1">
                <a:off x="2924883" y="2089347"/>
                <a:ext cx="303778" cy="2283252"/>
                <a:chOff x="4779705" y="1646079"/>
                <a:chExt cx="500358" cy="3821449"/>
              </a:xfrm>
            </p:grpSpPr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A2BF2A48-48BB-4EDA-82C7-7D540EBFE132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382" name="Rectangle: Single Corner Rounded 17">
                    <a:extLst>
                      <a:ext uri="{FF2B5EF4-FFF2-40B4-BE49-F238E27FC236}">
                        <a16:creationId xmlns:a16="http://schemas.microsoft.com/office/drawing/2014/main" id="{EF0A1AE3-237E-4A98-8273-61579D748D98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383" name="Rectangle: Single Corner Rounded 17">
                    <a:extLst>
                      <a:ext uri="{FF2B5EF4-FFF2-40B4-BE49-F238E27FC236}">
                        <a16:creationId xmlns:a16="http://schemas.microsoft.com/office/drawing/2014/main" id="{1CC53F23-B5D3-4789-90C7-27A79B71D28F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381" name="Isosceles Triangle 380">
                  <a:extLst>
                    <a:ext uri="{FF2B5EF4-FFF2-40B4-BE49-F238E27FC236}">
                      <a16:creationId xmlns:a16="http://schemas.microsoft.com/office/drawing/2014/main" id="{6210E78B-C4DF-4FB5-A04A-09BDD4D92133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B1F98DE-5AD3-4FE4-8A76-CC127EA87B74}"/>
                  </a:ext>
                </a:extLst>
              </p:cNvPr>
              <p:cNvGrpSpPr/>
              <p:nvPr/>
            </p:nvGrpSpPr>
            <p:grpSpPr>
              <a:xfrm rot="236771">
                <a:off x="3389935" y="2075753"/>
                <a:ext cx="612143" cy="2286000"/>
                <a:chOff x="9124274" y="1322779"/>
                <a:chExt cx="612143" cy="2350127"/>
              </a:xfrm>
            </p:grpSpPr>
            <p:grpSp>
              <p:nvGrpSpPr>
                <p:cNvPr id="368" name="Group 367">
                  <a:extLst>
                    <a:ext uri="{FF2B5EF4-FFF2-40B4-BE49-F238E27FC236}">
                      <a16:creationId xmlns:a16="http://schemas.microsoft.com/office/drawing/2014/main" id="{3FBE3223-5672-430E-B99C-59E4EF61A9BD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378" name="Rectangle: Single Corner Rounded 17">
                    <a:extLst>
                      <a:ext uri="{FF2B5EF4-FFF2-40B4-BE49-F238E27FC236}">
                        <a16:creationId xmlns:a16="http://schemas.microsoft.com/office/drawing/2014/main" id="{EB760C0A-2E3B-4BD5-8905-63BDB6B8F50A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379" name="Rectangle: Single Corner Rounded 17">
                    <a:extLst>
                      <a:ext uri="{FF2B5EF4-FFF2-40B4-BE49-F238E27FC236}">
                        <a16:creationId xmlns:a16="http://schemas.microsoft.com/office/drawing/2014/main" id="{8F5DE98B-2F51-4425-8274-76E26CF898F2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369" name="Group 368">
                  <a:extLst>
                    <a:ext uri="{FF2B5EF4-FFF2-40B4-BE49-F238E27FC236}">
                      <a16:creationId xmlns:a16="http://schemas.microsoft.com/office/drawing/2014/main" id="{1ADD4FEE-95C0-4CC1-84B3-1AFBA6BF576F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370" name="Group 369">
                    <a:extLst>
                      <a:ext uri="{FF2B5EF4-FFF2-40B4-BE49-F238E27FC236}">
                        <a16:creationId xmlns:a16="http://schemas.microsoft.com/office/drawing/2014/main" id="{C49F97B9-B3C7-4574-99F8-36ABE782C188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374" name="Isosceles Triangle 373">
                      <a:extLst>
                        <a:ext uri="{FF2B5EF4-FFF2-40B4-BE49-F238E27FC236}">
                          <a16:creationId xmlns:a16="http://schemas.microsoft.com/office/drawing/2014/main" id="{2122C2E3-BD4A-45B4-B276-3F34B1E048B3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75" name="Rectangle 374">
                      <a:extLst>
                        <a:ext uri="{FF2B5EF4-FFF2-40B4-BE49-F238E27FC236}">
                          <a16:creationId xmlns:a16="http://schemas.microsoft.com/office/drawing/2014/main" id="{666C0A63-31FE-43B8-8E77-0EACAD743478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76" name="Rectangle 375">
                      <a:extLst>
                        <a:ext uri="{FF2B5EF4-FFF2-40B4-BE49-F238E27FC236}">
                          <a16:creationId xmlns:a16="http://schemas.microsoft.com/office/drawing/2014/main" id="{509008BA-74E8-46FB-85D6-8F57AC602541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77" name="Isosceles Triangle 376">
                      <a:extLst>
                        <a:ext uri="{FF2B5EF4-FFF2-40B4-BE49-F238E27FC236}">
                          <a16:creationId xmlns:a16="http://schemas.microsoft.com/office/drawing/2014/main" id="{D61E6AAE-1DEE-4D83-837F-D730F83DB995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371" name="Group 370">
                    <a:extLst>
                      <a:ext uri="{FF2B5EF4-FFF2-40B4-BE49-F238E27FC236}">
                        <a16:creationId xmlns:a16="http://schemas.microsoft.com/office/drawing/2014/main" id="{CDA14855-78AB-4742-B610-6313A15B5062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372" name="Freeform: Shape 371">
                      <a:extLst>
                        <a:ext uri="{FF2B5EF4-FFF2-40B4-BE49-F238E27FC236}">
                          <a16:creationId xmlns:a16="http://schemas.microsoft.com/office/drawing/2014/main" id="{1AF316A8-761B-4DFF-8C72-77CEE5084C92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373" name="Cylinder 372">
                      <a:extLst>
                        <a:ext uri="{FF2B5EF4-FFF2-40B4-BE49-F238E27FC236}">
                          <a16:creationId xmlns:a16="http://schemas.microsoft.com/office/drawing/2014/main" id="{4B24230B-ED9D-4BD9-9A61-1B444ECCF3AB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37557C3B-6805-48AF-AD37-016ACFE9CF08}"/>
                  </a:ext>
                </a:extLst>
              </p:cNvPr>
              <p:cNvGrpSpPr/>
              <p:nvPr/>
            </p:nvGrpSpPr>
            <p:grpSpPr>
              <a:xfrm rot="10800000" flipV="1">
                <a:off x="3166430" y="1821326"/>
                <a:ext cx="412222" cy="739943"/>
                <a:chOff x="5940897" y="994367"/>
                <a:chExt cx="678978" cy="1238435"/>
              </a:xfrm>
            </p:grpSpPr>
            <p:sp>
              <p:nvSpPr>
                <p:cNvPr id="365" name="Rectangle 364">
                  <a:extLst>
                    <a:ext uri="{FF2B5EF4-FFF2-40B4-BE49-F238E27FC236}">
                      <a16:creationId xmlns:a16="http://schemas.microsoft.com/office/drawing/2014/main" id="{534532FD-E689-4C64-89CE-F7C0C26DC303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366" name="Rectangle: Rounded Corners 365">
                  <a:extLst>
                    <a:ext uri="{FF2B5EF4-FFF2-40B4-BE49-F238E27FC236}">
                      <a16:creationId xmlns:a16="http://schemas.microsoft.com/office/drawing/2014/main" id="{09A17454-A387-4990-B249-CE4ECF723BE2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367" name="Star: 7 Points 366">
                  <a:extLst>
                    <a:ext uri="{FF2B5EF4-FFF2-40B4-BE49-F238E27FC236}">
                      <a16:creationId xmlns:a16="http://schemas.microsoft.com/office/drawing/2014/main" id="{B3408237-F417-4B34-9AED-9DD462BCEF2E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3642325C-66C0-4B46-BFD5-4097FBC705F6}"/>
              </a:ext>
            </a:extLst>
          </p:cNvPr>
          <p:cNvGrpSpPr/>
          <p:nvPr/>
        </p:nvGrpSpPr>
        <p:grpSpPr>
          <a:xfrm rot="1075450" flipH="1">
            <a:off x="11678210" y="2122121"/>
            <a:ext cx="517995" cy="2502717"/>
            <a:chOff x="10764539" y="1475264"/>
            <a:chExt cx="668226" cy="3228565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B2017BBC-E752-405E-B87A-E8D88D3BDDDE}"/>
                </a:ext>
              </a:extLst>
            </p:cNvPr>
            <p:cNvSpPr/>
            <p:nvPr/>
          </p:nvSpPr>
          <p:spPr>
            <a:xfrm rot="21178441">
              <a:off x="10938255" y="1633623"/>
              <a:ext cx="312002" cy="2671333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70748">
                  <a:srgbClr val="FFC000"/>
                </a:gs>
                <a:gs pos="38000">
                  <a:srgbClr val="FFFF00"/>
                </a:gs>
              </a:gsLst>
              <a:lin ang="0" scaled="1"/>
              <a:tileRect/>
            </a:gra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5D7A2E50-4E3B-4457-AA78-DCAC8EDBCC99}"/>
                </a:ext>
              </a:extLst>
            </p:cNvPr>
            <p:cNvSpPr/>
            <p:nvPr/>
          </p:nvSpPr>
          <p:spPr>
            <a:xfrm rot="21178441">
              <a:off x="10764539" y="1475264"/>
              <a:ext cx="312003" cy="243237"/>
            </a:xfrm>
            <a:prstGeom prst="rect">
              <a:avLst/>
            </a:prstGeom>
            <a:gradFill flip="none" rotWithShape="1">
              <a:gsLst>
                <a:gs pos="2000">
                  <a:srgbClr val="FFC000"/>
                </a:gs>
                <a:gs pos="50000">
                  <a:srgbClr val="FFFF00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387" name="Isosceles Triangle 386">
              <a:extLst>
                <a:ext uri="{FF2B5EF4-FFF2-40B4-BE49-F238E27FC236}">
                  <a16:creationId xmlns:a16="http://schemas.microsoft.com/office/drawing/2014/main" id="{7235892F-ED5B-40EC-88D8-C8D1773FDC34}"/>
                </a:ext>
              </a:extLst>
            </p:cNvPr>
            <p:cNvSpPr/>
            <p:nvPr/>
          </p:nvSpPr>
          <p:spPr>
            <a:xfrm rot="10378441">
              <a:off x="11127184" y="4295246"/>
              <a:ext cx="305581" cy="345418"/>
            </a:xfrm>
            <a:prstGeom prst="triangle">
              <a:avLst/>
            </a:prstGeom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388" name="Isosceles Triangle 387">
              <a:extLst>
                <a:ext uri="{FF2B5EF4-FFF2-40B4-BE49-F238E27FC236}">
                  <a16:creationId xmlns:a16="http://schemas.microsoft.com/office/drawing/2014/main" id="{1A918F22-5CF7-4208-B083-F3433202A5A7}"/>
                </a:ext>
              </a:extLst>
            </p:cNvPr>
            <p:cNvSpPr/>
            <p:nvPr/>
          </p:nvSpPr>
          <p:spPr>
            <a:xfrm rot="10378441">
              <a:off x="11234700" y="4484162"/>
              <a:ext cx="112667" cy="219667"/>
            </a:xfrm>
            <a:prstGeom prst="triangl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</p:grpSp>
      <p:sp>
        <p:nvSpPr>
          <p:cNvPr id="389" name="Oval 388">
            <a:extLst>
              <a:ext uri="{FF2B5EF4-FFF2-40B4-BE49-F238E27FC236}">
                <a16:creationId xmlns:a16="http://schemas.microsoft.com/office/drawing/2014/main" id="{3E329908-8A9A-4DEA-ADAA-C6C9EE6A81E7}"/>
              </a:ext>
            </a:extLst>
          </p:cNvPr>
          <p:cNvSpPr/>
          <p:nvPr/>
        </p:nvSpPr>
        <p:spPr>
          <a:xfrm rot="10800000">
            <a:off x="7661043" y="2086802"/>
            <a:ext cx="2441448" cy="2441448"/>
          </a:xfrm>
          <a:prstGeom prst="ellipse">
            <a:avLst/>
          </a:prstGeom>
          <a:noFill/>
          <a:ln w="19050">
            <a:solidFill>
              <a:srgbClr val="FF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B26DFB25-A99D-413D-8E19-258B6C3A64DF}"/>
              </a:ext>
            </a:extLst>
          </p:cNvPr>
          <p:cNvGrpSpPr/>
          <p:nvPr/>
        </p:nvGrpSpPr>
        <p:grpSpPr>
          <a:xfrm rot="2556836">
            <a:off x="6031194" y="443219"/>
            <a:ext cx="5669280" cy="5669280"/>
            <a:chOff x="3215640" y="548641"/>
            <a:chExt cx="5760720" cy="5760720"/>
          </a:xfrm>
        </p:grpSpPr>
        <p:sp>
          <p:nvSpPr>
            <p:cNvPr id="391" name="Oval 390">
              <a:extLst>
                <a:ext uri="{FF2B5EF4-FFF2-40B4-BE49-F238E27FC236}">
                  <a16:creationId xmlns:a16="http://schemas.microsoft.com/office/drawing/2014/main" id="{97749C85-1093-4FDC-817F-A3C8D19778B5}"/>
                </a:ext>
              </a:extLst>
            </p:cNvPr>
            <p:cNvSpPr/>
            <p:nvPr/>
          </p:nvSpPr>
          <p:spPr>
            <a:xfrm rot="10800000" flipV="1">
              <a:off x="3215640" y="548641"/>
              <a:ext cx="5760720" cy="57607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E99A0DF7-4405-434B-8537-3AAF6A0CDB3B}"/>
                </a:ext>
              </a:extLst>
            </p:cNvPr>
            <p:cNvGrpSpPr/>
            <p:nvPr/>
          </p:nvGrpSpPr>
          <p:grpSpPr>
            <a:xfrm>
              <a:off x="6240280" y="763861"/>
              <a:ext cx="1549986" cy="2761122"/>
              <a:chOff x="9681570" y="744196"/>
              <a:chExt cx="1549986" cy="2761122"/>
            </a:xfrm>
          </p:grpSpPr>
          <p:grpSp>
            <p:nvGrpSpPr>
              <p:cNvPr id="393" name="Group 392">
                <a:extLst>
                  <a:ext uri="{FF2B5EF4-FFF2-40B4-BE49-F238E27FC236}">
                    <a16:creationId xmlns:a16="http://schemas.microsoft.com/office/drawing/2014/main" id="{909E57A2-FE94-4DF9-A224-801B1F96313F}"/>
                  </a:ext>
                </a:extLst>
              </p:cNvPr>
              <p:cNvGrpSpPr/>
              <p:nvPr/>
            </p:nvGrpSpPr>
            <p:grpSpPr>
              <a:xfrm rot="11263544" flipV="1">
                <a:off x="9681570" y="1108989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411" name="Group 410">
                  <a:extLst>
                    <a:ext uri="{FF2B5EF4-FFF2-40B4-BE49-F238E27FC236}">
                      <a16:creationId xmlns:a16="http://schemas.microsoft.com/office/drawing/2014/main" id="{E7F32249-4CC5-470D-9E6F-D3584923F71F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413" name="Rectangle: Single Corner Rounded 17">
                    <a:extLst>
                      <a:ext uri="{FF2B5EF4-FFF2-40B4-BE49-F238E27FC236}">
                        <a16:creationId xmlns:a16="http://schemas.microsoft.com/office/drawing/2014/main" id="{A287406E-AF88-47A3-91DF-1D28768FED6B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414" name="Rectangle: Single Corner Rounded 17">
                    <a:extLst>
                      <a:ext uri="{FF2B5EF4-FFF2-40B4-BE49-F238E27FC236}">
                        <a16:creationId xmlns:a16="http://schemas.microsoft.com/office/drawing/2014/main" id="{6124531F-BDC3-47D3-A925-4445E0D04283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412" name="Isosceles Triangle 411">
                  <a:extLst>
                    <a:ext uri="{FF2B5EF4-FFF2-40B4-BE49-F238E27FC236}">
                      <a16:creationId xmlns:a16="http://schemas.microsoft.com/office/drawing/2014/main" id="{E7B1D547-6B24-493D-9AE0-09315062BD43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CEF2ACF9-2911-4C11-9687-FAACA31ED53E}"/>
                  </a:ext>
                </a:extLst>
              </p:cNvPr>
              <p:cNvGrpSpPr/>
              <p:nvPr/>
            </p:nvGrpSpPr>
            <p:grpSpPr>
              <a:xfrm rot="21161622">
                <a:off x="10599008" y="1143118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399" name="Group 398">
                  <a:extLst>
                    <a:ext uri="{FF2B5EF4-FFF2-40B4-BE49-F238E27FC236}">
                      <a16:creationId xmlns:a16="http://schemas.microsoft.com/office/drawing/2014/main" id="{CDA9C570-4C16-4311-B8F3-B95F3E776459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409" name="Rectangle: Single Corner Rounded 17">
                    <a:extLst>
                      <a:ext uri="{FF2B5EF4-FFF2-40B4-BE49-F238E27FC236}">
                        <a16:creationId xmlns:a16="http://schemas.microsoft.com/office/drawing/2014/main" id="{D18EB149-EEBA-4554-B15A-D5BF718395A7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410" name="Rectangle: Single Corner Rounded 17">
                    <a:extLst>
                      <a:ext uri="{FF2B5EF4-FFF2-40B4-BE49-F238E27FC236}">
                        <a16:creationId xmlns:a16="http://schemas.microsoft.com/office/drawing/2014/main" id="{3EC03731-846A-43B5-AEF5-D8DFCDD3268C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400" name="Group 399">
                  <a:extLst>
                    <a:ext uri="{FF2B5EF4-FFF2-40B4-BE49-F238E27FC236}">
                      <a16:creationId xmlns:a16="http://schemas.microsoft.com/office/drawing/2014/main" id="{1CC3509D-F148-4EDD-831E-1B5844B2D89C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401" name="Group 400">
                    <a:extLst>
                      <a:ext uri="{FF2B5EF4-FFF2-40B4-BE49-F238E27FC236}">
                        <a16:creationId xmlns:a16="http://schemas.microsoft.com/office/drawing/2014/main" id="{E630D1CA-E7B3-4C24-B03C-95E289019C73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405" name="Isosceles Triangle 404">
                      <a:extLst>
                        <a:ext uri="{FF2B5EF4-FFF2-40B4-BE49-F238E27FC236}">
                          <a16:creationId xmlns:a16="http://schemas.microsoft.com/office/drawing/2014/main" id="{18B04D8B-BB8D-4164-9940-C8FF2B280B4C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06" name="Rectangle 405">
                      <a:extLst>
                        <a:ext uri="{FF2B5EF4-FFF2-40B4-BE49-F238E27FC236}">
                          <a16:creationId xmlns:a16="http://schemas.microsoft.com/office/drawing/2014/main" id="{7FA749B9-8494-4C05-8E66-8E9AE0E57C72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07" name="Rectangle 406">
                      <a:extLst>
                        <a:ext uri="{FF2B5EF4-FFF2-40B4-BE49-F238E27FC236}">
                          <a16:creationId xmlns:a16="http://schemas.microsoft.com/office/drawing/2014/main" id="{24C1285B-B8CA-4F81-A13C-BB072CB3057A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08" name="Isosceles Triangle 407">
                      <a:extLst>
                        <a:ext uri="{FF2B5EF4-FFF2-40B4-BE49-F238E27FC236}">
                          <a16:creationId xmlns:a16="http://schemas.microsoft.com/office/drawing/2014/main" id="{36E2C48C-EF29-4A68-A756-ADBF72FB8446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6872CB58-7BD0-408B-B6E3-1163B7CAF161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403" name="Freeform: Shape 402">
                      <a:extLst>
                        <a:ext uri="{FF2B5EF4-FFF2-40B4-BE49-F238E27FC236}">
                          <a16:creationId xmlns:a16="http://schemas.microsoft.com/office/drawing/2014/main" id="{1241CCC3-2B1C-46D4-AF66-E96B78CDD172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04" name="Cylinder 403">
                      <a:extLst>
                        <a:ext uri="{FF2B5EF4-FFF2-40B4-BE49-F238E27FC236}">
                          <a16:creationId xmlns:a16="http://schemas.microsoft.com/office/drawing/2014/main" id="{5C4838E4-5A3E-4D5D-8D18-05E64E7A6338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CEDC04C8-E5DB-4DAE-B238-EDDEB6DE4195}"/>
                  </a:ext>
                </a:extLst>
              </p:cNvPr>
              <p:cNvGrpSpPr/>
              <p:nvPr/>
            </p:nvGrpSpPr>
            <p:grpSpPr>
              <a:xfrm rot="10800000" flipV="1">
                <a:off x="10106184" y="744196"/>
                <a:ext cx="425963" cy="764608"/>
                <a:chOff x="5940897" y="994367"/>
                <a:chExt cx="678978" cy="1238435"/>
              </a:xfrm>
            </p:grpSpPr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32107328-299F-43E4-A5AB-350735FB328C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397" name="Rectangle: Rounded Corners 396">
                  <a:extLst>
                    <a:ext uri="{FF2B5EF4-FFF2-40B4-BE49-F238E27FC236}">
                      <a16:creationId xmlns:a16="http://schemas.microsoft.com/office/drawing/2014/main" id="{0259DBC4-E4E8-4914-A11A-7BF86EFD1E15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398" name="Star: 7 Points 397">
                  <a:extLst>
                    <a:ext uri="{FF2B5EF4-FFF2-40B4-BE49-F238E27FC236}">
                      <a16:creationId xmlns:a16="http://schemas.microsoft.com/office/drawing/2014/main" id="{19B4F083-5AF1-4EC4-9B4C-B5105F7EDF26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152A1BEE-C53D-476D-8266-9F54C73B859B}"/>
              </a:ext>
            </a:extLst>
          </p:cNvPr>
          <p:cNvGrpSpPr/>
          <p:nvPr/>
        </p:nvGrpSpPr>
        <p:grpSpPr>
          <a:xfrm rot="3297540">
            <a:off x="4994873" y="1692900"/>
            <a:ext cx="5669280" cy="5669280"/>
            <a:chOff x="3215640" y="548641"/>
            <a:chExt cx="5760720" cy="5760720"/>
          </a:xfrm>
        </p:grpSpPr>
        <p:sp>
          <p:nvSpPr>
            <p:cNvPr id="416" name="Oval 415">
              <a:extLst>
                <a:ext uri="{FF2B5EF4-FFF2-40B4-BE49-F238E27FC236}">
                  <a16:creationId xmlns:a16="http://schemas.microsoft.com/office/drawing/2014/main" id="{8DF037C2-BB8C-4147-B9B8-4990228F7F73}"/>
                </a:ext>
              </a:extLst>
            </p:cNvPr>
            <p:cNvSpPr/>
            <p:nvPr/>
          </p:nvSpPr>
          <p:spPr>
            <a:xfrm rot="10800000" flipV="1">
              <a:off x="3215640" y="548641"/>
              <a:ext cx="5760720" cy="57607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3710F4AB-F0FD-47D0-BCAF-F8A4F642F68E}"/>
                </a:ext>
              </a:extLst>
            </p:cNvPr>
            <p:cNvGrpSpPr/>
            <p:nvPr/>
          </p:nvGrpSpPr>
          <p:grpSpPr>
            <a:xfrm>
              <a:off x="6240280" y="763861"/>
              <a:ext cx="1549986" cy="2761122"/>
              <a:chOff x="9681570" y="744196"/>
              <a:chExt cx="1549986" cy="2761122"/>
            </a:xfrm>
          </p:grpSpPr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835C225-EFA1-413E-A8CB-44755EAF1EA2}"/>
                  </a:ext>
                </a:extLst>
              </p:cNvPr>
              <p:cNvGrpSpPr/>
              <p:nvPr/>
            </p:nvGrpSpPr>
            <p:grpSpPr>
              <a:xfrm rot="11263544" flipV="1">
                <a:off x="9681570" y="1108989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436" name="Group 435">
                  <a:extLst>
                    <a:ext uri="{FF2B5EF4-FFF2-40B4-BE49-F238E27FC236}">
                      <a16:creationId xmlns:a16="http://schemas.microsoft.com/office/drawing/2014/main" id="{2B736E05-CB8D-40BC-BF1A-10F75FA54D14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438" name="Rectangle: Single Corner Rounded 17">
                    <a:extLst>
                      <a:ext uri="{FF2B5EF4-FFF2-40B4-BE49-F238E27FC236}">
                        <a16:creationId xmlns:a16="http://schemas.microsoft.com/office/drawing/2014/main" id="{2ED36BFB-A1D2-4D91-BD45-3D452BB52E12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439" name="Rectangle: Single Corner Rounded 17">
                    <a:extLst>
                      <a:ext uri="{FF2B5EF4-FFF2-40B4-BE49-F238E27FC236}">
                        <a16:creationId xmlns:a16="http://schemas.microsoft.com/office/drawing/2014/main" id="{4F5F34D5-9980-4ADF-A1C4-BF070D161BF9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437" name="Isosceles Triangle 436">
                  <a:extLst>
                    <a:ext uri="{FF2B5EF4-FFF2-40B4-BE49-F238E27FC236}">
                      <a16:creationId xmlns:a16="http://schemas.microsoft.com/office/drawing/2014/main" id="{0AAE2AF6-BDE8-4AAE-9EAF-C4C71F210CB4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419" name="Group 418">
                <a:extLst>
                  <a:ext uri="{FF2B5EF4-FFF2-40B4-BE49-F238E27FC236}">
                    <a16:creationId xmlns:a16="http://schemas.microsoft.com/office/drawing/2014/main" id="{07A40445-4142-414A-9D74-7E4D19E69283}"/>
                  </a:ext>
                </a:extLst>
              </p:cNvPr>
              <p:cNvGrpSpPr/>
              <p:nvPr/>
            </p:nvGrpSpPr>
            <p:grpSpPr>
              <a:xfrm rot="21161622">
                <a:off x="10599008" y="1143118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424" name="Group 423">
                  <a:extLst>
                    <a:ext uri="{FF2B5EF4-FFF2-40B4-BE49-F238E27FC236}">
                      <a16:creationId xmlns:a16="http://schemas.microsoft.com/office/drawing/2014/main" id="{AB010A50-54D7-4044-8DDC-B098A1F959A4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434" name="Rectangle: Single Corner Rounded 17">
                    <a:extLst>
                      <a:ext uri="{FF2B5EF4-FFF2-40B4-BE49-F238E27FC236}">
                        <a16:creationId xmlns:a16="http://schemas.microsoft.com/office/drawing/2014/main" id="{C01D8B00-D8D8-4A9E-913A-2D387837CE17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435" name="Rectangle: Single Corner Rounded 17">
                    <a:extLst>
                      <a:ext uri="{FF2B5EF4-FFF2-40B4-BE49-F238E27FC236}">
                        <a16:creationId xmlns:a16="http://schemas.microsoft.com/office/drawing/2014/main" id="{3709EA01-A1AA-49A0-9614-79D58B21ADC8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425" name="Group 424">
                  <a:extLst>
                    <a:ext uri="{FF2B5EF4-FFF2-40B4-BE49-F238E27FC236}">
                      <a16:creationId xmlns:a16="http://schemas.microsoft.com/office/drawing/2014/main" id="{CB90AB23-AB31-44B2-8125-E61575C6428D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426" name="Group 425">
                    <a:extLst>
                      <a:ext uri="{FF2B5EF4-FFF2-40B4-BE49-F238E27FC236}">
                        <a16:creationId xmlns:a16="http://schemas.microsoft.com/office/drawing/2014/main" id="{6E017FA3-787F-4BE6-A8C8-F1C8F3F928D5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430" name="Isosceles Triangle 429">
                      <a:extLst>
                        <a:ext uri="{FF2B5EF4-FFF2-40B4-BE49-F238E27FC236}">
                          <a16:creationId xmlns:a16="http://schemas.microsoft.com/office/drawing/2014/main" id="{D5654EFB-C0E8-40C4-A254-1B6607C27E0A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31" name="Rectangle 430">
                      <a:extLst>
                        <a:ext uri="{FF2B5EF4-FFF2-40B4-BE49-F238E27FC236}">
                          <a16:creationId xmlns:a16="http://schemas.microsoft.com/office/drawing/2014/main" id="{C88C5910-333F-46B0-B6C8-28D6C1AEA873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32" name="Rectangle 431">
                      <a:extLst>
                        <a:ext uri="{FF2B5EF4-FFF2-40B4-BE49-F238E27FC236}">
                          <a16:creationId xmlns:a16="http://schemas.microsoft.com/office/drawing/2014/main" id="{430F5FB7-AFB6-416D-A3C7-662C732E4AB2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33" name="Isosceles Triangle 432">
                      <a:extLst>
                        <a:ext uri="{FF2B5EF4-FFF2-40B4-BE49-F238E27FC236}">
                          <a16:creationId xmlns:a16="http://schemas.microsoft.com/office/drawing/2014/main" id="{4C0F51EB-B8AF-4757-8D0D-47AC24BC2BBE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427" name="Group 426">
                    <a:extLst>
                      <a:ext uri="{FF2B5EF4-FFF2-40B4-BE49-F238E27FC236}">
                        <a16:creationId xmlns:a16="http://schemas.microsoft.com/office/drawing/2014/main" id="{CC176A15-6E69-4CDE-99A8-93BCD7FD1C9B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428" name="Freeform: Shape 427">
                      <a:extLst>
                        <a:ext uri="{FF2B5EF4-FFF2-40B4-BE49-F238E27FC236}">
                          <a16:creationId xmlns:a16="http://schemas.microsoft.com/office/drawing/2014/main" id="{9A71A0BF-A9D4-4A96-B01C-39DB815057B5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29" name="Cylinder 428">
                      <a:extLst>
                        <a:ext uri="{FF2B5EF4-FFF2-40B4-BE49-F238E27FC236}">
                          <a16:creationId xmlns:a16="http://schemas.microsoft.com/office/drawing/2014/main" id="{24F016BE-EF3A-4402-99AE-0190BBA3B461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20" name="Group 419">
                <a:extLst>
                  <a:ext uri="{FF2B5EF4-FFF2-40B4-BE49-F238E27FC236}">
                    <a16:creationId xmlns:a16="http://schemas.microsoft.com/office/drawing/2014/main" id="{8D8EDDD0-7B47-4454-AE5F-86BF7493403C}"/>
                  </a:ext>
                </a:extLst>
              </p:cNvPr>
              <p:cNvGrpSpPr/>
              <p:nvPr/>
            </p:nvGrpSpPr>
            <p:grpSpPr>
              <a:xfrm rot="10800000" flipV="1">
                <a:off x="10106184" y="744196"/>
                <a:ext cx="425963" cy="764608"/>
                <a:chOff x="5940897" y="994367"/>
                <a:chExt cx="678978" cy="1238435"/>
              </a:xfrm>
            </p:grpSpPr>
            <p:sp>
              <p:nvSpPr>
                <p:cNvPr id="421" name="Rectangle 420">
                  <a:extLst>
                    <a:ext uri="{FF2B5EF4-FFF2-40B4-BE49-F238E27FC236}">
                      <a16:creationId xmlns:a16="http://schemas.microsoft.com/office/drawing/2014/main" id="{AD41C671-85BC-4CC7-A4E2-CD331BDF5C54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422" name="Rectangle: Rounded Corners 421">
                  <a:extLst>
                    <a:ext uri="{FF2B5EF4-FFF2-40B4-BE49-F238E27FC236}">
                      <a16:creationId xmlns:a16="http://schemas.microsoft.com/office/drawing/2014/main" id="{8409BC93-DF43-4EFD-8C9D-ED15EC68C846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423" name="Star: 7 Points 422">
                  <a:extLst>
                    <a:ext uri="{FF2B5EF4-FFF2-40B4-BE49-F238E27FC236}">
                      <a16:creationId xmlns:a16="http://schemas.microsoft.com/office/drawing/2014/main" id="{05A566FE-B271-46D5-A14E-FE1EC84DE745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sp>
        <p:nvSpPr>
          <p:cNvPr id="440" name="Arc 439">
            <a:extLst>
              <a:ext uri="{FF2B5EF4-FFF2-40B4-BE49-F238E27FC236}">
                <a16:creationId xmlns:a16="http://schemas.microsoft.com/office/drawing/2014/main" id="{09DD25F2-9F0A-43EB-8F5D-8865604B6F43}"/>
              </a:ext>
            </a:extLst>
          </p:cNvPr>
          <p:cNvSpPr/>
          <p:nvPr/>
        </p:nvSpPr>
        <p:spPr>
          <a:xfrm>
            <a:off x="6257810" y="2936748"/>
            <a:ext cx="3200400" cy="3200400"/>
          </a:xfrm>
          <a:prstGeom prst="arc">
            <a:avLst>
              <a:gd name="adj1" fmla="val 2151536"/>
              <a:gd name="adj2" fmla="val 34402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1" name="Arc 440">
            <a:extLst>
              <a:ext uri="{FF2B5EF4-FFF2-40B4-BE49-F238E27FC236}">
                <a16:creationId xmlns:a16="http://schemas.microsoft.com/office/drawing/2014/main" id="{DA0773C8-1D20-4B17-9DA5-A50E246CC2B8}"/>
              </a:ext>
            </a:extLst>
          </p:cNvPr>
          <p:cNvSpPr/>
          <p:nvPr/>
        </p:nvSpPr>
        <p:spPr>
          <a:xfrm>
            <a:off x="8303018" y="2933700"/>
            <a:ext cx="3200400" cy="3200400"/>
          </a:xfrm>
          <a:prstGeom prst="arc">
            <a:avLst>
              <a:gd name="adj1" fmla="val 7195688"/>
              <a:gd name="adj2" fmla="val 8536827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96609441-942F-4398-841A-C74AAEB54EDB}"/>
              </a:ext>
            </a:extLst>
          </p:cNvPr>
          <p:cNvCxnSpPr>
            <a:cxnSpLocks/>
          </p:cNvCxnSpPr>
          <p:nvPr/>
        </p:nvCxnSpPr>
        <p:spPr>
          <a:xfrm>
            <a:off x="8884150" y="3287268"/>
            <a:ext cx="0" cy="125272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3" name="Group 442">
            <a:extLst>
              <a:ext uri="{FF2B5EF4-FFF2-40B4-BE49-F238E27FC236}">
                <a16:creationId xmlns:a16="http://schemas.microsoft.com/office/drawing/2014/main" id="{15419F8A-177F-482B-B632-0FDA29802BFC}"/>
              </a:ext>
            </a:extLst>
          </p:cNvPr>
          <p:cNvGrpSpPr/>
          <p:nvPr/>
        </p:nvGrpSpPr>
        <p:grpSpPr>
          <a:xfrm rot="2658032" flipH="1">
            <a:off x="9659617" y="1258127"/>
            <a:ext cx="517995" cy="2502717"/>
            <a:chOff x="10764539" y="1475264"/>
            <a:chExt cx="668226" cy="3228565"/>
          </a:xfrm>
        </p:grpSpPr>
        <p:sp>
          <p:nvSpPr>
            <p:cNvPr id="444" name="Rectangle 443">
              <a:extLst>
                <a:ext uri="{FF2B5EF4-FFF2-40B4-BE49-F238E27FC236}">
                  <a16:creationId xmlns:a16="http://schemas.microsoft.com/office/drawing/2014/main" id="{41AA4AEA-3D61-4DC8-9727-FE8028308748}"/>
                </a:ext>
              </a:extLst>
            </p:cNvPr>
            <p:cNvSpPr/>
            <p:nvPr/>
          </p:nvSpPr>
          <p:spPr>
            <a:xfrm rot="21178441">
              <a:off x="10938255" y="1633623"/>
              <a:ext cx="312002" cy="2671333"/>
            </a:xfrm>
            <a:prstGeom prst="rect">
              <a:avLst/>
            </a:prstGeom>
            <a:gradFill flip="none" rotWithShape="1">
              <a:gsLst>
                <a:gs pos="0">
                  <a:srgbClr val="FF0000"/>
                </a:gs>
                <a:gs pos="70748">
                  <a:srgbClr val="FFC000"/>
                </a:gs>
                <a:gs pos="38000">
                  <a:srgbClr val="FFFF00"/>
                </a:gs>
              </a:gsLst>
              <a:lin ang="0" scaled="1"/>
              <a:tileRect/>
            </a:gradFill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445" name="Rectangle 444">
              <a:extLst>
                <a:ext uri="{FF2B5EF4-FFF2-40B4-BE49-F238E27FC236}">
                  <a16:creationId xmlns:a16="http://schemas.microsoft.com/office/drawing/2014/main" id="{2C224D7C-9558-4FF6-9A0C-44A9E335CF75}"/>
                </a:ext>
              </a:extLst>
            </p:cNvPr>
            <p:cNvSpPr/>
            <p:nvPr/>
          </p:nvSpPr>
          <p:spPr>
            <a:xfrm rot="21178441">
              <a:off x="10764539" y="1475264"/>
              <a:ext cx="312003" cy="243237"/>
            </a:xfrm>
            <a:prstGeom prst="rect">
              <a:avLst/>
            </a:prstGeom>
            <a:gradFill flip="none" rotWithShape="1">
              <a:gsLst>
                <a:gs pos="2000">
                  <a:srgbClr val="FFC000"/>
                </a:gs>
                <a:gs pos="50000">
                  <a:srgbClr val="FFFF00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446" name="Isosceles Triangle 445">
              <a:extLst>
                <a:ext uri="{FF2B5EF4-FFF2-40B4-BE49-F238E27FC236}">
                  <a16:creationId xmlns:a16="http://schemas.microsoft.com/office/drawing/2014/main" id="{0303BB20-BA53-4C1A-840A-507D4D22234F}"/>
                </a:ext>
              </a:extLst>
            </p:cNvPr>
            <p:cNvSpPr/>
            <p:nvPr/>
          </p:nvSpPr>
          <p:spPr>
            <a:xfrm rot="10378441">
              <a:off x="11127184" y="4295246"/>
              <a:ext cx="305581" cy="345418"/>
            </a:xfrm>
            <a:prstGeom prst="triangle">
              <a:avLst/>
            </a:prstGeom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  <p:sp>
          <p:nvSpPr>
            <p:cNvPr id="447" name="Isosceles Triangle 446">
              <a:extLst>
                <a:ext uri="{FF2B5EF4-FFF2-40B4-BE49-F238E27FC236}">
                  <a16:creationId xmlns:a16="http://schemas.microsoft.com/office/drawing/2014/main" id="{08099C8A-7A1D-456F-A8E8-F6404070A0CD}"/>
                </a:ext>
              </a:extLst>
            </p:cNvPr>
            <p:cNvSpPr/>
            <p:nvPr/>
          </p:nvSpPr>
          <p:spPr>
            <a:xfrm rot="10378441">
              <a:off x="11234700" y="4484162"/>
              <a:ext cx="112667" cy="21966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 dirty="0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939F8DCE-D19A-4D6E-B4B5-E5F75836B480}"/>
              </a:ext>
            </a:extLst>
          </p:cNvPr>
          <p:cNvGrpSpPr/>
          <p:nvPr/>
        </p:nvGrpSpPr>
        <p:grpSpPr>
          <a:xfrm rot="5400000">
            <a:off x="6133412" y="568899"/>
            <a:ext cx="5486400" cy="5486400"/>
            <a:chOff x="3261360" y="594359"/>
            <a:chExt cx="5669280" cy="5669281"/>
          </a:xfrm>
        </p:grpSpPr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1E4E8093-79F2-4278-9525-6CA0FA05C7CE}"/>
                </a:ext>
              </a:extLst>
            </p:cNvPr>
            <p:cNvSpPr/>
            <p:nvPr/>
          </p:nvSpPr>
          <p:spPr>
            <a:xfrm rot="10800000" flipV="1">
              <a:off x="3261360" y="594359"/>
              <a:ext cx="5669280" cy="5669281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1F8C31CC-F20E-4D5E-BB76-5EEEF8CBD606}"/>
                </a:ext>
              </a:extLst>
            </p:cNvPr>
            <p:cNvGrpSpPr/>
            <p:nvPr/>
          </p:nvGrpSpPr>
          <p:grpSpPr>
            <a:xfrm>
              <a:off x="6176083" y="957726"/>
              <a:ext cx="1260075" cy="2510633"/>
              <a:chOff x="6176083" y="957726"/>
              <a:chExt cx="1260075" cy="2510633"/>
            </a:xfrm>
          </p:grpSpPr>
          <p:grpSp>
            <p:nvGrpSpPr>
              <p:cNvPr id="451" name="Group 450">
                <a:extLst>
                  <a:ext uri="{FF2B5EF4-FFF2-40B4-BE49-F238E27FC236}">
                    <a16:creationId xmlns:a16="http://schemas.microsoft.com/office/drawing/2014/main" id="{46BFDCAF-81BA-43EE-A84B-B18AE3A66B3D}"/>
                  </a:ext>
                </a:extLst>
              </p:cNvPr>
              <p:cNvGrpSpPr/>
              <p:nvPr/>
            </p:nvGrpSpPr>
            <p:grpSpPr>
              <a:xfrm rot="11105637" flipV="1">
                <a:off x="6176083" y="1185107"/>
                <a:ext cx="303778" cy="2283252"/>
                <a:chOff x="4779705" y="1646079"/>
                <a:chExt cx="500358" cy="3821449"/>
              </a:xfrm>
            </p:grpSpPr>
            <p:grpSp>
              <p:nvGrpSpPr>
                <p:cNvPr id="469" name="Group 468">
                  <a:extLst>
                    <a:ext uri="{FF2B5EF4-FFF2-40B4-BE49-F238E27FC236}">
                      <a16:creationId xmlns:a16="http://schemas.microsoft.com/office/drawing/2014/main" id="{20D6A74D-7CE6-4C70-A3FC-9399108540F6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471" name="Rectangle: Single Corner Rounded 17">
                    <a:extLst>
                      <a:ext uri="{FF2B5EF4-FFF2-40B4-BE49-F238E27FC236}">
                        <a16:creationId xmlns:a16="http://schemas.microsoft.com/office/drawing/2014/main" id="{BD3CD90A-6AFF-4839-A90F-CF49E16C5BCA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472" name="Rectangle: Single Corner Rounded 17">
                    <a:extLst>
                      <a:ext uri="{FF2B5EF4-FFF2-40B4-BE49-F238E27FC236}">
                        <a16:creationId xmlns:a16="http://schemas.microsoft.com/office/drawing/2014/main" id="{63912A97-B213-4137-A5C7-C2307DE8E12C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470" name="Isosceles Triangle 469">
                  <a:extLst>
                    <a:ext uri="{FF2B5EF4-FFF2-40B4-BE49-F238E27FC236}">
                      <a16:creationId xmlns:a16="http://schemas.microsoft.com/office/drawing/2014/main" id="{E2C2A162-D26E-4E2C-BA12-E6984DC79841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452" name="Group 451">
                <a:extLst>
                  <a:ext uri="{FF2B5EF4-FFF2-40B4-BE49-F238E27FC236}">
                    <a16:creationId xmlns:a16="http://schemas.microsoft.com/office/drawing/2014/main" id="{E873347D-DE2E-4AB8-9DB0-F316B87687DC}"/>
                  </a:ext>
                </a:extLst>
              </p:cNvPr>
              <p:cNvGrpSpPr/>
              <p:nvPr/>
            </p:nvGrpSpPr>
            <p:grpSpPr>
              <a:xfrm rot="21300000">
                <a:off x="6824015" y="1161353"/>
                <a:ext cx="612143" cy="2286000"/>
                <a:chOff x="9124274" y="1322779"/>
                <a:chExt cx="612143" cy="235012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2BEC62E8-AD43-44D1-821F-815F6C7BC27A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467" name="Rectangle: Single Corner Rounded 17">
                    <a:extLst>
                      <a:ext uri="{FF2B5EF4-FFF2-40B4-BE49-F238E27FC236}">
                        <a16:creationId xmlns:a16="http://schemas.microsoft.com/office/drawing/2014/main" id="{5482651E-FB88-45CE-A6A4-9A47D00F3DC8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468" name="Rectangle: Single Corner Rounded 17">
                    <a:extLst>
                      <a:ext uri="{FF2B5EF4-FFF2-40B4-BE49-F238E27FC236}">
                        <a16:creationId xmlns:a16="http://schemas.microsoft.com/office/drawing/2014/main" id="{EEC1E70E-DAB9-4029-9FAA-EF98E8C6D9AA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6560BC51-E8B9-4556-B2F8-CC542775D0D3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459" name="Group 458">
                    <a:extLst>
                      <a:ext uri="{FF2B5EF4-FFF2-40B4-BE49-F238E27FC236}">
                        <a16:creationId xmlns:a16="http://schemas.microsoft.com/office/drawing/2014/main" id="{50E8D481-5ED1-4A49-9AD9-6FE4AC74D0D7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463" name="Isosceles Triangle 462">
                      <a:extLst>
                        <a:ext uri="{FF2B5EF4-FFF2-40B4-BE49-F238E27FC236}">
                          <a16:creationId xmlns:a16="http://schemas.microsoft.com/office/drawing/2014/main" id="{1AC9CE6C-8192-4151-894D-7CB056F26DE1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64" name="Rectangle 463">
                      <a:extLst>
                        <a:ext uri="{FF2B5EF4-FFF2-40B4-BE49-F238E27FC236}">
                          <a16:creationId xmlns:a16="http://schemas.microsoft.com/office/drawing/2014/main" id="{C951C73F-F1CF-41CF-9E2E-3EACADF1049F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65" name="Rectangle 464">
                      <a:extLst>
                        <a:ext uri="{FF2B5EF4-FFF2-40B4-BE49-F238E27FC236}">
                          <a16:creationId xmlns:a16="http://schemas.microsoft.com/office/drawing/2014/main" id="{948F3A1D-EA16-428B-9F16-F95B1FC28CC1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66" name="Isosceles Triangle 465">
                      <a:extLst>
                        <a:ext uri="{FF2B5EF4-FFF2-40B4-BE49-F238E27FC236}">
                          <a16:creationId xmlns:a16="http://schemas.microsoft.com/office/drawing/2014/main" id="{234311C8-1FF1-4463-900C-CBE26D3FCCC3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solidFill>
                      <a:srgbClr val="FF00FF"/>
                    </a:solidFill>
                    <a:ln>
                      <a:solidFill>
                        <a:srgbClr val="FF00FF"/>
                      </a:solidFill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BE92D83B-6F80-499F-93C0-2A7126E2F33C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461" name="Freeform: Shape 460">
                      <a:extLst>
                        <a:ext uri="{FF2B5EF4-FFF2-40B4-BE49-F238E27FC236}">
                          <a16:creationId xmlns:a16="http://schemas.microsoft.com/office/drawing/2014/main" id="{22C03B30-C61B-43EC-AE13-7AD20D29100F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62" name="Cylinder 461">
                      <a:extLst>
                        <a:ext uri="{FF2B5EF4-FFF2-40B4-BE49-F238E27FC236}">
                          <a16:creationId xmlns:a16="http://schemas.microsoft.com/office/drawing/2014/main" id="{26418081-7DEA-4420-AAE1-60F7D0B28C33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AA47A0C7-6C0D-44E8-AECA-1231CFFE4013}"/>
                  </a:ext>
                </a:extLst>
              </p:cNvPr>
              <p:cNvGrpSpPr/>
              <p:nvPr/>
            </p:nvGrpSpPr>
            <p:grpSpPr>
              <a:xfrm rot="10800000" flipV="1">
                <a:off x="6488750" y="957726"/>
                <a:ext cx="412222" cy="739943"/>
                <a:chOff x="5940897" y="994367"/>
                <a:chExt cx="678978" cy="1238435"/>
              </a:xfrm>
            </p:grpSpPr>
            <p:sp>
              <p:nvSpPr>
                <p:cNvPr id="454" name="Rectangle 453">
                  <a:extLst>
                    <a:ext uri="{FF2B5EF4-FFF2-40B4-BE49-F238E27FC236}">
                      <a16:creationId xmlns:a16="http://schemas.microsoft.com/office/drawing/2014/main" id="{54A70784-964B-4B31-A101-7899CD5A66EC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455" name="Rectangle: Rounded Corners 454">
                  <a:extLst>
                    <a:ext uri="{FF2B5EF4-FFF2-40B4-BE49-F238E27FC236}">
                      <a16:creationId xmlns:a16="http://schemas.microsoft.com/office/drawing/2014/main" id="{98DAE686-B93C-4321-A21C-54CD217762E6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456" name="Star: 7 Points 455">
                  <a:extLst>
                    <a:ext uri="{FF2B5EF4-FFF2-40B4-BE49-F238E27FC236}">
                      <a16:creationId xmlns:a16="http://schemas.microsoft.com/office/drawing/2014/main" id="{B26524A8-5AAD-410A-B3A2-54B7CE30FCDF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76526904-6FC1-4E01-B50F-8B783C47E10C}"/>
              </a:ext>
            </a:extLst>
          </p:cNvPr>
          <p:cNvGrpSpPr/>
          <p:nvPr/>
        </p:nvGrpSpPr>
        <p:grpSpPr>
          <a:xfrm rot="16200000">
            <a:off x="6148652" y="574995"/>
            <a:ext cx="5486400" cy="5486400"/>
            <a:chOff x="3261360" y="594359"/>
            <a:chExt cx="5669280" cy="5669281"/>
          </a:xfrm>
        </p:grpSpPr>
        <p:sp>
          <p:nvSpPr>
            <p:cNvPr id="474" name="Oval 473">
              <a:extLst>
                <a:ext uri="{FF2B5EF4-FFF2-40B4-BE49-F238E27FC236}">
                  <a16:creationId xmlns:a16="http://schemas.microsoft.com/office/drawing/2014/main" id="{0C5B75F1-937E-43F2-A47B-071A59B7FEAF}"/>
                </a:ext>
              </a:extLst>
            </p:cNvPr>
            <p:cNvSpPr/>
            <p:nvPr/>
          </p:nvSpPr>
          <p:spPr>
            <a:xfrm rot="10800000" flipV="1">
              <a:off x="3261360" y="594359"/>
              <a:ext cx="5669280" cy="5669281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475" name="Group 474">
              <a:extLst>
                <a:ext uri="{FF2B5EF4-FFF2-40B4-BE49-F238E27FC236}">
                  <a16:creationId xmlns:a16="http://schemas.microsoft.com/office/drawing/2014/main" id="{059A5A63-ED85-4DE8-A7E4-ED1D1B87B8B4}"/>
                </a:ext>
              </a:extLst>
            </p:cNvPr>
            <p:cNvGrpSpPr/>
            <p:nvPr/>
          </p:nvGrpSpPr>
          <p:grpSpPr>
            <a:xfrm>
              <a:off x="6176083" y="957726"/>
              <a:ext cx="1260075" cy="2510633"/>
              <a:chOff x="6176083" y="957726"/>
              <a:chExt cx="1260075" cy="2510633"/>
            </a:xfrm>
          </p:grpSpPr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4C8DF56B-1FC6-44C5-8306-7CA17B0BFB58}"/>
                  </a:ext>
                </a:extLst>
              </p:cNvPr>
              <p:cNvGrpSpPr/>
              <p:nvPr/>
            </p:nvGrpSpPr>
            <p:grpSpPr>
              <a:xfrm rot="11105637" flipV="1">
                <a:off x="6176083" y="1185107"/>
                <a:ext cx="303778" cy="2283252"/>
                <a:chOff x="4779705" y="1646079"/>
                <a:chExt cx="500358" cy="3821449"/>
              </a:xfrm>
            </p:grpSpPr>
            <p:grpSp>
              <p:nvGrpSpPr>
                <p:cNvPr id="494" name="Group 493">
                  <a:extLst>
                    <a:ext uri="{FF2B5EF4-FFF2-40B4-BE49-F238E27FC236}">
                      <a16:creationId xmlns:a16="http://schemas.microsoft.com/office/drawing/2014/main" id="{441BE7B6-48B1-4EBB-875B-0A376D1B0D25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496" name="Rectangle: Single Corner Rounded 17">
                    <a:extLst>
                      <a:ext uri="{FF2B5EF4-FFF2-40B4-BE49-F238E27FC236}">
                        <a16:creationId xmlns:a16="http://schemas.microsoft.com/office/drawing/2014/main" id="{D439843F-1B28-42CE-8695-5732920B592C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497" name="Rectangle: Single Corner Rounded 17">
                    <a:extLst>
                      <a:ext uri="{FF2B5EF4-FFF2-40B4-BE49-F238E27FC236}">
                        <a16:creationId xmlns:a16="http://schemas.microsoft.com/office/drawing/2014/main" id="{F38023E8-0C9C-4419-9710-BD0835C6C00A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495" name="Isosceles Triangle 494">
                  <a:extLst>
                    <a:ext uri="{FF2B5EF4-FFF2-40B4-BE49-F238E27FC236}">
                      <a16:creationId xmlns:a16="http://schemas.microsoft.com/office/drawing/2014/main" id="{3D2FA6E9-F451-4DFD-A126-4605794DF550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6D34A2DE-5981-4DFA-90D7-9666C6445973}"/>
                  </a:ext>
                </a:extLst>
              </p:cNvPr>
              <p:cNvGrpSpPr/>
              <p:nvPr/>
            </p:nvGrpSpPr>
            <p:grpSpPr>
              <a:xfrm rot="21300000">
                <a:off x="6824015" y="1161353"/>
                <a:ext cx="612143" cy="2286000"/>
                <a:chOff x="9124274" y="1322779"/>
                <a:chExt cx="612143" cy="2350127"/>
              </a:xfrm>
            </p:grpSpPr>
            <p:grpSp>
              <p:nvGrpSpPr>
                <p:cNvPr id="482" name="Group 481">
                  <a:extLst>
                    <a:ext uri="{FF2B5EF4-FFF2-40B4-BE49-F238E27FC236}">
                      <a16:creationId xmlns:a16="http://schemas.microsoft.com/office/drawing/2014/main" id="{04EF9CE6-D1E7-46F5-B734-87338A2E71CB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492" name="Rectangle: Single Corner Rounded 17">
                    <a:extLst>
                      <a:ext uri="{FF2B5EF4-FFF2-40B4-BE49-F238E27FC236}">
                        <a16:creationId xmlns:a16="http://schemas.microsoft.com/office/drawing/2014/main" id="{5FD08812-182D-47F3-86F6-C07BFF639737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493" name="Rectangle: Single Corner Rounded 17">
                    <a:extLst>
                      <a:ext uri="{FF2B5EF4-FFF2-40B4-BE49-F238E27FC236}">
                        <a16:creationId xmlns:a16="http://schemas.microsoft.com/office/drawing/2014/main" id="{D0050BCD-470F-4DB7-819C-2AFB0FE6096B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483" name="Group 482">
                  <a:extLst>
                    <a:ext uri="{FF2B5EF4-FFF2-40B4-BE49-F238E27FC236}">
                      <a16:creationId xmlns:a16="http://schemas.microsoft.com/office/drawing/2014/main" id="{59B926F8-66BC-4B3D-B1A8-730BAED99BD0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484" name="Group 483">
                    <a:extLst>
                      <a:ext uri="{FF2B5EF4-FFF2-40B4-BE49-F238E27FC236}">
                        <a16:creationId xmlns:a16="http://schemas.microsoft.com/office/drawing/2014/main" id="{9CABF518-6838-45A1-B882-873830F176D7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488" name="Isosceles Triangle 487">
                      <a:extLst>
                        <a:ext uri="{FF2B5EF4-FFF2-40B4-BE49-F238E27FC236}">
                          <a16:creationId xmlns:a16="http://schemas.microsoft.com/office/drawing/2014/main" id="{9A80FD48-C9AB-4690-84EF-E6FA3F68771A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89" name="Rectangle 488">
                      <a:extLst>
                        <a:ext uri="{FF2B5EF4-FFF2-40B4-BE49-F238E27FC236}">
                          <a16:creationId xmlns:a16="http://schemas.microsoft.com/office/drawing/2014/main" id="{76258B35-79C8-4850-A930-D3D1F58F7B1B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90" name="Rectangle 489">
                      <a:extLst>
                        <a:ext uri="{FF2B5EF4-FFF2-40B4-BE49-F238E27FC236}">
                          <a16:creationId xmlns:a16="http://schemas.microsoft.com/office/drawing/2014/main" id="{6B4A1C49-0018-4A02-8E49-C4FD40CF898F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91" name="Isosceles Triangle 490">
                      <a:extLst>
                        <a:ext uri="{FF2B5EF4-FFF2-40B4-BE49-F238E27FC236}">
                          <a16:creationId xmlns:a16="http://schemas.microsoft.com/office/drawing/2014/main" id="{C9D7AC12-7E28-48A4-9841-681F5B0A466E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solidFill>
                      <a:srgbClr val="FF00FF"/>
                    </a:solidFill>
                    <a:ln>
                      <a:solidFill>
                        <a:srgbClr val="FF00FF"/>
                      </a:solidFill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485" name="Group 484">
                    <a:extLst>
                      <a:ext uri="{FF2B5EF4-FFF2-40B4-BE49-F238E27FC236}">
                        <a16:creationId xmlns:a16="http://schemas.microsoft.com/office/drawing/2014/main" id="{44C0D468-C29E-4C31-8BA4-1991FD83EC05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486" name="Freeform: Shape 485">
                      <a:extLst>
                        <a:ext uri="{FF2B5EF4-FFF2-40B4-BE49-F238E27FC236}">
                          <a16:creationId xmlns:a16="http://schemas.microsoft.com/office/drawing/2014/main" id="{E467C877-4211-4A29-AC4A-09D65A97E9B7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487" name="Cylinder 486">
                      <a:extLst>
                        <a:ext uri="{FF2B5EF4-FFF2-40B4-BE49-F238E27FC236}">
                          <a16:creationId xmlns:a16="http://schemas.microsoft.com/office/drawing/2014/main" id="{57E16BA9-15D1-4C1E-BEEA-BC7A882039F3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78" name="Group 477">
                <a:extLst>
                  <a:ext uri="{FF2B5EF4-FFF2-40B4-BE49-F238E27FC236}">
                    <a16:creationId xmlns:a16="http://schemas.microsoft.com/office/drawing/2014/main" id="{658218C2-3E79-4844-BE7A-11808A998C1B}"/>
                  </a:ext>
                </a:extLst>
              </p:cNvPr>
              <p:cNvGrpSpPr/>
              <p:nvPr/>
            </p:nvGrpSpPr>
            <p:grpSpPr>
              <a:xfrm rot="10800000" flipV="1">
                <a:off x="6488750" y="957726"/>
                <a:ext cx="412222" cy="739943"/>
                <a:chOff x="5940897" y="994367"/>
                <a:chExt cx="678978" cy="1238435"/>
              </a:xfrm>
            </p:grpSpPr>
            <p:sp>
              <p:nvSpPr>
                <p:cNvPr id="479" name="Rectangle 478">
                  <a:extLst>
                    <a:ext uri="{FF2B5EF4-FFF2-40B4-BE49-F238E27FC236}">
                      <a16:creationId xmlns:a16="http://schemas.microsoft.com/office/drawing/2014/main" id="{0EC4DC3D-ED53-4351-A7B3-F1798AEB48B7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480" name="Rectangle: Rounded Corners 479">
                  <a:extLst>
                    <a:ext uri="{FF2B5EF4-FFF2-40B4-BE49-F238E27FC236}">
                      <a16:creationId xmlns:a16="http://schemas.microsoft.com/office/drawing/2014/main" id="{E6A81D33-EBAE-4669-895D-A4AD94D92D9B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481" name="Star: 7 Points 480">
                  <a:extLst>
                    <a:ext uri="{FF2B5EF4-FFF2-40B4-BE49-F238E27FC236}">
                      <a16:creationId xmlns:a16="http://schemas.microsoft.com/office/drawing/2014/main" id="{F430F0A3-D00A-4807-A20F-3EE0309E5B80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grpSp>
        <p:nvGrpSpPr>
          <p:cNvPr id="498" name="Group 497">
            <a:extLst>
              <a:ext uri="{FF2B5EF4-FFF2-40B4-BE49-F238E27FC236}">
                <a16:creationId xmlns:a16="http://schemas.microsoft.com/office/drawing/2014/main" id="{33D18934-5009-4AC8-9CC2-94A1836333DA}"/>
              </a:ext>
            </a:extLst>
          </p:cNvPr>
          <p:cNvGrpSpPr/>
          <p:nvPr/>
        </p:nvGrpSpPr>
        <p:grpSpPr>
          <a:xfrm rot="903718">
            <a:off x="4540015" y="914400"/>
            <a:ext cx="5669280" cy="5669280"/>
            <a:chOff x="3352800" y="685801"/>
            <a:chExt cx="5486400" cy="5486400"/>
          </a:xfrm>
        </p:grpSpPr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D7464AA0-6EF6-4CEB-AC90-6EBBAD098119}"/>
                </a:ext>
              </a:extLst>
            </p:cNvPr>
            <p:cNvSpPr/>
            <p:nvPr/>
          </p:nvSpPr>
          <p:spPr>
            <a:xfrm rot="10800000" flipV="1">
              <a:off x="3352800" y="685801"/>
              <a:ext cx="5486400" cy="5486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500" name="Group 499">
              <a:extLst>
                <a:ext uri="{FF2B5EF4-FFF2-40B4-BE49-F238E27FC236}">
                  <a16:creationId xmlns:a16="http://schemas.microsoft.com/office/drawing/2014/main" id="{4BB4F908-DEAF-489A-A95E-B1F41C8A38A6}"/>
                </a:ext>
              </a:extLst>
            </p:cNvPr>
            <p:cNvGrpSpPr/>
            <p:nvPr/>
          </p:nvGrpSpPr>
          <p:grpSpPr>
            <a:xfrm>
              <a:off x="6094803" y="906926"/>
              <a:ext cx="1077195" cy="2551273"/>
              <a:chOff x="2924883" y="1821326"/>
              <a:chExt cx="1077195" cy="2551273"/>
            </a:xfrm>
          </p:grpSpPr>
          <p:grpSp>
            <p:nvGrpSpPr>
              <p:cNvPr id="501" name="Group 500">
                <a:extLst>
                  <a:ext uri="{FF2B5EF4-FFF2-40B4-BE49-F238E27FC236}">
                    <a16:creationId xmlns:a16="http://schemas.microsoft.com/office/drawing/2014/main" id="{E1C915B5-C2C6-40DA-956C-6A90A4C2F78D}"/>
                  </a:ext>
                </a:extLst>
              </p:cNvPr>
              <p:cNvGrpSpPr/>
              <p:nvPr/>
            </p:nvGrpSpPr>
            <p:grpSpPr>
              <a:xfrm rot="10800000" flipV="1">
                <a:off x="2924883" y="2089347"/>
                <a:ext cx="303778" cy="2283252"/>
                <a:chOff x="4779705" y="1646079"/>
                <a:chExt cx="500358" cy="3821449"/>
              </a:xfrm>
            </p:grpSpPr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FDA9932A-6438-4271-9567-F545936564DD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521" name="Rectangle: Single Corner Rounded 17">
                    <a:extLst>
                      <a:ext uri="{FF2B5EF4-FFF2-40B4-BE49-F238E27FC236}">
                        <a16:creationId xmlns:a16="http://schemas.microsoft.com/office/drawing/2014/main" id="{A17A0354-D50A-4AE4-9C38-C53C76552B1E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522" name="Rectangle: Single Corner Rounded 17">
                    <a:extLst>
                      <a:ext uri="{FF2B5EF4-FFF2-40B4-BE49-F238E27FC236}">
                        <a16:creationId xmlns:a16="http://schemas.microsoft.com/office/drawing/2014/main" id="{3B737222-E1EF-45FC-A046-44DF6E6F909F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520" name="Isosceles Triangle 519">
                  <a:extLst>
                    <a:ext uri="{FF2B5EF4-FFF2-40B4-BE49-F238E27FC236}">
                      <a16:creationId xmlns:a16="http://schemas.microsoft.com/office/drawing/2014/main" id="{C74333DC-3A67-4FCC-94F0-AD115C7CAFDF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502" name="Group 501">
                <a:extLst>
                  <a:ext uri="{FF2B5EF4-FFF2-40B4-BE49-F238E27FC236}">
                    <a16:creationId xmlns:a16="http://schemas.microsoft.com/office/drawing/2014/main" id="{A7D72D4B-9983-4E0B-9F42-25816B353BFD}"/>
                  </a:ext>
                </a:extLst>
              </p:cNvPr>
              <p:cNvGrpSpPr/>
              <p:nvPr/>
            </p:nvGrpSpPr>
            <p:grpSpPr>
              <a:xfrm rot="236771">
                <a:off x="3389935" y="2075753"/>
                <a:ext cx="612143" cy="2286000"/>
                <a:chOff x="9124274" y="1322779"/>
                <a:chExt cx="612143" cy="2350127"/>
              </a:xfrm>
            </p:grpSpPr>
            <p:grpSp>
              <p:nvGrpSpPr>
                <p:cNvPr id="507" name="Group 506">
                  <a:extLst>
                    <a:ext uri="{FF2B5EF4-FFF2-40B4-BE49-F238E27FC236}">
                      <a16:creationId xmlns:a16="http://schemas.microsoft.com/office/drawing/2014/main" id="{53395079-FFC1-4B1D-86D9-3DB13FAFA4F0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517" name="Rectangle: Single Corner Rounded 17">
                    <a:extLst>
                      <a:ext uri="{FF2B5EF4-FFF2-40B4-BE49-F238E27FC236}">
                        <a16:creationId xmlns:a16="http://schemas.microsoft.com/office/drawing/2014/main" id="{F1E7F1C1-C153-4B57-8B5B-D3A38FEAF620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518" name="Rectangle: Single Corner Rounded 17">
                    <a:extLst>
                      <a:ext uri="{FF2B5EF4-FFF2-40B4-BE49-F238E27FC236}">
                        <a16:creationId xmlns:a16="http://schemas.microsoft.com/office/drawing/2014/main" id="{3F3F5B03-5BA6-483F-ACAE-10128BE2FAB3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508" name="Group 507">
                  <a:extLst>
                    <a:ext uri="{FF2B5EF4-FFF2-40B4-BE49-F238E27FC236}">
                      <a16:creationId xmlns:a16="http://schemas.microsoft.com/office/drawing/2014/main" id="{586DB3E7-DCFE-4A6A-8064-210388E835C5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BEE7FB22-B434-47F1-865A-EF3C1BB19777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513" name="Isosceles Triangle 512">
                      <a:extLst>
                        <a:ext uri="{FF2B5EF4-FFF2-40B4-BE49-F238E27FC236}">
                          <a16:creationId xmlns:a16="http://schemas.microsoft.com/office/drawing/2014/main" id="{8AE791D2-E215-4341-9D57-30A78F1EFE0C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14" name="Rectangle 513">
                      <a:extLst>
                        <a:ext uri="{FF2B5EF4-FFF2-40B4-BE49-F238E27FC236}">
                          <a16:creationId xmlns:a16="http://schemas.microsoft.com/office/drawing/2014/main" id="{C4FF9D7F-2155-4E6F-94B6-8B765B2C316A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15" name="Rectangle 514">
                      <a:extLst>
                        <a:ext uri="{FF2B5EF4-FFF2-40B4-BE49-F238E27FC236}">
                          <a16:creationId xmlns:a16="http://schemas.microsoft.com/office/drawing/2014/main" id="{C513145C-DAEF-4FF9-AF60-E5D63F8C2C78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16" name="Isosceles Triangle 515">
                      <a:extLst>
                        <a:ext uri="{FF2B5EF4-FFF2-40B4-BE49-F238E27FC236}">
                          <a16:creationId xmlns:a16="http://schemas.microsoft.com/office/drawing/2014/main" id="{4866B573-900C-4AC9-8037-BF6740CD4A0A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510" name="Group 509">
                    <a:extLst>
                      <a:ext uri="{FF2B5EF4-FFF2-40B4-BE49-F238E27FC236}">
                        <a16:creationId xmlns:a16="http://schemas.microsoft.com/office/drawing/2014/main" id="{923722A7-E688-45A7-8A7B-0322653FDBBC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511" name="Freeform: Shape 510">
                      <a:extLst>
                        <a:ext uri="{FF2B5EF4-FFF2-40B4-BE49-F238E27FC236}">
                          <a16:creationId xmlns:a16="http://schemas.microsoft.com/office/drawing/2014/main" id="{4D9A25C7-A307-40F3-B198-3DE862335DD2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12" name="Cylinder 511">
                      <a:extLst>
                        <a:ext uri="{FF2B5EF4-FFF2-40B4-BE49-F238E27FC236}">
                          <a16:creationId xmlns:a16="http://schemas.microsoft.com/office/drawing/2014/main" id="{CC417C21-0D7C-431B-AA7A-5EB556EF8634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D6A3CC4D-D8C1-4006-8ABD-3101ACCA3F19}"/>
                  </a:ext>
                </a:extLst>
              </p:cNvPr>
              <p:cNvGrpSpPr/>
              <p:nvPr/>
            </p:nvGrpSpPr>
            <p:grpSpPr>
              <a:xfrm rot="10800000" flipV="1">
                <a:off x="3166430" y="1821326"/>
                <a:ext cx="412222" cy="739943"/>
                <a:chOff x="5940897" y="994367"/>
                <a:chExt cx="678978" cy="1238435"/>
              </a:xfrm>
            </p:grpSpPr>
            <p:sp>
              <p:nvSpPr>
                <p:cNvPr id="504" name="Rectangle 503">
                  <a:extLst>
                    <a:ext uri="{FF2B5EF4-FFF2-40B4-BE49-F238E27FC236}">
                      <a16:creationId xmlns:a16="http://schemas.microsoft.com/office/drawing/2014/main" id="{05D61FE2-012F-4AC1-8DDE-AD3E4D8FDFBC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505" name="Rectangle: Rounded Corners 504">
                  <a:extLst>
                    <a:ext uri="{FF2B5EF4-FFF2-40B4-BE49-F238E27FC236}">
                      <a16:creationId xmlns:a16="http://schemas.microsoft.com/office/drawing/2014/main" id="{336E76F4-40E9-4F92-B517-BA8A9EE775D5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506" name="Star: 7 Points 505">
                  <a:extLst>
                    <a:ext uri="{FF2B5EF4-FFF2-40B4-BE49-F238E27FC236}">
                      <a16:creationId xmlns:a16="http://schemas.microsoft.com/office/drawing/2014/main" id="{F23D3DAB-6948-4F52-A3F0-31A1008CD545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5D6134AA-9E88-42B3-AB15-EAACD4587252}"/>
              </a:ext>
            </a:extLst>
          </p:cNvPr>
          <p:cNvGrpSpPr/>
          <p:nvPr/>
        </p:nvGrpSpPr>
        <p:grpSpPr>
          <a:xfrm rot="18093419">
            <a:off x="5077987" y="1702308"/>
            <a:ext cx="5669280" cy="5669280"/>
            <a:chOff x="3352800" y="685801"/>
            <a:chExt cx="5486400" cy="5486400"/>
          </a:xfrm>
        </p:grpSpPr>
        <p:sp>
          <p:nvSpPr>
            <p:cNvPr id="524" name="Oval 523">
              <a:extLst>
                <a:ext uri="{FF2B5EF4-FFF2-40B4-BE49-F238E27FC236}">
                  <a16:creationId xmlns:a16="http://schemas.microsoft.com/office/drawing/2014/main" id="{0D214A97-36C2-4A09-BB5F-51175E2E6103}"/>
                </a:ext>
              </a:extLst>
            </p:cNvPr>
            <p:cNvSpPr/>
            <p:nvPr/>
          </p:nvSpPr>
          <p:spPr>
            <a:xfrm rot="10800000" flipV="1">
              <a:off x="3352800" y="685801"/>
              <a:ext cx="5486400" cy="5486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525" name="Group 524">
              <a:extLst>
                <a:ext uri="{FF2B5EF4-FFF2-40B4-BE49-F238E27FC236}">
                  <a16:creationId xmlns:a16="http://schemas.microsoft.com/office/drawing/2014/main" id="{046C9327-E08E-426B-BE7D-644EA602AB60}"/>
                </a:ext>
              </a:extLst>
            </p:cNvPr>
            <p:cNvGrpSpPr/>
            <p:nvPr/>
          </p:nvGrpSpPr>
          <p:grpSpPr>
            <a:xfrm>
              <a:off x="6094803" y="906926"/>
              <a:ext cx="1077195" cy="2551273"/>
              <a:chOff x="2924883" y="1821326"/>
              <a:chExt cx="1077195" cy="2551273"/>
            </a:xfrm>
          </p:grpSpPr>
          <p:grpSp>
            <p:nvGrpSpPr>
              <p:cNvPr id="526" name="Group 525">
                <a:extLst>
                  <a:ext uri="{FF2B5EF4-FFF2-40B4-BE49-F238E27FC236}">
                    <a16:creationId xmlns:a16="http://schemas.microsoft.com/office/drawing/2014/main" id="{67FFDDC4-BDBF-4F6A-B221-0B76556D7FBA}"/>
                  </a:ext>
                </a:extLst>
              </p:cNvPr>
              <p:cNvGrpSpPr/>
              <p:nvPr/>
            </p:nvGrpSpPr>
            <p:grpSpPr>
              <a:xfrm rot="10800000" flipV="1">
                <a:off x="2924883" y="2089347"/>
                <a:ext cx="303778" cy="2283252"/>
                <a:chOff x="4779705" y="1646079"/>
                <a:chExt cx="500358" cy="3821449"/>
              </a:xfrm>
            </p:grpSpPr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CD904A9F-3E14-4C3E-9AF8-C53ACA082349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546" name="Rectangle: Single Corner Rounded 17">
                    <a:extLst>
                      <a:ext uri="{FF2B5EF4-FFF2-40B4-BE49-F238E27FC236}">
                        <a16:creationId xmlns:a16="http://schemas.microsoft.com/office/drawing/2014/main" id="{321605B8-FA2E-4241-9F7C-BF4476D3B6AE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547" name="Rectangle: Single Corner Rounded 17">
                    <a:extLst>
                      <a:ext uri="{FF2B5EF4-FFF2-40B4-BE49-F238E27FC236}">
                        <a16:creationId xmlns:a16="http://schemas.microsoft.com/office/drawing/2014/main" id="{6F52C5F4-7CAE-4BDE-84AB-FC36008743B3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545" name="Isosceles Triangle 544">
                  <a:extLst>
                    <a:ext uri="{FF2B5EF4-FFF2-40B4-BE49-F238E27FC236}">
                      <a16:creationId xmlns:a16="http://schemas.microsoft.com/office/drawing/2014/main" id="{DF7AE365-28F6-458E-86CC-98EE7C8E0880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527" name="Group 526">
                <a:extLst>
                  <a:ext uri="{FF2B5EF4-FFF2-40B4-BE49-F238E27FC236}">
                    <a16:creationId xmlns:a16="http://schemas.microsoft.com/office/drawing/2014/main" id="{D0B68E1B-7638-4224-A623-D03D80E3A2E9}"/>
                  </a:ext>
                </a:extLst>
              </p:cNvPr>
              <p:cNvGrpSpPr/>
              <p:nvPr/>
            </p:nvGrpSpPr>
            <p:grpSpPr>
              <a:xfrm rot="236771">
                <a:off x="3389935" y="2075753"/>
                <a:ext cx="612143" cy="2286000"/>
                <a:chOff x="9124274" y="1322779"/>
                <a:chExt cx="612143" cy="2350127"/>
              </a:xfrm>
            </p:grpSpPr>
            <p:grpSp>
              <p:nvGrpSpPr>
                <p:cNvPr id="532" name="Group 531">
                  <a:extLst>
                    <a:ext uri="{FF2B5EF4-FFF2-40B4-BE49-F238E27FC236}">
                      <a16:creationId xmlns:a16="http://schemas.microsoft.com/office/drawing/2014/main" id="{A129A41D-F4C6-4405-8DEE-2A3E0872C2E3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542" name="Rectangle: Single Corner Rounded 17">
                    <a:extLst>
                      <a:ext uri="{FF2B5EF4-FFF2-40B4-BE49-F238E27FC236}">
                        <a16:creationId xmlns:a16="http://schemas.microsoft.com/office/drawing/2014/main" id="{89216706-1DDD-4216-8881-FB3059E621DC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543" name="Rectangle: Single Corner Rounded 17">
                    <a:extLst>
                      <a:ext uri="{FF2B5EF4-FFF2-40B4-BE49-F238E27FC236}">
                        <a16:creationId xmlns:a16="http://schemas.microsoft.com/office/drawing/2014/main" id="{4B644F18-4231-461B-8E99-F045CFECE4A3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533" name="Group 532">
                  <a:extLst>
                    <a:ext uri="{FF2B5EF4-FFF2-40B4-BE49-F238E27FC236}">
                      <a16:creationId xmlns:a16="http://schemas.microsoft.com/office/drawing/2014/main" id="{E17FBEEC-14B5-4910-B223-31AEE54851EA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534" name="Group 533">
                    <a:extLst>
                      <a:ext uri="{FF2B5EF4-FFF2-40B4-BE49-F238E27FC236}">
                        <a16:creationId xmlns:a16="http://schemas.microsoft.com/office/drawing/2014/main" id="{A80DF587-0968-4BB0-82B6-90E1936F943A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538" name="Isosceles Triangle 537">
                      <a:extLst>
                        <a:ext uri="{FF2B5EF4-FFF2-40B4-BE49-F238E27FC236}">
                          <a16:creationId xmlns:a16="http://schemas.microsoft.com/office/drawing/2014/main" id="{1DF6BF8E-E887-4B35-9632-BB285F71E894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39" name="Rectangle 538">
                      <a:extLst>
                        <a:ext uri="{FF2B5EF4-FFF2-40B4-BE49-F238E27FC236}">
                          <a16:creationId xmlns:a16="http://schemas.microsoft.com/office/drawing/2014/main" id="{EBC586C9-7113-488C-9844-680AC585E511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40" name="Rectangle 539">
                      <a:extLst>
                        <a:ext uri="{FF2B5EF4-FFF2-40B4-BE49-F238E27FC236}">
                          <a16:creationId xmlns:a16="http://schemas.microsoft.com/office/drawing/2014/main" id="{4016CEE1-FF75-42C5-B746-C8A569F75ABA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41" name="Isosceles Triangle 540">
                      <a:extLst>
                        <a:ext uri="{FF2B5EF4-FFF2-40B4-BE49-F238E27FC236}">
                          <a16:creationId xmlns:a16="http://schemas.microsoft.com/office/drawing/2014/main" id="{15446A90-CC04-402D-B2B2-69268A9DEF52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535" name="Group 534">
                    <a:extLst>
                      <a:ext uri="{FF2B5EF4-FFF2-40B4-BE49-F238E27FC236}">
                        <a16:creationId xmlns:a16="http://schemas.microsoft.com/office/drawing/2014/main" id="{92F49E18-AF04-407F-937A-BD1BF3F179A6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536" name="Freeform: Shape 535">
                      <a:extLst>
                        <a:ext uri="{FF2B5EF4-FFF2-40B4-BE49-F238E27FC236}">
                          <a16:creationId xmlns:a16="http://schemas.microsoft.com/office/drawing/2014/main" id="{73A968D2-E589-4E77-AD14-9C97C5DA0BC9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37" name="Cylinder 536">
                      <a:extLst>
                        <a:ext uri="{FF2B5EF4-FFF2-40B4-BE49-F238E27FC236}">
                          <a16:creationId xmlns:a16="http://schemas.microsoft.com/office/drawing/2014/main" id="{B60CE774-10D7-4A21-B6E6-C35C8B474040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28" name="Group 527">
                <a:extLst>
                  <a:ext uri="{FF2B5EF4-FFF2-40B4-BE49-F238E27FC236}">
                    <a16:creationId xmlns:a16="http://schemas.microsoft.com/office/drawing/2014/main" id="{463F9496-849F-4FCF-95AC-0D3546D402D6}"/>
                  </a:ext>
                </a:extLst>
              </p:cNvPr>
              <p:cNvGrpSpPr/>
              <p:nvPr/>
            </p:nvGrpSpPr>
            <p:grpSpPr>
              <a:xfrm rot="10800000" flipV="1">
                <a:off x="3166430" y="1821326"/>
                <a:ext cx="412222" cy="739943"/>
                <a:chOff x="5940897" y="994367"/>
                <a:chExt cx="678978" cy="1238435"/>
              </a:xfrm>
            </p:grpSpPr>
            <p:sp>
              <p:nvSpPr>
                <p:cNvPr id="529" name="Rectangle 528">
                  <a:extLst>
                    <a:ext uri="{FF2B5EF4-FFF2-40B4-BE49-F238E27FC236}">
                      <a16:creationId xmlns:a16="http://schemas.microsoft.com/office/drawing/2014/main" id="{35B3CFCF-6C19-4C43-A2C7-F9F7B9C9EC9A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530" name="Rectangle: Rounded Corners 529">
                  <a:extLst>
                    <a:ext uri="{FF2B5EF4-FFF2-40B4-BE49-F238E27FC236}">
                      <a16:creationId xmlns:a16="http://schemas.microsoft.com/office/drawing/2014/main" id="{340E48FB-2663-4672-816C-872995871C9D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531" name="Star: 7 Points 530">
                  <a:extLst>
                    <a:ext uri="{FF2B5EF4-FFF2-40B4-BE49-F238E27FC236}">
                      <a16:creationId xmlns:a16="http://schemas.microsoft.com/office/drawing/2014/main" id="{4C411D3E-73B6-49A3-B4E4-A7E3ACD60D79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grpSp>
        <p:nvGrpSpPr>
          <p:cNvPr id="548" name="Group 547">
            <a:extLst>
              <a:ext uri="{FF2B5EF4-FFF2-40B4-BE49-F238E27FC236}">
                <a16:creationId xmlns:a16="http://schemas.microsoft.com/office/drawing/2014/main" id="{810462E2-53B2-4EF3-A585-E89A254A4FA0}"/>
              </a:ext>
            </a:extLst>
          </p:cNvPr>
          <p:cNvGrpSpPr/>
          <p:nvPr/>
        </p:nvGrpSpPr>
        <p:grpSpPr>
          <a:xfrm rot="8479093">
            <a:off x="7094947" y="1680705"/>
            <a:ext cx="5669280" cy="5669280"/>
            <a:chOff x="3215640" y="548641"/>
            <a:chExt cx="5760720" cy="5760720"/>
          </a:xfrm>
        </p:grpSpPr>
        <p:sp>
          <p:nvSpPr>
            <p:cNvPr id="549" name="Oval 548">
              <a:extLst>
                <a:ext uri="{FF2B5EF4-FFF2-40B4-BE49-F238E27FC236}">
                  <a16:creationId xmlns:a16="http://schemas.microsoft.com/office/drawing/2014/main" id="{3D62B0DB-996F-4910-869A-740A0DCC3F8B}"/>
                </a:ext>
              </a:extLst>
            </p:cNvPr>
            <p:cNvSpPr/>
            <p:nvPr/>
          </p:nvSpPr>
          <p:spPr>
            <a:xfrm rot="10800000" flipV="1">
              <a:off x="3215640" y="548641"/>
              <a:ext cx="5760720" cy="576072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>
                <a:noFill/>
              </a:endParaRPr>
            </a:p>
          </p:txBody>
        </p:sp>
        <p:grpSp>
          <p:nvGrpSpPr>
            <p:cNvPr id="550" name="Group 549">
              <a:extLst>
                <a:ext uri="{FF2B5EF4-FFF2-40B4-BE49-F238E27FC236}">
                  <a16:creationId xmlns:a16="http://schemas.microsoft.com/office/drawing/2014/main" id="{B1D4C2FA-BE0C-4627-AD6D-AAA54FEA6C66}"/>
                </a:ext>
              </a:extLst>
            </p:cNvPr>
            <p:cNvGrpSpPr/>
            <p:nvPr/>
          </p:nvGrpSpPr>
          <p:grpSpPr>
            <a:xfrm>
              <a:off x="6240280" y="763861"/>
              <a:ext cx="1549986" cy="2761122"/>
              <a:chOff x="9681570" y="744196"/>
              <a:chExt cx="1549986" cy="2761122"/>
            </a:xfrm>
          </p:grpSpPr>
          <p:grpSp>
            <p:nvGrpSpPr>
              <p:cNvPr id="551" name="Group 550">
                <a:extLst>
                  <a:ext uri="{FF2B5EF4-FFF2-40B4-BE49-F238E27FC236}">
                    <a16:creationId xmlns:a16="http://schemas.microsoft.com/office/drawing/2014/main" id="{577698A8-C61F-49C7-9D39-699ED7E93AB3}"/>
                  </a:ext>
                </a:extLst>
              </p:cNvPr>
              <p:cNvGrpSpPr/>
              <p:nvPr/>
            </p:nvGrpSpPr>
            <p:grpSpPr>
              <a:xfrm rot="11263544" flipV="1">
                <a:off x="9681570" y="1108989"/>
                <a:ext cx="313904" cy="2359360"/>
                <a:chOff x="4779705" y="1646079"/>
                <a:chExt cx="500358" cy="3821449"/>
              </a:xfrm>
            </p:grpSpPr>
            <p:grpSp>
              <p:nvGrpSpPr>
                <p:cNvPr id="569" name="Group 568">
                  <a:extLst>
                    <a:ext uri="{FF2B5EF4-FFF2-40B4-BE49-F238E27FC236}">
                      <a16:creationId xmlns:a16="http://schemas.microsoft.com/office/drawing/2014/main" id="{62BE7D45-3743-402E-8E95-196621CBA97C}"/>
                    </a:ext>
                  </a:extLst>
                </p:cNvPr>
                <p:cNvGrpSpPr/>
                <p:nvPr/>
              </p:nvGrpSpPr>
              <p:grpSpPr>
                <a:xfrm>
                  <a:off x="4779705" y="1646079"/>
                  <a:ext cx="267892" cy="3578588"/>
                  <a:chOff x="4779705" y="1646079"/>
                  <a:chExt cx="209003" cy="3578588"/>
                </a:xfrm>
              </p:grpSpPr>
              <p:sp>
                <p:nvSpPr>
                  <p:cNvPr id="571" name="Rectangle: Single Corner Rounded 17">
                    <a:extLst>
                      <a:ext uri="{FF2B5EF4-FFF2-40B4-BE49-F238E27FC236}">
                        <a16:creationId xmlns:a16="http://schemas.microsoft.com/office/drawing/2014/main" id="{73B43EF3-1F77-40FE-BB44-BF07A6AFC0D9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79705" y="1646079"/>
                    <a:ext cx="209003" cy="3578588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572" name="Rectangle: Single Corner Rounded 17">
                    <a:extLst>
                      <a:ext uri="{FF2B5EF4-FFF2-40B4-BE49-F238E27FC236}">
                        <a16:creationId xmlns:a16="http://schemas.microsoft.com/office/drawing/2014/main" id="{20558210-DCD1-45E7-AA14-D3F142781569}"/>
                      </a:ext>
                    </a:extLst>
                  </p:cNvPr>
                  <p:cNvSpPr/>
                  <p:nvPr/>
                </p:nvSpPr>
                <p:spPr>
                  <a:xfrm rot="20849980">
                    <a:off x="4789593" y="1740230"/>
                    <a:ext cx="130224" cy="313189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570" name="Isosceles Triangle 569">
                  <a:extLst>
                    <a:ext uri="{FF2B5EF4-FFF2-40B4-BE49-F238E27FC236}">
                      <a16:creationId xmlns:a16="http://schemas.microsoft.com/office/drawing/2014/main" id="{A32E6523-8B51-4B07-9CE1-88A2C3C659CF}"/>
                    </a:ext>
                  </a:extLst>
                </p:cNvPr>
                <p:cNvSpPr/>
                <p:nvPr/>
              </p:nvSpPr>
              <p:spPr>
                <a:xfrm rot="10364708">
                  <a:off x="5175705" y="5048559"/>
                  <a:ext cx="104358" cy="418969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>
                    <a:ln w="0">
                      <a:solidFill>
                        <a:srgbClr val="CCCCFF"/>
                      </a:solidFill>
                    </a:ln>
                    <a:solidFill>
                      <a:schemeClr val="tx1"/>
                    </a:solidFill>
                    <a:effectLst>
                      <a:outerShdw blurRad="38100" dist="19050" dir="2700000" algn="tl" rotWithShape="0">
                        <a:schemeClr val="dk1">
                          <a:alpha val="40000"/>
                        </a:schemeClr>
                      </a:outerShdw>
                    </a:effectLst>
                  </a:endParaRPr>
                </a:p>
              </p:txBody>
            </p:sp>
          </p:grpSp>
          <p:grpSp>
            <p:nvGrpSpPr>
              <p:cNvPr id="552" name="Group 551">
                <a:extLst>
                  <a:ext uri="{FF2B5EF4-FFF2-40B4-BE49-F238E27FC236}">
                    <a16:creationId xmlns:a16="http://schemas.microsoft.com/office/drawing/2014/main" id="{CAED4169-6118-4B77-91B9-48C39B9C76DE}"/>
                  </a:ext>
                </a:extLst>
              </p:cNvPr>
              <p:cNvGrpSpPr/>
              <p:nvPr/>
            </p:nvGrpSpPr>
            <p:grpSpPr>
              <a:xfrm rot="21161622">
                <a:off x="10599008" y="1143118"/>
                <a:ext cx="632548" cy="2362200"/>
                <a:chOff x="9124274" y="1322779"/>
                <a:chExt cx="612143" cy="2350127"/>
              </a:xfrm>
            </p:grpSpPr>
            <p:grpSp>
              <p:nvGrpSpPr>
                <p:cNvPr id="557" name="Group 556">
                  <a:extLst>
                    <a:ext uri="{FF2B5EF4-FFF2-40B4-BE49-F238E27FC236}">
                      <a16:creationId xmlns:a16="http://schemas.microsoft.com/office/drawing/2014/main" id="{142222C8-3372-4EF2-A817-C1001B15AE3E}"/>
                    </a:ext>
                  </a:extLst>
                </p:cNvPr>
                <p:cNvGrpSpPr/>
                <p:nvPr/>
              </p:nvGrpSpPr>
              <p:grpSpPr>
                <a:xfrm rot="10800000" flipV="1">
                  <a:off x="9124274" y="1322779"/>
                  <a:ext cx="278539" cy="1557205"/>
                  <a:chOff x="6494131" y="3300804"/>
                  <a:chExt cx="458787" cy="2606275"/>
                </a:xfrm>
              </p:grpSpPr>
              <p:sp>
                <p:nvSpPr>
                  <p:cNvPr id="567" name="Rectangle: Single Corner Rounded 17">
                    <a:extLst>
                      <a:ext uri="{FF2B5EF4-FFF2-40B4-BE49-F238E27FC236}">
                        <a16:creationId xmlns:a16="http://schemas.microsoft.com/office/drawing/2014/main" id="{1FC4F122-63C4-4DF6-A295-E7A0B62C5442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494131" y="3300804"/>
                    <a:ext cx="458787" cy="2606275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49091"/>
                      <a:gd name="connsiteX1" fmla="*/ 223242 w 267892"/>
                      <a:gd name="connsiteY1" fmla="*/ 0 h 3549091"/>
                      <a:gd name="connsiteX2" fmla="*/ 267892 w 267892"/>
                      <a:gd name="connsiteY2" fmla="*/ 44650 h 3549091"/>
                      <a:gd name="connsiteX3" fmla="*/ 100744 w 267892"/>
                      <a:gd name="connsiteY3" fmla="*/ 3549091 h 3549091"/>
                      <a:gd name="connsiteX4" fmla="*/ 245471 w 267892"/>
                      <a:gd name="connsiteY4" fmla="*/ 2614715 h 3549091"/>
                      <a:gd name="connsiteX5" fmla="*/ 0 w 267892"/>
                      <a:gd name="connsiteY5" fmla="*/ 0 h 3549091"/>
                      <a:gd name="connsiteX0" fmla="*/ 0 w 391470"/>
                      <a:gd name="connsiteY0" fmla="*/ 0 h 3037924"/>
                      <a:gd name="connsiteX1" fmla="*/ 223242 w 391470"/>
                      <a:gd name="connsiteY1" fmla="*/ 0 h 3037924"/>
                      <a:gd name="connsiteX2" fmla="*/ 267892 w 391470"/>
                      <a:gd name="connsiteY2" fmla="*/ 44650 h 3037924"/>
                      <a:gd name="connsiteX3" fmla="*/ 312034 w 391470"/>
                      <a:gd name="connsiteY3" fmla="*/ 3037924 h 3037924"/>
                      <a:gd name="connsiteX4" fmla="*/ 245471 w 391470"/>
                      <a:gd name="connsiteY4" fmla="*/ 2614715 h 3037924"/>
                      <a:gd name="connsiteX5" fmla="*/ 0 w 391470"/>
                      <a:gd name="connsiteY5" fmla="*/ 0 h 3037924"/>
                      <a:gd name="connsiteX0" fmla="*/ 66535 w 458005"/>
                      <a:gd name="connsiteY0" fmla="*/ 0 h 3037924"/>
                      <a:gd name="connsiteX1" fmla="*/ 289777 w 458005"/>
                      <a:gd name="connsiteY1" fmla="*/ 0 h 3037924"/>
                      <a:gd name="connsiteX2" fmla="*/ 334427 w 458005"/>
                      <a:gd name="connsiteY2" fmla="*/ 44650 h 3037924"/>
                      <a:gd name="connsiteX3" fmla="*/ 378569 w 458005"/>
                      <a:gd name="connsiteY3" fmla="*/ 3037924 h 3037924"/>
                      <a:gd name="connsiteX4" fmla="*/ 0 w 458005"/>
                      <a:gd name="connsiteY4" fmla="*/ 2810939 h 3037924"/>
                      <a:gd name="connsiteX5" fmla="*/ 66535 w 458005"/>
                      <a:gd name="connsiteY5" fmla="*/ 0 h 3037924"/>
                      <a:gd name="connsiteX0" fmla="*/ 66535 w 395557"/>
                      <a:gd name="connsiteY0" fmla="*/ 0 h 3037924"/>
                      <a:gd name="connsiteX1" fmla="*/ 289777 w 395557"/>
                      <a:gd name="connsiteY1" fmla="*/ 0 h 3037924"/>
                      <a:gd name="connsiteX2" fmla="*/ 334427 w 395557"/>
                      <a:gd name="connsiteY2" fmla="*/ 44650 h 3037924"/>
                      <a:gd name="connsiteX3" fmla="*/ 225892 w 395557"/>
                      <a:gd name="connsiteY3" fmla="*/ 2414467 h 3037924"/>
                      <a:gd name="connsiteX4" fmla="*/ 378569 w 395557"/>
                      <a:gd name="connsiteY4" fmla="*/ 3037924 h 3037924"/>
                      <a:gd name="connsiteX5" fmla="*/ 0 w 395557"/>
                      <a:gd name="connsiteY5" fmla="*/ 2810939 h 3037924"/>
                      <a:gd name="connsiteX6" fmla="*/ 66535 w 395557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272059 w 333189"/>
                      <a:gd name="connsiteY2" fmla="*/ 4465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94865 w 333189"/>
                      <a:gd name="connsiteY2" fmla="*/ 102595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3189"/>
                      <a:gd name="connsiteY0" fmla="*/ 0 h 3037924"/>
                      <a:gd name="connsiteX1" fmla="*/ 227409 w 333189"/>
                      <a:gd name="connsiteY1" fmla="*/ 0 h 3037924"/>
                      <a:gd name="connsiteX2" fmla="*/ 148372 w 333189"/>
                      <a:gd name="connsiteY2" fmla="*/ 108910 h 3037924"/>
                      <a:gd name="connsiteX3" fmla="*/ 163524 w 333189"/>
                      <a:gd name="connsiteY3" fmla="*/ 2414467 h 3037924"/>
                      <a:gd name="connsiteX4" fmla="*/ 316201 w 333189"/>
                      <a:gd name="connsiteY4" fmla="*/ 3037924 h 3037924"/>
                      <a:gd name="connsiteX5" fmla="*/ 0 w 333189"/>
                      <a:gd name="connsiteY5" fmla="*/ 2830307 h 3037924"/>
                      <a:gd name="connsiteX6" fmla="*/ 4167 w 333189"/>
                      <a:gd name="connsiteY6" fmla="*/ 0 h 3037924"/>
                      <a:gd name="connsiteX0" fmla="*/ 4167 w 331785"/>
                      <a:gd name="connsiteY0" fmla="*/ 0 h 3037924"/>
                      <a:gd name="connsiteX1" fmla="*/ 227409 w 331785"/>
                      <a:gd name="connsiteY1" fmla="*/ 0 h 3037924"/>
                      <a:gd name="connsiteX2" fmla="*/ 148372 w 331785"/>
                      <a:gd name="connsiteY2" fmla="*/ 108910 h 3037924"/>
                      <a:gd name="connsiteX3" fmla="*/ 138303 w 331785"/>
                      <a:gd name="connsiteY3" fmla="*/ 2411717 h 3037924"/>
                      <a:gd name="connsiteX4" fmla="*/ 316201 w 331785"/>
                      <a:gd name="connsiteY4" fmla="*/ 3037924 h 3037924"/>
                      <a:gd name="connsiteX5" fmla="*/ 0 w 331785"/>
                      <a:gd name="connsiteY5" fmla="*/ 2830307 h 3037924"/>
                      <a:gd name="connsiteX6" fmla="*/ 4167 w 331785"/>
                      <a:gd name="connsiteY6" fmla="*/ 0 h 3037924"/>
                      <a:gd name="connsiteX0" fmla="*/ 4167 w 336420"/>
                      <a:gd name="connsiteY0" fmla="*/ 0 h 2830307"/>
                      <a:gd name="connsiteX1" fmla="*/ 227409 w 336420"/>
                      <a:gd name="connsiteY1" fmla="*/ 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336420"/>
                      <a:gd name="connsiteY0" fmla="*/ 0 h 2830307"/>
                      <a:gd name="connsiteX1" fmla="*/ 151539 w 336420"/>
                      <a:gd name="connsiteY1" fmla="*/ 17260 h 2830307"/>
                      <a:gd name="connsiteX2" fmla="*/ 148372 w 336420"/>
                      <a:gd name="connsiteY2" fmla="*/ 108910 h 2830307"/>
                      <a:gd name="connsiteX3" fmla="*/ 138303 w 336420"/>
                      <a:gd name="connsiteY3" fmla="*/ 2411717 h 2830307"/>
                      <a:gd name="connsiteX4" fmla="*/ 321081 w 336420"/>
                      <a:gd name="connsiteY4" fmla="*/ 2532170 h 2830307"/>
                      <a:gd name="connsiteX5" fmla="*/ 0 w 336420"/>
                      <a:gd name="connsiteY5" fmla="*/ 2830307 h 2830307"/>
                      <a:gd name="connsiteX6" fmla="*/ 4167 w 336420"/>
                      <a:gd name="connsiteY6" fmla="*/ 0 h 2830307"/>
                      <a:gd name="connsiteX0" fmla="*/ 4167 w 297670"/>
                      <a:gd name="connsiteY0" fmla="*/ 0 h 2830307"/>
                      <a:gd name="connsiteX1" fmla="*/ 151539 w 297670"/>
                      <a:gd name="connsiteY1" fmla="*/ 17260 h 2830307"/>
                      <a:gd name="connsiteX2" fmla="*/ 148372 w 297670"/>
                      <a:gd name="connsiteY2" fmla="*/ 108910 h 2830307"/>
                      <a:gd name="connsiteX3" fmla="*/ 138303 w 297670"/>
                      <a:gd name="connsiteY3" fmla="*/ 2411717 h 2830307"/>
                      <a:gd name="connsiteX4" fmla="*/ 279989 w 297670"/>
                      <a:gd name="connsiteY4" fmla="*/ 2411677 h 2830307"/>
                      <a:gd name="connsiteX5" fmla="*/ 0 w 297670"/>
                      <a:gd name="connsiteY5" fmla="*/ 2830307 h 2830307"/>
                      <a:gd name="connsiteX6" fmla="*/ 4167 w 297670"/>
                      <a:gd name="connsiteY6" fmla="*/ 0 h 2830307"/>
                      <a:gd name="connsiteX0" fmla="*/ 4167 w 297388"/>
                      <a:gd name="connsiteY0" fmla="*/ 0 h 2830307"/>
                      <a:gd name="connsiteX1" fmla="*/ 151539 w 297388"/>
                      <a:gd name="connsiteY1" fmla="*/ 17260 h 2830307"/>
                      <a:gd name="connsiteX2" fmla="*/ 148372 w 297388"/>
                      <a:gd name="connsiteY2" fmla="*/ 108910 h 2830307"/>
                      <a:gd name="connsiteX3" fmla="*/ 133939 w 297388"/>
                      <a:gd name="connsiteY3" fmla="*/ 2207661 h 2830307"/>
                      <a:gd name="connsiteX4" fmla="*/ 279989 w 297388"/>
                      <a:gd name="connsiteY4" fmla="*/ 2411677 h 2830307"/>
                      <a:gd name="connsiteX5" fmla="*/ 0 w 297388"/>
                      <a:gd name="connsiteY5" fmla="*/ 2830307 h 2830307"/>
                      <a:gd name="connsiteX6" fmla="*/ 4167 w 297388"/>
                      <a:gd name="connsiteY6" fmla="*/ 0 h 2830307"/>
                      <a:gd name="connsiteX0" fmla="*/ 0 w 293221"/>
                      <a:gd name="connsiteY0" fmla="*/ 0 h 2960981"/>
                      <a:gd name="connsiteX1" fmla="*/ 147372 w 293221"/>
                      <a:gd name="connsiteY1" fmla="*/ 17260 h 2960981"/>
                      <a:gd name="connsiteX2" fmla="*/ 144205 w 293221"/>
                      <a:gd name="connsiteY2" fmla="*/ 108910 h 2960981"/>
                      <a:gd name="connsiteX3" fmla="*/ 129772 w 293221"/>
                      <a:gd name="connsiteY3" fmla="*/ 2207661 h 2960981"/>
                      <a:gd name="connsiteX4" fmla="*/ 275822 w 293221"/>
                      <a:gd name="connsiteY4" fmla="*/ 2411677 h 2960981"/>
                      <a:gd name="connsiteX5" fmla="*/ 1529 w 293221"/>
                      <a:gd name="connsiteY5" fmla="*/ 2960981 h 2960981"/>
                      <a:gd name="connsiteX6" fmla="*/ 0 w 293221"/>
                      <a:gd name="connsiteY6" fmla="*/ 0 h 2960981"/>
                      <a:gd name="connsiteX0" fmla="*/ 0 w 275822"/>
                      <a:gd name="connsiteY0" fmla="*/ 0 h 2960981"/>
                      <a:gd name="connsiteX1" fmla="*/ 147372 w 275822"/>
                      <a:gd name="connsiteY1" fmla="*/ 17260 h 2960981"/>
                      <a:gd name="connsiteX2" fmla="*/ 144205 w 275822"/>
                      <a:gd name="connsiteY2" fmla="*/ 108910 h 2960981"/>
                      <a:gd name="connsiteX3" fmla="*/ 129772 w 275822"/>
                      <a:gd name="connsiteY3" fmla="*/ 2207661 h 2960981"/>
                      <a:gd name="connsiteX4" fmla="*/ 275822 w 275822"/>
                      <a:gd name="connsiteY4" fmla="*/ 2411677 h 2960981"/>
                      <a:gd name="connsiteX5" fmla="*/ 185063 w 275822"/>
                      <a:gd name="connsiteY5" fmla="*/ 2904220 h 2960981"/>
                      <a:gd name="connsiteX6" fmla="*/ 1529 w 275822"/>
                      <a:gd name="connsiteY6" fmla="*/ 2960981 h 2960981"/>
                      <a:gd name="connsiteX7" fmla="*/ 0 w 275822"/>
                      <a:gd name="connsiteY7" fmla="*/ 0 h 296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822" h="2960981">
                        <a:moveTo>
                          <a:pt x="0" y="0"/>
                        </a:moveTo>
                        <a:lnTo>
                          <a:pt x="147372" y="17260"/>
                        </a:lnTo>
                        <a:cubicBezTo>
                          <a:pt x="172032" y="17260"/>
                          <a:pt x="144205" y="84250"/>
                          <a:pt x="144205" y="108910"/>
                        </a:cubicBezTo>
                        <a:cubicBezTo>
                          <a:pt x="175390" y="499097"/>
                          <a:pt x="122415" y="1708782"/>
                          <a:pt x="129772" y="2207661"/>
                        </a:cubicBezTo>
                        <a:cubicBezTo>
                          <a:pt x="137129" y="2706540"/>
                          <a:pt x="272860" y="2337576"/>
                          <a:pt x="275822" y="2411677"/>
                        </a:cubicBezTo>
                        <a:cubicBezTo>
                          <a:pt x="233064" y="2491874"/>
                          <a:pt x="227821" y="2824023"/>
                          <a:pt x="185063" y="2904220"/>
                        </a:cubicBezTo>
                        <a:lnTo>
                          <a:pt x="1529" y="2960981"/>
                        </a:lnTo>
                        <a:cubicBezTo>
                          <a:pt x="1019" y="1973987"/>
                          <a:pt x="510" y="98699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/>
                  </a:p>
                </p:txBody>
              </p:sp>
              <p:sp>
                <p:nvSpPr>
                  <p:cNvPr id="568" name="Rectangle: Single Corner Rounded 17">
                    <a:extLst>
                      <a:ext uri="{FF2B5EF4-FFF2-40B4-BE49-F238E27FC236}">
                        <a16:creationId xmlns:a16="http://schemas.microsoft.com/office/drawing/2014/main" id="{660207E8-8CDB-4F1C-9C80-D830179D4A30}"/>
                      </a:ext>
                    </a:extLst>
                  </p:cNvPr>
                  <p:cNvSpPr/>
                  <p:nvPr/>
                </p:nvSpPr>
                <p:spPr>
                  <a:xfrm rot="841736" flipH="1">
                    <a:off x="6788985" y="3352909"/>
                    <a:ext cx="92876" cy="2461244"/>
                  </a:xfrm>
                  <a:custGeom>
                    <a:avLst/>
                    <a:gdLst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267892 w 267892"/>
                      <a:gd name="connsiteY3" fmla="*/ 3578588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  <a:gd name="connsiteX0" fmla="*/ 0 w 267892"/>
                      <a:gd name="connsiteY0" fmla="*/ 0 h 3578588"/>
                      <a:gd name="connsiteX1" fmla="*/ 223242 w 267892"/>
                      <a:gd name="connsiteY1" fmla="*/ 0 h 3578588"/>
                      <a:gd name="connsiteX2" fmla="*/ 267892 w 267892"/>
                      <a:gd name="connsiteY2" fmla="*/ 44650 h 3578588"/>
                      <a:gd name="connsiteX3" fmla="*/ 100744 w 267892"/>
                      <a:gd name="connsiteY3" fmla="*/ 3549091 h 3578588"/>
                      <a:gd name="connsiteX4" fmla="*/ 0 w 267892"/>
                      <a:gd name="connsiteY4" fmla="*/ 3578588 h 3578588"/>
                      <a:gd name="connsiteX5" fmla="*/ 0 w 267892"/>
                      <a:gd name="connsiteY5" fmla="*/ 0 h 3578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7892" h="3578588">
                        <a:moveTo>
                          <a:pt x="0" y="0"/>
                        </a:moveTo>
                        <a:lnTo>
                          <a:pt x="223242" y="0"/>
                        </a:lnTo>
                        <a:cubicBezTo>
                          <a:pt x="247902" y="0"/>
                          <a:pt x="267892" y="19990"/>
                          <a:pt x="267892" y="44650"/>
                        </a:cubicBezTo>
                        <a:cubicBezTo>
                          <a:pt x="212176" y="1212797"/>
                          <a:pt x="323609" y="2459602"/>
                          <a:pt x="100744" y="3549091"/>
                        </a:cubicBezTo>
                        <a:lnTo>
                          <a:pt x="0" y="35785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9C7C7"/>
                  </a:solidFill>
                  <a:ln>
                    <a:noFill/>
                  </a:ln>
                  <a:effectLst>
                    <a:softEdge rad="12700"/>
                  </a:effectLst>
                  <a:scene3d>
                    <a:camera prst="orthographicFront"/>
                    <a:lightRig rig="threePt" dir="t"/>
                  </a:scene3d>
                  <a:sp3d>
                    <a:bevelT prst="angle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u="sng" dirty="0">
                      <a:ln w="0"/>
                      <a:solidFill>
                        <a:schemeClr val="accent1"/>
                      </a:solidFill>
                      <a:effectLst>
                        <a:outerShdw blurRad="38100" dist="25400" dir="5400000" algn="ctr" rotWithShape="0">
                          <a:srgbClr val="6E747A">
                            <a:alpha val="43000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558" name="Group 557">
                  <a:extLst>
                    <a:ext uri="{FF2B5EF4-FFF2-40B4-BE49-F238E27FC236}">
                      <a16:creationId xmlns:a16="http://schemas.microsoft.com/office/drawing/2014/main" id="{23238332-C856-43B3-92FD-CCFE0CC2B184}"/>
                    </a:ext>
                  </a:extLst>
                </p:cNvPr>
                <p:cNvGrpSpPr/>
                <p:nvPr/>
              </p:nvGrpSpPr>
              <p:grpSpPr>
                <a:xfrm rot="21393639">
                  <a:off x="9376014" y="1585394"/>
                  <a:ext cx="360403" cy="2087512"/>
                  <a:chOff x="8884011" y="1527245"/>
                  <a:chExt cx="360403" cy="2087512"/>
                </a:xfrm>
              </p:grpSpPr>
              <p:grpSp>
                <p:nvGrpSpPr>
                  <p:cNvPr id="559" name="Group 558">
                    <a:extLst>
                      <a:ext uri="{FF2B5EF4-FFF2-40B4-BE49-F238E27FC236}">
                        <a16:creationId xmlns:a16="http://schemas.microsoft.com/office/drawing/2014/main" id="{5B08F517-5168-4C0B-9873-DD3AD6B4A8A4}"/>
                      </a:ext>
                    </a:extLst>
                  </p:cNvPr>
                  <p:cNvGrpSpPr/>
                  <p:nvPr/>
                </p:nvGrpSpPr>
                <p:grpSpPr>
                  <a:xfrm>
                    <a:off x="8886273" y="1527245"/>
                    <a:ext cx="247175" cy="2087512"/>
                    <a:chOff x="10442699" y="2850204"/>
                    <a:chExt cx="247175" cy="2282064"/>
                  </a:xfrm>
                </p:grpSpPr>
                <p:sp>
                  <p:nvSpPr>
                    <p:cNvPr id="563" name="Isosceles Triangle 562">
                      <a:extLst>
                        <a:ext uri="{FF2B5EF4-FFF2-40B4-BE49-F238E27FC236}">
                          <a16:creationId xmlns:a16="http://schemas.microsoft.com/office/drawing/2014/main" id="{B2FEEBA4-DECF-4228-90AB-46D78B4F0FBD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447158" y="4798291"/>
                      <a:ext cx="242716" cy="289968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4">
                        <a:shade val="50000"/>
                      </a:schemeClr>
                    </a:lnRef>
                    <a:fillRef idx="1">
                      <a:schemeClr val="accent4"/>
                    </a:fillRef>
                    <a:effectRef idx="0">
                      <a:schemeClr val="accent4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64" name="Rectangle 563">
                      <a:extLst>
                        <a:ext uri="{FF2B5EF4-FFF2-40B4-BE49-F238E27FC236}">
                          <a16:creationId xmlns:a16="http://schemas.microsoft.com/office/drawing/2014/main" id="{D8989B3C-F821-45D2-80C7-CBE7B672AA2B}"/>
                        </a:ext>
                      </a:extLst>
                    </p:cNvPr>
                    <p:cNvSpPr/>
                    <p:nvPr/>
                  </p:nvSpPr>
                  <p:spPr>
                    <a:xfrm rot="10780426" flipV="1">
                      <a:off x="10449495" y="3025934"/>
                      <a:ext cx="226834" cy="1786150"/>
                    </a:xfrm>
                    <a:prstGeom prst="rect">
                      <a:avLst/>
                    </a:prstGeom>
                    <a:gradFill flip="none" rotWithShape="1">
                      <a:gsLst>
                        <a:gs pos="91000">
                          <a:srgbClr val="002060"/>
                        </a:gs>
                        <a:gs pos="0">
                          <a:srgbClr val="00B0F0"/>
                        </a:gs>
                      </a:gsLst>
                      <a:lin ang="18900000" scaled="1"/>
                      <a:tileRect/>
                    </a:gradFill>
                    <a:ln>
                      <a:noFill/>
                    </a:ln>
                  </p:spPr>
                  <p:style>
                    <a:lnRef idx="1">
                      <a:schemeClr val="accent3"/>
                    </a:lnRef>
                    <a:fillRef idx="2">
                      <a:schemeClr val="accent3"/>
                    </a:fillRef>
                    <a:effectRef idx="1">
                      <a:schemeClr val="accent3"/>
                    </a:effectRef>
                    <a:fontRef idx="minor">
                      <a:schemeClr val="dk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65" name="Rectangle 564">
                      <a:extLst>
                        <a:ext uri="{FF2B5EF4-FFF2-40B4-BE49-F238E27FC236}">
                          <a16:creationId xmlns:a16="http://schemas.microsoft.com/office/drawing/2014/main" id="{30A84F2D-2350-4B82-A4B4-23E208A87003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10442699" y="2850204"/>
                      <a:ext cx="228543" cy="214008"/>
                    </a:xfrm>
                    <a:prstGeom prst="rect">
                      <a:avLst/>
                    </a:prstGeom>
                    <a:gradFill flip="none" rotWithShape="1">
                      <a:gsLst>
                        <a:gs pos="12000">
                          <a:srgbClr val="F709F7"/>
                        </a:gs>
                        <a:gs pos="64000">
                          <a:schemeClr val="bg2">
                            <a:lumMod val="90000"/>
                          </a:schemeClr>
                        </a:gs>
                        <a:gs pos="100000">
                          <a:schemeClr val="accent1">
                            <a:lumMod val="60000"/>
                            <a:lumOff val="40000"/>
                          </a:schemeClr>
                        </a:gs>
                      </a:gsLst>
                      <a:lin ang="16200000" scaled="1"/>
                      <a:tileRect/>
                    </a:gradFill>
                    <a:ln>
                      <a:noFill/>
                    </a:ln>
                  </p:spPr>
                  <p:style>
                    <a:lnRef idx="0">
                      <a:scrgbClr r="0" g="0" b="0"/>
                    </a:lnRef>
                    <a:fillRef idx="0">
                      <a:scrgbClr r="0" g="0" b="0"/>
                    </a:fillRef>
                    <a:effectRef idx="0">
                      <a:scrgbClr r="0" g="0" b="0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66" name="Isosceles Triangle 565">
                      <a:extLst>
                        <a:ext uri="{FF2B5EF4-FFF2-40B4-BE49-F238E27FC236}">
                          <a16:creationId xmlns:a16="http://schemas.microsoft.com/office/drawing/2014/main" id="{C9FBA89B-6E8A-40A7-A33F-C5791A5570B1}"/>
                        </a:ext>
                      </a:extLst>
                    </p:cNvPr>
                    <p:cNvSpPr/>
                    <p:nvPr/>
                  </p:nvSpPr>
                  <p:spPr>
                    <a:xfrm rot="21580426" flipV="1">
                      <a:off x="10532134" y="4987082"/>
                      <a:ext cx="75667" cy="145186"/>
                    </a:xfrm>
                    <a:prstGeom prst="triangl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dk1">
                        <a:shade val="50000"/>
                      </a:schemeClr>
                    </a:lnRef>
                    <a:fillRef idx="1">
                      <a:schemeClr val="dk1"/>
                    </a:fillRef>
                    <a:effectRef idx="0">
                      <a:schemeClr val="dk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/>
                    </a:p>
                  </p:txBody>
                </p:sp>
              </p:grpSp>
              <p:grpSp>
                <p:nvGrpSpPr>
                  <p:cNvPr id="560" name="Group 559">
                    <a:extLst>
                      <a:ext uri="{FF2B5EF4-FFF2-40B4-BE49-F238E27FC236}">
                        <a16:creationId xmlns:a16="http://schemas.microsoft.com/office/drawing/2014/main" id="{B67D1FE3-6CC2-4BD8-BE11-9CA1514D776A}"/>
                      </a:ext>
                    </a:extLst>
                  </p:cNvPr>
                  <p:cNvGrpSpPr/>
                  <p:nvPr/>
                </p:nvGrpSpPr>
                <p:grpSpPr>
                  <a:xfrm rot="10584345" flipV="1">
                    <a:off x="8884011" y="2481731"/>
                    <a:ext cx="360403" cy="399183"/>
                    <a:chOff x="1561874" y="128097"/>
                    <a:chExt cx="465375" cy="520866"/>
                  </a:xfrm>
                </p:grpSpPr>
                <p:sp>
                  <p:nvSpPr>
                    <p:cNvPr id="561" name="Freeform: Shape 560">
                      <a:extLst>
                        <a:ext uri="{FF2B5EF4-FFF2-40B4-BE49-F238E27FC236}">
                          <a16:creationId xmlns:a16="http://schemas.microsoft.com/office/drawing/2014/main" id="{10A52C86-49B5-476F-BB1E-FA9AD7D6B586}"/>
                        </a:ext>
                      </a:extLst>
                    </p:cNvPr>
                    <p:cNvSpPr/>
                    <p:nvPr/>
                  </p:nvSpPr>
                  <p:spPr>
                    <a:xfrm rot="21478607">
                      <a:off x="1686620" y="128097"/>
                      <a:ext cx="340629" cy="520866"/>
                    </a:xfrm>
                    <a:custGeom>
                      <a:avLst/>
                      <a:gdLst>
                        <a:gd name="connsiteX0" fmla="*/ 508514 w 508514"/>
                        <a:gd name="connsiteY0" fmla="*/ 0 h 600551"/>
                        <a:gd name="connsiteX1" fmla="*/ 508514 w 508514"/>
                        <a:gd name="connsiteY1" fmla="*/ 536987 h 600551"/>
                        <a:gd name="connsiteX2" fmla="*/ 254257 w 508514"/>
                        <a:gd name="connsiteY2" fmla="*/ 600551 h 600551"/>
                        <a:gd name="connsiteX3" fmla="*/ 0 w 508514"/>
                        <a:gd name="connsiteY3" fmla="*/ 536987 h 600551"/>
                        <a:gd name="connsiteX4" fmla="*/ 1 w 508514"/>
                        <a:gd name="connsiteY4" fmla="*/ 8776 h 600551"/>
                        <a:gd name="connsiteX5" fmla="*/ 50317 w 508514"/>
                        <a:gd name="connsiteY5" fmla="*/ 38261 h 600551"/>
                        <a:gd name="connsiteX6" fmla="*/ 230469 w 508514"/>
                        <a:gd name="connsiteY6" fmla="*/ 81078 h 600551"/>
                        <a:gd name="connsiteX7" fmla="*/ 493880 w 508514"/>
                        <a:gd name="connsiteY7" fmla="*/ 11160 h 600551"/>
                        <a:gd name="connsiteX8" fmla="*/ 508514 w 508514"/>
                        <a:gd name="connsiteY8" fmla="*/ 0 h 600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08514" h="600551">
                          <a:moveTo>
                            <a:pt x="508514" y="0"/>
                          </a:moveTo>
                          <a:lnTo>
                            <a:pt x="508514" y="536987"/>
                          </a:lnTo>
                          <a:cubicBezTo>
                            <a:pt x="508514" y="572092"/>
                            <a:pt x="394679" y="600552"/>
                            <a:pt x="254257" y="600551"/>
                          </a:cubicBezTo>
                          <a:cubicBezTo>
                            <a:pt x="113835" y="600552"/>
                            <a:pt x="0" y="572092"/>
                            <a:pt x="0" y="536987"/>
                          </a:cubicBezTo>
                          <a:lnTo>
                            <a:pt x="1" y="8776"/>
                          </a:lnTo>
                          <a:lnTo>
                            <a:pt x="50317" y="38261"/>
                          </a:lnTo>
                          <a:cubicBezTo>
                            <a:pt x="105256" y="63675"/>
                            <a:pt x="166110" y="78805"/>
                            <a:pt x="230469" y="81078"/>
                          </a:cubicBezTo>
                          <a:cubicBezTo>
                            <a:pt x="327007" y="84489"/>
                            <a:pt x="417721" y="58487"/>
                            <a:pt x="493880" y="11160"/>
                          </a:cubicBezTo>
                          <a:lnTo>
                            <a:pt x="508514" y="0"/>
                          </a:lnTo>
                          <a:close/>
                        </a:path>
                      </a:pathLst>
                    </a:custGeom>
                    <a:solidFill>
                      <a:srgbClr val="29C7C7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wrap="square" rtlCol="0" anchor="ctr">
                      <a:noAutofit/>
                    </a:bodyPr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 dirty="0"/>
                    </a:p>
                  </p:txBody>
                </p:sp>
                <p:sp>
                  <p:nvSpPr>
                    <p:cNvPr id="562" name="Cylinder 561">
                      <a:extLst>
                        <a:ext uri="{FF2B5EF4-FFF2-40B4-BE49-F238E27FC236}">
                          <a16:creationId xmlns:a16="http://schemas.microsoft.com/office/drawing/2014/main" id="{2B7194BC-21E6-41D2-A808-A91C96D1E996}"/>
                        </a:ext>
                      </a:extLst>
                    </p:cNvPr>
                    <p:cNvSpPr/>
                    <p:nvPr/>
                  </p:nvSpPr>
                  <p:spPr>
                    <a:xfrm rot="15964330" flipH="1">
                      <a:off x="1565159" y="316597"/>
                      <a:ext cx="164949" cy="171519"/>
                    </a:xfrm>
                    <a:prstGeom prst="can">
                      <a:avLst/>
                    </a:prstGeom>
                    <a:solidFill>
                      <a:srgbClr val="7030A0"/>
                    </a:solidFill>
                    <a:ln>
                      <a:noFill/>
                    </a:ln>
                  </p:spPr>
                  <p:style>
                    <a:lnRef idx="2">
                      <a:schemeClr val="accent6">
                        <a:shade val="50000"/>
                      </a:schemeClr>
                    </a:lnRef>
                    <a:fillRef idx="1">
                      <a:schemeClr val="accent6"/>
                    </a:fillRef>
                    <a:effectRef idx="0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 u="sng">
                        <a:solidFill>
                          <a:srgbClr val="FF0000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53" name="Group 552">
                <a:extLst>
                  <a:ext uri="{FF2B5EF4-FFF2-40B4-BE49-F238E27FC236}">
                    <a16:creationId xmlns:a16="http://schemas.microsoft.com/office/drawing/2014/main" id="{E73426DB-E483-4AB4-9DC1-4247F3EAC79C}"/>
                  </a:ext>
                </a:extLst>
              </p:cNvPr>
              <p:cNvGrpSpPr/>
              <p:nvPr/>
            </p:nvGrpSpPr>
            <p:grpSpPr>
              <a:xfrm rot="10800000" flipV="1">
                <a:off x="10106184" y="744196"/>
                <a:ext cx="425963" cy="764608"/>
                <a:chOff x="5940897" y="994367"/>
                <a:chExt cx="678978" cy="1238435"/>
              </a:xfrm>
            </p:grpSpPr>
            <p:sp>
              <p:nvSpPr>
                <p:cNvPr id="554" name="Rectangle 553">
                  <a:extLst>
                    <a:ext uri="{FF2B5EF4-FFF2-40B4-BE49-F238E27FC236}">
                      <a16:creationId xmlns:a16="http://schemas.microsoft.com/office/drawing/2014/main" id="{5E6D0F41-B6FD-45BB-8B85-105FB35B5125}"/>
                    </a:ext>
                  </a:extLst>
                </p:cNvPr>
                <p:cNvSpPr/>
                <p:nvPr/>
              </p:nvSpPr>
              <p:spPr>
                <a:xfrm>
                  <a:off x="6192907" y="994367"/>
                  <a:ext cx="200025" cy="666345"/>
                </a:xfrm>
                <a:prstGeom prst="rect">
                  <a:avLst/>
                </a:prstGeom>
                <a:solidFill>
                  <a:srgbClr val="00206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  <p:sp>
              <p:nvSpPr>
                <p:cNvPr id="555" name="Rectangle: Rounded Corners 554">
                  <a:extLst>
                    <a:ext uri="{FF2B5EF4-FFF2-40B4-BE49-F238E27FC236}">
                      <a16:creationId xmlns:a16="http://schemas.microsoft.com/office/drawing/2014/main" id="{C5AEF43A-C115-4E2E-A67B-FF19032C41A1}"/>
                    </a:ext>
                  </a:extLst>
                </p:cNvPr>
                <p:cNvSpPr/>
                <p:nvPr/>
              </p:nvSpPr>
              <p:spPr>
                <a:xfrm>
                  <a:off x="5940897" y="1455800"/>
                  <a:ext cx="678978" cy="777002"/>
                </a:xfrm>
                <a:prstGeom prst="roundRect">
                  <a:avLst/>
                </a:prstGeom>
                <a:gradFill flip="none" rotWithShape="1">
                  <a:gsLst>
                    <a:gs pos="33000">
                      <a:schemeClr val="tx1"/>
                    </a:gs>
                    <a:gs pos="46000">
                      <a:schemeClr val="accent1">
                        <a:lumMod val="95000"/>
                        <a:lumOff val="5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 dirty="0"/>
                </a:p>
              </p:txBody>
            </p:sp>
            <p:sp>
              <p:nvSpPr>
                <p:cNvPr id="556" name="Star: 7 Points 555">
                  <a:extLst>
                    <a:ext uri="{FF2B5EF4-FFF2-40B4-BE49-F238E27FC236}">
                      <a16:creationId xmlns:a16="http://schemas.microsoft.com/office/drawing/2014/main" id="{720618F1-ACAE-4517-A09C-EDA4CE2F22C9}"/>
                    </a:ext>
                  </a:extLst>
                </p:cNvPr>
                <p:cNvSpPr/>
                <p:nvPr/>
              </p:nvSpPr>
              <p:spPr>
                <a:xfrm>
                  <a:off x="6158615" y="1679762"/>
                  <a:ext cx="264114" cy="272392"/>
                </a:xfrm>
                <a:prstGeom prst="star7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</p:grp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B23C4A9C-4C02-4E11-B79E-7757275391FD}"/>
              </a:ext>
            </a:extLst>
          </p:cNvPr>
          <p:cNvGrpSpPr/>
          <p:nvPr/>
        </p:nvGrpSpPr>
        <p:grpSpPr>
          <a:xfrm>
            <a:off x="974891" y="934698"/>
            <a:ext cx="4229380" cy="606058"/>
            <a:chOff x="225861" y="1090343"/>
            <a:chExt cx="4229380" cy="606058"/>
          </a:xfrm>
        </p:grpSpPr>
        <p:sp>
          <p:nvSpPr>
            <p:cNvPr id="575" name="Rectangle: Diagonal Corners Snipped 574">
              <a:extLst>
                <a:ext uri="{FF2B5EF4-FFF2-40B4-BE49-F238E27FC236}">
                  <a16:creationId xmlns:a16="http://schemas.microsoft.com/office/drawing/2014/main" id="{4FA4964F-5FEB-4D7F-AE64-B2606F778252}"/>
                </a:ext>
              </a:extLst>
            </p:cNvPr>
            <p:cNvSpPr/>
            <p:nvPr/>
          </p:nvSpPr>
          <p:spPr>
            <a:xfrm>
              <a:off x="861249" y="1090343"/>
              <a:ext cx="2959627" cy="506643"/>
            </a:xfrm>
            <a:prstGeom prst="snip2DiagRect">
              <a:avLst/>
            </a:prstGeom>
            <a:noFill/>
            <a:ln w="19050">
              <a:gradFill>
                <a:gsLst>
                  <a:gs pos="0">
                    <a:srgbClr val="FF00FF"/>
                  </a:gs>
                  <a:gs pos="99000">
                    <a:srgbClr val="00B0F0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0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অঙ্কনের বিবরণঃ</a:t>
              </a:r>
              <a:endParaRPr lang="en-US" sz="40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610" name="Group 609">
              <a:extLst>
                <a:ext uri="{FF2B5EF4-FFF2-40B4-BE49-F238E27FC236}">
                  <a16:creationId xmlns:a16="http://schemas.microsoft.com/office/drawing/2014/main" id="{0B4510ED-A7DB-4191-97EF-7DD30B08B760}"/>
                </a:ext>
              </a:extLst>
            </p:cNvPr>
            <p:cNvGrpSpPr/>
            <p:nvPr/>
          </p:nvGrpSpPr>
          <p:grpSpPr>
            <a:xfrm>
              <a:off x="225861" y="1098959"/>
              <a:ext cx="711200" cy="571500"/>
              <a:chOff x="3453384" y="914400"/>
              <a:chExt cx="6004560" cy="5337048"/>
            </a:xfrm>
          </p:grpSpPr>
          <p:sp>
            <p:nvSpPr>
              <p:cNvPr id="611" name="Arc 610">
                <a:extLst>
                  <a:ext uri="{FF2B5EF4-FFF2-40B4-BE49-F238E27FC236}">
                    <a16:creationId xmlns:a16="http://schemas.microsoft.com/office/drawing/2014/main" id="{6D31FCC2-C7C6-4A79-9880-827DA6BC1CB9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Isosceles Triangle 611">
                <a:extLst>
                  <a:ext uri="{FF2B5EF4-FFF2-40B4-BE49-F238E27FC236}">
                    <a16:creationId xmlns:a16="http://schemas.microsoft.com/office/drawing/2014/main" id="{F006DBE0-D39D-422F-B5B0-E1411CACB5C4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613" name="Straight Connector 612">
                <a:extLst>
                  <a:ext uri="{FF2B5EF4-FFF2-40B4-BE49-F238E27FC236}">
                    <a16:creationId xmlns:a16="http://schemas.microsoft.com/office/drawing/2014/main" id="{DAFC09AF-55ED-4FC2-9D20-57381B0200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4" name="Straight Connector 613">
                <a:extLst>
                  <a:ext uri="{FF2B5EF4-FFF2-40B4-BE49-F238E27FC236}">
                    <a16:creationId xmlns:a16="http://schemas.microsoft.com/office/drawing/2014/main" id="{5ACAA6CC-EADF-4567-9F10-412D532394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5" name="Arc 614">
                <a:extLst>
                  <a:ext uri="{FF2B5EF4-FFF2-40B4-BE49-F238E27FC236}">
                    <a16:creationId xmlns:a16="http://schemas.microsoft.com/office/drawing/2014/main" id="{38FB38A6-9F7C-4038-AA44-12473C3044A5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" name="Arc 615">
                <a:extLst>
                  <a:ext uri="{FF2B5EF4-FFF2-40B4-BE49-F238E27FC236}">
                    <a16:creationId xmlns:a16="http://schemas.microsoft.com/office/drawing/2014/main" id="{D2EED7B7-2085-4B02-975F-76D727EBB4EC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" name="Arc 616">
                <a:extLst>
                  <a:ext uri="{FF2B5EF4-FFF2-40B4-BE49-F238E27FC236}">
                    <a16:creationId xmlns:a16="http://schemas.microsoft.com/office/drawing/2014/main" id="{D7D2FB6B-DD45-4694-B612-B8C588172A46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" name="Arc 617">
                <a:extLst>
                  <a:ext uri="{FF2B5EF4-FFF2-40B4-BE49-F238E27FC236}">
                    <a16:creationId xmlns:a16="http://schemas.microsoft.com/office/drawing/2014/main" id="{D1F708E5-9C02-4703-A8E0-38EFA3083962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" name="Arc 618">
                <a:extLst>
                  <a:ext uri="{FF2B5EF4-FFF2-40B4-BE49-F238E27FC236}">
                    <a16:creationId xmlns:a16="http://schemas.microsoft.com/office/drawing/2014/main" id="{06C3ADE7-B1FE-463B-A4C6-33FED009798F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Arc 619">
                <a:extLst>
                  <a:ext uri="{FF2B5EF4-FFF2-40B4-BE49-F238E27FC236}">
                    <a16:creationId xmlns:a16="http://schemas.microsoft.com/office/drawing/2014/main" id="{6733DF48-05A1-4D5D-82E2-E4C0C2B95B86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Oval 620">
                <a:extLst>
                  <a:ext uri="{FF2B5EF4-FFF2-40B4-BE49-F238E27FC236}">
                    <a16:creationId xmlns:a16="http://schemas.microsoft.com/office/drawing/2014/main" id="{30FDDA56-D79D-437C-8396-EAAB023F2475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Arc 621">
                <a:extLst>
                  <a:ext uri="{FF2B5EF4-FFF2-40B4-BE49-F238E27FC236}">
                    <a16:creationId xmlns:a16="http://schemas.microsoft.com/office/drawing/2014/main" id="{5C87834D-2C0B-44E5-AFDA-A88C581725C1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" name="Arc 622">
                <a:extLst>
                  <a:ext uri="{FF2B5EF4-FFF2-40B4-BE49-F238E27FC236}">
                    <a16:creationId xmlns:a16="http://schemas.microsoft.com/office/drawing/2014/main" id="{C1B0421E-14A5-4946-AE81-BECC3E8473D5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24" name="Straight Connector 623">
                <a:extLst>
                  <a:ext uri="{FF2B5EF4-FFF2-40B4-BE49-F238E27FC236}">
                    <a16:creationId xmlns:a16="http://schemas.microsoft.com/office/drawing/2014/main" id="{BDF105CC-CF6F-4284-945C-4FED96D6A8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5" name="Group 624">
              <a:extLst>
                <a:ext uri="{FF2B5EF4-FFF2-40B4-BE49-F238E27FC236}">
                  <a16:creationId xmlns:a16="http://schemas.microsoft.com/office/drawing/2014/main" id="{DB33FDE2-A2BE-47AD-B633-BF0B04398655}"/>
                </a:ext>
              </a:extLst>
            </p:cNvPr>
            <p:cNvGrpSpPr/>
            <p:nvPr/>
          </p:nvGrpSpPr>
          <p:grpSpPr>
            <a:xfrm>
              <a:off x="3744041" y="1124901"/>
              <a:ext cx="711200" cy="571500"/>
              <a:chOff x="3453384" y="914400"/>
              <a:chExt cx="6004560" cy="5337048"/>
            </a:xfrm>
          </p:grpSpPr>
          <p:sp>
            <p:nvSpPr>
              <p:cNvPr id="626" name="Arc 625">
                <a:extLst>
                  <a:ext uri="{FF2B5EF4-FFF2-40B4-BE49-F238E27FC236}">
                    <a16:creationId xmlns:a16="http://schemas.microsoft.com/office/drawing/2014/main" id="{36B34EE8-5EC4-4BDE-B4CF-73CE335FB6D9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" name="Isosceles Triangle 626">
                <a:extLst>
                  <a:ext uri="{FF2B5EF4-FFF2-40B4-BE49-F238E27FC236}">
                    <a16:creationId xmlns:a16="http://schemas.microsoft.com/office/drawing/2014/main" id="{EBC8F471-AF54-4696-B400-456D5D34CE5B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628" name="Straight Connector 627">
                <a:extLst>
                  <a:ext uri="{FF2B5EF4-FFF2-40B4-BE49-F238E27FC236}">
                    <a16:creationId xmlns:a16="http://schemas.microsoft.com/office/drawing/2014/main" id="{40BBF545-10C2-4BBE-B9C4-40AF110F11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9" name="Straight Connector 628">
                <a:extLst>
                  <a:ext uri="{FF2B5EF4-FFF2-40B4-BE49-F238E27FC236}">
                    <a16:creationId xmlns:a16="http://schemas.microsoft.com/office/drawing/2014/main" id="{E6B98528-E476-4763-B21C-CC5CA96E5E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0" name="Arc 629">
                <a:extLst>
                  <a:ext uri="{FF2B5EF4-FFF2-40B4-BE49-F238E27FC236}">
                    <a16:creationId xmlns:a16="http://schemas.microsoft.com/office/drawing/2014/main" id="{D532E140-E515-425B-9595-F471DCACF159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" name="Arc 630">
                <a:extLst>
                  <a:ext uri="{FF2B5EF4-FFF2-40B4-BE49-F238E27FC236}">
                    <a16:creationId xmlns:a16="http://schemas.microsoft.com/office/drawing/2014/main" id="{D15391EF-3D7F-4420-B35B-4C800F537A5A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" name="Arc 631">
                <a:extLst>
                  <a:ext uri="{FF2B5EF4-FFF2-40B4-BE49-F238E27FC236}">
                    <a16:creationId xmlns:a16="http://schemas.microsoft.com/office/drawing/2014/main" id="{EBA91F35-DFED-4E9A-B51F-92AB4FAA6237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" name="Arc 632">
                <a:extLst>
                  <a:ext uri="{FF2B5EF4-FFF2-40B4-BE49-F238E27FC236}">
                    <a16:creationId xmlns:a16="http://schemas.microsoft.com/office/drawing/2014/main" id="{5A1F568B-3866-4C3A-912F-87416307EBBF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4" name="Arc 633">
                <a:extLst>
                  <a:ext uri="{FF2B5EF4-FFF2-40B4-BE49-F238E27FC236}">
                    <a16:creationId xmlns:a16="http://schemas.microsoft.com/office/drawing/2014/main" id="{A3E76999-61B4-4D31-BE3F-F8FCE23622A9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5" name="Arc 634">
                <a:extLst>
                  <a:ext uri="{FF2B5EF4-FFF2-40B4-BE49-F238E27FC236}">
                    <a16:creationId xmlns:a16="http://schemas.microsoft.com/office/drawing/2014/main" id="{AD1F6520-72B6-4936-8683-95DDA9762F9B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49A565C9-D0D6-4F4B-993A-A045B2411EC2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7" name="Arc 636">
                <a:extLst>
                  <a:ext uri="{FF2B5EF4-FFF2-40B4-BE49-F238E27FC236}">
                    <a16:creationId xmlns:a16="http://schemas.microsoft.com/office/drawing/2014/main" id="{F27C942C-8D38-4ED8-B02A-6D56A88DA163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8" name="Arc 637">
                <a:extLst>
                  <a:ext uri="{FF2B5EF4-FFF2-40B4-BE49-F238E27FC236}">
                    <a16:creationId xmlns:a16="http://schemas.microsoft.com/office/drawing/2014/main" id="{B1557D3B-02F3-41C6-B2FC-F191ECAD87E9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39" name="Straight Connector 638">
                <a:extLst>
                  <a:ext uri="{FF2B5EF4-FFF2-40B4-BE49-F238E27FC236}">
                    <a16:creationId xmlns:a16="http://schemas.microsoft.com/office/drawing/2014/main" id="{B5D27C10-9442-4723-AE2E-BB383EB12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43" name="TextBox 642">
            <a:extLst>
              <a:ext uri="{FF2B5EF4-FFF2-40B4-BE49-F238E27FC236}">
                <a16:creationId xmlns:a16="http://schemas.microsoft.com/office/drawing/2014/main" id="{F87FB41D-A094-40A4-8AC4-1A3DBCE327D0}"/>
              </a:ext>
            </a:extLst>
          </p:cNvPr>
          <p:cNvSpPr txBox="1"/>
          <p:nvPr/>
        </p:nvSpPr>
        <p:spPr>
          <a:xfrm>
            <a:off x="8116112" y="372893"/>
            <a:ext cx="622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NikoshBAN" panose="02000000000000000000" pitchFamily="2" charset="0"/>
                <a:cs typeface="NikoshBAN" panose="02000000000000000000" pitchFamily="2" charset="0"/>
              </a:rPr>
              <a:t>A</a:t>
            </a:r>
          </a:p>
        </p:txBody>
      </p:sp>
      <p:sp>
        <p:nvSpPr>
          <p:cNvPr id="644" name="TextBox 643">
            <a:extLst>
              <a:ext uri="{FF2B5EF4-FFF2-40B4-BE49-F238E27FC236}">
                <a16:creationId xmlns:a16="http://schemas.microsoft.com/office/drawing/2014/main" id="{45DC90D7-27FA-4981-9F55-FAA02141F7BF}"/>
              </a:ext>
            </a:extLst>
          </p:cNvPr>
          <p:cNvSpPr txBox="1"/>
          <p:nvPr/>
        </p:nvSpPr>
        <p:spPr>
          <a:xfrm>
            <a:off x="6682904" y="4348263"/>
            <a:ext cx="622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NikoshBAN" panose="02000000000000000000" pitchFamily="2" charset="0"/>
                <a:cs typeface="NikoshBAN" panose="02000000000000000000" pitchFamily="2" charset="0"/>
              </a:rPr>
              <a:t>B</a:t>
            </a:r>
          </a:p>
        </p:txBody>
      </p:sp>
      <p:sp>
        <p:nvSpPr>
          <p:cNvPr id="645" name="TextBox 644">
            <a:extLst>
              <a:ext uri="{FF2B5EF4-FFF2-40B4-BE49-F238E27FC236}">
                <a16:creationId xmlns:a16="http://schemas.microsoft.com/office/drawing/2014/main" id="{517C0097-6EFF-48C1-83D5-6B5893D54710}"/>
              </a:ext>
            </a:extLst>
          </p:cNvPr>
          <p:cNvSpPr txBox="1"/>
          <p:nvPr/>
        </p:nvSpPr>
        <p:spPr>
          <a:xfrm>
            <a:off x="11339210" y="4413114"/>
            <a:ext cx="622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NikoshBAN" panose="02000000000000000000" pitchFamily="2" charset="0"/>
                <a:cs typeface="NikoshBAN" panose="02000000000000000000" pitchFamily="2" charset="0"/>
              </a:rPr>
              <a:t>C</a:t>
            </a:r>
          </a:p>
        </p:txBody>
      </p:sp>
      <p:sp>
        <p:nvSpPr>
          <p:cNvPr id="654" name="TextBox 653">
            <a:extLst>
              <a:ext uri="{FF2B5EF4-FFF2-40B4-BE49-F238E27FC236}">
                <a16:creationId xmlns:a16="http://schemas.microsoft.com/office/drawing/2014/main" id="{2508E3C2-00BB-4825-83D3-C5F85C78693E}"/>
              </a:ext>
            </a:extLst>
          </p:cNvPr>
          <p:cNvSpPr txBox="1"/>
          <p:nvPr/>
        </p:nvSpPr>
        <p:spPr>
          <a:xfrm>
            <a:off x="8634921" y="4490938"/>
            <a:ext cx="622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NikoshBAN" panose="02000000000000000000" pitchFamily="2" charset="0"/>
                <a:cs typeface="NikoshBAN" panose="02000000000000000000" pitchFamily="2" charset="0"/>
              </a:rPr>
              <a:t>D</a:t>
            </a:r>
          </a:p>
        </p:txBody>
      </p:sp>
      <p:sp>
        <p:nvSpPr>
          <p:cNvPr id="655" name="TextBox 654">
            <a:extLst>
              <a:ext uri="{FF2B5EF4-FFF2-40B4-BE49-F238E27FC236}">
                <a16:creationId xmlns:a16="http://schemas.microsoft.com/office/drawing/2014/main" id="{7F3E7057-FA15-40B8-9C1A-921113C56083}"/>
              </a:ext>
            </a:extLst>
          </p:cNvPr>
          <p:cNvSpPr txBox="1"/>
          <p:nvPr/>
        </p:nvSpPr>
        <p:spPr>
          <a:xfrm>
            <a:off x="8651133" y="2889977"/>
            <a:ext cx="622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NikoshBAN" panose="02000000000000000000" pitchFamily="2" charset="0"/>
                <a:cs typeface="NikoshBAN" panose="02000000000000000000" pitchFamily="2" charset="0"/>
              </a:rPr>
              <a:t>O</a:t>
            </a:r>
          </a:p>
        </p:txBody>
      </p:sp>
      <p:sp>
        <p:nvSpPr>
          <p:cNvPr id="656" name="TextBox 655">
            <a:extLst>
              <a:ext uri="{FF2B5EF4-FFF2-40B4-BE49-F238E27FC236}">
                <a16:creationId xmlns:a16="http://schemas.microsoft.com/office/drawing/2014/main" id="{A96ECF95-8582-4C4D-935F-67AD21068AE9}"/>
              </a:ext>
            </a:extLst>
          </p:cNvPr>
          <p:cNvSpPr txBox="1"/>
          <p:nvPr/>
        </p:nvSpPr>
        <p:spPr>
          <a:xfrm>
            <a:off x="8200419" y="2718985"/>
            <a:ext cx="622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NikoshBAN" panose="02000000000000000000" pitchFamily="2" charset="0"/>
                <a:cs typeface="NikoshBAN" panose="02000000000000000000" pitchFamily="2" charset="0"/>
              </a:rPr>
              <a:t>M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BC77A09E-873D-4C4E-8CB5-0E39F496072A}"/>
              </a:ext>
            </a:extLst>
          </p:cNvPr>
          <p:cNvSpPr txBox="1"/>
          <p:nvPr/>
        </p:nvSpPr>
        <p:spPr>
          <a:xfrm>
            <a:off x="8975392" y="2678814"/>
            <a:ext cx="622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NikoshBAN" panose="02000000000000000000" pitchFamily="2" charset="0"/>
                <a:cs typeface="NikoshBAN" panose="02000000000000000000" pitchFamily="2" charset="0"/>
              </a:rPr>
              <a:t>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8" name="TextBox 657">
                <a:extLst>
                  <a:ext uri="{FF2B5EF4-FFF2-40B4-BE49-F238E27FC236}">
                    <a16:creationId xmlns:a16="http://schemas.microsoft.com/office/drawing/2014/main" id="{BE5E7606-0E48-40C6-9FEA-8F7B89EFE759}"/>
                  </a:ext>
                </a:extLst>
              </p:cNvPr>
              <p:cNvSpPr txBox="1"/>
              <p:nvPr/>
            </p:nvSpPr>
            <p:spPr>
              <a:xfrm>
                <a:off x="498000" y="1480076"/>
                <a:ext cx="5837493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0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</a:t>
                </a:r>
                <a14:m>
                  <m:oMath xmlns:m="http://schemas.openxmlformats.org/officeDocument/2006/math">
                    <m:r>
                      <a:rPr lang="en-US" sz="2800" b="0" i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 </m:t>
                    </m:r>
                    <m:r>
                      <a:rPr lang="en-US" sz="280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∠</m:t>
                    </m:r>
                  </m:oMath>
                </a14:m>
                <a:r>
                  <a:rPr lang="en-US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ABC </a:t>
                </a:r>
                <a:r>
                  <a:rPr lang="bn-IN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এর সমদ্বিখন্ডক </a:t>
                </a:r>
                <a:r>
                  <a:rPr lang="en-US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BL </a:t>
                </a:r>
                <a:r>
                  <a:rPr lang="bn-IN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রেখাংশ আঁকি।</a:t>
                </a:r>
                <a:endParaRPr lang="en-US" sz="28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endParaRPr>
              </a:p>
            </p:txBody>
          </p:sp>
        </mc:Choice>
        <mc:Fallback xmlns="">
          <p:sp>
            <p:nvSpPr>
              <p:cNvPr id="658" name="TextBox 657">
                <a:extLst>
                  <a:ext uri="{FF2B5EF4-FFF2-40B4-BE49-F238E27FC236}">
                    <a16:creationId xmlns:a16="http://schemas.microsoft.com/office/drawing/2014/main" id="{BE5E7606-0E48-40C6-9FEA-8F7B89EFE75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000" y="1480076"/>
                <a:ext cx="5837493" cy="707886"/>
              </a:xfrm>
              <a:prstGeom prst="rect">
                <a:avLst/>
              </a:prstGeom>
              <a:blipFill>
                <a:blip r:embed="rId3"/>
                <a:stretch>
                  <a:fillRect l="-3762" t="-15517" b="-3620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59" name="TextBox 658">
                <a:extLst>
                  <a:ext uri="{FF2B5EF4-FFF2-40B4-BE49-F238E27FC236}">
                    <a16:creationId xmlns:a16="http://schemas.microsoft.com/office/drawing/2014/main" id="{611CA2C9-7A42-47CD-A85A-257883E128FE}"/>
                  </a:ext>
                </a:extLst>
              </p:cNvPr>
              <p:cNvSpPr txBox="1"/>
              <p:nvPr/>
            </p:nvSpPr>
            <p:spPr>
              <a:xfrm>
                <a:off x="531854" y="2248299"/>
                <a:ext cx="5868955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0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</a:t>
                </a:r>
                <a:r>
                  <a:rPr lang="en-US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 </a:t>
                </a:r>
                <a14:m>
                  <m:oMath xmlns:m="http://schemas.openxmlformats.org/officeDocument/2006/math">
                    <m:r>
                      <a:rPr lang="en-US" sz="2800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∠</m:t>
                    </m:r>
                  </m:oMath>
                </a14:m>
                <a:r>
                  <a:rPr lang="en-US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ACB </a:t>
                </a:r>
                <a:r>
                  <a:rPr lang="bn-IN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এর সমদ্বিখন্ডক </a:t>
                </a:r>
                <a:r>
                  <a:rPr lang="en-US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CM </a:t>
                </a:r>
                <a:r>
                  <a:rPr lang="bn-IN" sz="2800" dirty="0">
                    <a:solidFill>
                      <a:srgbClr val="7030A0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রেখাংশ আঁকি।</a:t>
                </a:r>
                <a:endParaRPr lang="en-US" sz="28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endParaRPr>
              </a:p>
            </p:txBody>
          </p:sp>
        </mc:Choice>
        <mc:Fallback xmlns="">
          <p:sp>
            <p:nvSpPr>
              <p:cNvPr id="659" name="TextBox 658">
                <a:extLst>
                  <a:ext uri="{FF2B5EF4-FFF2-40B4-BE49-F238E27FC236}">
                    <a16:creationId xmlns:a16="http://schemas.microsoft.com/office/drawing/2014/main" id="{611CA2C9-7A42-47CD-A85A-257883E128F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854" y="2248299"/>
                <a:ext cx="5868955" cy="707886"/>
              </a:xfrm>
              <a:prstGeom prst="rect">
                <a:avLst/>
              </a:prstGeom>
              <a:blipFill>
                <a:blip r:embed="rId4"/>
                <a:stretch>
                  <a:fillRect l="-3634" t="-15517" r="-1350" b="-3620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0" name="TextBox 659">
                <a:extLst>
                  <a:ext uri="{FF2B5EF4-FFF2-40B4-BE49-F238E27FC236}">
                    <a16:creationId xmlns:a16="http://schemas.microsoft.com/office/drawing/2014/main" id="{78A6A284-052C-438C-BFC0-8E5FF053A71E}"/>
                  </a:ext>
                </a:extLst>
              </p:cNvPr>
              <p:cNvSpPr txBox="1"/>
              <p:nvPr/>
            </p:nvSpPr>
            <p:spPr>
              <a:xfrm>
                <a:off x="497243" y="1565902"/>
                <a:ext cx="5868955" cy="11387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000" dirty="0">
                    <a:solidFill>
                      <a:schemeClr val="tx1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</a:t>
                </a:r>
                <a14:m>
                  <m:oMath xmlns:m="http://schemas.openxmlformats.org/officeDocument/2006/math">
                    <m:r>
                      <a:rPr lang="en-US" sz="28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∠</m:t>
                    </m:r>
                    <m:r>
                      <m:rPr>
                        <m:nor/>
                      </m:rPr>
                      <a:rPr lang="en-US" sz="2800" dirty="0">
                        <a:solidFill>
                          <a:schemeClr val="tx1"/>
                        </a:solidFill>
                        <a:latin typeface="NikoshBAN" panose="02000000000000000000" pitchFamily="2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ABC</m:t>
                    </m:r>
                    <m:r>
                      <a:rPr lang="en-US" sz="28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 </m:t>
                    </m:r>
                    <m:r>
                      <a:rPr lang="bn-IN" sz="28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ও</m:t>
                    </m:r>
                    <m:r>
                      <a:rPr lang="bn-IN" sz="28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 </m:t>
                    </m:r>
                    <m:r>
                      <a:rPr lang="en-US" sz="28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NikoshBAN" panose="02000000000000000000" pitchFamily="2" charset="0"/>
                        <a:sym typeface="Wingdings" panose="05000000000000000000" pitchFamily="2" charset="2"/>
                      </a:rPr>
                      <m:t>∠</m:t>
                    </m:r>
                  </m:oMath>
                </a14:m>
                <a:r>
                  <a:rPr lang="en-US" sz="2800" dirty="0">
                    <a:solidFill>
                      <a:schemeClr val="tx1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ACB </a:t>
                </a:r>
                <a:r>
                  <a:rPr lang="bn-IN" sz="2800" dirty="0">
                    <a:solidFill>
                      <a:schemeClr val="tx1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এর সমদ্বিখন্ডক যথাক্রমে   </a:t>
                </a:r>
                <a:r>
                  <a:rPr lang="en-US" sz="2800" dirty="0">
                    <a:solidFill>
                      <a:schemeClr val="tx1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BL </a:t>
                </a:r>
                <a:r>
                  <a:rPr lang="bn-IN" sz="2800" dirty="0">
                    <a:solidFill>
                      <a:schemeClr val="tx1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ও </a:t>
                </a:r>
                <a:r>
                  <a:rPr lang="en-US" sz="2800" dirty="0">
                    <a:solidFill>
                      <a:schemeClr val="tx1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CM </a:t>
                </a:r>
                <a:r>
                  <a:rPr lang="bn-IN" sz="2800" dirty="0">
                    <a:solidFill>
                      <a:schemeClr val="tx1"/>
                    </a:solidFill>
                    <a:latin typeface="NikoshBAN" panose="02000000000000000000" pitchFamily="2" charset="0"/>
                    <a:cs typeface="NikoshBAN" panose="02000000000000000000" pitchFamily="2" charset="0"/>
                    <a:sym typeface="Wingdings" panose="05000000000000000000" pitchFamily="2" charset="2"/>
                  </a:rPr>
                  <a:t>রেখাংশ আঁকি।</a:t>
                </a:r>
                <a:endParaRPr lang="en-US" sz="2800" dirty="0">
                  <a:solidFill>
                    <a:schemeClr val="tx1"/>
                  </a:solidFill>
                  <a:latin typeface="NikoshBAN" panose="02000000000000000000" pitchFamily="2" charset="0"/>
                  <a:cs typeface="NikoshBAN" panose="02000000000000000000" pitchFamily="2" charset="0"/>
                </a:endParaRPr>
              </a:p>
            </p:txBody>
          </p:sp>
        </mc:Choice>
        <mc:Fallback xmlns="">
          <p:sp>
            <p:nvSpPr>
              <p:cNvPr id="660" name="TextBox 659">
                <a:extLst>
                  <a:ext uri="{FF2B5EF4-FFF2-40B4-BE49-F238E27FC236}">
                    <a16:creationId xmlns:a16="http://schemas.microsoft.com/office/drawing/2014/main" id="{78A6A284-052C-438C-BFC0-8E5FF053A71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243" y="1565902"/>
                <a:ext cx="5868955" cy="1138773"/>
              </a:xfrm>
              <a:prstGeom prst="rect">
                <a:avLst/>
              </a:prstGeom>
              <a:blipFill>
                <a:blip r:embed="rId5"/>
                <a:stretch>
                  <a:fillRect l="-3742" t="-9626" r="-4366" b="-144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1" name="TextBox 660">
            <a:extLst>
              <a:ext uri="{FF2B5EF4-FFF2-40B4-BE49-F238E27FC236}">
                <a16:creationId xmlns:a16="http://schemas.microsoft.com/office/drawing/2014/main" id="{40524945-9F1A-4D81-BE91-1DD87A026C86}"/>
              </a:ext>
            </a:extLst>
          </p:cNvPr>
          <p:cNvSpPr txBox="1"/>
          <p:nvPr/>
        </p:nvSpPr>
        <p:spPr>
          <a:xfrm>
            <a:off x="630583" y="5280029"/>
            <a:ext cx="58689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</a:t>
            </a:r>
            <a:r>
              <a:rPr lang="bn-IN" sz="28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 তাহলে, এই বৃত্তটিই নির্ণেয় অন্তঃবৃত্ত।</a:t>
            </a:r>
            <a:endParaRPr lang="en-US" sz="2800" dirty="0">
              <a:solidFill>
                <a:schemeClr val="tx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62" name="TextBox 661">
            <a:extLst>
              <a:ext uri="{FF2B5EF4-FFF2-40B4-BE49-F238E27FC236}">
                <a16:creationId xmlns:a16="http://schemas.microsoft.com/office/drawing/2014/main" id="{3B2FCE79-9592-4EAE-9AAA-594FAD012A1E}"/>
              </a:ext>
            </a:extLst>
          </p:cNvPr>
          <p:cNvSpPr txBox="1"/>
          <p:nvPr/>
        </p:nvSpPr>
        <p:spPr>
          <a:xfrm>
            <a:off x="510211" y="2571102"/>
            <a:ext cx="58689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</a:t>
            </a:r>
            <a:r>
              <a:rPr lang="bn-IN" sz="28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মনেকরি,  তারা </a:t>
            </a:r>
            <a:r>
              <a:rPr lang="en-US" sz="28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O </a:t>
            </a:r>
            <a:r>
              <a:rPr lang="bn-IN" sz="28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বিন্দুতে ছেদ করে।</a:t>
            </a:r>
            <a:endParaRPr lang="en-US" sz="2800" dirty="0">
              <a:solidFill>
                <a:schemeClr val="tx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63" name="TextBox 662">
            <a:extLst>
              <a:ext uri="{FF2B5EF4-FFF2-40B4-BE49-F238E27FC236}">
                <a16:creationId xmlns:a16="http://schemas.microsoft.com/office/drawing/2014/main" id="{2B86D1D2-3164-4BD1-AFF5-C311BC4BC077}"/>
              </a:ext>
            </a:extLst>
          </p:cNvPr>
          <p:cNvSpPr txBox="1"/>
          <p:nvPr/>
        </p:nvSpPr>
        <p:spPr>
          <a:xfrm>
            <a:off x="510211" y="3203396"/>
            <a:ext cx="5868955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</a:t>
            </a:r>
            <a:r>
              <a:rPr lang="en-US" sz="28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 </a:t>
            </a:r>
            <a:r>
              <a:rPr lang="bn-IN" sz="28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এর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O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থেকে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BC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এর ওপর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OD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লম্ব আঁকি। এবং মনেকরি, তা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BC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কে </a:t>
            </a:r>
            <a:r>
              <a:rPr lang="en-US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D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বিন্দুতে ছেদ করে।</a:t>
            </a:r>
            <a:endParaRPr lang="en-US" sz="2800" dirty="0">
              <a:solidFill>
                <a:schemeClr val="tx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664" name="TextBox 663">
            <a:extLst>
              <a:ext uri="{FF2B5EF4-FFF2-40B4-BE49-F238E27FC236}">
                <a16:creationId xmlns:a16="http://schemas.microsoft.com/office/drawing/2014/main" id="{EA87FE70-87DD-472F-9690-CB29880CAA2D}"/>
              </a:ext>
            </a:extLst>
          </p:cNvPr>
          <p:cNvSpPr txBox="1"/>
          <p:nvPr/>
        </p:nvSpPr>
        <p:spPr>
          <a:xfrm>
            <a:off x="581875" y="4231743"/>
            <a:ext cx="5868955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</a:t>
            </a:r>
            <a:r>
              <a:rPr lang="en-US" sz="28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O </a:t>
            </a:r>
            <a:r>
              <a:rPr lang="bn-IN" sz="28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কে কেন্দ্র করে  </a:t>
            </a:r>
            <a:r>
              <a:rPr lang="en-US" sz="2800" dirty="0">
                <a:solidFill>
                  <a:schemeClr val="tx1"/>
                </a:solidFill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OD </a:t>
            </a:r>
            <a:r>
              <a:rPr lang="bn-IN" sz="2800" dirty="0">
                <a:latin typeface="NikoshBAN" panose="02000000000000000000" pitchFamily="2" charset="0"/>
                <a:cs typeface="NikoshBAN" panose="02000000000000000000" pitchFamily="2" charset="0"/>
                <a:sym typeface="Wingdings" panose="05000000000000000000" pitchFamily="2" charset="2"/>
              </a:rPr>
              <a:t>এর সমান ব্যাসার্ধ নিয়ে একটি বৃত্তচাপ আঁকি।</a:t>
            </a:r>
            <a:endParaRPr lang="en-US" sz="2800" dirty="0">
              <a:solidFill>
                <a:schemeClr val="tx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2784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2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1500000">
                                      <p:cBhvr>
                                        <p:cTn id="30" dur="10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1500000">
                                      <p:cBhvr>
                                        <p:cTn id="44" dur="10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44444E-6 L 0.18203 -0.22778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02" y="-1138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100"/>
                            </p:stCondLst>
                            <p:childTnLst>
                              <p:par>
                                <p:cTn id="7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4800000">
                                      <p:cBhvr>
                                        <p:cTn id="92" dur="20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5" dur="2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110" dur="100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10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124" dur="10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10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1" dur="500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500"/>
                            </p:stCondLst>
                            <p:childTnLst>
                              <p:par>
                                <p:cTn id="14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0.00324 L -0.23789 -0.21134 " pathEditMode="relative" rAng="0" ptsTypes="AA">
                                      <p:cBhvr>
                                        <p:cTn id="148" dur="10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01" y="-10741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22" presetClass="entr" presetSubtype="4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100"/>
                            </p:stCondLst>
                            <p:childTnLst>
                              <p:par>
                                <p:cTn id="15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4" dur="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8" dur="5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5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2" dur="500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500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9" dur="500"/>
                                        <p:tgtEl>
                                          <p:spTgt spid="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500"/>
                            </p:stCondLst>
                            <p:childTnLst>
                              <p:par>
                                <p:cTn id="18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3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00000">
                                      <p:cBhvr>
                                        <p:cTn id="197" dur="19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211" dur="1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1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225" dur="10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8" dur="10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2" dur="500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3" dur="500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500"/>
                            </p:stCondLst>
                            <p:childTnLst>
                              <p:par>
                                <p:cTn id="24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5" dur="5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2.22222E-6 L -0.0026 0.18264 " pathEditMode="relative" rAng="0" ptsTypes="AA">
                                      <p:cBhvr>
                                        <p:cTn id="249" dur="1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" y="9120"/>
                                    </p:animMotion>
                                  </p:childTnLst>
                                </p:cTn>
                              </p:par>
                              <p:par>
                                <p:cTn id="250" presetID="2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2" dur="1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1100"/>
                            </p:stCondLst>
                            <p:childTnLst>
                              <p:par>
                                <p:cTn id="2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4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5" dur="1000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>
                      <p:stCondLst>
                        <p:cond delay="indefinite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2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3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7" dur="18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0" dur="2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4" dur="500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" dur="500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500"/>
                            </p:stCondLst>
                            <p:childTnLst>
                              <p:par>
                                <p:cTn id="30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0" dur="50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73" grpId="0" animBg="1"/>
      <p:bldP spid="274" grpId="0" animBg="1"/>
      <p:bldP spid="275" grpId="0" animBg="1"/>
      <p:bldP spid="276" grpId="0" animBg="1"/>
      <p:bldP spid="332" grpId="0" animBg="1"/>
      <p:bldP spid="333" grpId="0" animBg="1"/>
      <p:bldP spid="389" grpId="0" animBg="1"/>
      <p:bldP spid="440" grpId="0" animBg="1"/>
      <p:bldP spid="441" grpId="0" animBg="1"/>
      <p:bldP spid="654" grpId="0"/>
      <p:bldP spid="655" grpId="0"/>
      <p:bldP spid="656" grpId="0"/>
      <p:bldP spid="657" grpId="0"/>
      <p:bldP spid="658" grpId="0"/>
      <p:bldP spid="658" grpId="1"/>
      <p:bldP spid="659" grpId="0"/>
      <p:bldP spid="659" grpId="1"/>
      <p:bldP spid="660" grpId="0"/>
      <p:bldP spid="661" grpId="0"/>
      <p:bldP spid="662" grpId="0"/>
      <p:bldP spid="663" grpId="0"/>
      <p:bldP spid="66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59BAD77-9703-41C1-9652-5E452A571292}"/>
              </a:ext>
            </a:extLst>
          </p:cNvPr>
          <p:cNvSpPr txBox="1"/>
          <p:nvPr/>
        </p:nvSpPr>
        <p:spPr>
          <a:xfrm>
            <a:off x="2512423" y="1440297"/>
            <a:ext cx="948944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tabLst>
                <a:tab pos="457200" algn="l"/>
              </a:tabLst>
            </a:pP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যে কোন ত্রিভুজের বাহুগুলো স্পর্শ করে ভিতরে অঙ্কিত বৃত্তকে বলে? </a:t>
            </a:r>
          </a:p>
          <a:p>
            <a:pPr>
              <a:tabLst>
                <a:tab pos="457200" algn="l"/>
              </a:tabLst>
            </a:pPr>
            <a:r>
              <a:rPr lang="bn-IN" sz="3600" dirty="0">
                <a:solidFill>
                  <a:srgbClr val="7030A0"/>
                </a:solidFill>
                <a:latin typeface="NikoshBAN" pitchFamily="2" charset="0"/>
                <a:cs typeface="NikoshBAN" pitchFamily="2" charset="0"/>
              </a:rPr>
              <a:t>     </a:t>
            </a:r>
            <a:r>
              <a:rPr lang="bn-IN" sz="3600" dirty="0">
                <a:solidFill>
                  <a:srgbClr val="FF00FF"/>
                </a:solidFill>
                <a:latin typeface="NikoshBAN" pitchFamily="2" charset="0"/>
                <a:cs typeface="NikoshBAN" pitchFamily="2" charset="0"/>
              </a:rPr>
              <a:t>(সঠিক উত্তরটি জানতে ক্লিক করুণ।)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2C02C0F-FD80-46B0-A6BA-D7BBAD480A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990" y="1402282"/>
            <a:ext cx="1183210" cy="59923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505E2BF4-4650-4DD4-9584-91EE0AC294DC}"/>
              </a:ext>
            </a:extLst>
          </p:cNvPr>
          <p:cNvSpPr txBox="1"/>
          <p:nvPr/>
        </p:nvSpPr>
        <p:spPr>
          <a:xfrm>
            <a:off x="2570480" y="3020113"/>
            <a:ext cx="3373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ক) অন্তঃবৃত্ত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9559FB4-6233-42EC-B1A0-2C68CF94E355}"/>
              </a:ext>
            </a:extLst>
          </p:cNvPr>
          <p:cNvSpPr txBox="1"/>
          <p:nvPr/>
        </p:nvSpPr>
        <p:spPr>
          <a:xfrm>
            <a:off x="2570480" y="3865049"/>
            <a:ext cx="3007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খ) অধিবৃত্ত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93CFDB4-1E99-4B14-910C-35AE8CFFD46B}"/>
              </a:ext>
            </a:extLst>
          </p:cNvPr>
          <p:cNvSpPr txBox="1"/>
          <p:nvPr/>
        </p:nvSpPr>
        <p:spPr>
          <a:xfrm>
            <a:off x="2560320" y="4682405"/>
            <a:ext cx="29159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গ) পরিবৃত্ত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2F02F4-F823-444A-9342-4B915E114D47}"/>
              </a:ext>
            </a:extLst>
          </p:cNvPr>
          <p:cNvSpPr txBox="1"/>
          <p:nvPr/>
        </p:nvSpPr>
        <p:spPr>
          <a:xfrm>
            <a:off x="2560320" y="5535534"/>
            <a:ext cx="319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bn-IN" sz="3600" dirty="0">
                <a:latin typeface="NikoshBAN" panose="02000000000000000000" pitchFamily="2" charset="0"/>
                <a:cs typeface="NikoshBAN" panose="02000000000000000000" pitchFamily="2" charset="0"/>
              </a:rPr>
              <a:t>ঘ) বহিঃবৃত্ত</a:t>
            </a:r>
            <a:endParaRPr lang="en-US" sz="3600" dirty="0"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3FDBE2D-6B07-4C49-9EF9-6E1A3F79B6E0}"/>
              </a:ext>
            </a:extLst>
          </p:cNvPr>
          <p:cNvSpPr txBox="1"/>
          <p:nvPr/>
        </p:nvSpPr>
        <p:spPr>
          <a:xfrm>
            <a:off x="6221304" y="4746689"/>
            <a:ext cx="2842028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D877AA3-8FFB-4040-A3F8-AB84203B7C2E}"/>
              </a:ext>
            </a:extLst>
          </p:cNvPr>
          <p:cNvSpPr txBox="1"/>
          <p:nvPr/>
        </p:nvSpPr>
        <p:spPr>
          <a:xfrm>
            <a:off x="6228150" y="3904651"/>
            <a:ext cx="2853434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DC02C65-072D-4BB8-94B8-43C35416C078}"/>
              </a:ext>
            </a:extLst>
          </p:cNvPr>
          <p:cNvSpPr txBox="1"/>
          <p:nvPr/>
        </p:nvSpPr>
        <p:spPr>
          <a:xfrm>
            <a:off x="6206794" y="3124607"/>
            <a:ext cx="2857379" cy="646331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সঠিক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2093103-CD4F-443D-8823-824AF4BB90C6}"/>
              </a:ext>
            </a:extLst>
          </p:cNvPr>
          <p:cNvSpPr txBox="1"/>
          <p:nvPr/>
        </p:nvSpPr>
        <p:spPr>
          <a:xfrm>
            <a:off x="6226383" y="5599606"/>
            <a:ext cx="2835064" cy="646331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bn-IN" sz="3600" b="1" dirty="0">
                <a:solidFill>
                  <a:schemeClr val="bg1"/>
                </a:solidFill>
                <a:latin typeface="NikoshBAN" panose="02000000000000000000" pitchFamily="2" charset="0"/>
                <a:cs typeface="NikoshBAN" panose="02000000000000000000" pitchFamily="2" charset="0"/>
              </a:rPr>
              <a:t>দুঃখিত ভুল উত্তর</a:t>
            </a:r>
            <a:endParaRPr lang="en-US" sz="3600" b="1" dirty="0">
              <a:solidFill>
                <a:schemeClr val="bg1"/>
              </a:solidFill>
              <a:latin typeface="NikoshBAN" panose="02000000000000000000" pitchFamily="2" charset="0"/>
              <a:cs typeface="NikoshBAN" panose="02000000000000000000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DAD42EF-A605-46FD-AEC1-30E175B48044}"/>
              </a:ext>
            </a:extLst>
          </p:cNvPr>
          <p:cNvGrpSpPr/>
          <p:nvPr/>
        </p:nvGrpSpPr>
        <p:grpSpPr>
          <a:xfrm>
            <a:off x="4544141" y="599791"/>
            <a:ext cx="3559175" cy="648935"/>
            <a:chOff x="4544141" y="599791"/>
            <a:chExt cx="3559175" cy="648935"/>
          </a:xfrm>
        </p:grpSpPr>
        <p:sp>
          <p:nvSpPr>
            <p:cNvPr id="20" name="Rectangle: Diagonal Corners Snipped 19">
              <a:extLst>
                <a:ext uri="{FF2B5EF4-FFF2-40B4-BE49-F238E27FC236}">
                  <a16:creationId xmlns:a16="http://schemas.microsoft.com/office/drawing/2014/main" id="{1D40E1BC-6D26-4E17-AA8C-F48FB663EEF3}"/>
                </a:ext>
              </a:extLst>
            </p:cNvPr>
            <p:cNvSpPr/>
            <p:nvPr/>
          </p:nvSpPr>
          <p:spPr>
            <a:xfrm>
              <a:off x="5187819" y="599791"/>
              <a:ext cx="2281467" cy="588696"/>
            </a:xfrm>
            <a:prstGeom prst="snip2DiagRect">
              <a:avLst/>
            </a:prstGeom>
            <a:noFill/>
            <a:ln w="19050">
              <a:gradFill>
                <a:gsLst>
                  <a:gs pos="0">
                    <a:srgbClr val="FF00FF"/>
                  </a:gs>
                  <a:gs pos="100000">
                    <a:srgbClr val="6660D4"/>
                  </a:gs>
                </a:gsLst>
                <a:lin ang="5400000" scaled="1"/>
              </a:gra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bn-IN" sz="4400" dirty="0">
                  <a:solidFill>
                    <a:srgbClr val="7030A0"/>
                  </a:solidFill>
                  <a:latin typeface="NikoshBAN" panose="02000000000000000000" pitchFamily="2" charset="0"/>
                  <a:cs typeface="NikoshBAN" panose="02000000000000000000" pitchFamily="2" charset="0"/>
                </a:rPr>
                <a:t>মূল্যায়নঃ</a:t>
              </a:r>
              <a:endParaRPr lang="en-US" sz="4400" dirty="0">
                <a:solidFill>
                  <a:srgbClr val="7030A0"/>
                </a:solidFill>
                <a:latin typeface="NikoshBAN" panose="02000000000000000000" pitchFamily="2" charset="0"/>
                <a:cs typeface="NikoshBAN" panose="02000000000000000000" pitchFamily="2" charset="0"/>
              </a:endParaRPr>
            </a:p>
          </p:txBody>
        </p: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76AED15B-47B5-4CE0-98F4-AAC2957AEF5F}"/>
                </a:ext>
              </a:extLst>
            </p:cNvPr>
            <p:cNvGrpSpPr/>
            <p:nvPr/>
          </p:nvGrpSpPr>
          <p:grpSpPr>
            <a:xfrm>
              <a:off x="4544141" y="639126"/>
              <a:ext cx="711200" cy="571500"/>
              <a:chOff x="3453384" y="914400"/>
              <a:chExt cx="6004560" cy="5337048"/>
            </a:xfrm>
          </p:grpSpPr>
          <p:sp>
            <p:nvSpPr>
              <p:cNvPr id="77" name="Arc 76">
                <a:extLst>
                  <a:ext uri="{FF2B5EF4-FFF2-40B4-BE49-F238E27FC236}">
                    <a16:creationId xmlns:a16="http://schemas.microsoft.com/office/drawing/2014/main" id="{127B9A51-4E6F-487C-979C-E5F80073C1DF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Isosceles Triangle 77">
                <a:extLst>
                  <a:ext uri="{FF2B5EF4-FFF2-40B4-BE49-F238E27FC236}">
                    <a16:creationId xmlns:a16="http://schemas.microsoft.com/office/drawing/2014/main" id="{687F2B61-D5CB-4733-ACA6-7D9B393FC5DF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6D940A18-1EF8-4E18-953B-310DF7615A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EBD4CE70-2B67-4053-8663-9E36118391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Arc 80">
                <a:extLst>
                  <a:ext uri="{FF2B5EF4-FFF2-40B4-BE49-F238E27FC236}">
                    <a16:creationId xmlns:a16="http://schemas.microsoft.com/office/drawing/2014/main" id="{D3DBBE26-10DE-434B-9B72-3021A32B0C81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Arc 81">
                <a:extLst>
                  <a:ext uri="{FF2B5EF4-FFF2-40B4-BE49-F238E27FC236}">
                    <a16:creationId xmlns:a16="http://schemas.microsoft.com/office/drawing/2014/main" id="{EBB826F0-4938-4D82-B945-A565EEE9D664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Arc 82">
                <a:extLst>
                  <a:ext uri="{FF2B5EF4-FFF2-40B4-BE49-F238E27FC236}">
                    <a16:creationId xmlns:a16="http://schemas.microsoft.com/office/drawing/2014/main" id="{55C42A44-92CF-4937-A2C1-A11109A97CDE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Arc 83">
                <a:extLst>
                  <a:ext uri="{FF2B5EF4-FFF2-40B4-BE49-F238E27FC236}">
                    <a16:creationId xmlns:a16="http://schemas.microsoft.com/office/drawing/2014/main" id="{47B70B77-6FFB-4D89-AB43-61D71426C858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Arc 84">
                <a:extLst>
                  <a:ext uri="{FF2B5EF4-FFF2-40B4-BE49-F238E27FC236}">
                    <a16:creationId xmlns:a16="http://schemas.microsoft.com/office/drawing/2014/main" id="{BED30317-19BE-4438-8625-264364C957DF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Arc 85">
                <a:extLst>
                  <a:ext uri="{FF2B5EF4-FFF2-40B4-BE49-F238E27FC236}">
                    <a16:creationId xmlns:a16="http://schemas.microsoft.com/office/drawing/2014/main" id="{0BC4252A-3CC4-41B5-901F-A821BBBD5BD3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E66650F9-6B09-4B3F-88AE-DE8987E4C7D2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Arc 87">
                <a:extLst>
                  <a:ext uri="{FF2B5EF4-FFF2-40B4-BE49-F238E27FC236}">
                    <a16:creationId xmlns:a16="http://schemas.microsoft.com/office/drawing/2014/main" id="{19D51096-AA6F-4318-9ACA-BE2B16C190E3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Arc 88">
                <a:extLst>
                  <a:ext uri="{FF2B5EF4-FFF2-40B4-BE49-F238E27FC236}">
                    <a16:creationId xmlns:a16="http://schemas.microsoft.com/office/drawing/2014/main" id="{96A6F99C-B8FB-45AD-8A35-3597276193A5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08D43D49-568B-4360-A722-B2272E61324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A9860C64-69F1-4243-B4FE-C476AAFA0439}"/>
                </a:ext>
              </a:extLst>
            </p:cNvPr>
            <p:cNvGrpSpPr/>
            <p:nvPr/>
          </p:nvGrpSpPr>
          <p:grpSpPr>
            <a:xfrm>
              <a:off x="7392116" y="677226"/>
              <a:ext cx="711200" cy="571500"/>
              <a:chOff x="3453384" y="914400"/>
              <a:chExt cx="6004560" cy="5337048"/>
            </a:xfrm>
          </p:grpSpPr>
          <p:sp>
            <p:nvSpPr>
              <p:cNvPr id="92" name="Arc 91">
                <a:extLst>
                  <a:ext uri="{FF2B5EF4-FFF2-40B4-BE49-F238E27FC236}">
                    <a16:creationId xmlns:a16="http://schemas.microsoft.com/office/drawing/2014/main" id="{DB6C4D48-DD70-4541-80C9-96EC89A03815}"/>
                  </a:ext>
                </a:extLst>
              </p:cNvPr>
              <p:cNvSpPr/>
              <p:nvPr/>
            </p:nvSpPr>
            <p:spPr>
              <a:xfrm>
                <a:off x="4486922" y="1828800"/>
                <a:ext cx="3200400" cy="3200400"/>
              </a:xfrm>
              <a:prstGeom prst="arc">
                <a:avLst>
                  <a:gd name="adj1" fmla="val 2490051"/>
                  <a:gd name="adj2" fmla="val 823349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Isosceles Triangle 92">
                <a:extLst>
                  <a:ext uri="{FF2B5EF4-FFF2-40B4-BE49-F238E27FC236}">
                    <a16:creationId xmlns:a16="http://schemas.microsoft.com/office/drawing/2014/main" id="{979FA4DB-CDF8-4497-ADE1-F1E855D85A69}"/>
                  </a:ext>
                </a:extLst>
              </p:cNvPr>
              <p:cNvSpPr/>
              <p:nvPr/>
            </p:nvSpPr>
            <p:spPr>
              <a:xfrm>
                <a:off x="4295273" y="914400"/>
                <a:ext cx="4307306" cy="3741822"/>
              </a:xfrm>
              <a:prstGeom prst="triangle">
                <a:avLst>
                  <a:gd name="adj" fmla="val 32883"/>
                </a:avLst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>
                    <a:solidFill>
                      <a:schemeClr val="tx1"/>
                    </a:solidFill>
                  </a:ln>
                </a:endParaRPr>
              </a:p>
            </p:txBody>
          </p:sp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E20E76E9-CAE7-483E-B52B-ED4A1D3FF5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89600" y="3213100"/>
                <a:ext cx="2904960" cy="1435100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8CFDA17B-F9CC-4CB9-8F6B-961696BC7AC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307306" y="3098800"/>
                <a:ext cx="2226844" cy="1545391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" name="Arc 95">
                <a:extLst>
                  <a:ext uri="{FF2B5EF4-FFF2-40B4-BE49-F238E27FC236}">
                    <a16:creationId xmlns:a16="http://schemas.microsoft.com/office/drawing/2014/main" id="{C7552ADF-DEB5-4149-BF32-69A54D99AD9D}"/>
                  </a:ext>
                </a:extLst>
              </p:cNvPr>
              <p:cNvSpPr/>
              <p:nvPr/>
            </p:nvSpPr>
            <p:spPr>
              <a:xfrm>
                <a:off x="3453384" y="3799332"/>
                <a:ext cx="1691640" cy="1691640"/>
              </a:xfrm>
              <a:prstGeom prst="arc">
                <a:avLst>
                  <a:gd name="adj1" fmla="val 16771610"/>
                  <a:gd name="adj2" fmla="val 751613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Arc 96">
                <a:extLst>
                  <a:ext uri="{FF2B5EF4-FFF2-40B4-BE49-F238E27FC236}">
                    <a16:creationId xmlns:a16="http://schemas.microsoft.com/office/drawing/2014/main" id="{71DCEF5D-E749-4B91-AD14-77179CBBEE27}"/>
                  </a:ext>
                </a:extLst>
              </p:cNvPr>
              <p:cNvSpPr/>
              <p:nvPr/>
            </p:nvSpPr>
            <p:spPr>
              <a:xfrm>
                <a:off x="7766304" y="3796284"/>
                <a:ext cx="1691640" cy="1691640"/>
              </a:xfrm>
              <a:prstGeom prst="arc">
                <a:avLst>
                  <a:gd name="adj1" fmla="val 9532980"/>
                  <a:gd name="adj2" fmla="val 1448728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Arc 97">
                <a:extLst>
                  <a:ext uri="{FF2B5EF4-FFF2-40B4-BE49-F238E27FC236}">
                    <a16:creationId xmlns:a16="http://schemas.microsoft.com/office/drawing/2014/main" id="{52A4E9A6-7FCC-41A9-A233-B541B7DD3CDC}"/>
                  </a:ext>
                </a:extLst>
              </p:cNvPr>
              <p:cNvSpPr/>
              <p:nvPr/>
            </p:nvSpPr>
            <p:spPr>
              <a:xfrm>
                <a:off x="4310634" y="3799713"/>
                <a:ext cx="1691640" cy="1691640"/>
              </a:xfrm>
              <a:prstGeom prst="arc">
                <a:avLst>
                  <a:gd name="adj1" fmla="val 16523359"/>
                  <a:gd name="adj2" fmla="val 18200728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Arc 98">
                <a:extLst>
                  <a:ext uri="{FF2B5EF4-FFF2-40B4-BE49-F238E27FC236}">
                    <a16:creationId xmlns:a16="http://schemas.microsoft.com/office/drawing/2014/main" id="{5324E0E2-B22E-4DD0-83F0-13B43087557F}"/>
                  </a:ext>
                </a:extLst>
              </p:cNvPr>
              <p:cNvSpPr/>
              <p:nvPr/>
            </p:nvSpPr>
            <p:spPr>
              <a:xfrm>
                <a:off x="3758565" y="2970657"/>
                <a:ext cx="1691640" cy="1691640"/>
              </a:xfrm>
              <a:prstGeom prst="arc">
                <a:avLst>
                  <a:gd name="adj1" fmla="val 21038680"/>
                  <a:gd name="adj2" fmla="val 1165601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Arc 99">
                <a:extLst>
                  <a:ext uri="{FF2B5EF4-FFF2-40B4-BE49-F238E27FC236}">
                    <a16:creationId xmlns:a16="http://schemas.microsoft.com/office/drawing/2014/main" id="{D3063EC6-6076-4E13-9D5F-29DF1F77FA66}"/>
                  </a:ext>
                </a:extLst>
              </p:cNvPr>
              <p:cNvSpPr/>
              <p:nvPr/>
            </p:nvSpPr>
            <p:spPr>
              <a:xfrm>
                <a:off x="7251192" y="3136392"/>
                <a:ext cx="1691640" cy="1691640"/>
              </a:xfrm>
              <a:prstGeom prst="arc">
                <a:avLst>
                  <a:gd name="adj1" fmla="val 9743461"/>
                  <a:gd name="adj2" fmla="val 11556264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Arc 100">
                <a:extLst>
                  <a:ext uri="{FF2B5EF4-FFF2-40B4-BE49-F238E27FC236}">
                    <a16:creationId xmlns:a16="http://schemas.microsoft.com/office/drawing/2014/main" id="{CB594335-5747-4E07-94FC-C71B91B00F21}"/>
                  </a:ext>
                </a:extLst>
              </p:cNvPr>
              <p:cNvSpPr/>
              <p:nvPr/>
            </p:nvSpPr>
            <p:spPr>
              <a:xfrm>
                <a:off x="6918960" y="3810000"/>
                <a:ext cx="1691640" cy="1691640"/>
              </a:xfrm>
              <a:prstGeom prst="arc">
                <a:avLst>
                  <a:gd name="adj1" fmla="val 12935498"/>
                  <a:gd name="adj2" fmla="val 14749912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9875C18-87D1-4165-B542-764622A86223}"/>
                  </a:ext>
                </a:extLst>
              </p:cNvPr>
              <p:cNvSpPr/>
              <p:nvPr/>
            </p:nvSpPr>
            <p:spPr>
              <a:xfrm rot="10800000">
                <a:off x="4871539" y="2210246"/>
                <a:ext cx="2432304" cy="2432304"/>
              </a:xfrm>
              <a:prstGeom prst="ellipse">
                <a:avLst/>
              </a:prstGeom>
              <a:noFill/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Arc 102">
                <a:extLst>
                  <a:ext uri="{FF2B5EF4-FFF2-40B4-BE49-F238E27FC236}">
                    <a16:creationId xmlns:a16="http://schemas.microsoft.com/office/drawing/2014/main" id="{AE42D870-1DA3-4502-A330-5D71674E9291}"/>
                  </a:ext>
                </a:extLst>
              </p:cNvPr>
              <p:cNvSpPr/>
              <p:nvPr/>
            </p:nvSpPr>
            <p:spPr>
              <a:xfrm>
                <a:off x="3468890" y="3051048"/>
                <a:ext cx="3200400" cy="3200400"/>
              </a:xfrm>
              <a:prstGeom prst="arc">
                <a:avLst>
                  <a:gd name="adj1" fmla="val 2151536"/>
                  <a:gd name="adj2" fmla="val 3440200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Arc 103">
                <a:extLst>
                  <a:ext uri="{FF2B5EF4-FFF2-40B4-BE49-F238E27FC236}">
                    <a16:creationId xmlns:a16="http://schemas.microsoft.com/office/drawing/2014/main" id="{085A02A0-11D1-420C-A3DB-36D93BD06433}"/>
                  </a:ext>
                </a:extLst>
              </p:cNvPr>
              <p:cNvSpPr/>
              <p:nvPr/>
            </p:nvSpPr>
            <p:spPr>
              <a:xfrm>
                <a:off x="5514098" y="3048000"/>
                <a:ext cx="3200400" cy="3200400"/>
              </a:xfrm>
              <a:prstGeom prst="arc">
                <a:avLst>
                  <a:gd name="adj1" fmla="val 7195688"/>
                  <a:gd name="adj2" fmla="val 8536827"/>
                </a:avLst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5" name="Straight Connector 104">
                <a:extLst>
                  <a:ext uri="{FF2B5EF4-FFF2-40B4-BE49-F238E27FC236}">
                    <a16:creationId xmlns:a16="http://schemas.microsoft.com/office/drawing/2014/main" id="{C817E246-D638-4A74-A9A0-18B83BA0B5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5230" y="3401568"/>
                <a:ext cx="0" cy="1252728"/>
              </a:xfrm>
              <a:prstGeom prst="line">
                <a:avLst/>
              </a:prstGeom>
              <a:ln w="12700">
                <a:gradFill>
                  <a:gsLst>
                    <a:gs pos="0">
                      <a:srgbClr val="FF00FF"/>
                    </a:gs>
                    <a:gs pos="98000">
                      <a:srgbClr val="00B0F0"/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27C19397-EA72-4558-9D36-0C9CAF3493AF}"/>
              </a:ext>
            </a:extLst>
          </p:cNvPr>
          <p:cNvGrpSpPr/>
          <p:nvPr/>
        </p:nvGrpSpPr>
        <p:grpSpPr>
          <a:xfrm>
            <a:off x="-40108" y="18383"/>
            <a:ext cx="380822" cy="341382"/>
            <a:chOff x="3453384" y="914400"/>
            <a:chExt cx="6004560" cy="5337048"/>
          </a:xfrm>
        </p:grpSpPr>
        <p:sp>
          <p:nvSpPr>
            <p:cNvPr id="53" name="Arc 52">
              <a:extLst>
                <a:ext uri="{FF2B5EF4-FFF2-40B4-BE49-F238E27FC236}">
                  <a16:creationId xmlns:a16="http://schemas.microsoft.com/office/drawing/2014/main" id="{748D26B7-E9F1-4C0A-8E8E-11125D1A28E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A90A33ED-143D-4641-90F8-7E4074646E2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  <a:solidFill>
                  <a:srgbClr val="FF0000"/>
                </a:solidFill>
              </a:endParaRPr>
            </a:p>
          </p:txBody>
        </p: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64AB2745-BFEF-4106-9CB8-A8FD905DA2B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41BB37B5-724F-48E2-97D2-0058F912C0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Arc 56">
              <a:extLst>
                <a:ext uri="{FF2B5EF4-FFF2-40B4-BE49-F238E27FC236}">
                  <a16:creationId xmlns:a16="http://schemas.microsoft.com/office/drawing/2014/main" id="{C8FD014D-64CB-4C25-8085-5910DD037F7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8" name="Arc 57">
              <a:extLst>
                <a:ext uri="{FF2B5EF4-FFF2-40B4-BE49-F238E27FC236}">
                  <a16:creationId xmlns:a16="http://schemas.microsoft.com/office/drawing/2014/main" id="{DCC09DC7-3E15-4E6D-B59C-42CBF1A66F3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2A27BC47-9209-46EC-8CA0-0AF019D5622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0" name="Arc 59">
              <a:extLst>
                <a:ext uri="{FF2B5EF4-FFF2-40B4-BE49-F238E27FC236}">
                  <a16:creationId xmlns:a16="http://schemas.microsoft.com/office/drawing/2014/main" id="{5B19C8F6-74B2-4755-9BC1-CDD0B098327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" name="Arc 60">
              <a:extLst>
                <a:ext uri="{FF2B5EF4-FFF2-40B4-BE49-F238E27FC236}">
                  <a16:creationId xmlns:a16="http://schemas.microsoft.com/office/drawing/2014/main" id="{6A6DA84D-4C31-42B1-9F9A-837FE72D45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2" name="Arc 61">
              <a:extLst>
                <a:ext uri="{FF2B5EF4-FFF2-40B4-BE49-F238E27FC236}">
                  <a16:creationId xmlns:a16="http://schemas.microsoft.com/office/drawing/2014/main" id="{A080005F-432A-467C-ABF8-D6D38033E91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88A25E94-B50A-446C-99F9-7FAF9A54D8D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" name="Arc 63">
              <a:extLst>
                <a:ext uri="{FF2B5EF4-FFF2-40B4-BE49-F238E27FC236}">
                  <a16:creationId xmlns:a16="http://schemas.microsoft.com/office/drawing/2014/main" id="{DA590061-C3CD-4BA9-B360-686EEFFA342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" name="Arc 64">
              <a:extLst>
                <a:ext uri="{FF2B5EF4-FFF2-40B4-BE49-F238E27FC236}">
                  <a16:creationId xmlns:a16="http://schemas.microsoft.com/office/drawing/2014/main" id="{0A6DA062-8AEC-4918-899D-C6094B1E6AE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0000"/>
                </a:solidFill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3E199EA-4E00-4774-8A05-EEAA6324C4F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EC21C5BB-83A3-4410-AB2B-4B405DE60A02}"/>
              </a:ext>
            </a:extLst>
          </p:cNvPr>
          <p:cNvGrpSpPr/>
          <p:nvPr/>
        </p:nvGrpSpPr>
        <p:grpSpPr>
          <a:xfrm>
            <a:off x="331367" y="18383"/>
            <a:ext cx="380822" cy="341382"/>
            <a:chOff x="3453384" y="914400"/>
            <a:chExt cx="6004560" cy="5337048"/>
          </a:xfrm>
        </p:grpSpPr>
        <p:sp>
          <p:nvSpPr>
            <p:cNvPr id="68" name="Arc 67">
              <a:extLst>
                <a:ext uri="{FF2B5EF4-FFF2-40B4-BE49-F238E27FC236}">
                  <a16:creationId xmlns:a16="http://schemas.microsoft.com/office/drawing/2014/main" id="{635D5CFB-5C39-4638-BE1A-560AD35DF3B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Isosceles Triangle 68">
              <a:extLst>
                <a:ext uri="{FF2B5EF4-FFF2-40B4-BE49-F238E27FC236}">
                  <a16:creationId xmlns:a16="http://schemas.microsoft.com/office/drawing/2014/main" id="{0670663D-A8DC-4BCB-AC39-94FEAF8B711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5B4303E-2A20-44A6-9234-CB769C335DC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C371A432-A75A-4EB2-9E29-01B84E5B23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Arc 71">
              <a:extLst>
                <a:ext uri="{FF2B5EF4-FFF2-40B4-BE49-F238E27FC236}">
                  <a16:creationId xmlns:a16="http://schemas.microsoft.com/office/drawing/2014/main" id="{695CA8C1-D4AC-441C-8CE2-9F00E3F1A1F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Arc 72">
              <a:extLst>
                <a:ext uri="{FF2B5EF4-FFF2-40B4-BE49-F238E27FC236}">
                  <a16:creationId xmlns:a16="http://schemas.microsoft.com/office/drawing/2014/main" id="{5EF2662C-3126-4D0C-A501-79D274F2B06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Arc 73">
              <a:extLst>
                <a:ext uri="{FF2B5EF4-FFF2-40B4-BE49-F238E27FC236}">
                  <a16:creationId xmlns:a16="http://schemas.microsoft.com/office/drawing/2014/main" id="{8D29AA13-9B07-4E6A-A0CD-D05110F3FEA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Arc 74">
              <a:extLst>
                <a:ext uri="{FF2B5EF4-FFF2-40B4-BE49-F238E27FC236}">
                  <a16:creationId xmlns:a16="http://schemas.microsoft.com/office/drawing/2014/main" id="{E657B081-4EF5-4468-89A2-D2003CE6FB0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Arc 105">
              <a:extLst>
                <a:ext uri="{FF2B5EF4-FFF2-40B4-BE49-F238E27FC236}">
                  <a16:creationId xmlns:a16="http://schemas.microsoft.com/office/drawing/2014/main" id="{6C4C6D74-6850-41D6-AF3A-15AE142F30D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Arc 106">
              <a:extLst>
                <a:ext uri="{FF2B5EF4-FFF2-40B4-BE49-F238E27FC236}">
                  <a16:creationId xmlns:a16="http://schemas.microsoft.com/office/drawing/2014/main" id="{9CBE0821-7331-4DAF-8315-91D56FE3C74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28C18E4-46EA-41B6-A893-628CC7C5AE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Arc 108">
              <a:extLst>
                <a:ext uri="{FF2B5EF4-FFF2-40B4-BE49-F238E27FC236}">
                  <a16:creationId xmlns:a16="http://schemas.microsoft.com/office/drawing/2014/main" id="{A9279125-BC40-4033-A893-706CBA634B9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Arc 109">
              <a:extLst>
                <a:ext uri="{FF2B5EF4-FFF2-40B4-BE49-F238E27FC236}">
                  <a16:creationId xmlns:a16="http://schemas.microsoft.com/office/drawing/2014/main" id="{BFEED515-739E-4669-A635-D8D2E852B16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F98BB827-C0AB-41D8-9F7D-4FC50D42F93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00925522-36EF-4D9E-92B2-E8FF4EF065DA}"/>
              </a:ext>
            </a:extLst>
          </p:cNvPr>
          <p:cNvGrpSpPr/>
          <p:nvPr/>
        </p:nvGrpSpPr>
        <p:grpSpPr>
          <a:xfrm>
            <a:off x="702842" y="18383"/>
            <a:ext cx="380822" cy="341382"/>
            <a:chOff x="3453384" y="914400"/>
            <a:chExt cx="6004560" cy="5337048"/>
          </a:xfrm>
        </p:grpSpPr>
        <p:sp>
          <p:nvSpPr>
            <p:cNvPr id="113" name="Arc 112">
              <a:extLst>
                <a:ext uri="{FF2B5EF4-FFF2-40B4-BE49-F238E27FC236}">
                  <a16:creationId xmlns:a16="http://schemas.microsoft.com/office/drawing/2014/main" id="{C2627FD8-77BB-495E-94B4-40BF356D820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Isosceles Triangle 113">
              <a:extLst>
                <a:ext uri="{FF2B5EF4-FFF2-40B4-BE49-F238E27FC236}">
                  <a16:creationId xmlns:a16="http://schemas.microsoft.com/office/drawing/2014/main" id="{8FDB2318-BCC6-4941-A77D-81DA754231C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5A99DAB7-B3BB-4762-979F-34D7D1E206E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9C3BAEF6-EB89-4D59-8BA9-2F549C72BE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Arc 116">
              <a:extLst>
                <a:ext uri="{FF2B5EF4-FFF2-40B4-BE49-F238E27FC236}">
                  <a16:creationId xmlns:a16="http://schemas.microsoft.com/office/drawing/2014/main" id="{8787EEBF-257E-4D17-BD93-090D0AA2FE6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Arc 117">
              <a:extLst>
                <a:ext uri="{FF2B5EF4-FFF2-40B4-BE49-F238E27FC236}">
                  <a16:creationId xmlns:a16="http://schemas.microsoft.com/office/drawing/2014/main" id="{7AB24BDA-89A1-45A7-8A95-24E77FC5C34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Arc 118">
              <a:extLst>
                <a:ext uri="{FF2B5EF4-FFF2-40B4-BE49-F238E27FC236}">
                  <a16:creationId xmlns:a16="http://schemas.microsoft.com/office/drawing/2014/main" id="{D1F7B95A-44E8-4ADC-AA73-27A3AA47987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Arc 119">
              <a:extLst>
                <a:ext uri="{FF2B5EF4-FFF2-40B4-BE49-F238E27FC236}">
                  <a16:creationId xmlns:a16="http://schemas.microsoft.com/office/drawing/2014/main" id="{86B1B379-9987-4D63-9E57-436D5904ADB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Arc 120">
              <a:extLst>
                <a:ext uri="{FF2B5EF4-FFF2-40B4-BE49-F238E27FC236}">
                  <a16:creationId xmlns:a16="http://schemas.microsoft.com/office/drawing/2014/main" id="{E7BBB6E3-AB67-49C8-8A18-A61424D7DCA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Arc 121">
              <a:extLst>
                <a:ext uri="{FF2B5EF4-FFF2-40B4-BE49-F238E27FC236}">
                  <a16:creationId xmlns:a16="http://schemas.microsoft.com/office/drawing/2014/main" id="{0F9802F8-E9BD-4374-A18A-9AF5A2DDBFF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C07D945D-0A01-4535-9711-C2ECBA45A66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Arc 123">
              <a:extLst>
                <a:ext uri="{FF2B5EF4-FFF2-40B4-BE49-F238E27FC236}">
                  <a16:creationId xmlns:a16="http://schemas.microsoft.com/office/drawing/2014/main" id="{9E8271CC-68A8-491D-8D95-7EDD3EAD9B4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Arc 124">
              <a:extLst>
                <a:ext uri="{FF2B5EF4-FFF2-40B4-BE49-F238E27FC236}">
                  <a16:creationId xmlns:a16="http://schemas.microsoft.com/office/drawing/2014/main" id="{321B4CB3-9D13-4E06-9867-DC3D5378A21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20B00848-5DD6-4DA7-A08E-62FF618A7CC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3E9F6FBC-B429-486B-9B12-9088E599EB14}"/>
              </a:ext>
            </a:extLst>
          </p:cNvPr>
          <p:cNvGrpSpPr/>
          <p:nvPr/>
        </p:nvGrpSpPr>
        <p:grpSpPr>
          <a:xfrm>
            <a:off x="1074317" y="18383"/>
            <a:ext cx="380822" cy="341382"/>
            <a:chOff x="3453384" y="914400"/>
            <a:chExt cx="6004560" cy="5337048"/>
          </a:xfrm>
        </p:grpSpPr>
        <p:sp>
          <p:nvSpPr>
            <p:cNvPr id="128" name="Arc 127">
              <a:extLst>
                <a:ext uri="{FF2B5EF4-FFF2-40B4-BE49-F238E27FC236}">
                  <a16:creationId xmlns:a16="http://schemas.microsoft.com/office/drawing/2014/main" id="{C61E8C1B-417B-4B1E-A049-D3A71070942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Isosceles Triangle 128">
              <a:extLst>
                <a:ext uri="{FF2B5EF4-FFF2-40B4-BE49-F238E27FC236}">
                  <a16:creationId xmlns:a16="http://schemas.microsoft.com/office/drawing/2014/main" id="{4E3A131B-88DF-40FF-A280-17EF45BD7CD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47D6A287-67AA-4637-8B37-7DD719A2F06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D7EA723-31E4-4953-9421-B44166FFD2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A13C394F-DFD0-4ECE-A389-C159EE3CC69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Arc 132">
              <a:extLst>
                <a:ext uri="{FF2B5EF4-FFF2-40B4-BE49-F238E27FC236}">
                  <a16:creationId xmlns:a16="http://schemas.microsoft.com/office/drawing/2014/main" id="{88100F8D-4A5E-4A7A-BB45-73E58338B5E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DD005063-C3D7-46F7-AAE2-A4B40A5638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Arc 134">
              <a:extLst>
                <a:ext uri="{FF2B5EF4-FFF2-40B4-BE49-F238E27FC236}">
                  <a16:creationId xmlns:a16="http://schemas.microsoft.com/office/drawing/2014/main" id="{EB8B4547-B1CE-42E4-B330-C804D32F761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Arc 135">
              <a:extLst>
                <a:ext uri="{FF2B5EF4-FFF2-40B4-BE49-F238E27FC236}">
                  <a16:creationId xmlns:a16="http://schemas.microsoft.com/office/drawing/2014/main" id="{5D1E73D7-F16D-4C9A-B7FB-D1E716BE29D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Arc 136">
              <a:extLst>
                <a:ext uri="{FF2B5EF4-FFF2-40B4-BE49-F238E27FC236}">
                  <a16:creationId xmlns:a16="http://schemas.microsoft.com/office/drawing/2014/main" id="{D8FBDF12-CEA2-4DD9-9A90-A8DC003CFEF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CCE6DDA9-0248-4820-904D-F9941E34E0A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Arc 138">
              <a:extLst>
                <a:ext uri="{FF2B5EF4-FFF2-40B4-BE49-F238E27FC236}">
                  <a16:creationId xmlns:a16="http://schemas.microsoft.com/office/drawing/2014/main" id="{85CA582C-89A0-4278-B201-1D54DE2EE5A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Arc 139">
              <a:extLst>
                <a:ext uri="{FF2B5EF4-FFF2-40B4-BE49-F238E27FC236}">
                  <a16:creationId xmlns:a16="http://schemas.microsoft.com/office/drawing/2014/main" id="{B1C54087-CCC6-4BAB-BBA2-EC2B84DC8B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459A90E4-FC9B-44CC-BA20-122B292EA6B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8535C729-0085-4F77-A602-CE53BC7F6801}"/>
              </a:ext>
            </a:extLst>
          </p:cNvPr>
          <p:cNvGrpSpPr/>
          <p:nvPr/>
        </p:nvGrpSpPr>
        <p:grpSpPr>
          <a:xfrm>
            <a:off x="1445792" y="18383"/>
            <a:ext cx="380822" cy="341382"/>
            <a:chOff x="3453384" y="914400"/>
            <a:chExt cx="6004560" cy="5337048"/>
          </a:xfrm>
        </p:grpSpPr>
        <p:sp>
          <p:nvSpPr>
            <p:cNvPr id="143" name="Arc 142">
              <a:extLst>
                <a:ext uri="{FF2B5EF4-FFF2-40B4-BE49-F238E27FC236}">
                  <a16:creationId xmlns:a16="http://schemas.microsoft.com/office/drawing/2014/main" id="{1D296882-F603-4363-AC0F-BABDEA537D4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Isosceles Triangle 143">
              <a:extLst>
                <a:ext uri="{FF2B5EF4-FFF2-40B4-BE49-F238E27FC236}">
                  <a16:creationId xmlns:a16="http://schemas.microsoft.com/office/drawing/2014/main" id="{603CCC89-6653-4F83-B2BE-F2034F5E711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87FCC957-C032-4737-A209-E980EEB246D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873157E4-027B-4F32-A0F3-A0BD0CB0B3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Arc 146">
              <a:extLst>
                <a:ext uri="{FF2B5EF4-FFF2-40B4-BE49-F238E27FC236}">
                  <a16:creationId xmlns:a16="http://schemas.microsoft.com/office/drawing/2014/main" id="{55D04849-120C-4BD8-BE5A-6A4C852B8B2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Arc 147">
              <a:extLst>
                <a:ext uri="{FF2B5EF4-FFF2-40B4-BE49-F238E27FC236}">
                  <a16:creationId xmlns:a16="http://schemas.microsoft.com/office/drawing/2014/main" id="{8BE3959B-BEE5-476B-93AD-0837ADEE0DE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Arc 148">
              <a:extLst>
                <a:ext uri="{FF2B5EF4-FFF2-40B4-BE49-F238E27FC236}">
                  <a16:creationId xmlns:a16="http://schemas.microsoft.com/office/drawing/2014/main" id="{6E8DED0D-688A-440A-A090-5EB0653314C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Arc 149">
              <a:extLst>
                <a:ext uri="{FF2B5EF4-FFF2-40B4-BE49-F238E27FC236}">
                  <a16:creationId xmlns:a16="http://schemas.microsoft.com/office/drawing/2014/main" id="{D55D4A27-F09E-43F2-A658-3A81DC53643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Arc 150">
              <a:extLst>
                <a:ext uri="{FF2B5EF4-FFF2-40B4-BE49-F238E27FC236}">
                  <a16:creationId xmlns:a16="http://schemas.microsoft.com/office/drawing/2014/main" id="{5473E3F5-3A35-4253-8822-5FCC750D9D1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Arc 151">
              <a:extLst>
                <a:ext uri="{FF2B5EF4-FFF2-40B4-BE49-F238E27FC236}">
                  <a16:creationId xmlns:a16="http://schemas.microsoft.com/office/drawing/2014/main" id="{B7F2D070-23F0-4005-B6F7-2673FB642D4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1CFAEC5F-4B1B-4F3E-9A3E-08014073A13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Arc 153">
              <a:extLst>
                <a:ext uri="{FF2B5EF4-FFF2-40B4-BE49-F238E27FC236}">
                  <a16:creationId xmlns:a16="http://schemas.microsoft.com/office/drawing/2014/main" id="{85C31C9E-B309-4E7B-8769-57601A216E4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Arc 154">
              <a:extLst>
                <a:ext uri="{FF2B5EF4-FFF2-40B4-BE49-F238E27FC236}">
                  <a16:creationId xmlns:a16="http://schemas.microsoft.com/office/drawing/2014/main" id="{1326D8AB-CA51-4FFA-B700-7D3647DBC6C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5F4A0C6B-8173-4683-AF86-AD3BC3B1343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9D848054-4C55-40D2-9647-55A5D43157E2}"/>
              </a:ext>
            </a:extLst>
          </p:cNvPr>
          <p:cNvGrpSpPr/>
          <p:nvPr/>
        </p:nvGrpSpPr>
        <p:grpSpPr>
          <a:xfrm>
            <a:off x="1817267" y="18383"/>
            <a:ext cx="380822" cy="341382"/>
            <a:chOff x="3453384" y="914400"/>
            <a:chExt cx="6004560" cy="5337048"/>
          </a:xfrm>
        </p:grpSpPr>
        <p:sp>
          <p:nvSpPr>
            <p:cNvPr id="158" name="Arc 157">
              <a:extLst>
                <a:ext uri="{FF2B5EF4-FFF2-40B4-BE49-F238E27FC236}">
                  <a16:creationId xmlns:a16="http://schemas.microsoft.com/office/drawing/2014/main" id="{4D24FDFB-A7EB-4B69-AF68-7E074FFF222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Isosceles Triangle 158">
              <a:extLst>
                <a:ext uri="{FF2B5EF4-FFF2-40B4-BE49-F238E27FC236}">
                  <a16:creationId xmlns:a16="http://schemas.microsoft.com/office/drawing/2014/main" id="{EAEB823E-30AF-48F0-809C-A4E7C924A2E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4BD9C505-D776-4F86-923C-8721525BC3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D897BE6C-1031-4C6F-81CD-CBE922B56E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Arc 161">
              <a:extLst>
                <a:ext uri="{FF2B5EF4-FFF2-40B4-BE49-F238E27FC236}">
                  <a16:creationId xmlns:a16="http://schemas.microsoft.com/office/drawing/2014/main" id="{157CAF49-C967-4633-B0D6-389A9474660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Arc 162">
              <a:extLst>
                <a:ext uri="{FF2B5EF4-FFF2-40B4-BE49-F238E27FC236}">
                  <a16:creationId xmlns:a16="http://schemas.microsoft.com/office/drawing/2014/main" id="{9AE29900-168C-4C66-9FA4-3652E94FA31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Arc 163">
              <a:extLst>
                <a:ext uri="{FF2B5EF4-FFF2-40B4-BE49-F238E27FC236}">
                  <a16:creationId xmlns:a16="http://schemas.microsoft.com/office/drawing/2014/main" id="{A1DAFECF-C819-4778-A6C6-A2EC3E3C39C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Arc 164">
              <a:extLst>
                <a:ext uri="{FF2B5EF4-FFF2-40B4-BE49-F238E27FC236}">
                  <a16:creationId xmlns:a16="http://schemas.microsoft.com/office/drawing/2014/main" id="{82CF3397-5EA6-44D2-B003-17F1710562D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Arc 165">
              <a:extLst>
                <a:ext uri="{FF2B5EF4-FFF2-40B4-BE49-F238E27FC236}">
                  <a16:creationId xmlns:a16="http://schemas.microsoft.com/office/drawing/2014/main" id="{DEE0E675-9C92-4A15-8BA7-B4A8AAFA8AC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Arc 166">
              <a:extLst>
                <a:ext uri="{FF2B5EF4-FFF2-40B4-BE49-F238E27FC236}">
                  <a16:creationId xmlns:a16="http://schemas.microsoft.com/office/drawing/2014/main" id="{F0D80785-77F5-4BFA-BC0F-185635855FD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417D1B17-A3C7-4385-B790-DB7B6AB2F44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Arc 168">
              <a:extLst>
                <a:ext uri="{FF2B5EF4-FFF2-40B4-BE49-F238E27FC236}">
                  <a16:creationId xmlns:a16="http://schemas.microsoft.com/office/drawing/2014/main" id="{00BA6A79-7055-42D4-AE8C-0993231312B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Arc 169">
              <a:extLst>
                <a:ext uri="{FF2B5EF4-FFF2-40B4-BE49-F238E27FC236}">
                  <a16:creationId xmlns:a16="http://schemas.microsoft.com/office/drawing/2014/main" id="{99C8E79B-FAD3-4918-B2A7-778FDFB032E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75CE9AD9-2F11-4D88-8679-0454DF7E831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B0DB5292-8D47-4F9E-9D0F-9F9973B852F0}"/>
              </a:ext>
            </a:extLst>
          </p:cNvPr>
          <p:cNvGrpSpPr/>
          <p:nvPr/>
        </p:nvGrpSpPr>
        <p:grpSpPr>
          <a:xfrm>
            <a:off x="2188742" y="18383"/>
            <a:ext cx="380822" cy="341382"/>
            <a:chOff x="3453384" y="914400"/>
            <a:chExt cx="6004560" cy="5337048"/>
          </a:xfrm>
        </p:grpSpPr>
        <p:sp>
          <p:nvSpPr>
            <p:cNvPr id="173" name="Arc 172">
              <a:extLst>
                <a:ext uri="{FF2B5EF4-FFF2-40B4-BE49-F238E27FC236}">
                  <a16:creationId xmlns:a16="http://schemas.microsoft.com/office/drawing/2014/main" id="{726DB051-A90A-4A5F-9E00-3C950449639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Isosceles Triangle 173">
              <a:extLst>
                <a:ext uri="{FF2B5EF4-FFF2-40B4-BE49-F238E27FC236}">
                  <a16:creationId xmlns:a16="http://schemas.microsoft.com/office/drawing/2014/main" id="{4CCA3793-F07D-4827-AB81-C1F2497D1C9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6FD9AA49-7097-4ED7-AAC1-2E1C94A4D06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D1752212-F343-4FF3-B953-3CF69FF84A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Arc 176">
              <a:extLst>
                <a:ext uri="{FF2B5EF4-FFF2-40B4-BE49-F238E27FC236}">
                  <a16:creationId xmlns:a16="http://schemas.microsoft.com/office/drawing/2014/main" id="{BCCE3948-2CF7-4250-9FA4-E9095C49E20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BCC81B7B-BE81-4934-B1EE-7EBFFC5A49A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72D2C9FF-708B-41F8-8264-D9D566E4D3C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Arc 179">
              <a:extLst>
                <a:ext uri="{FF2B5EF4-FFF2-40B4-BE49-F238E27FC236}">
                  <a16:creationId xmlns:a16="http://schemas.microsoft.com/office/drawing/2014/main" id="{594B7F9F-B9DA-46B9-8917-BF12652F5E5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Arc 180">
              <a:extLst>
                <a:ext uri="{FF2B5EF4-FFF2-40B4-BE49-F238E27FC236}">
                  <a16:creationId xmlns:a16="http://schemas.microsoft.com/office/drawing/2014/main" id="{70ECD880-3CF7-488B-90EA-B1ACF146442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Arc 181">
              <a:extLst>
                <a:ext uri="{FF2B5EF4-FFF2-40B4-BE49-F238E27FC236}">
                  <a16:creationId xmlns:a16="http://schemas.microsoft.com/office/drawing/2014/main" id="{D759A117-C717-4F29-B5D6-AB6526F87ED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CFFA17ED-7B03-4F51-83E7-740F9A120B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Arc 183">
              <a:extLst>
                <a:ext uri="{FF2B5EF4-FFF2-40B4-BE49-F238E27FC236}">
                  <a16:creationId xmlns:a16="http://schemas.microsoft.com/office/drawing/2014/main" id="{794E6C32-0E86-4C72-8A65-8B53C2A068E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Arc 184">
              <a:extLst>
                <a:ext uri="{FF2B5EF4-FFF2-40B4-BE49-F238E27FC236}">
                  <a16:creationId xmlns:a16="http://schemas.microsoft.com/office/drawing/2014/main" id="{0AFD4886-7D7B-49F0-9A2C-CB78DC6D1A9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A874BAA-7DB2-4CD2-BED9-CB29F9E4B17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E8816049-1E55-44D0-98E9-887C934F93A9}"/>
              </a:ext>
            </a:extLst>
          </p:cNvPr>
          <p:cNvGrpSpPr/>
          <p:nvPr/>
        </p:nvGrpSpPr>
        <p:grpSpPr>
          <a:xfrm>
            <a:off x="2560217" y="18383"/>
            <a:ext cx="380822" cy="341382"/>
            <a:chOff x="3453384" y="914400"/>
            <a:chExt cx="6004560" cy="5337048"/>
          </a:xfrm>
        </p:grpSpPr>
        <p:sp>
          <p:nvSpPr>
            <p:cNvPr id="188" name="Arc 187">
              <a:extLst>
                <a:ext uri="{FF2B5EF4-FFF2-40B4-BE49-F238E27FC236}">
                  <a16:creationId xmlns:a16="http://schemas.microsoft.com/office/drawing/2014/main" id="{2E32E73A-B213-4882-8AE9-5F19046C54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Isosceles Triangle 188">
              <a:extLst>
                <a:ext uri="{FF2B5EF4-FFF2-40B4-BE49-F238E27FC236}">
                  <a16:creationId xmlns:a16="http://schemas.microsoft.com/office/drawing/2014/main" id="{829CB687-CAE7-417D-BC07-76BBAAF4DBA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D09A4D7C-280B-4D73-AB9A-22F542EAD19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14D36E5C-6D35-49CE-8AAD-C46D929648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" name="Arc 191">
              <a:extLst>
                <a:ext uri="{FF2B5EF4-FFF2-40B4-BE49-F238E27FC236}">
                  <a16:creationId xmlns:a16="http://schemas.microsoft.com/office/drawing/2014/main" id="{681073A0-ABAC-4467-AC2F-AE897719EFA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Arc 192">
              <a:extLst>
                <a:ext uri="{FF2B5EF4-FFF2-40B4-BE49-F238E27FC236}">
                  <a16:creationId xmlns:a16="http://schemas.microsoft.com/office/drawing/2014/main" id="{F6FBA88C-91DB-4E76-8725-9381AF99F02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Arc 193">
              <a:extLst>
                <a:ext uri="{FF2B5EF4-FFF2-40B4-BE49-F238E27FC236}">
                  <a16:creationId xmlns:a16="http://schemas.microsoft.com/office/drawing/2014/main" id="{27E71ED5-AE08-49CA-9D5E-F5DBE216C34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Arc 194">
              <a:extLst>
                <a:ext uri="{FF2B5EF4-FFF2-40B4-BE49-F238E27FC236}">
                  <a16:creationId xmlns:a16="http://schemas.microsoft.com/office/drawing/2014/main" id="{AD23862A-826C-452B-B795-68DDAB2AEF1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Arc 195">
              <a:extLst>
                <a:ext uri="{FF2B5EF4-FFF2-40B4-BE49-F238E27FC236}">
                  <a16:creationId xmlns:a16="http://schemas.microsoft.com/office/drawing/2014/main" id="{2ED0FC0A-3ADC-457A-A4CC-4D646E96B1A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Arc 196">
              <a:extLst>
                <a:ext uri="{FF2B5EF4-FFF2-40B4-BE49-F238E27FC236}">
                  <a16:creationId xmlns:a16="http://schemas.microsoft.com/office/drawing/2014/main" id="{1E9CBDEA-B90E-47EC-A947-6954DBA7C74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EADDBEAE-5124-419F-BBBA-7FC26B7B462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Arc 198">
              <a:extLst>
                <a:ext uri="{FF2B5EF4-FFF2-40B4-BE49-F238E27FC236}">
                  <a16:creationId xmlns:a16="http://schemas.microsoft.com/office/drawing/2014/main" id="{1539BA8D-D576-45BC-B40F-2AE6CB556D9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Arc 199">
              <a:extLst>
                <a:ext uri="{FF2B5EF4-FFF2-40B4-BE49-F238E27FC236}">
                  <a16:creationId xmlns:a16="http://schemas.microsoft.com/office/drawing/2014/main" id="{9EB68C68-6E24-461D-AEB8-C976C31A9A0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E66B230C-3DDD-4612-86A3-557E1B93AE6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D860102E-BF6C-44FA-AE93-CEF2DF3C835C}"/>
              </a:ext>
            </a:extLst>
          </p:cNvPr>
          <p:cNvGrpSpPr/>
          <p:nvPr/>
        </p:nvGrpSpPr>
        <p:grpSpPr>
          <a:xfrm>
            <a:off x="2931692" y="18383"/>
            <a:ext cx="380822" cy="341382"/>
            <a:chOff x="3453384" y="914400"/>
            <a:chExt cx="6004560" cy="5337048"/>
          </a:xfrm>
        </p:grpSpPr>
        <p:sp>
          <p:nvSpPr>
            <p:cNvPr id="203" name="Arc 202">
              <a:extLst>
                <a:ext uri="{FF2B5EF4-FFF2-40B4-BE49-F238E27FC236}">
                  <a16:creationId xmlns:a16="http://schemas.microsoft.com/office/drawing/2014/main" id="{563D7373-27EA-4E5E-82D9-67C9E636E56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Isosceles Triangle 203">
              <a:extLst>
                <a:ext uri="{FF2B5EF4-FFF2-40B4-BE49-F238E27FC236}">
                  <a16:creationId xmlns:a16="http://schemas.microsoft.com/office/drawing/2014/main" id="{1A3AB37C-8260-464B-BF33-051ECD71F19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71BDADC0-A41A-4C01-AD95-00408B26D44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AC800DE5-088E-42C8-B1AB-E12333581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Arc 206">
              <a:extLst>
                <a:ext uri="{FF2B5EF4-FFF2-40B4-BE49-F238E27FC236}">
                  <a16:creationId xmlns:a16="http://schemas.microsoft.com/office/drawing/2014/main" id="{79057687-60C8-4ACF-AE82-BBFBDBF60D4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Arc 207">
              <a:extLst>
                <a:ext uri="{FF2B5EF4-FFF2-40B4-BE49-F238E27FC236}">
                  <a16:creationId xmlns:a16="http://schemas.microsoft.com/office/drawing/2014/main" id="{508DB7E2-0653-43C0-A64E-01BC486487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Arc 208">
              <a:extLst>
                <a:ext uri="{FF2B5EF4-FFF2-40B4-BE49-F238E27FC236}">
                  <a16:creationId xmlns:a16="http://schemas.microsoft.com/office/drawing/2014/main" id="{165017EE-52A8-4ACA-A6FE-960F5BD21DE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Arc 209">
              <a:extLst>
                <a:ext uri="{FF2B5EF4-FFF2-40B4-BE49-F238E27FC236}">
                  <a16:creationId xmlns:a16="http://schemas.microsoft.com/office/drawing/2014/main" id="{7FD32862-18AF-466A-A7C6-A18C340AE36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Arc 210">
              <a:extLst>
                <a:ext uri="{FF2B5EF4-FFF2-40B4-BE49-F238E27FC236}">
                  <a16:creationId xmlns:a16="http://schemas.microsoft.com/office/drawing/2014/main" id="{AC4BE231-7C19-41BA-A79F-9349855D28F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Arc 211">
              <a:extLst>
                <a:ext uri="{FF2B5EF4-FFF2-40B4-BE49-F238E27FC236}">
                  <a16:creationId xmlns:a16="http://schemas.microsoft.com/office/drawing/2014/main" id="{61CCB874-9D96-4714-A3CF-B9F999F7D6D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70157A4-DB10-429D-8706-01E042BCFE2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Arc 213">
              <a:extLst>
                <a:ext uri="{FF2B5EF4-FFF2-40B4-BE49-F238E27FC236}">
                  <a16:creationId xmlns:a16="http://schemas.microsoft.com/office/drawing/2014/main" id="{3A3F66F7-63C1-4D1F-8F1B-520DC86AC28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Arc 214">
              <a:extLst>
                <a:ext uri="{FF2B5EF4-FFF2-40B4-BE49-F238E27FC236}">
                  <a16:creationId xmlns:a16="http://schemas.microsoft.com/office/drawing/2014/main" id="{34CAE6A3-170F-4F13-979B-DD1C9126C35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0ECA3370-AF57-4360-B6E4-A528EA2B88E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2A1FAB5F-B3E9-4CD4-BEC2-973E7D6B88FD}"/>
              </a:ext>
            </a:extLst>
          </p:cNvPr>
          <p:cNvGrpSpPr/>
          <p:nvPr/>
        </p:nvGrpSpPr>
        <p:grpSpPr>
          <a:xfrm>
            <a:off x="3303167" y="18383"/>
            <a:ext cx="380822" cy="341382"/>
            <a:chOff x="3453384" y="914400"/>
            <a:chExt cx="6004560" cy="5337048"/>
          </a:xfrm>
        </p:grpSpPr>
        <p:sp>
          <p:nvSpPr>
            <p:cNvPr id="218" name="Arc 217">
              <a:extLst>
                <a:ext uri="{FF2B5EF4-FFF2-40B4-BE49-F238E27FC236}">
                  <a16:creationId xmlns:a16="http://schemas.microsoft.com/office/drawing/2014/main" id="{0EE0C4FF-C212-40CC-9556-E64A99F4099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Isosceles Triangle 218">
              <a:extLst>
                <a:ext uri="{FF2B5EF4-FFF2-40B4-BE49-F238E27FC236}">
                  <a16:creationId xmlns:a16="http://schemas.microsoft.com/office/drawing/2014/main" id="{D24F138B-91B3-4A93-919A-ABD12C5819F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0D9480E3-DFAD-4D83-9AFE-3B450268ED1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AB721CB3-8C6A-4B1E-B9F3-80A8230A58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" name="Arc 221">
              <a:extLst>
                <a:ext uri="{FF2B5EF4-FFF2-40B4-BE49-F238E27FC236}">
                  <a16:creationId xmlns:a16="http://schemas.microsoft.com/office/drawing/2014/main" id="{82B431FD-C664-4BFE-A21C-BE039029ACD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Arc 222">
              <a:extLst>
                <a:ext uri="{FF2B5EF4-FFF2-40B4-BE49-F238E27FC236}">
                  <a16:creationId xmlns:a16="http://schemas.microsoft.com/office/drawing/2014/main" id="{2D31C827-F07B-4462-B428-396D199CEE7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Arc 223">
              <a:extLst>
                <a:ext uri="{FF2B5EF4-FFF2-40B4-BE49-F238E27FC236}">
                  <a16:creationId xmlns:a16="http://schemas.microsoft.com/office/drawing/2014/main" id="{E525E6D7-5B7B-40D1-8105-DC9160BB5A0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Arc 224">
              <a:extLst>
                <a:ext uri="{FF2B5EF4-FFF2-40B4-BE49-F238E27FC236}">
                  <a16:creationId xmlns:a16="http://schemas.microsoft.com/office/drawing/2014/main" id="{B6991A05-A2FB-42D8-A706-52B998F0EFB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Arc 225">
              <a:extLst>
                <a:ext uri="{FF2B5EF4-FFF2-40B4-BE49-F238E27FC236}">
                  <a16:creationId xmlns:a16="http://schemas.microsoft.com/office/drawing/2014/main" id="{99A77486-CD29-4181-B86C-E7BE62CD90A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Arc 226">
              <a:extLst>
                <a:ext uri="{FF2B5EF4-FFF2-40B4-BE49-F238E27FC236}">
                  <a16:creationId xmlns:a16="http://schemas.microsoft.com/office/drawing/2014/main" id="{1A2ECC31-95DD-4D9C-9D9F-5044E2934EB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A7A1AADC-CADD-46B8-B693-6F3A090F99B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Arc 228">
              <a:extLst>
                <a:ext uri="{FF2B5EF4-FFF2-40B4-BE49-F238E27FC236}">
                  <a16:creationId xmlns:a16="http://schemas.microsoft.com/office/drawing/2014/main" id="{F11B7AE5-DA3A-4AF8-82F3-7C2801AADB5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Arc 229">
              <a:extLst>
                <a:ext uri="{FF2B5EF4-FFF2-40B4-BE49-F238E27FC236}">
                  <a16:creationId xmlns:a16="http://schemas.microsoft.com/office/drawing/2014/main" id="{F560FC90-2C2A-4323-B63B-0257EDD6CA6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E01F9F7A-7A14-4CE2-B169-4EEA2A4BBE8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1967AAE6-E5AC-41C7-A53C-984B6658CE68}"/>
              </a:ext>
            </a:extLst>
          </p:cNvPr>
          <p:cNvGrpSpPr/>
          <p:nvPr/>
        </p:nvGrpSpPr>
        <p:grpSpPr>
          <a:xfrm>
            <a:off x="3674642" y="18383"/>
            <a:ext cx="380822" cy="341382"/>
            <a:chOff x="3453384" y="914400"/>
            <a:chExt cx="6004560" cy="5337048"/>
          </a:xfrm>
        </p:grpSpPr>
        <p:sp>
          <p:nvSpPr>
            <p:cNvPr id="233" name="Arc 232">
              <a:extLst>
                <a:ext uri="{FF2B5EF4-FFF2-40B4-BE49-F238E27FC236}">
                  <a16:creationId xmlns:a16="http://schemas.microsoft.com/office/drawing/2014/main" id="{EA330DB9-E3BA-49BC-B41D-95900C77841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Isosceles Triangle 233">
              <a:extLst>
                <a:ext uri="{FF2B5EF4-FFF2-40B4-BE49-F238E27FC236}">
                  <a16:creationId xmlns:a16="http://schemas.microsoft.com/office/drawing/2014/main" id="{04083782-D4B7-44EE-A3D4-0F91E8E2681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FDD1F2D0-B448-46BE-8BFC-7CF57C44510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83A175-3796-4569-8D2E-8691AF0988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7" name="Arc 236">
              <a:extLst>
                <a:ext uri="{FF2B5EF4-FFF2-40B4-BE49-F238E27FC236}">
                  <a16:creationId xmlns:a16="http://schemas.microsoft.com/office/drawing/2014/main" id="{E83A3BE8-5064-4954-B0B9-329E6EBB9C1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Arc 237">
              <a:extLst>
                <a:ext uri="{FF2B5EF4-FFF2-40B4-BE49-F238E27FC236}">
                  <a16:creationId xmlns:a16="http://schemas.microsoft.com/office/drawing/2014/main" id="{C8F1D818-BF6B-457B-B622-DE9D70B357E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Arc 238">
              <a:extLst>
                <a:ext uri="{FF2B5EF4-FFF2-40B4-BE49-F238E27FC236}">
                  <a16:creationId xmlns:a16="http://schemas.microsoft.com/office/drawing/2014/main" id="{BA07A84B-99EC-43F2-81D6-8B5B1DDACFE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Arc 239">
              <a:extLst>
                <a:ext uri="{FF2B5EF4-FFF2-40B4-BE49-F238E27FC236}">
                  <a16:creationId xmlns:a16="http://schemas.microsoft.com/office/drawing/2014/main" id="{017ED3B1-25AB-4FEF-91E4-FB09149C4C0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Arc 240">
              <a:extLst>
                <a:ext uri="{FF2B5EF4-FFF2-40B4-BE49-F238E27FC236}">
                  <a16:creationId xmlns:a16="http://schemas.microsoft.com/office/drawing/2014/main" id="{86D9F5F1-D80F-4DAC-8690-7987715706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Arc 241">
              <a:extLst>
                <a:ext uri="{FF2B5EF4-FFF2-40B4-BE49-F238E27FC236}">
                  <a16:creationId xmlns:a16="http://schemas.microsoft.com/office/drawing/2014/main" id="{F442DEA6-E8EB-4E20-9E99-8A24F72E9E6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95E990FA-3DC7-4DF6-8136-3E99F72BB85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Arc 243">
              <a:extLst>
                <a:ext uri="{FF2B5EF4-FFF2-40B4-BE49-F238E27FC236}">
                  <a16:creationId xmlns:a16="http://schemas.microsoft.com/office/drawing/2014/main" id="{44F16168-2F08-4810-A2DE-B6C324A38D3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Arc 244">
              <a:extLst>
                <a:ext uri="{FF2B5EF4-FFF2-40B4-BE49-F238E27FC236}">
                  <a16:creationId xmlns:a16="http://schemas.microsoft.com/office/drawing/2014/main" id="{42576B6E-149C-4323-9AA1-F7C30307776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187FE3FE-6AE0-4F68-9D34-0AA204A5847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F3707842-05AE-4807-A4FE-CC9E2D168E70}"/>
              </a:ext>
            </a:extLst>
          </p:cNvPr>
          <p:cNvGrpSpPr/>
          <p:nvPr/>
        </p:nvGrpSpPr>
        <p:grpSpPr>
          <a:xfrm>
            <a:off x="4046117" y="18383"/>
            <a:ext cx="380822" cy="341382"/>
            <a:chOff x="3453384" y="914400"/>
            <a:chExt cx="6004560" cy="5337048"/>
          </a:xfrm>
        </p:grpSpPr>
        <p:sp>
          <p:nvSpPr>
            <p:cNvPr id="248" name="Arc 247">
              <a:extLst>
                <a:ext uri="{FF2B5EF4-FFF2-40B4-BE49-F238E27FC236}">
                  <a16:creationId xmlns:a16="http://schemas.microsoft.com/office/drawing/2014/main" id="{E7C4F9E1-E27D-4226-93F3-E8D164C52F6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Isosceles Triangle 248">
              <a:extLst>
                <a:ext uri="{FF2B5EF4-FFF2-40B4-BE49-F238E27FC236}">
                  <a16:creationId xmlns:a16="http://schemas.microsoft.com/office/drawing/2014/main" id="{42F273F7-D663-4ECF-BD48-9F74C7DEBDF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50" name="Straight Connector 249">
              <a:extLst>
                <a:ext uri="{FF2B5EF4-FFF2-40B4-BE49-F238E27FC236}">
                  <a16:creationId xmlns:a16="http://schemas.microsoft.com/office/drawing/2014/main" id="{C5996347-6A8D-4616-B0CC-0EE2CEA1BB2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07C3E27B-D93E-4FAB-BAA2-4A87A70E71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2" name="Arc 251">
              <a:extLst>
                <a:ext uri="{FF2B5EF4-FFF2-40B4-BE49-F238E27FC236}">
                  <a16:creationId xmlns:a16="http://schemas.microsoft.com/office/drawing/2014/main" id="{2CDCD210-8C0A-4B6F-9100-1625E5C50AA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Arc 252">
              <a:extLst>
                <a:ext uri="{FF2B5EF4-FFF2-40B4-BE49-F238E27FC236}">
                  <a16:creationId xmlns:a16="http://schemas.microsoft.com/office/drawing/2014/main" id="{510BD705-C9F0-45EA-AE31-7FA6EB73203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Arc 253">
              <a:extLst>
                <a:ext uri="{FF2B5EF4-FFF2-40B4-BE49-F238E27FC236}">
                  <a16:creationId xmlns:a16="http://schemas.microsoft.com/office/drawing/2014/main" id="{8BD07F30-C976-49D8-B4D2-983623C19E8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Arc 254">
              <a:extLst>
                <a:ext uri="{FF2B5EF4-FFF2-40B4-BE49-F238E27FC236}">
                  <a16:creationId xmlns:a16="http://schemas.microsoft.com/office/drawing/2014/main" id="{3860E9C8-DE21-42FA-AEEB-40A00BFA056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Arc 255">
              <a:extLst>
                <a:ext uri="{FF2B5EF4-FFF2-40B4-BE49-F238E27FC236}">
                  <a16:creationId xmlns:a16="http://schemas.microsoft.com/office/drawing/2014/main" id="{90937EBE-3192-4C5A-B194-519F1D893CD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Arc 256">
              <a:extLst>
                <a:ext uri="{FF2B5EF4-FFF2-40B4-BE49-F238E27FC236}">
                  <a16:creationId xmlns:a16="http://schemas.microsoft.com/office/drawing/2014/main" id="{577BB24F-7D82-48BB-9206-2BCF6017ADA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42921C3B-61D8-497A-82D8-11F04F1B061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Arc 258">
              <a:extLst>
                <a:ext uri="{FF2B5EF4-FFF2-40B4-BE49-F238E27FC236}">
                  <a16:creationId xmlns:a16="http://schemas.microsoft.com/office/drawing/2014/main" id="{E62990C9-E404-4F11-8E84-46E867D481B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Arc 259">
              <a:extLst>
                <a:ext uri="{FF2B5EF4-FFF2-40B4-BE49-F238E27FC236}">
                  <a16:creationId xmlns:a16="http://schemas.microsoft.com/office/drawing/2014/main" id="{03B74F7F-273C-42A2-962D-AA73E9DB756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189FEDDD-5FBA-4844-8CD2-845B1A6C70C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A4A0B463-BC57-4704-AC32-D118B6EDC9B0}"/>
              </a:ext>
            </a:extLst>
          </p:cNvPr>
          <p:cNvGrpSpPr/>
          <p:nvPr/>
        </p:nvGrpSpPr>
        <p:grpSpPr>
          <a:xfrm>
            <a:off x="4417592" y="18383"/>
            <a:ext cx="380822" cy="341382"/>
            <a:chOff x="3453384" y="914400"/>
            <a:chExt cx="6004560" cy="5337048"/>
          </a:xfrm>
        </p:grpSpPr>
        <p:sp>
          <p:nvSpPr>
            <p:cNvPr id="263" name="Arc 262">
              <a:extLst>
                <a:ext uri="{FF2B5EF4-FFF2-40B4-BE49-F238E27FC236}">
                  <a16:creationId xmlns:a16="http://schemas.microsoft.com/office/drawing/2014/main" id="{4464B5AC-2202-482F-83ED-1B0EFDC86E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Isosceles Triangle 263">
              <a:extLst>
                <a:ext uri="{FF2B5EF4-FFF2-40B4-BE49-F238E27FC236}">
                  <a16:creationId xmlns:a16="http://schemas.microsoft.com/office/drawing/2014/main" id="{6FEFD915-337C-4486-9B72-40FF615DAD5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52D41154-501C-46E8-8C58-23742D70365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B670F335-FD30-45CB-823B-35A0D38084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7" name="Arc 266">
              <a:extLst>
                <a:ext uri="{FF2B5EF4-FFF2-40B4-BE49-F238E27FC236}">
                  <a16:creationId xmlns:a16="http://schemas.microsoft.com/office/drawing/2014/main" id="{F961F77D-02DF-4E96-82CE-2548F281911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Arc 267">
              <a:extLst>
                <a:ext uri="{FF2B5EF4-FFF2-40B4-BE49-F238E27FC236}">
                  <a16:creationId xmlns:a16="http://schemas.microsoft.com/office/drawing/2014/main" id="{52322652-C8AE-4EA1-AE77-05938C93ED4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Arc 268">
              <a:extLst>
                <a:ext uri="{FF2B5EF4-FFF2-40B4-BE49-F238E27FC236}">
                  <a16:creationId xmlns:a16="http://schemas.microsoft.com/office/drawing/2014/main" id="{C226E918-2594-4254-A993-53A56A469FF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Arc 269">
              <a:extLst>
                <a:ext uri="{FF2B5EF4-FFF2-40B4-BE49-F238E27FC236}">
                  <a16:creationId xmlns:a16="http://schemas.microsoft.com/office/drawing/2014/main" id="{52DDABE8-75E9-4777-8358-2FF1B5379C0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Arc 270">
              <a:extLst>
                <a:ext uri="{FF2B5EF4-FFF2-40B4-BE49-F238E27FC236}">
                  <a16:creationId xmlns:a16="http://schemas.microsoft.com/office/drawing/2014/main" id="{08D65DCB-8EFB-4C20-BA76-9AA814ECEA4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Arc 271">
              <a:extLst>
                <a:ext uri="{FF2B5EF4-FFF2-40B4-BE49-F238E27FC236}">
                  <a16:creationId xmlns:a16="http://schemas.microsoft.com/office/drawing/2014/main" id="{47AE4093-DB92-4EA0-9B81-AA0C3192BF0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1931B0BD-BAE9-46BD-95A0-9D359C9F879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Arc 273">
              <a:extLst>
                <a:ext uri="{FF2B5EF4-FFF2-40B4-BE49-F238E27FC236}">
                  <a16:creationId xmlns:a16="http://schemas.microsoft.com/office/drawing/2014/main" id="{8B609446-EBE7-40A4-88A9-5005748FAAC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Arc 274">
              <a:extLst>
                <a:ext uri="{FF2B5EF4-FFF2-40B4-BE49-F238E27FC236}">
                  <a16:creationId xmlns:a16="http://schemas.microsoft.com/office/drawing/2014/main" id="{DF186BBC-466B-4B57-84F8-1F4B34DF646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244B031D-564D-4848-BABF-CFA0B778201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2B7BFAD6-9173-46CA-A19B-BA21F6A77EF3}"/>
              </a:ext>
            </a:extLst>
          </p:cNvPr>
          <p:cNvGrpSpPr/>
          <p:nvPr/>
        </p:nvGrpSpPr>
        <p:grpSpPr>
          <a:xfrm>
            <a:off x="4789067" y="18383"/>
            <a:ext cx="380822" cy="341382"/>
            <a:chOff x="3453384" y="914400"/>
            <a:chExt cx="6004560" cy="5337048"/>
          </a:xfrm>
        </p:grpSpPr>
        <p:sp>
          <p:nvSpPr>
            <p:cNvPr id="278" name="Arc 277">
              <a:extLst>
                <a:ext uri="{FF2B5EF4-FFF2-40B4-BE49-F238E27FC236}">
                  <a16:creationId xmlns:a16="http://schemas.microsoft.com/office/drawing/2014/main" id="{A91F7E00-C237-4A4C-8D5B-AC9E76B3135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Isosceles Triangle 278">
              <a:extLst>
                <a:ext uri="{FF2B5EF4-FFF2-40B4-BE49-F238E27FC236}">
                  <a16:creationId xmlns:a16="http://schemas.microsoft.com/office/drawing/2014/main" id="{F17414FC-2389-4397-A9F3-EAB52D3BCBA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80" name="Straight Connector 279">
              <a:extLst>
                <a:ext uri="{FF2B5EF4-FFF2-40B4-BE49-F238E27FC236}">
                  <a16:creationId xmlns:a16="http://schemas.microsoft.com/office/drawing/2014/main" id="{DE2ACA30-F4DF-4B42-A230-B561979D96D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Straight Connector 280">
              <a:extLst>
                <a:ext uri="{FF2B5EF4-FFF2-40B4-BE49-F238E27FC236}">
                  <a16:creationId xmlns:a16="http://schemas.microsoft.com/office/drawing/2014/main" id="{15CBDEEB-97E5-411E-A5F7-139D15DDCA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Arc 281">
              <a:extLst>
                <a:ext uri="{FF2B5EF4-FFF2-40B4-BE49-F238E27FC236}">
                  <a16:creationId xmlns:a16="http://schemas.microsoft.com/office/drawing/2014/main" id="{5D7D4541-66ED-4F8D-8178-22409B88EDD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Arc 282">
              <a:extLst>
                <a:ext uri="{FF2B5EF4-FFF2-40B4-BE49-F238E27FC236}">
                  <a16:creationId xmlns:a16="http://schemas.microsoft.com/office/drawing/2014/main" id="{343393DB-826C-47EE-8D45-6B899AF2E53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Arc 283">
              <a:extLst>
                <a:ext uri="{FF2B5EF4-FFF2-40B4-BE49-F238E27FC236}">
                  <a16:creationId xmlns:a16="http://schemas.microsoft.com/office/drawing/2014/main" id="{F890C3C5-E436-43C2-8ACD-0112455295E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Arc 284">
              <a:extLst>
                <a:ext uri="{FF2B5EF4-FFF2-40B4-BE49-F238E27FC236}">
                  <a16:creationId xmlns:a16="http://schemas.microsoft.com/office/drawing/2014/main" id="{62EE536D-5FFA-400B-B2F9-7B7DA2100E7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Arc 285">
              <a:extLst>
                <a:ext uri="{FF2B5EF4-FFF2-40B4-BE49-F238E27FC236}">
                  <a16:creationId xmlns:a16="http://schemas.microsoft.com/office/drawing/2014/main" id="{F2094E77-683A-4888-A363-27A61CCDA00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Arc 286">
              <a:extLst>
                <a:ext uri="{FF2B5EF4-FFF2-40B4-BE49-F238E27FC236}">
                  <a16:creationId xmlns:a16="http://schemas.microsoft.com/office/drawing/2014/main" id="{D0242212-8F93-4A73-8995-4C99B729038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347942B2-8DF3-418D-AF68-059F69582B7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Arc 288">
              <a:extLst>
                <a:ext uri="{FF2B5EF4-FFF2-40B4-BE49-F238E27FC236}">
                  <a16:creationId xmlns:a16="http://schemas.microsoft.com/office/drawing/2014/main" id="{EEFF2282-5123-41D6-8680-16BB71C44C8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Arc 289">
              <a:extLst>
                <a:ext uri="{FF2B5EF4-FFF2-40B4-BE49-F238E27FC236}">
                  <a16:creationId xmlns:a16="http://schemas.microsoft.com/office/drawing/2014/main" id="{EBAF7936-FDAE-4CC9-A970-836EF581BB6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6F1BF1BF-6FEE-4273-9E2A-976885796D3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91ABDFD4-2E21-4F8F-8D45-784FDD78A384}"/>
              </a:ext>
            </a:extLst>
          </p:cNvPr>
          <p:cNvGrpSpPr/>
          <p:nvPr/>
        </p:nvGrpSpPr>
        <p:grpSpPr>
          <a:xfrm>
            <a:off x="5160542" y="18383"/>
            <a:ext cx="380822" cy="341382"/>
            <a:chOff x="3453384" y="914400"/>
            <a:chExt cx="6004560" cy="5337048"/>
          </a:xfrm>
        </p:grpSpPr>
        <p:sp>
          <p:nvSpPr>
            <p:cNvPr id="293" name="Arc 292">
              <a:extLst>
                <a:ext uri="{FF2B5EF4-FFF2-40B4-BE49-F238E27FC236}">
                  <a16:creationId xmlns:a16="http://schemas.microsoft.com/office/drawing/2014/main" id="{26C18450-12AA-4F0B-9AB1-D677077D8C0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Isosceles Triangle 293">
              <a:extLst>
                <a:ext uri="{FF2B5EF4-FFF2-40B4-BE49-F238E27FC236}">
                  <a16:creationId xmlns:a16="http://schemas.microsoft.com/office/drawing/2014/main" id="{162BFB8A-13CB-4522-9A12-21703B4FBC8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8490DB85-3749-497F-B032-021FD4D0030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>
              <a:extLst>
                <a:ext uri="{FF2B5EF4-FFF2-40B4-BE49-F238E27FC236}">
                  <a16:creationId xmlns:a16="http://schemas.microsoft.com/office/drawing/2014/main" id="{453FA76D-4279-4240-BB7A-F8C88E0F057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" name="Arc 296">
              <a:extLst>
                <a:ext uri="{FF2B5EF4-FFF2-40B4-BE49-F238E27FC236}">
                  <a16:creationId xmlns:a16="http://schemas.microsoft.com/office/drawing/2014/main" id="{49BEBE9E-7E8A-45BA-BE79-7CA5B329CCE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Arc 297">
              <a:extLst>
                <a:ext uri="{FF2B5EF4-FFF2-40B4-BE49-F238E27FC236}">
                  <a16:creationId xmlns:a16="http://schemas.microsoft.com/office/drawing/2014/main" id="{B47313B5-FF71-4DF7-B7ED-9F4AC123E28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Arc 298">
              <a:extLst>
                <a:ext uri="{FF2B5EF4-FFF2-40B4-BE49-F238E27FC236}">
                  <a16:creationId xmlns:a16="http://schemas.microsoft.com/office/drawing/2014/main" id="{8656371B-3BA4-419A-B0D5-FB556EF4B43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Arc 299">
              <a:extLst>
                <a:ext uri="{FF2B5EF4-FFF2-40B4-BE49-F238E27FC236}">
                  <a16:creationId xmlns:a16="http://schemas.microsoft.com/office/drawing/2014/main" id="{E3D5D52B-D3F7-4D72-B3D3-CAE40A6D025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Arc 300">
              <a:extLst>
                <a:ext uri="{FF2B5EF4-FFF2-40B4-BE49-F238E27FC236}">
                  <a16:creationId xmlns:a16="http://schemas.microsoft.com/office/drawing/2014/main" id="{6CCD5CB4-7FC0-411D-A9BB-D4C3FB14FBD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Arc 301">
              <a:extLst>
                <a:ext uri="{FF2B5EF4-FFF2-40B4-BE49-F238E27FC236}">
                  <a16:creationId xmlns:a16="http://schemas.microsoft.com/office/drawing/2014/main" id="{9ABD1C6A-CADA-4224-B86D-34D682356ED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3D9F7B96-4DDF-4B93-8EA2-F8DBFC25A0B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Arc 303">
              <a:extLst>
                <a:ext uri="{FF2B5EF4-FFF2-40B4-BE49-F238E27FC236}">
                  <a16:creationId xmlns:a16="http://schemas.microsoft.com/office/drawing/2014/main" id="{74B3D81A-C7CE-4935-81C0-53CCBC5B229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Arc 304">
              <a:extLst>
                <a:ext uri="{FF2B5EF4-FFF2-40B4-BE49-F238E27FC236}">
                  <a16:creationId xmlns:a16="http://schemas.microsoft.com/office/drawing/2014/main" id="{5E7F4B70-7D64-4F48-9895-5E98C4C3D5E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06" name="Straight Connector 305">
              <a:extLst>
                <a:ext uri="{FF2B5EF4-FFF2-40B4-BE49-F238E27FC236}">
                  <a16:creationId xmlns:a16="http://schemas.microsoft.com/office/drawing/2014/main" id="{56186C13-7D27-464F-AE70-5AA48173B8F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69C019E2-607E-463C-8A7F-5106938CAF28}"/>
              </a:ext>
            </a:extLst>
          </p:cNvPr>
          <p:cNvGrpSpPr/>
          <p:nvPr/>
        </p:nvGrpSpPr>
        <p:grpSpPr>
          <a:xfrm>
            <a:off x="5532017" y="18383"/>
            <a:ext cx="380822" cy="341382"/>
            <a:chOff x="3453384" y="914400"/>
            <a:chExt cx="6004560" cy="5337048"/>
          </a:xfrm>
        </p:grpSpPr>
        <p:sp>
          <p:nvSpPr>
            <p:cNvPr id="308" name="Arc 307">
              <a:extLst>
                <a:ext uri="{FF2B5EF4-FFF2-40B4-BE49-F238E27FC236}">
                  <a16:creationId xmlns:a16="http://schemas.microsoft.com/office/drawing/2014/main" id="{1F7E9547-18FD-479A-917F-41FE3C68676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Isosceles Triangle 308">
              <a:extLst>
                <a:ext uri="{FF2B5EF4-FFF2-40B4-BE49-F238E27FC236}">
                  <a16:creationId xmlns:a16="http://schemas.microsoft.com/office/drawing/2014/main" id="{E39E7E6C-5A4A-4C15-89DD-A1ADEFE625B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10" name="Straight Connector 309">
              <a:extLst>
                <a:ext uri="{FF2B5EF4-FFF2-40B4-BE49-F238E27FC236}">
                  <a16:creationId xmlns:a16="http://schemas.microsoft.com/office/drawing/2014/main" id="{596CAB40-C784-4A4F-ADBD-FE7F304B3CF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73CCC7DF-A7C1-4BB1-B0E9-C2C2C650EB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2" name="Arc 311">
              <a:extLst>
                <a:ext uri="{FF2B5EF4-FFF2-40B4-BE49-F238E27FC236}">
                  <a16:creationId xmlns:a16="http://schemas.microsoft.com/office/drawing/2014/main" id="{DCBD0416-A85D-4099-9390-630B84B7855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Arc 312">
              <a:extLst>
                <a:ext uri="{FF2B5EF4-FFF2-40B4-BE49-F238E27FC236}">
                  <a16:creationId xmlns:a16="http://schemas.microsoft.com/office/drawing/2014/main" id="{A73836C3-63AC-4C44-84AF-A200C50D834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Arc 313">
              <a:extLst>
                <a:ext uri="{FF2B5EF4-FFF2-40B4-BE49-F238E27FC236}">
                  <a16:creationId xmlns:a16="http://schemas.microsoft.com/office/drawing/2014/main" id="{55D1B17D-5B14-4A9F-8458-125C5429920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Arc 314">
              <a:extLst>
                <a:ext uri="{FF2B5EF4-FFF2-40B4-BE49-F238E27FC236}">
                  <a16:creationId xmlns:a16="http://schemas.microsoft.com/office/drawing/2014/main" id="{8FA77869-B7D6-494C-9552-F82E26B5077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Arc 315">
              <a:extLst>
                <a:ext uri="{FF2B5EF4-FFF2-40B4-BE49-F238E27FC236}">
                  <a16:creationId xmlns:a16="http://schemas.microsoft.com/office/drawing/2014/main" id="{B8715BC4-83E3-4E58-BFDB-8D1874FB38D6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Arc 316">
              <a:extLst>
                <a:ext uri="{FF2B5EF4-FFF2-40B4-BE49-F238E27FC236}">
                  <a16:creationId xmlns:a16="http://schemas.microsoft.com/office/drawing/2014/main" id="{7E687C6F-C48D-4986-BBE9-FB44C7E7150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B517D656-9A4C-42C0-99AB-C64C930874B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Arc 318">
              <a:extLst>
                <a:ext uri="{FF2B5EF4-FFF2-40B4-BE49-F238E27FC236}">
                  <a16:creationId xmlns:a16="http://schemas.microsoft.com/office/drawing/2014/main" id="{F0704E45-1BB6-4B69-B9A2-4F940D18395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Arc 319">
              <a:extLst>
                <a:ext uri="{FF2B5EF4-FFF2-40B4-BE49-F238E27FC236}">
                  <a16:creationId xmlns:a16="http://schemas.microsoft.com/office/drawing/2014/main" id="{EDBEB6E0-A14A-448E-83F8-CA4178D7C41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99A67D45-3D47-483D-BE0F-130B521F149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01F4A195-2E19-4BEE-B663-42980EFD3006}"/>
              </a:ext>
            </a:extLst>
          </p:cNvPr>
          <p:cNvGrpSpPr/>
          <p:nvPr/>
        </p:nvGrpSpPr>
        <p:grpSpPr>
          <a:xfrm>
            <a:off x="5903492" y="18383"/>
            <a:ext cx="380822" cy="341382"/>
            <a:chOff x="3453384" y="914400"/>
            <a:chExt cx="6004560" cy="5337048"/>
          </a:xfrm>
        </p:grpSpPr>
        <p:sp>
          <p:nvSpPr>
            <p:cNvPr id="323" name="Arc 322">
              <a:extLst>
                <a:ext uri="{FF2B5EF4-FFF2-40B4-BE49-F238E27FC236}">
                  <a16:creationId xmlns:a16="http://schemas.microsoft.com/office/drawing/2014/main" id="{C986F35F-848E-4EF8-B0A9-813C69C599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Isosceles Triangle 323">
              <a:extLst>
                <a:ext uri="{FF2B5EF4-FFF2-40B4-BE49-F238E27FC236}">
                  <a16:creationId xmlns:a16="http://schemas.microsoft.com/office/drawing/2014/main" id="{9C2EE434-3F71-4684-A0E4-39D2FF34B8D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E9EADB78-39A7-422F-8518-D559669979D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20EBE030-7848-459A-BF10-3186C0F609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>
              <a:extLst>
                <a:ext uri="{FF2B5EF4-FFF2-40B4-BE49-F238E27FC236}">
                  <a16:creationId xmlns:a16="http://schemas.microsoft.com/office/drawing/2014/main" id="{94C6593F-ECB0-4569-A4D3-477837BB16B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Arc 327">
              <a:extLst>
                <a:ext uri="{FF2B5EF4-FFF2-40B4-BE49-F238E27FC236}">
                  <a16:creationId xmlns:a16="http://schemas.microsoft.com/office/drawing/2014/main" id="{DADED097-506E-48F1-AAAF-996D305F798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Arc 328">
              <a:extLst>
                <a:ext uri="{FF2B5EF4-FFF2-40B4-BE49-F238E27FC236}">
                  <a16:creationId xmlns:a16="http://schemas.microsoft.com/office/drawing/2014/main" id="{F065C7BD-D5CD-4F0C-BF23-564E8319662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Arc 329">
              <a:extLst>
                <a:ext uri="{FF2B5EF4-FFF2-40B4-BE49-F238E27FC236}">
                  <a16:creationId xmlns:a16="http://schemas.microsoft.com/office/drawing/2014/main" id="{6B97714C-3005-4B7C-A3E1-142AB7CFCB5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Arc 330">
              <a:extLst>
                <a:ext uri="{FF2B5EF4-FFF2-40B4-BE49-F238E27FC236}">
                  <a16:creationId xmlns:a16="http://schemas.microsoft.com/office/drawing/2014/main" id="{3ADDE299-89A4-402C-9195-5681C5130AC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Arc 331">
              <a:extLst>
                <a:ext uri="{FF2B5EF4-FFF2-40B4-BE49-F238E27FC236}">
                  <a16:creationId xmlns:a16="http://schemas.microsoft.com/office/drawing/2014/main" id="{306D7DB0-441F-4DFB-B65B-45920590D61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E212D720-A458-4FC7-A061-8F650431E37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Arc 333">
              <a:extLst>
                <a:ext uri="{FF2B5EF4-FFF2-40B4-BE49-F238E27FC236}">
                  <a16:creationId xmlns:a16="http://schemas.microsoft.com/office/drawing/2014/main" id="{45661A3D-AF81-4369-B6C1-7B0C9FF0BA0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Arc 334">
              <a:extLst>
                <a:ext uri="{FF2B5EF4-FFF2-40B4-BE49-F238E27FC236}">
                  <a16:creationId xmlns:a16="http://schemas.microsoft.com/office/drawing/2014/main" id="{617F01C9-72E9-4FD5-A193-AF4DD0FB6F4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DE2BDD-0FA9-4D76-8E18-D283CAA525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6FEEF7A4-0C90-493E-B0E0-F47608E085E0}"/>
              </a:ext>
            </a:extLst>
          </p:cNvPr>
          <p:cNvGrpSpPr/>
          <p:nvPr/>
        </p:nvGrpSpPr>
        <p:grpSpPr>
          <a:xfrm>
            <a:off x="6274967" y="18383"/>
            <a:ext cx="380822" cy="341382"/>
            <a:chOff x="3453384" y="914400"/>
            <a:chExt cx="6004560" cy="5337048"/>
          </a:xfrm>
        </p:grpSpPr>
        <p:sp>
          <p:nvSpPr>
            <p:cNvPr id="338" name="Arc 337">
              <a:extLst>
                <a:ext uri="{FF2B5EF4-FFF2-40B4-BE49-F238E27FC236}">
                  <a16:creationId xmlns:a16="http://schemas.microsoft.com/office/drawing/2014/main" id="{49169246-0D04-4077-9A13-85BD01016F9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Isosceles Triangle 338">
              <a:extLst>
                <a:ext uri="{FF2B5EF4-FFF2-40B4-BE49-F238E27FC236}">
                  <a16:creationId xmlns:a16="http://schemas.microsoft.com/office/drawing/2014/main" id="{A296F337-2A0C-4454-BAA0-EE8560C4E98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CE3FEAB3-1323-467F-BC10-C499719670E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C82937BD-5AF1-4CEA-AAF6-CB9B4AA96D0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2" name="Arc 341">
              <a:extLst>
                <a:ext uri="{FF2B5EF4-FFF2-40B4-BE49-F238E27FC236}">
                  <a16:creationId xmlns:a16="http://schemas.microsoft.com/office/drawing/2014/main" id="{8F796C0C-3571-4D69-B443-1E4F0D921AC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Arc 342">
              <a:extLst>
                <a:ext uri="{FF2B5EF4-FFF2-40B4-BE49-F238E27FC236}">
                  <a16:creationId xmlns:a16="http://schemas.microsoft.com/office/drawing/2014/main" id="{7804CA02-D1C2-425D-9E38-5B679CA2F2F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Arc 343">
              <a:extLst>
                <a:ext uri="{FF2B5EF4-FFF2-40B4-BE49-F238E27FC236}">
                  <a16:creationId xmlns:a16="http://schemas.microsoft.com/office/drawing/2014/main" id="{0E8EE026-6A81-4BB0-A904-1609AD5C531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Arc 344">
              <a:extLst>
                <a:ext uri="{FF2B5EF4-FFF2-40B4-BE49-F238E27FC236}">
                  <a16:creationId xmlns:a16="http://schemas.microsoft.com/office/drawing/2014/main" id="{E450F8EF-AEF4-401C-B6EF-AB98C90F8B4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Arc 345">
              <a:extLst>
                <a:ext uri="{FF2B5EF4-FFF2-40B4-BE49-F238E27FC236}">
                  <a16:creationId xmlns:a16="http://schemas.microsoft.com/office/drawing/2014/main" id="{8CB0F14C-828E-4053-B5DB-CCEF9F87434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Arc 346">
              <a:extLst>
                <a:ext uri="{FF2B5EF4-FFF2-40B4-BE49-F238E27FC236}">
                  <a16:creationId xmlns:a16="http://schemas.microsoft.com/office/drawing/2014/main" id="{5A623346-6BA2-46AD-920C-5164C4D68CB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F9325090-05FE-4CD1-84ED-982B12D4F07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Arc 348">
              <a:extLst>
                <a:ext uri="{FF2B5EF4-FFF2-40B4-BE49-F238E27FC236}">
                  <a16:creationId xmlns:a16="http://schemas.microsoft.com/office/drawing/2014/main" id="{A806371D-B4F9-4381-AA99-E63BA806398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Arc 349">
              <a:extLst>
                <a:ext uri="{FF2B5EF4-FFF2-40B4-BE49-F238E27FC236}">
                  <a16:creationId xmlns:a16="http://schemas.microsoft.com/office/drawing/2014/main" id="{38554ECC-D074-41E1-8ADB-83A173765EB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1" name="Straight Connector 350">
              <a:extLst>
                <a:ext uri="{FF2B5EF4-FFF2-40B4-BE49-F238E27FC236}">
                  <a16:creationId xmlns:a16="http://schemas.microsoft.com/office/drawing/2014/main" id="{D525AA39-C873-4C99-B73C-8BC8ACC79CB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E7D6D12E-D1E0-4424-B193-4704387EF942}"/>
              </a:ext>
            </a:extLst>
          </p:cNvPr>
          <p:cNvGrpSpPr/>
          <p:nvPr/>
        </p:nvGrpSpPr>
        <p:grpSpPr>
          <a:xfrm>
            <a:off x="6646442" y="18383"/>
            <a:ext cx="380822" cy="341382"/>
            <a:chOff x="3453384" y="914400"/>
            <a:chExt cx="6004560" cy="5337048"/>
          </a:xfrm>
        </p:grpSpPr>
        <p:sp>
          <p:nvSpPr>
            <p:cNvPr id="353" name="Arc 352">
              <a:extLst>
                <a:ext uri="{FF2B5EF4-FFF2-40B4-BE49-F238E27FC236}">
                  <a16:creationId xmlns:a16="http://schemas.microsoft.com/office/drawing/2014/main" id="{345DBC2A-3B8E-4902-8B50-35ED2B910FD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Isosceles Triangle 353">
              <a:extLst>
                <a:ext uri="{FF2B5EF4-FFF2-40B4-BE49-F238E27FC236}">
                  <a16:creationId xmlns:a16="http://schemas.microsoft.com/office/drawing/2014/main" id="{940C33C9-5EA0-4555-B89F-C327C8F29DB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E59EBAD3-C321-46EE-B458-E46616D3AFE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D8A68C5C-7641-4068-808C-62BD27E87E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7" name="Arc 356">
              <a:extLst>
                <a:ext uri="{FF2B5EF4-FFF2-40B4-BE49-F238E27FC236}">
                  <a16:creationId xmlns:a16="http://schemas.microsoft.com/office/drawing/2014/main" id="{02BA92BA-AE82-4D9E-8FAB-083CED254E3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Arc 357">
              <a:extLst>
                <a:ext uri="{FF2B5EF4-FFF2-40B4-BE49-F238E27FC236}">
                  <a16:creationId xmlns:a16="http://schemas.microsoft.com/office/drawing/2014/main" id="{91F5F9DE-D51D-4298-9396-AB0DF80BE0B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Arc 358">
              <a:extLst>
                <a:ext uri="{FF2B5EF4-FFF2-40B4-BE49-F238E27FC236}">
                  <a16:creationId xmlns:a16="http://schemas.microsoft.com/office/drawing/2014/main" id="{819EAB7D-9BD9-4CC4-8837-28F07D3D884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Arc 359">
              <a:extLst>
                <a:ext uri="{FF2B5EF4-FFF2-40B4-BE49-F238E27FC236}">
                  <a16:creationId xmlns:a16="http://schemas.microsoft.com/office/drawing/2014/main" id="{A59C887B-8601-41B0-BD3D-D532FC51E7C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Arc 360">
              <a:extLst>
                <a:ext uri="{FF2B5EF4-FFF2-40B4-BE49-F238E27FC236}">
                  <a16:creationId xmlns:a16="http://schemas.microsoft.com/office/drawing/2014/main" id="{2A20508F-57D5-4672-915C-8CCDEA5F721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Arc 361">
              <a:extLst>
                <a:ext uri="{FF2B5EF4-FFF2-40B4-BE49-F238E27FC236}">
                  <a16:creationId xmlns:a16="http://schemas.microsoft.com/office/drawing/2014/main" id="{5E6C0AA6-9BC2-4655-B68C-203B53A7F72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36F2B99B-1D28-486C-9FEF-D4174D12041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Arc 363">
              <a:extLst>
                <a:ext uri="{FF2B5EF4-FFF2-40B4-BE49-F238E27FC236}">
                  <a16:creationId xmlns:a16="http://schemas.microsoft.com/office/drawing/2014/main" id="{05A3011F-B5E2-42F1-9875-80ED717E46C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Arc 364">
              <a:extLst>
                <a:ext uri="{FF2B5EF4-FFF2-40B4-BE49-F238E27FC236}">
                  <a16:creationId xmlns:a16="http://schemas.microsoft.com/office/drawing/2014/main" id="{CE02BF5B-AC43-4964-BC3C-FBE8B8A2280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7174F1AA-2CA4-4D2A-B450-566A3AB0A56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AF112553-5327-4D3C-A74B-B3B8D0EB707C}"/>
              </a:ext>
            </a:extLst>
          </p:cNvPr>
          <p:cNvGrpSpPr/>
          <p:nvPr/>
        </p:nvGrpSpPr>
        <p:grpSpPr>
          <a:xfrm>
            <a:off x="7017917" y="18383"/>
            <a:ext cx="380822" cy="341382"/>
            <a:chOff x="3453384" y="914400"/>
            <a:chExt cx="6004560" cy="5337048"/>
          </a:xfrm>
        </p:grpSpPr>
        <p:sp>
          <p:nvSpPr>
            <p:cNvPr id="368" name="Arc 367">
              <a:extLst>
                <a:ext uri="{FF2B5EF4-FFF2-40B4-BE49-F238E27FC236}">
                  <a16:creationId xmlns:a16="http://schemas.microsoft.com/office/drawing/2014/main" id="{CE2B7AF2-4976-4A57-B08F-1123DB3E2E7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Isosceles Triangle 368">
              <a:extLst>
                <a:ext uri="{FF2B5EF4-FFF2-40B4-BE49-F238E27FC236}">
                  <a16:creationId xmlns:a16="http://schemas.microsoft.com/office/drawing/2014/main" id="{4D2B67F6-0515-4D2A-99B8-523D557B0CC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452F1345-E583-4B77-AEA4-92B02C79EDC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626AA6CB-E5FD-45A6-B319-8A6D94DD9B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2" name="Arc 371">
              <a:extLst>
                <a:ext uri="{FF2B5EF4-FFF2-40B4-BE49-F238E27FC236}">
                  <a16:creationId xmlns:a16="http://schemas.microsoft.com/office/drawing/2014/main" id="{7BB3B025-2B5D-4726-8B88-8E3F4F2D89B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Arc 372">
              <a:extLst>
                <a:ext uri="{FF2B5EF4-FFF2-40B4-BE49-F238E27FC236}">
                  <a16:creationId xmlns:a16="http://schemas.microsoft.com/office/drawing/2014/main" id="{6714D9AE-0CA9-4821-9B94-1F6020A43B5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Arc 373">
              <a:extLst>
                <a:ext uri="{FF2B5EF4-FFF2-40B4-BE49-F238E27FC236}">
                  <a16:creationId xmlns:a16="http://schemas.microsoft.com/office/drawing/2014/main" id="{3D436606-EC82-4B52-94A3-B50CF975172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Arc 374">
              <a:extLst>
                <a:ext uri="{FF2B5EF4-FFF2-40B4-BE49-F238E27FC236}">
                  <a16:creationId xmlns:a16="http://schemas.microsoft.com/office/drawing/2014/main" id="{5D985011-BB14-4A92-9F9D-7253507F206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Arc 375">
              <a:extLst>
                <a:ext uri="{FF2B5EF4-FFF2-40B4-BE49-F238E27FC236}">
                  <a16:creationId xmlns:a16="http://schemas.microsoft.com/office/drawing/2014/main" id="{1D3FC66F-5AF6-4FE9-8B75-70D4D35049F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Arc 376">
              <a:extLst>
                <a:ext uri="{FF2B5EF4-FFF2-40B4-BE49-F238E27FC236}">
                  <a16:creationId xmlns:a16="http://schemas.microsoft.com/office/drawing/2014/main" id="{694BEBF6-0057-47AA-9231-63723D31F6F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0A3B66B5-C321-41C6-A643-0D383B6F6DE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Arc 378">
              <a:extLst>
                <a:ext uri="{FF2B5EF4-FFF2-40B4-BE49-F238E27FC236}">
                  <a16:creationId xmlns:a16="http://schemas.microsoft.com/office/drawing/2014/main" id="{48216D07-9868-414E-BBC9-959DA138960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Arc 379">
              <a:extLst>
                <a:ext uri="{FF2B5EF4-FFF2-40B4-BE49-F238E27FC236}">
                  <a16:creationId xmlns:a16="http://schemas.microsoft.com/office/drawing/2014/main" id="{7CEB3A58-59BC-4254-AEB2-6190FEF61D4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0EEC742C-58E3-47B1-B99B-EF736634106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FDCD9C39-8469-411A-A627-C9D8C7995E4C}"/>
              </a:ext>
            </a:extLst>
          </p:cNvPr>
          <p:cNvGrpSpPr/>
          <p:nvPr/>
        </p:nvGrpSpPr>
        <p:grpSpPr>
          <a:xfrm>
            <a:off x="7389392" y="18383"/>
            <a:ext cx="380822" cy="341382"/>
            <a:chOff x="3453384" y="914400"/>
            <a:chExt cx="6004560" cy="5337048"/>
          </a:xfrm>
        </p:grpSpPr>
        <p:sp>
          <p:nvSpPr>
            <p:cNvPr id="383" name="Arc 382">
              <a:extLst>
                <a:ext uri="{FF2B5EF4-FFF2-40B4-BE49-F238E27FC236}">
                  <a16:creationId xmlns:a16="http://schemas.microsoft.com/office/drawing/2014/main" id="{4646A74A-3078-4308-ACD1-6C4760121B6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Isosceles Triangle 383">
              <a:extLst>
                <a:ext uri="{FF2B5EF4-FFF2-40B4-BE49-F238E27FC236}">
                  <a16:creationId xmlns:a16="http://schemas.microsoft.com/office/drawing/2014/main" id="{2C64147A-8F9D-4546-9542-882DC02D8A5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82977955-B2B0-4193-AE18-3981470C611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5E91150E-EDFB-48FA-8DDD-326CB81075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7" name="Arc 386">
              <a:extLst>
                <a:ext uri="{FF2B5EF4-FFF2-40B4-BE49-F238E27FC236}">
                  <a16:creationId xmlns:a16="http://schemas.microsoft.com/office/drawing/2014/main" id="{E474750A-BD88-4373-B5AE-DD6EF1E97B4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Arc 387">
              <a:extLst>
                <a:ext uri="{FF2B5EF4-FFF2-40B4-BE49-F238E27FC236}">
                  <a16:creationId xmlns:a16="http://schemas.microsoft.com/office/drawing/2014/main" id="{DF8BDAC4-FF2A-4160-965E-D7E2089044E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Arc 388">
              <a:extLst>
                <a:ext uri="{FF2B5EF4-FFF2-40B4-BE49-F238E27FC236}">
                  <a16:creationId xmlns:a16="http://schemas.microsoft.com/office/drawing/2014/main" id="{7FE7EE69-80D9-402B-9AAB-E17CC14840F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Arc 389">
              <a:extLst>
                <a:ext uri="{FF2B5EF4-FFF2-40B4-BE49-F238E27FC236}">
                  <a16:creationId xmlns:a16="http://schemas.microsoft.com/office/drawing/2014/main" id="{559F95F3-F3B3-43B7-88A9-395FE06E777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Arc 390">
              <a:extLst>
                <a:ext uri="{FF2B5EF4-FFF2-40B4-BE49-F238E27FC236}">
                  <a16:creationId xmlns:a16="http://schemas.microsoft.com/office/drawing/2014/main" id="{8790D557-DDAB-490B-B543-55CCD439E85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Arc 391">
              <a:extLst>
                <a:ext uri="{FF2B5EF4-FFF2-40B4-BE49-F238E27FC236}">
                  <a16:creationId xmlns:a16="http://schemas.microsoft.com/office/drawing/2014/main" id="{11322F4E-ED1A-4792-B1F1-B909497BE86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Oval 392">
              <a:extLst>
                <a:ext uri="{FF2B5EF4-FFF2-40B4-BE49-F238E27FC236}">
                  <a16:creationId xmlns:a16="http://schemas.microsoft.com/office/drawing/2014/main" id="{FBEA8AD0-B1A2-4622-BA2A-653AED53646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Arc 393">
              <a:extLst>
                <a:ext uri="{FF2B5EF4-FFF2-40B4-BE49-F238E27FC236}">
                  <a16:creationId xmlns:a16="http://schemas.microsoft.com/office/drawing/2014/main" id="{3A6BAB60-D6B8-4D73-9F95-80733E96F25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Arc 394">
              <a:extLst>
                <a:ext uri="{FF2B5EF4-FFF2-40B4-BE49-F238E27FC236}">
                  <a16:creationId xmlns:a16="http://schemas.microsoft.com/office/drawing/2014/main" id="{F534885C-3C84-4E48-BE74-1D9534D53FE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16CC54FD-2DEC-46A0-9877-83DBC43616E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F4955810-05C2-4192-A421-A148328035C0}"/>
              </a:ext>
            </a:extLst>
          </p:cNvPr>
          <p:cNvGrpSpPr/>
          <p:nvPr/>
        </p:nvGrpSpPr>
        <p:grpSpPr>
          <a:xfrm>
            <a:off x="7760867" y="18383"/>
            <a:ext cx="380822" cy="341382"/>
            <a:chOff x="3453384" y="914400"/>
            <a:chExt cx="6004560" cy="5337048"/>
          </a:xfrm>
        </p:grpSpPr>
        <p:sp>
          <p:nvSpPr>
            <p:cNvPr id="398" name="Arc 397">
              <a:extLst>
                <a:ext uri="{FF2B5EF4-FFF2-40B4-BE49-F238E27FC236}">
                  <a16:creationId xmlns:a16="http://schemas.microsoft.com/office/drawing/2014/main" id="{F47419D7-FF66-4D4B-8EE1-71CFA07DF60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Isosceles Triangle 398">
              <a:extLst>
                <a:ext uri="{FF2B5EF4-FFF2-40B4-BE49-F238E27FC236}">
                  <a16:creationId xmlns:a16="http://schemas.microsoft.com/office/drawing/2014/main" id="{5B7A6472-D072-4E9E-A744-185EEF946F0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8F6D1636-C43C-4CD0-8C91-DE6B41C7993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E8B1A337-E2DA-40EE-9B55-BD8C75E5B0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Arc 401">
              <a:extLst>
                <a:ext uri="{FF2B5EF4-FFF2-40B4-BE49-F238E27FC236}">
                  <a16:creationId xmlns:a16="http://schemas.microsoft.com/office/drawing/2014/main" id="{D128CB7B-CD14-49DA-9A0F-A398E0027AB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Arc 402">
              <a:extLst>
                <a:ext uri="{FF2B5EF4-FFF2-40B4-BE49-F238E27FC236}">
                  <a16:creationId xmlns:a16="http://schemas.microsoft.com/office/drawing/2014/main" id="{8F1F298A-59F9-4FA7-AD65-305F6601E0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Arc 403">
              <a:extLst>
                <a:ext uri="{FF2B5EF4-FFF2-40B4-BE49-F238E27FC236}">
                  <a16:creationId xmlns:a16="http://schemas.microsoft.com/office/drawing/2014/main" id="{0C3BEF70-090B-4A03-B8DA-2EC5A48848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Arc 404">
              <a:extLst>
                <a:ext uri="{FF2B5EF4-FFF2-40B4-BE49-F238E27FC236}">
                  <a16:creationId xmlns:a16="http://schemas.microsoft.com/office/drawing/2014/main" id="{51C182E2-9DDB-4D97-8A7A-1B4775DA6F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Arc 405">
              <a:extLst>
                <a:ext uri="{FF2B5EF4-FFF2-40B4-BE49-F238E27FC236}">
                  <a16:creationId xmlns:a16="http://schemas.microsoft.com/office/drawing/2014/main" id="{D17E3918-C7C3-4750-A031-09768E9E874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Arc 406">
              <a:extLst>
                <a:ext uri="{FF2B5EF4-FFF2-40B4-BE49-F238E27FC236}">
                  <a16:creationId xmlns:a16="http://schemas.microsoft.com/office/drawing/2014/main" id="{0F9C928A-D954-494B-990E-558DA82D197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0EE12C4F-5BF4-4EAC-8B3A-00AAEA1FF44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Arc 408">
              <a:extLst>
                <a:ext uri="{FF2B5EF4-FFF2-40B4-BE49-F238E27FC236}">
                  <a16:creationId xmlns:a16="http://schemas.microsoft.com/office/drawing/2014/main" id="{1E099BE6-40BE-4D84-9B56-8174AC51522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Arc 409">
              <a:extLst>
                <a:ext uri="{FF2B5EF4-FFF2-40B4-BE49-F238E27FC236}">
                  <a16:creationId xmlns:a16="http://schemas.microsoft.com/office/drawing/2014/main" id="{B0EBD93F-175B-4FEE-9105-66EF45B7A06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9316B3A1-1883-4225-B547-2C0513FB382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36A385E9-586E-43A5-AB66-BE774E723309}"/>
              </a:ext>
            </a:extLst>
          </p:cNvPr>
          <p:cNvGrpSpPr/>
          <p:nvPr/>
        </p:nvGrpSpPr>
        <p:grpSpPr>
          <a:xfrm>
            <a:off x="8132342" y="18383"/>
            <a:ext cx="380822" cy="341382"/>
            <a:chOff x="3453384" y="914400"/>
            <a:chExt cx="6004560" cy="5337048"/>
          </a:xfrm>
        </p:grpSpPr>
        <p:sp>
          <p:nvSpPr>
            <p:cNvPr id="413" name="Arc 412">
              <a:extLst>
                <a:ext uri="{FF2B5EF4-FFF2-40B4-BE49-F238E27FC236}">
                  <a16:creationId xmlns:a16="http://schemas.microsoft.com/office/drawing/2014/main" id="{9BC7A48C-4784-4D89-B246-113D2764AA7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Isosceles Triangle 413">
              <a:extLst>
                <a:ext uri="{FF2B5EF4-FFF2-40B4-BE49-F238E27FC236}">
                  <a16:creationId xmlns:a16="http://schemas.microsoft.com/office/drawing/2014/main" id="{8F31ABE7-03DD-4E30-A8FF-7E15CB9297E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15" name="Straight Connector 414">
              <a:extLst>
                <a:ext uri="{FF2B5EF4-FFF2-40B4-BE49-F238E27FC236}">
                  <a16:creationId xmlns:a16="http://schemas.microsoft.com/office/drawing/2014/main" id="{4329FA68-8A63-43F1-834C-538AAC81829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Straight Connector 415">
              <a:extLst>
                <a:ext uri="{FF2B5EF4-FFF2-40B4-BE49-F238E27FC236}">
                  <a16:creationId xmlns:a16="http://schemas.microsoft.com/office/drawing/2014/main" id="{1D48BFFB-1397-4521-8910-357FFAFA3E8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Arc 416">
              <a:extLst>
                <a:ext uri="{FF2B5EF4-FFF2-40B4-BE49-F238E27FC236}">
                  <a16:creationId xmlns:a16="http://schemas.microsoft.com/office/drawing/2014/main" id="{8B28E830-4A85-4EA8-A1A7-B7C41158FB0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Arc 417">
              <a:extLst>
                <a:ext uri="{FF2B5EF4-FFF2-40B4-BE49-F238E27FC236}">
                  <a16:creationId xmlns:a16="http://schemas.microsoft.com/office/drawing/2014/main" id="{A699FB0A-4A95-4658-A59E-04F1C258E12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Arc 418">
              <a:extLst>
                <a:ext uri="{FF2B5EF4-FFF2-40B4-BE49-F238E27FC236}">
                  <a16:creationId xmlns:a16="http://schemas.microsoft.com/office/drawing/2014/main" id="{0B76D655-1990-439E-8E44-E5BD3C696EB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Arc 419">
              <a:extLst>
                <a:ext uri="{FF2B5EF4-FFF2-40B4-BE49-F238E27FC236}">
                  <a16:creationId xmlns:a16="http://schemas.microsoft.com/office/drawing/2014/main" id="{9E9FFBD2-5B29-4132-871D-5DBB285A42F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Arc 420">
              <a:extLst>
                <a:ext uri="{FF2B5EF4-FFF2-40B4-BE49-F238E27FC236}">
                  <a16:creationId xmlns:a16="http://schemas.microsoft.com/office/drawing/2014/main" id="{2024BD59-F7ED-4BB7-B4C4-97FA698BBBF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Arc 421">
              <a:extLst>
                <a:ext uri="{FF2B5EF4-FFF2-40B4-BE49-F238E27FC236}">
                  <a16:creationId xmlns:a16="http://schemas.microsoft.com/office/drawing/2014/main" id="{E55C7F58-C82A-4313-806F-F5AF193427A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Oval 422">
              <a:extLst>
                <a:ext uri="{FF2B5EF4-FFF2-40B4-BE49-F238E27FC236}">
                  <a16:creationId xmlns:a16="http://schemas.microsoft.com/office/drawing/2014/main" id="{EE578225-927D-42B5-AC26-17FDDDCF91D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Arc 423">
              <a:extLst>
                <a:ext uri="{FF2B5EF4-FFF2-40B4-BE49-F238E27FC236}">
                  <a16:creationId xmlns:a16="http://schemas.microsoft.com/office/drawing/2014/main" id="{54EB9E10-47A6-4415-A373-E392AE17993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Arc 424">
              <a:extLst>
                <a:ext uri="{FF2B5EF4-FFF2-40B4-BE49-F238E27FC236}">
                  <a16:creationId xmlns:a16="http://schemas.microsoft.com/office/drawing/2014/main" id="{C5A87F23-A072-406B-9307-EB0F5714F30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6" name="Straight Connector 425">
              <a:extLst>
                <a:ext uri="{FF2B5EF4-FFF2-40B4-BE49-F238E27FC236}">
                  <a16:creationId xmlns:a16="http://schemas.microsoft.com/office/drawing/2014/main" id="{F0822632-C277-48EA-95E3-821A31B33C2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4C96EF79-22EE-4F8C-A1E0-BF239B388F9C}"/>
              </a:ext>
            </a:extLst>
          </p:cNvPr>
          <p:cNvGrpSpPr/>
          <p:nvPr/>
        </p:nvGrpSpPr>
        <p:grpSpPr>
          <a:xfrm>
            <a:off x="8503817" y="18383"/>
            <a:ext cx="380822" cy="341382"/>
            <a:chOff x="3453384" y="914400"/>
            <a:chExt cx="6004560" cy="5337048"/>
          </a:xfrm>
        </p:grpSpPr>
        <p:sp>
          <p:nvSpPr>
            <p:cNvPr id="428" name="Arc 427">
              <a:extLst>
                <a:ext uri="{FF2B5EF4-FFF2-40B4-BE49-F238E27FC236}">
                  <a16:creationId xmlns:a16="http://schemas.microsoft.com/office/drawing/2014/main" id="{B082BDB6-18A0-4FDD-8E66-0FF5229FE86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Isosceles Triangle 428">
              <a:extLst>
                <a:ext uri="{FF2B5EF4-FFF2-40B4-BE49-F238E27FC236}">
                  <a16:creationId xmlns:a16="http://schemas.microsoft.com/office/drawing/2014/main" id="{5E90D7E7-FF12-44B0-AA20-1AB49DCC7C6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19BDDD6D-1666-4E53-8E4B-F157A7FDB6C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CFC71A4E-26C4-4671-BC23-1C4F7EE5E2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Arc 431">
              <a:extLst>
                <a:ext uri="{FF2B5EF4-FFF2-40B4-BE49-F238E27FC236}">
                  <a16:creationId xmlns:a16="http://schemas.microsoft.com/office/drawing/2014/main" id="{516EE70E-0F83-43FB-919B-2F469ABF914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Arc 432">
              <a:extLst>
                <a:ext uri="{FF2B5EF4-FFF2-40B4-BE49-F238E27FC236}">
                  <a16:creationId xmlns:a16="http://schemas.microsoft.com/office/drawing/2014/main" id="{068D0DF2-9561-4665-88EF-41FD5994B8D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Arc 433">
              <a:extLst>
                <a:ext uri="{FF2B5EF4-FFF2-40B4-BE49-F238E27FC236}">
                  <a16:creationId xmlns:a16="http://schemas.microsoft.com/office/drawing/2014/main" id="{771895A8-FC7D-40A9-8412-586F1AE0DD4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Arc 434">
              <a:extLst>
                <a:ext uri="{FF2B5EF4-FFF2-40B4-BE49-F238E27FC236}">
                  <a16:creationId xmlns:a16="http://schemas.microsoft.com/office/drawing/2014/main" id="{34BFBBA9-94C8-4376-B7B8-9C7BD9E1898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Arc 435">
              <a:extLst>
                <a:ext uri="{FF2B5EF4-FFF2-40B4-BE49-F238E27FC236}">
                  <a16:creationId xmlns:a16="http://schemas.microsoft.com/office/drawing/2014/main" id="{8430E6AA-71EC-4474-AFDA-A611A2A974C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Arc 436">
              <a:extLst>
                <a:ext uri="{FF2B5EF4-FFF2-40B4-BE49-F238E27FC236}">
                  <a16:creationId xmlns:a16="http://schemas.microsoft.com/office/drawing/2014/main" id="{BA103555-6674-46A7-9D05-8F14640BF42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Oval 437">
              <a:extLst>
                <a:ext uri="{FF2B5EF4-FFF2-40B4-BE49-F238E27FC236}">
                  <a16:creationId xmlns:a16="http://schemas.microsoft.com/office/drawing/2014/main" id="{1527A52D-13DE-485E-8E3F-1BA8E8E2189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Arc 438">
              <a:extLst>
                <a:ext uri="{FF2B5EF4-FFF2-40B4-BE49-F238E27FC236}">
                  <a16:creationId xmlns:a16="http://schemas.microsoft.com/office/drawing/2014/main" id="{3C488FCD-37A1-4D7C-97F8-67AD3B695B4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Arc 439">
              <a:extLst>
                <a:ext uri="{FF2B5EF4-FFF2-40B4-BE49-F238E27FC236}">
                  <a16:creationId xmlns:a16="http://schemas.microsoft.com/office/drawing/2014/main" id="{00B3A85C-DB8F-4E69-B2C6-ECBADC6DC78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1" name="Straight Connector 440">
              <a:extLst>
                <a:ext uri="{FF2B5EF4-FFF2-40B4-BE49-F238E27FC236}">
                  <a16:creationId xmlns:a16="http://schemas.microsoft.com/office/drawing/2014/main" id="{1DA36E65-FA84-4EE9-A4F1-3C0467AED82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3C03EA3F-9599-4B70-A4CF-E9A31D2E5FBC}"/>
              </a:ext>
            </a:extLst>
          </p:cNvPr>
          <p:cNvGrpSpPr/>
          <p:nvPr/>
        </p:nvGrpSpPr>
        <p:grpSpPr>
          <a:xfrm>
            <a:off x="8875292" y="18383"/>
            <a:ext cx="380822" cy="341382"/>
            <a:chOff x="3453384" y="914400"/>
            <a:chExt cx="6004560" cy="5337048"/>
          </a:xfrm>
        </p:grpSpPr>
        <p:sp>
          <p:nvSpPr>
            <p:cNvPr id="443" name="Arc 442">
              <a:extLst>
                <a:ext uri="{FF2B5EF4-FFF2-40B4-BE49-F238E27FC236}">
                  <a16:creationId xmlns:a16="http://schemas.microsoft.com/office/drawing/2014/main" id="{60A752FD-10FC-4A31-8ECB-FA3898BB2FC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Isosceles Triangle 443">
              <a:extLst>
                <a:ext uri="{FF2B5EF4-FFF2-40B4-BE49-F238E27FC236}">
                  <a16:creationId xmlns:a16="http://schemas.microsoft.com/office/drawing/2014/main" id="{B783D6AE-0DB4-4DD8-95CC-E859603D618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C30592B0-63F8-43CA-B036-F8EAD7EB9CE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6" name="Straight Connector 445">
              <a:extLst>
                <a:ext uri="{FF2B5EF4-FFF2-40B4-BE49-F238E27FC236}">
                  <a16:creationId xmlns:a16="http://schemas.microsoft.com/office/drawing/2014/main" id="{3547170B-449E-4DE6-992D-82B444B6D6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7" name="Arc 446">
              <a:extLst>
                <a:ext uri="{FF2B5EF4-FFF2-40B4-BE49-F238E27FC236}">
                  <a16:creationId xmlns:a16="http://schemas.microsoft.com/office/drawing/2014/main" id="{EE50077D-D66B-484E-B6DD-91D44745CC9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Arc 447">
              <a:extLst>
                <a:ext uri="{FF2B5EF4-FFF2-40B4-BE49-F238E27FC236}">
                  <a16:creationId xmlns:a16="http://schemas.microsoft.com/office/drawing/2014/main" id="{80F73D49-1F43-4E79-84FD-E259A0A75FF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Arc 448">
              <a:extLst>
                <a:ext uri="{FF2B5EF4-FFF2-40B4-BE49-F238E27FC236}">
                  <a16:creationId xmlns:a16="http://schemas.microsoft.com/office/drawing/2014/main" id="{685EC8BB-83D1-4085-9BC3-272F3F77E46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Arc 449">
              <a:extLst>
                <a:ext uri="{FF2B5EF4-FFF2-40B4-BE49-F238E27FC236}">
                  <a16:creationId xmlns:a16="http://schemas.microsoft.com/office/drawing/2014/main" id="{F09E6ACA-5C40-4CA4-9C07-4D3DBC213FF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Arc 450">
              <a:extLst>
                <a:ext uri="{FF2B5EF4-FFF2-40B4-BE49-F238E27FC236}">
                  <a16:creationId xmlns:a16="http://schemas.microsoft.com/office/drawing/2014/main" id="{40ADFE81-07AC-497F-9A18-34EF9C917A3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Arc 451">
              <a:extLst>
                <a:ext uri="{FF2B5EF4-FFF2-40B4-BE49-F238E27FC236}">
                  <a16:creationId xmlns:a16="http://schemas.microsoft.com/office/drawing/2014/main" id="{0B35177A-6006-428A-BF41-2A452A77B49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84919D49-44DE-44FE-A597-CD62995C6F8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Arc 453">
              <a:extLst>
                <a:ext uri="{FF2B5EF4-FFF2-40B4-BE49-F238E27FC236}">
                  <a16:creationId xmlns:a16="http://schemas.microsoft.com/office/drawing/2014/main" id="{424B41F2-3996-47F1-93BF-6778C2DCF31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Arc 454">
              <a:extLst>
                <a:ext uri="{FF2B5EF4-FFF2-40B4-BE49-F238E27FC236}">
                  <a16:creationId xmlns:a16="http://schemas.microsoft.com/office/drawing/2014/main" id="{7AFAF675-E5A4-4362-9450-04C12612B8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D649BC60-943E-4F1F-B814-CAB1E26BE0B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429D0851-0A5E-4BEA-A406-5B6F33A2738F}"/>
              </a:ext>
            </a:extLst>
          </p:cNvPr>
          <p:cNvGrpSpPr/>
          <p:nvPr/>
        </p:nvGrpSpPr>
        <p:grpSpPr>
          <a:xfrm>
            <a:off x="9246767" y="18383"/>
            <a:ext cx="380822" cy="341382"/>
            <a:chOff x="3453384" y="914400"/>
            <a:chExt cx="6004560" cy="5337048"/>
          </a:xfrm>
        </p:grpSpPr>
        <p:sp>
          <p:nvSpPr>
            <p:cNvPr id="458" name="Arc 457">
              <a:extLst>
                <a:ext uri="{FF2B5EF4-FFF2-40B4-BE49-F238E27FC236}">
                  <a16:creationId xmlns:a16="http://schemas.microsoft.com/office/drawing/2014/main" id="{51F19198-8678-4302-8AD8-F3921A238ED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Isosceles Triangle 458">
              <a:extLst>
                <a:ext uri="{FF2B5EF4-FFF2-40B4-BE49-F238E27FC236}">
                  <a16:creationId xmlns:a16="http://schemas.microsoft.com/office/drawing/2014/main" id="{BEB83701-7C4A-42E9-8D80-AFE2AF65143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7B8DC09F-4F3A-442F-A131-E3F6A572E7A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E08959FA-4018-414C-9A41-F5F4453F25F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Arc 461">
              <a:extLst>
                <a:ext uri="{FF2B5EF4-FFF2-40B4-BE49-F238E27FC236}">
                  <a16:creationId xmlns:a16="http://schemas.microsoft.com/office/drawing/2014/main" id="{DFCF9CB4-6A3A-477C-BD5B-11ED34F3F06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Arc 462">
              <a:extLst>
                <a:ext uri="{FF2B5EF4-FFF2-40B4-BE49-F238E27FC236}">
                  <a16:creationId xmlns:a16="http://schemas.microsoft.com/office/drawing/2014/main" id="{D12745A7-364A-4DB9-A5E0-2210820DD26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Arc 463">
              <a:extLst>
                <a:ext uri="{FF2B5EF4-FFF2-40B4-BE49-F238E27FC236}">
                  <a16:creationId xmlns:a16="http://schemas.microsoft.com/office/drawing/2014/main" id="{B26316C2-48C8-497D-B1B0-631C5D3C62D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Arc 464">
              <a:extLst>
                <a:ext uri="{FF2B5EF4-FFF2-40B4-BE49-F238E27FC236}">
                  <a16:creationId xmlns:a16="http://schemas.microsoft.com/office/drawing/2014/main" id="{19F7F042-672D-4E4D-936B-0A551D35D46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Arc 465">
              <a:extLst>
                <a:ext uri="{FF2B5EF4-FFF2-40B4-BE49-F238E27FC236}">
                  <a16:creationId xmlns:a16="http://schemas.microsoft.com/office/drawing/2014/main" id="{2EF826A0-880C-481A-9959-6C1B659F74C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Arc 466">
              <a:extLst>
                <a:ext uri="{FF2B5EF4-FFF2-40B4-BE49-F238E27FC236}">
                  <a16:creationId xmlns:a16="http://schemas.microsoft.com/office/drawing/2014/main" id="{AF729481-174B-4621-96F0-EF48933A2F8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DB63CD19-02D5-4DF6-9DF8-BB766E76158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Arc 468">
              <a:extLst>
                <a:ext uri="{FF2B5EF4-FFF2-40B4-BE49-F238E27FC236}">
                  <a16:creationId xmlns:a16="http://schemas.microsoft.com/office/drawing/2014/main" id="{EC6E9988-8020-49D5-8373-93944F6344BE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Arc 469">
              <a:extLst>
                <a:ext uri="{FF2B5EF4-FFF2-40B4-BE49-F238E27FC236}">
                  <a16:creationId xmlns:a16="http://schemas.microsoft.com/office/drawing/2014/main" id="{2AA9A0D7-DB72-435C-8C08-5BC1E793AD5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B4987402-1A6E-44AB-831B-906592E13C2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30C13F38-53F5-4345-A7FE-413A357152CA}"/>
              </a:ext>
            </a:extLst>
          </p:cNvPr>
          <p:cNvGrpSpPr/>
          <p:nvPr/>
        </p:nvGrpSpPr>
        <p:grpSpPr>
          <a:xfrm>
            <a:off x="9618242" y="18383"/>
            <a:ext cx="380822" cy="341382"/>
            <a:chOff x="3453384" y="914400"/>
            <a:chExt cx="6004560" cy="5337048"/>
          </a:xfrm>
        </p:grpSpPr>
        <p:sp>
          <p:nvSpPr>
            <p:cNvPr id="473" name="Arc 472">
              <a:extLst>
                <a:ext uri="{FF2B5EF4-FFF2-40B4-BE49-F238E27FC236}">
                  <a16:creationId xmlns:a16="http://schemas.microsoft.com/office/drawing/2014/main" id="{A956E9F0-D62C-4F18-B203-ECED0712001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Isosceles Triangle 473">
              <a:extLst>
                <a:ext uri="{FF2B5EF4-FFF2-40B4-BE49-F238E27FC236}">
                  <a16:creationId xmlns:a16="http://schemas.microsoft.com/office/drawing/2014/main" id="{9EDDE733-90A9-4EEC-B2EA-79FF59F9103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B82D2580-57AD-43D6-A2FC-CA96D5E34B4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DAEEC3AC-8297-41F8-8B78-603FB922D4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7" name="Arc 476">
              <a:extLst>
                <a:ext uri="{FF2B5EF4-FFF2-40B4-BE49-F238E27FC236}">
                  <a16:creationId xmlns:a16="http://schemas.microsoft.com/office/drawing/2014/main" id="{030072A6-669C-4550-8F89-33C38B97807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Arc 477">
              <a:extLst>
                <a:ext uri="{FF2B5EF4-FFF2-40B4-BE49-F238E27FC236}">
                  <a16:creationId xmlns:a16="http://schemas.microsoft.com/office/drawing/2014/main" id="{7C15A7FD-ECAF-4E09-8705-7E0FF02B032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Arc 478">
              <a:extLst>
                <a:ext uri="{FF2B5EF4-FFF2-40B4-BE49-F238E27FC236}">
                  <a16:creationId xmlns:a16="http://schemas.microsoft.com/office/drawing/2014/main" id="{36894C90-DACB-4781-AA0D-E9C0331DC10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Arc 479">
              <a:extLst>
                <a:ext uri="{FF2B5EF4-FFF2-40B4-BE49-F238E27FC236}">
                  <a16:creationId xmlns:a16="http://schemas.microsoft.com/office/drawing/2014/main" id="{7E549B6F-237F-4D24-998B-6B7B27D2CB2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Arc 480">
              <a:extLst>
                <a:ext uri="{FF2B5EF4-FFF2-40B4-BE49-F238E27FC236}">
                  <a16:creationId xmlns:a16="http://schemas.microsoft.com/office/drawing/2014/main" id="{C690E839-76ED-4DBC-A22D-1661086D71B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Arc 481">
              <a:extLst>
                <a:ext uri="{FF2B5EF4-FFF2-40B4-BE49-F238E27FC236}">
                  <a16:creationId xmlns:a16="http://schemas.microsoft.com/office/drawing/2014/main" id="{6F49BB44-3367-489A-AD20-5E88140E673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B77483E1-281D-46C8-A7A2-59F849E5291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Arc 483">
              <a:extLst>
                <a:ext uri="{FF2B5EF4-FFF2-40B4-BE49-F238E27FC236}">
                  <a16:creationId xmlns:a16="http://schemas.microsoft.com/office/drawing/2014/main" id="{22486FF6-0DF4-4E1F-B464-860C8139280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Arc 484">
              <a:extLst>
                <a:ext uri="{FF2B5EF4-FFF2-40B4-BE49-F238E27FC236}">
                  <a16:creationId xmlns:a16="http://schemas.microsoft.com/office/drawing/2014/main" id="{372E8F88-AF5C-45E8-9209-F9FAB8C3A97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BAE57E8A-FBDF-48FF-AFAA-451C304AF30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B14A932B-BF47-42EA-AC9C-5DE10C80536C}"/>
              </a:ext>
            </a:extLst>
          </p:cNvPr>
          <p:cNvGrpSpPr/>
          <p:nvPr/>
        </p:nvGrpSpPr>
        <p:grpSpPr>
          <a:xfrm>
            <a:off x="9989717" y="18383"/>
            <a:ext cx="380822" cy="341382"/>
            <a:chOff x="3453384" y="914400"/>
            <a:chExt cx="6004560" cy="5337048"/>
          </a:xfrm>
        </p:grpSpPr>
        <p:sp>
          <p:nvSpPr>
            <p:cNvPr id="488" name="Arc 487">
              <a:extLst>
                <a:ext uri="{FF2B5EF4-FFF2-40B4-BE49-F238E27FC236}">
                  <a16:creationId xmlns:a16="http://schemas.microsoft.com/office/drawing/2014/main" id="{676EFA56-276A-48D8-8B43-2893D762C11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Isosceles Triangle 488">
              <a:extLst>
                <a:ext uri="{FF2B5EF4-FFF2-40B4-BE49-F238E27FC236}">
                  <a16:creationId xmlns:a16="http://schemas.microsoft.com/office/drawing/2014/main" id="{DBE6E8F8-9C93-4949-9EE5-CE15592EC57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0EC8AF1D-C3BE-44E2-B38B-813D922FAD8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CDDFABB5-2701-45C3-9A6C-6C5DC6FBD5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Arc 491">
              <a:extLst>
                <a:ext uri="{FF2B5EF4-FFF2-40B4-BE49-F238E27FC236}">
                  <a16:creationId xmlns:a16="http://schemas.microsoft.com/office/drawing/2014/main" id="{BB9340A1-D7B3-4F06-AFF6-A591C12C8AB7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Arc 492">
              <a:extLst>
                <a:ext uri="{FF2B5EF4-FFF2-40B4-BE49-F238E27FC236}">
                  <a16:creationId xmlns:a16="http://schemas.microsoft.com/office/drawing/2014/main" id="{47CE4070-30A2-42D3-ADB2-AACC3CCB338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Arc 493">
              <a:extLst>
                <a:ext uri="{FF2B5EF4-FFF2-40B4-BE49-F238E27FC236}">
                  <a16:creationId xmlns:a16="http://schemas.microsoft.com/office/drawing/2014/main" id="{4646B150-33CB-4FF1-8BE9-4627372D800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Arc 494">
              <a:extLst>
                <a:ext uri="{FF2B5EF4-FFF2-40B4-BE49-F238E27FC236}">
                  <a16:creationId xmlns:a16="http://schemas.microsoft.com/office/drawing/2014/main" id="{A285C672-A94D-4D03-BCD7-5EBA24255DC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Arc 495">
              <a:extLst>
                <a:ext uri="{FF2B5EF4-FFF2-40B4-BE49-F238E27FC236}">
                  <a16:creationId xmlns:a16="http://schemas.microsoft.com/office/drawing/2014/main" id="{C56CB957-69F4-4D31-98F3-73E117BE281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Arc 496">
              <a:extLst>
                <a:ext uri="{FF2B5EF4-FFF2-40B4-BE49-F238E27FC236}">
                  <a16:creationId xmlns:a16="http://schemas.microsoft.com/office/drawing/2014/main" id="{73F4E86F-2AD4-4CF7-A2F1-52055A70DE0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5C16B025-9FD5-4A01-A26F-A1B0155EEDC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Arc 498">
              <a:extLst>
                <a:ext uri="{FF2B5EF4-FFF2-40B4-BE49-F238E27FC236}">
                  <a16:creationId xmlns:a16="http://schemas.microsoft.com/office/drawing/2014/main" id="{6763526D-45F2-43A0-8883-BB2C16BE1AF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Arc 499">
              <a:extLst>
                <a:ext uri="{FF2B5EF4-FFF2-40B4-BE49-F238E27FC236}">
                  <a16:creationId xmlns:a16="http://schemas.microsoft.com/office/drawing/2014/main" id="{C3B9BA36-BD83-4AA3-A3F3-E8A0E78433B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D4C20BA1-8F75-4D27-A63C-81000BF54FE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98F3F862-E76F-4D99-951D-112A7A077A13}"/>
              </a:ext>
            </a:extLst>
          </p:cNvPr>
          <p:cNvGrpSpPr/>
          <p:nvPr/>
        </p:nvGrpSpPr>
        <p:grpSpPr>
          <a:xfrm>
            <a:off x="10361192" y="18383"/>
            <a:ext cx="380822" cy="341382"/>
            <a:chOff x="3453384" y="914400"/>
            <a:chExt cx="6004560" cy="5337048"/>
          </a:xfrm>
        </p:grpSpPr>
        <p:sp>
          <p:nvSpPr>
            <p:cNvPr id="503" name="Arc 502">
              <a:extLst>
                <a:ext uri="{FF2B5EF4-FFF2-40B4-BE49-F238E27FC236}">
                  <a16:creationId xmlns:a16="http://schemas.microsoft.com/office/drawing/2014/main" id="{78C01A58-2382-4F5A-927B-E456CF405A6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Isosceles Triangle 503">
              <a:extLst>
                <a:ext uri="{FF2B5EF4-FFF2-40B4-BE49-F238E27FC236}">
                  <a16:creationId xmlns:a16="http://schemas.microsoft.com/office/drawing/2014/main" id="{708C8D93-8405-4A0A-8B43-F5B9A64570D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1BB5DE0B-79E6-4D41-9507-D514FE06723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D47CDD0A-C416-4D0F-82FD-DA4424546B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7" name="Arc 506">
              <a:extLst>
                <a:ext uri="{FF2B5EF4-FFF2-40B4-BE49-F238E27FC236}">
                  <a16:creationId xmlns:a16="http://schemas.microsoft.com/office/drawing/2014/main" id="{A98D2219-48D8-4581-ACBE-F0E7DDC0160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Arc 507">
              <a:extLst>
                <a:ext uri="{FF2B5EF4-FFF2-40B4-BE49-F238E27FC236}">
                  <a16:creationId xmlns:a16="http://schemas.microsoft.com/office/drawing/2014/main" id="{9B33C290-4ADE-48CE-8503-42E1AAA11AE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Arc 508">
              <a:extLst>
                <a:ext uri="{FF2B5EF4-FFF2-40B4-BE49-F238E27FC236}">
                  <a16:creationId xmlns:a16="http://schemas.microsoft.com/office/drawing/2014/main" id="{32694D82-D972-40A0-9062-BAC3313FBE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Arc 509">
              <a:extLst>
                <a:ext uri="{FF2B5EF4-FFF2-40B4-BE49-F238E27FC236}">
                  <a16:creationId xmlns:a16="http://schemas.microsoft.com/office/drawing/2014/main" id="{6F726117-7651-41C9-A237-08EE5C0BA8D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Arc 510">
              <a:extLst>
                <a:ext uri="{FF2B5EF4-FFF2-40B4-BE49-F238E27FC236}">
                  <a16:creationId xmlns:a16="http://schemas.microsoft.com/office/drawing/2014/main" id="{28F940E8-78B5-4058-8F4E-7F84F1F15B4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Arc 511">
              <a:extLst>
                <a:ext uri="{FF2B5EF4-FFF2-40B4-BE49-F238E27FC236}">
                  <a16:creationId xmlns:a16="http://schemas.microsoft.com/office/drawing/2014/main" id="{9343CC33-121A-4CD3-9384-C81D438820F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0C76A5C9-068A-4034-A9B5-644A1D3106A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Arc 513">
              <a:extLst>
                <a:ext uri="{FF2B5EF4-FFF2-40B4-BE49-F238E27FC236}">
                  <a16:creationId xmlns:a16="http://schemas.microsoft.com/office/drawing/2014/main" id="{B4940782-EC4D-4045-B0EA-AE6005F8C61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Arc 514">
              <a:extLst>
                <a:ext uri="{FF2B5EF4-FFF2-40B4-BE49-F238E27FC236}">
                  <a16:creationId xmlns:a16="http://schemas.microsoft.com/office/drawing/2014/main" id="{EC5063A1-7F03-4A78-B4F3-E7436D4D325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7BD00AC3-777E-4FDB-AF52-A8CF15BD870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A0E7080F-0A2C-44F9-A1BF-BA26CABCD5DF}"/>
              </a:ext>
            </a:extLst>
          </p:cNvPr>
          <p:cNvGrpSpPr/>
          <p:nvPr/>
        </p:nvGrpSpPr>
        <p:grpSpPr>
          <a:xfrm>
            <a:off x="10732667" y="18383"/>
            <a:ext cx="380822" cy="341382"/>
            <a:chOff x="3453384" y="914400"/>
            <a:chExt cx="6004560" cy="5337048"/>
          </a:xfrm>
        </p:grpSpPr>
        <p:sp>
          <p:nvSpPr>
            <p:cNvPr id="518" name="Arc 517">
              <a:extLst>
                <a:ext uri="{FF2B5EF4-FFF2-40B4-BE49-F238E27FC236}">
                  <a16:creationId xmlns:a16="http://schemas.microsoft.com/office/drawing/2014/main" id="{7883FBC7-3254-4778-9CC4-FD3243D90E4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Isosceles Triangle 518">
              <a:extLst>
                <a:ext uri="{FF2B5EF4-FFF2-40B4-BE49-F238E27FC236}">
                  <a16:creationId xmlns:a16="http://schemas.microsoft.com/office/drawing/2014/main" id="{E5E51F8B-0266-440B-AE73-2CF71CD9B3E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BEADAC45-B7DA-4FA0-B311-60330196BD6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328460AA-D5DB-421A-B6F2-87A5726411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2" name="Arc 521">
              <a:extLst>
                <a:ext uri="{FF2B5EF4-FFF2-40B4-BE49-F238E27FC236}">
                  <a16:creationId xmlns:a16="http://schemas.microsoft.com/office/drawing/2014/main" id="{EB863FF7-149D-4F43-BD90-A3310745B4E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Arc 522">
              <a:extLst>
                <a:ext uri="{FF2B5EF4-FFF2-40B4-BE49-F238E27FC236}">
                  <a16:creationId xmlns:a16="http://schemas.microsoft.com/office/drawing/2014/main" id="{6B2A2E07-90BF-4471-AA16-FE360F88570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Arc 523">
              <a:extLst>
                <a:ext uri="{FF2B5EF4-FFF2-40B4-BE49-F238E27FC236}">
                  <a16:creationId xmlns:a16="http://schemas.microsoft.com/office/drawing/2014/main" id="{8ECF090F-379B-4C78-88E7-AA442FB7F78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Arc 524">
              <a:extLst>
                <a:ext uri="{FF2B5EF4-FFF2-40B4-BE49-F238E27FC236}">
                  <a16:creationId xmlns:a16="http://schemas.microsoft.com/office/drawing/2014/main" id="{1978CD9D-6A71-4C87-850B-B9668E5FE5F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Arc 525">
              <a:extLst>
                <a:ext uri="{FF2B5EF4-FFF2-40B4-BE49-F238E27FC236}">
                  <a16:creationId xmlns:a16="http://schemas.microsoft.com/office/drawing/2014/main" id="{677FF3F1-D857-44C2-AB29-EDFB292B297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Arc 526">
              <a:extLst>
                <a:ext uri="{FF2B5EF4-FFF2-40B4-BE49-F238E27FC236}">
                  <a16:creationId xmlns:a16="http://schemas.microsoft.com/office/drawing/2014/main" id="{74327790-F2FC-44E9-8422-AEC8ED5932F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Oval 527">
              <a:extLst>
                <a:ext uri="{FF2B5EF4-FFF2-40B4-BE49-F238E27FC236}">
                  <a16:creationId xmlns:a16="http://schemas.microsoft.com/office/drawing/2014/main" id="{C5F5781D-A8C5-44D5-904E-6BEB6CE5AD5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Arc 528">
              <a:extLst>
                <a:ext uri="{FF2B5EF4-FFF2-40B4-BE49-F238E27FC236}">
                  <a16:creationId xmlns:a16="http://schemas.microsoft.com/office/drawing/2014/main" id="{3B857ECE-B862-4C02-9AA7-0FFEE28AA7B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Arc 529">
              <a:extLst>
                <a:ext uri="{FF2B5EF4-FFF2-40B4-BE49-F238E27FC236}">
                  <a16:creationId xmlns:a16="http://schemas.microsoft.com/office/drawing/2014/main" id="{98114945-0115-4D96-A034-3BA89DB62CC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1" name="Straight Connector 530">
              <a:extLst>
                <a:ext uri="{FF2B5EF4-FFF2-40B4-BE49-F238E27FC236}">
                  <a16:creationId xmlns:a16="http://schemas.microsoft.com/office/drawing/2014/main" id="{DDC9EAC4-CE52-4B37-B5A9-9723C06D922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820FA84A-DB30-41E8-87D1-BAFD88FA0F24}"/>
              </a:ext>
            </a:extLst>
          </p:cNvPr>
          <p:cNvGrpSpPr/>
          <p:nvPr/>
        </p:nvGrpSpPr>
        <p:grpSpPr>
          <a:xfrm>
            <a:off x="11104142" y="18383"/>
            <a:ext cx="380822" cy="341382"/>
            <a:chOff x="3453384" y="914400"/>
            <a:chExt cx="6004560" cy="5337048"/>
          </a:xfrm>
        </p:grpSpPr>
        <p:sp>
          <p:nvSpPr>
            <p:cNvPr id="533" name="Arc 532">
              <a:extLst>
                <a:ext uri="{FF2B5EF4-FFF2-40B4-BE49-F238E27FC236}">
                  <a16:creationId xmlns:a16="http://schemas.microsoft.com/office/drawing/2014/main" id="{C05A8573-A101-42E2-AA6D-0D93C4908A3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Isosceles Triangle 533">
              <a:extLst>
                <a:ext uri="{FF2B5EF4-FFF2-40B4-BE49-F238E27FC236}">
                  <a16:creationId xmlns:a16="http://schemas.microsoft.com/office/drawing/2014/main" id="{15420395-105F-4660-83E5-A2767155907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35" name="Straight Connector 534">
              <a:extLst>
                <a:ext uri="{FF2B5EF4-FFF2-40B4-BE49-F238E27FC236}">
                  <a16:creationId xmlns:a16="http://schemas.microsoft.com/office/drawing/2014/main" id="{3D55342C-BD20-4BD7-AE04-99D39B81039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DECA5ACD-D673-4207-92FA-496E0D81DD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7" name="Arc 536">
              <a:extLst>
                <a:ext uri="{FF2B5EF4-FFF2-40B4-BE49-F238E27FC236}">
                  <a16:creationId xmlns:a16="http://schemas.microsoft.com/office/drawing/2014/main" id="{903EA459-C47F-4D00-BCC3-86CCA1C9E16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Arc 537">
              <a:extLst>
                <a:ext uri="{FF2B5EF4-FFF2-40B4-BE49-F238E27FC236}">
                  <a16:creationId xmlns:a16="http://schemas.microsoft.com/office/drawing/2014/main" id="{E55CF424-344F-48E9-95F7-312D52D8698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Arc 538">
              <a:extLst>
                <a:ext uri="{FF2B5EF4-FFF2-40B4-BE49-F238E27FC236}">
                  <a16:creationId xmlns:a16="http://schemas.microsoft.com/office/drawing/2014/main" id="{17E62123-F5A0-49B9-9EFC-1BD4FC7C7B7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Arc 539">
              <a:extLst>
                <a:ext uri="{FF2B5EF4-FFF2-40B4-BE49-F238E27FC236}">
                  <a16:creationId xmlns:a16="http://schemas.microsoft.com/office/drawing/2014/main" id="{5650DE37-27B5-4EF9-B040-0ED04024162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Arc 540">
              <a:extLst>
                <a:ext uri="{FF2B5EF4-FFF2-40B4-BE49-F238E27FC236}">
                  <a16:creationId xmlns:a16="http://schemas.microsoft.com/office/drawing/2014/main" id="{7B8C8C42-CE50-4F0B-9A90-6E6A569354B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Arc 541">
              <a:extLst>
                <a:ext uri="{FF2B5EF4-FFF2-40B4-BE49-F238E27FC236}">
                  <a16:creationId xmlns:a16="http://schemas.microsoft.com/office/drawing/2014/main" id="{1E4D6D8C-7DDA-4E2D-A2AB-A0F1A268FB1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FB145710-572C-433F-B341-AFB4CFF7458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Arc 543">
              <a:extLst>
                <a:ext uri="{FF2B5EF4-FFF2-40B4-BE49-F238E27FC236}">
                  <a16:creationId xmlns:a16="http://schemas.microsoft.com/office/drawing/2014/main" id="{3DC34E7E-3F5F-4FF8-8816-A6B90862E8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Arc 544">
              <a:extLst>
                <a:ext uri="{FF2B5EF4-FFF2-40B4-BE49-F238E27FC236}">
                  <a16:creationId xmlns:a16="http://schemas.microsoft.com/office/drawing/2014/main" id="{9CFF44C8-1114-4BA9-B126-F3A49A1CB8C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E9671ED6-525E-4083-A66B-D7676DE8517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56A36FAB-8F65-4EFE-99E8-C535D6983D9D}"/>
              </a:ext>
            </a:extLst>
          </p:cNvPr>
          <p:cNvGrpSpPr/>
          <p:nvPr/>
        </p:nvGrpSpPr>
        <p:grpSpPr>
          <a:xfrm>
            <a:off x="11475617" y="18383"/>
            <a:ext cx="380822" cy="341382"/>
            <a:chOff x="3453384" y="914400"/>
            <a:chExt cx="6004560" cy="5337048"/>
          </a:xfrm>
        </p:grpSpPr>
        <p:sp>
          <p:nvSpPr>
            <p:cNvPr id="548" name="Arc 547">
              <a:extLst>
                <a:ext uri="{FF2B5EF4-FFF2-40B4-BE49-F238E27FC236}">
                  <a16:creationId xmlns:a16="http://schemas.microsoft.com/office/drawing/2014/main" id="{1FB84CE9-731D-44C1-82E8-BB3EDEB0E2A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Isosceles Triangle 548">
              <a:extLst>
                <a:ext uri="{FF2B5EF4-FFF2-40B4-BE49-F238E27FC236}">
                  <a16:creationId xmlns:a16="http://schemas.microsoft.com/office/drawing/2014/main" id="{20B53EFF-FC4C-4DA7-AAE6-3C40F88F9EA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E89B11B7-13C3-4AD9-BC08-D6E7295D32E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BBE74201-45C2-4D8B-9928-07744358D6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2" name="Arc 551">
              <a:extLst>
                <a:ext uri="{FF2B5EF4-FFF2-40B4-BE49-F238E27FC236}">
                  <a16:creationId xmlns:a16="http://schemas.microsoft.com/office/drawing/2014/main" id="{F751CEEB-AC91-41B9-B87A-BA6A15B6323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Arc 552">
              <a:extLst>
                <a:ext uri="{FF2B5EF4-FFF2-40B4-BE49-F238E27FC236}">
                  <a16:creationId xmlns:a16="http://schemas.microsoft.com/office/drawing/2014/main" id="{0B702B25-8F03-457A-9368-F69905BBAFD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Arc 553">
              <a:extLst>
                <a:ext uri="{FF2B5EF4-FFF2-40B4-BE49-F238E27FC236}">
                  <a16:creationId xmlns:a16="http://schemas.microsoft.com/office/drawing/2014/main" id="{216769A5-C097-4EAF-8951-3079793E112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Arc 554">
              <a:extLst>
                <a:ext uri="{FF2B5EF4-FFF2-40B4-BE49-F238E27FC236}">
                  <a16:creationId xmlns:a16="http://schemas.microsoft.com/office/drawing/2014/main" id="{AB39AD81-ACD1-4562-A598-1DB267DFEFB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Arc 555">
              <a:extLst>
                <a:ext uri="{FF2B5EF4-FFF2-40B4-BE49-F238E27FC236}">
                  <a16:creationId xmlns:a16="http://schemas.microsoft.com/office/drawing/2014/main" id="{79F41375-B9D2-461E-8972-D5E20183B26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Arc 556">
              <a:extLst>
                <a:ext uri="{FF2B5EF4-FFF2-40B4-BE49-F238E27FC236}">
                  <a16:creationId xmlns:a16="http://schemas.microsoft.com/office/drawing/2014/main" id="{A80FCFF8-40CB-407A-AD56-A767318C107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Oval 557">
              <a:extLst>
                <a:ext uri="{FF2B5EF4-FFF2-40B4-BE49-F238E27FC236}">
                  <a16:creationId xmlns:a16="http://schemas.microsoft.com/office/drawing/2014/main" id="{EC258B16-3412-4B6E-9424-CF2A0DD6334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Arc 558">
              <a:extLst>
                <a:ext uri="{FF2B5EF4-FFF2-40B4-BE49-F238E27FC236}">
                  <a16:creationId xmlns:a16="http://schemas.microsoft.com/office/drawing/2014/main" id="{EEA439D6-2E08-4163-AA2E-8A2FCEDAE4B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Arc 559">
              <a:extLst>
                <a:ext uri="{FF2B5EF4-FFF2-40B4-BE49-F238E27FC236}">
                  <a16:creationId xmlns:a16="http://schemas.microsoft.com/office/drawing/2014/main" id="{EF1988F6-0985-42A1-BC97-12D6C2E7D3F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4B8A470C-1D5E-4010-9076-6458BEC5CE0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50A4B63B-341C-435B-A68C-85A04BC31CFB}"/>
              </a:ext>
            </a:extLst>
          </p:cNvPr>
          <p:cNvGrpSpPr/>
          <p:nvPr/>
        </p:nvGrpSpPr>
        <p:grpSpPr>
          <a:xfrm>
            <a:off x="11847092" y="18383"/>
            <a:ext cx="380822" cy="341382"/>
            <a:chOff x="3453384" y="914400"/>
            <a:chExt cx="6004560" cy="5337048"/>
          </a:xfrm>
        </p:grpSpPr>
        <p:sp>
          <p:nvSpPr>
            <p:cNvPr id="563" name="Arc 562">
              <a:extLst>
                <a:ext uri="{FF2B5EF4-FFF2-40B4-BE49-F238E27FC236}">
                  <a16:creationId xmlns:a16="http://schemas.microsoft.com/office/drawing/2014/main" id="{A357CF66-B362-4754-BBD7-A253BE02BB8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Isosceles Triangle 563">
              <a:extLst>
                <a:ext uri="{FF2B5EF4-FFF2-40B4-BE49-F238E27FC236}">
                  <a16:creationId xmlns:a16="http://schemas.microsoft.com/office/drawing/2014/main" id="{FC7FD145-8256-479D-A1CE-F35AC5F2F36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1585D5A3-4285-43CB-B782-08A2BF09C17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6" name="Straight Connector 565">
              <a:extLst>
                <a:ext uri="{FF2B5EF4-FFF2-40B4-BE49-F238E27FC236}">
                  <a16:creationId xmlns:a16="http://schemas.microsoft.com/office/drawing/2014/main" id="{2583837F-2936-487D-A114-C7AB8D716D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7" name="Arc 566">
              <a:extLst>
                <a:ext uri="{FF2B5EF4-FFF2-40B4-BE49-F238E27FC236}">
                  <a16:creationId xmlns:a16="http://schemas.microsoft.com/office/drawing/2014/main" id="{C28C7649-7E09-4168-9068-D5026775A6F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Arc 567">
              <a:extLst>
                <a:ext uri="{FF2B5EF4-FFF2-40B4-BE49-F238E27FC236}">
                  <a16:creationId xmlns:a16="http://schemas.microsoft.com/office/drawing/2014/main" id="{505B4079-4F13-4DE1-94E4-201FAA12500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Arc 568">
              <a:extLst>
                <a:ext uri="{FF2B5EF4-FFF2-40B4-BE49-F238E27FC236}">
                  <a16:creationId xmlns:a16="http://schemas.microsoft.com/office/drawing/2014/main" id="{AC5DE21E-CF89-445B-8F90-4E8BBEED10C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Arc 569">
              <a:extLst>
                <a:ext uri="{FF2B5EF4-FFF2-40B4-BE49-F238E27FC236}">
                  <a16:creationId xmlns:a16="http://schemas.microsoft.com/office/drawing/2014/main" id="{DFFE4A22-E326-4B41-9F2B-F4FEC533C44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Arc 570">
              <a:extLst>
                <a:ext uri="{FF2B5EF4-FFF2-40B4-BE49-F238E27FC236}">
                  <a16:creationId xmlns:a16="http://schemas.microsoft.com/office/drawing/2014/main" id="{35B1E606-795E-4A17-A081-150008760BD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Arc 571">
              <a:extLst>
                <a:ext uri="{FF2B5EF4-FFF2-40B4-BE49-F238E27FC236}">
                  <a16:creationId xmlns:a16="http://schemas.microsoft.com/office/drawing/2014/main" id="{963E09C9-8CC1-49AC-85DA-EADF235069C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Oval 572">
              <a:extLst>
                <a:ext uri="{FF2B5EF4-FFF2-40B4-BE49-F238E27FC236}">
                  <a16:creationId xmlns:a16="http://schemas.microsoft.com/office/drawing/2014/main" id="{64F993C2-2253-44C4-ADBF-739802EF37C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Arc 573">
              <a:extLst>
                <a:ext uri="{FF2B5EF4-FFF2-40B4-BE49-F238E27FC236}">
                  <a16:creationId xmlns:a16="http://schemas.microsoft.com/office/drawing/2014/main" id="{8B3E1F73-37E8-40BE-97BC-CA23675D592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Arc 574">
              <a:extLst>
                <a:ext uri="{FF2B5EF4-FFF2-40B4-BE49-F238E27FC236}">
                  <a16:creationId xmlns:a16="http://schemas.microsoft.com/office/drawing/2014/main" id="{4400C3CA-4327-455F-908A-06B8231CBCC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D5E0931F-0A29-4C70-A78D-1A32A94A6FF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D0C6FAD9-BEDF-4BD7-A81F-5BF5C0BD323F}"/>
              </a:ext>
            </a:extLst>
          </p:cNvPr>
          <p:cNvGrpSpPr/>
          <p:nvPr/>
        </p:nvGrpSpPr>
        <p:grpSpPr>
          <a:xfrm>
            <a:off x="-40108" y="6495383"/>
            <a:ext cx="380822" cy="341382"/>
            <a:chOff x="3453384" y="914400"/>
            <a:chExt cx="6004560" cy="5337048"/>
          </a:xfrm>
        </p:grpSpPr>
        <p:sp>
          <p:nvSpPr>
            <p:cNvPr id="578" name="Arc 577">
              <a:extLst>
                <a:ext uri="{FF2B5EF4-FFF2-40B4-BE49-F238E27FC236}">
                  <a16:creationId xmlns:a16="http://schemas.microsoft.com/office/drawing/2014/main" id="{44F619A9-A687-4DC1-9BD7-E72978916E8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Isosceles Triangle 578">
              <a:extLst>
                <a:ext uri="{FF2B5EF4-FFF2-40B4-BE49-F238E27FC236}">
                  <a16:creationId xmlns:a16="http://schemas.microsoft.com/office/drawing/2014/main" id="{B9C78955-64E6-4BDD-A457-5831F120EAC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80" name="Straight Connector 579">
              <a:extLst>
                <a:ext uri="{FF2B5EF4-FFF2-40B4-BE49-F238E27FC236}">
                  <a16:creationId xmlns:a16="http://schemas.microsoft.com/office/drawing/2014/main" id="{1DBFA878-3385-4121-97A8-15AEA7980F7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57DD749C-22A9-481D-B361-E6CC1D7AA4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Arc 581">
              <a:extLst>
                <a:ext uri="{FF2B5EF4-FFF2-40B4-BE49-F238E27FC236}">
                  <a16:creationId xmlns:a16="http://schemas.microsoft.com/office/drawing/2014/main" id="{57BCB6FD-8327-4E66-85D1-05308E08E57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" name="Arc 582">
              <a:extLst>
                <a:ext uri="{FF2B5EF4-FFF2-40B4-BE49-F238E27FC236}">
                  <a16:creationId xmlns:a16="http://schemas.microsoft.com/office/drawing/2014/main" id="{AB3C8578-E78D-4D81-BC24-FD205C1E08E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4" name="Arc 583">
              <a:extLst>
                <a:ext uri="{FF2B5EF4-FFF2-40B4-BE49-F238E27FC236}">
                  <a16:creationId xmlns:a16="http://schemas.microsoft.com/office/drawing/2014/main" id="{9307477E-73F7-4AB6-81ED-559756BCD90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5" name="Arc 584">
              <a:extLst>
                <a:ext uri="{FF2B5EF4-FFF2-40B4-BE49-F238E27FC236}">
                  <a16:creationId xmlns:a16="http://schemas.microsoft.com/office/drawing/2014/main" id="{0958F161-2D76-41E4-948B-8D7D3395D63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6" name="Arc 585">
              <a:extLst>
                <a:ext uri="{FF2B5EF4-FFF2-40B4-BE49-F238E27FC236}">
                  <a16:creationId xmlns:a16="http://schemas.microsoft.com/office/drawing/2014/main" id="{9ABC1FF3-0E27-4D04-82A7-B9BE0F27D22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7" name="Arc 586">
              <a:extLst>
                <a:ext uri="{FF2B5EF4-FFF2-40B4-BE49-F238E27FC236}">
                  <a16:creationId xmlns:a16="http://schemas.microsoft.com/office/drawing/2014/main" id="{F3009297-CFA7-4857-80E2-6A51E56AB55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B85B7856-3040-4CAC-96F9-11C6101F729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9" name="Arc 588">
              <a:extLst>
                <a:ext uri="{FF2B5EF4-FFF2-40B4-BE49-F238E27FC236}">
                  <a16:creationId xmlns:a16="http://schemas.microsoft.com/office/drawing/2014/main" id="{061523C7-6693-493B-8686-42B5272988D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0" name="Arc 589">
              <a:extLst>
                <a:ext uri="{FF2B5EF4-FFF2-40B4-BE49-F238E27FC236}">
                  <a16:creationId xmlns:a16="http://schemas.microsoft.com/office/drawing/2014/main" id="{99780E03-45C1-49AF-8EE4-5B690896D94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1" name="Straight Connector 590">
              <a:extLst>
                <a:ext uri="{FF2B5EF4-FFF2-40B4-BE49-F238E27FC236}">
                  <a16:creationId xmlns:a16="http://schemas.microsoft.com/office/drawing/2014/main" id="{C2EA0D5F-90DA-4B9C-B40F-42AB61191DD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930941CA-CE4E-4238-B174-90DFD1584129}"/>
              </a:ext>
            </a:extLst>
          </p:cNvPr>
          <p:cNvGrpSpPr/>
          <p:nvPr/>
        </p:nvGrpSpPr>
        <p:grpSpPr>
          <a:xfrm>
            <a:off x="331367" y="6495383"/>
            <a:ext cx="380822" cy="341382"/>
            <a:chOff x="3453384" y="914400"/>
            <a:chExt cx="6004560" cy="5337048"/>
          </a:xfrm>
        </p:grpSpPr>
        <p:sp>
          <p:nvSpPr>
            <p:cNvPr id="593" name="Arc 592">
              <a:extLst>
                <a:ext uri="{FF2B5EF4-FFF2-40B4-BE49-F238E27FC236}">
                  <a16:creationId xmlns:a16="http://schemas.microsoft.com/office/drawing/2014/main" id="{2E6BDC4D-58D1-40FF-AA4F-615EB60844A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" name="Isosceles Triangle 593">
              <a:extLst>
                <a:ext uri="{FF2B5EF4-FFF2-40B4-BE49-F238E27FC236}">
                  <a16:creationId xmlns:a16="http://schemas.microsoft.com/office/drawing/2014/main" id="{D9E6E210-C71D-4672-806C-3A2405A9CA4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AF6999D7-7312-4296-AF0C-C33FEDF8FB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98EF44B0-3009-4C62-838F-7A08F4CFE0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7" name="Arc 596">
              <a:extLst>
                <a:ext uri="{FF2B5EF4-FFF2-40B4-BE49-F238E27FC236}">
                  <a16:creationId xmlns:a16="http://schemas.microsoft.com/office/drawing/2014/main" id="{FBBEE991-897B-43AD-B6C6-690943D67AD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Arc 597">
              <a:extLst>
                <a:ext uri="{FF2B5EF4-FFF2-40B4-BE49-F238E27FC236}">
                  <a16:creationId xmlns:a16="http://schemas.microsoft.com/office/drawing/2014/main" id="{040E1FF4-2CE9-4826-A963-A891AACD44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9" name="Arc 598">
              <a:extLst>
                <a:ext uri="{FF2B5EF4-FFF2-40B4-BE49-F238E27FC236}">
                  <a16:creationId xmlns:a16="http://schemas.microsoft.com/office/drawing/2014/main" id="{7FDB4ACD-EDC7-4B0A-802F-7DD51256C79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0" name="Arc 599">
              <a:extLst>
                <a:ext uri="{FF2B5EF4-FFF2-40B4-BE49-F238E27FC236}">
                  <a16:creationId xmlns:a16="http://schemas.microsoft.com/office/drawing/2014/main" id="{FEF8199A-91A2-4C9E-8698-65D35396227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1" name="Arc 600">
              <a:extLst>
                <a:ext uri="{FF2B5EF4-FFF2-40B4-BE49-F238E27FC236}">
                  <a16:creationId xmlns:a16="http://schemas.microsoft.com/office/drawing/2014/main" id="{FF151611-1229-4E0F-BD21-571BA3E1752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2" name="Arc 601">
              <a:extLst>
                <a:ext uri="{FF2B5EF4-FFF2-40B4-BE49-F238E27FC236}">
                  <a16:creationId xmlns:a16="http://schemas.microsoft.com/office/drawing/2014/main" id="{C0961ECC-27D5-4039-8DE6-D748A59C60E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9D2FD6C6-9212-4354-B604-A6EF33F85F4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Arc 603">
              <a:extLst>
                <a:ext uri="{FF2B5EF4-FFF2-40B4-BE49-F238E27FC236}">
                  <a16:creationId xmlns:a16="http://schemas.microsoft.com/office/drawing/2014/main" id="{15FD4FBB-F8E8-4B6C-83FB-2EB942DF570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Arc 604">
              <a:extLst>
                <a:ext uri="{FF2B5EF4-FFF2-40B4-BE49-F238E27FC236}">
                  <a16:creationId xmlns:a16="http://schemas.microsoft.com/office/drawing/2014/main" id="{D640CD9B-6420-42E7-9871-2A82E6412B3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06" name="Straight Connector 605">
              <a:extLst>
                <a:ext uri="{FF2B5EF4-FFF2-40B4-BE49-F238E27FC236}">
                  <a16:creationId xmlns:a16="http://schemas.microsoft.com/office/drawing/2014/main" id="{8D9DDA75-B4D6-4DD7-8F22-531E5397830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4C5A30D6-1FD5-46AF-ADAF-1075A0D47804}"/>
              </a:ext>
            </a:extLst>
          </p:cNvPr>
          <p:cNvGrpSpPr/>
          <p:nvPr/>
        </p:nvGrpSpPr>
        <p:grpSpPr>
          <a:xfrm>
            <a:off x="702842" y="6495383"/>
            <a:ext cx="380822" cy="341382"/>
            <a:chOff x="3453384" y="914400"/>
            <a:chExt cx="6004560" cy="5337048"/>
          </a:xfrm>
        </p:grpSpPr>
        <p:sp>
          <p:nvSpPr>
            <p:cNvPr id="608" name="Arc 607">
              <a:extLst>
                <a:ext uri="{FF2B5EF4-FFF2-40B4-BE49-F238E27FC236}">
                  <a16:creationId xmlns:a16="http://schemas.microsoft.com/office/drawing/2014/main" id="{0A0D3D1B-4871-4226-8589-01DD7CF4B19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Isosceles Triangle 608">
              <a:extLst>
                <a:ext uri="{FF2B5EF4-FFF2-40B4-BE49-F238E27FC236}">
                  <a16:creationId xmlns:a16="http://schemas.microsoft.com/office/drawing/2014/main" id="{23C5238E-1F49-48BD-B490-BF40838BA8D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10" name="Straight Connector 609">
              <a:extLst>
                <a:ext uri="{FF2B5EF4-FFF2-40B4-BE49-F238E27FC236}">
                  <a16:creationId xmlns:a16="http://schemas.microsoft.com/office/drawing/2014/main" id="{FC5004AA-367B-4F51-A745-0327C964419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1" name="Straight Connector 610">
              <a:extLst>
                <a:ext uri="{FF2B5EF4-FFF2-40B4-BE49-F238E27FC236}">
                  <a16:creationId xmlns:a16="http://schemas.microsoft.com/office/drawing/2014/main" id="{DBEEDCD2-DA3A-412D-B5A9-6E96EB70EA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2" name="Arc 611">
              <a:extLst>
                <a:ext uri="{FF2B5EF4-FFF2-40B4-BE49-F238E27FC236}">
                  <a16:creationId xmlns:a16="http://schemas.microsoft.com/office/drawing/2014/main" id="{D61009C8-0961-45A1-B3D4-1F37E40CAF9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Arc 612">
              <a:extLst>
                <a:ext uri="{FF2B5EF4-FFF2-40B4-BE49-F238E27FC236}">
                  <a16:creationId xmlns:a16="http://schemas.microsoft.com/office/drawing/2014/main" id="{E885BE3F-92E0-4D2B-9501-C45C39E8F98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Arc 613">
              <a:extLst>
                <a:ext uri="{FF2B5EF4-FFF2-40B4-BE49-F238E27FC236}">
                  <a16:creationId xmlns:a16="http://schemas.microsoft.com/office/drawing/2014/main" id="{CE750F78-B138-4D06-8021-887E0472A20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Arc 614">
              <a:extLst>
                <a:ext uri="{FF2B5EF4-FFF2-40B4-BE49-F238E27FC236}">
                  <a16:creationId xmlns:a16="http://schemas.microsoft.com/office/drawing/2014/main" id="{0489954B-D3BB-412C-8D27-16AC1F7F26C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Arc 615">
              <a:extLst>
                <a:ext uri="{FF2B5EF4-FFF2-40B4-BE49-F238E27FC236}">
                  <a16:creationId xmlns:a16="http://schemas.microsoft.com/office/drawing/2014/main" id="{EF53AA34-E140-44B1-BBDD-5D0F5BEE764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Arc 616">
              <a:extLst>
                <a:ext uri="{FF2B5EF4-FFF2-40B4-BE49-F238E27FC236}">
                  <a16:creationId xmlns:a16="http://schemas.microsoft.com/office/drawing/2014/main" id="{DF8B271D-6475-4D80-AD24-2ABCEC16207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Oval 617">
              <a:extLst>
                <a:ext uri="{FF2B5EF4-FFF2-40B4-BE49-F238E27FC236}">
                  <a16:creationId xmlns:a16="http://schemas.microsoft.com/office/drawing/2014/main" id="{B54B308B-1E2B-4986-9B80-BBE6C410A02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Arc 618">
              <a:extLst>
                <a:ext uri="{FF2B5EF4-FFF2-40B4-BE49-F238E27FC236}">
                  <a16:creationId xmlns:a16="http://schemas.microsoft.com/office/drawing/2014/main" id="{2A0813B5-3B6D-4F77-860E-F38D7B59CCE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Arc 619">
              <a:extLst>
                <a:ext uri="{FF2B5EF4-FFF2-40B4-BE49-F238E27FC236}">
                  <a16:creationId xmlns:a16="http://schemas.microsoft.com/office/drawing/2014/main" id="{3004B9E0-6170-4219-AE17-49B405831DA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1" name="Straight Connector 620">
              <a:extLst>
                <a:ext uri="{FF2B5EF4-FFF2-40B4-BE49-F238E27FC236}">
                  <a16:creationId xmlns:a16="http://schemas.microsoft.com/office/drawing/2014/main" id="{6FB32521-252F-42FC-9D01-AE391F052B8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2" name="Group 621">
            <a:extLst>
              <a:ext uri="{FF2B5EF4-FFF2-40B4-BE49-F238E27FC236}">
                <a16:creationId xmlns:a16="http://schemas.microsoft.com/office/drawing/2014/main" id="{74451B13-2E18-4C61-9953-50F6974CAA18}"/>
              </a:ext>
            </a:extLst>
          </p:cNvPr>
          <p:cNvGrpSpPr/>
          <p:nvPr/>
        </p:nvGrpSpPr>
        <p:grpSpPr>
          <a:xfrm>
            <a:off x="1074317" y="6495383"/>
            <a:ext cx="380822" cy="341382"/>
            <a:chOff x="3453384" y="914400"/>
            <a:chExt cx="6004560" cy="5337048"/>
          </a:xfrm>
        </p:grpSpPr>
        <p:sp>
          <p:nvSpPr>
            <p:cNvPr id="623" name="Arc 622">
              <a:extLst>
                <a:ext uri="{FF2B5EF4-FFF2-40B4-BE49-F238E27FC236}">
                  <a16:creationId xmlns:a16="http://schemas.microsoft.com/office/drawing/2014/main" id="{43566A9D-9A7E-4DD2-B400-EF15CD34222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4" name="Isosceles Triangle 623">
              <a:extLst>
                <a:ext uri="{FF2B5EF4-FFF2-40B4-BE49-F238E27FC236}">
                  <a16:creationId xmlns:a16="http://schemas.microsoft.com/office/drawing/2014/main" id="{80F41F69-0B7F-47E0-80CA-5813B0D58C7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25" name="Straight Connector 624">
              <a:extLst>
                <a:ext uri="{FF2B5EF4-FFF2-40B4-BE49-F238E27FC236}">
                  <a16:creationId xmlns:a16="http://schemas.microsoft.com/office/drawing/2014/main" id="{04B08039-DA94-404B-AAA7-13D999F3841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6" name="Straight Connector 625">
              <a:extLst>
                <a:ext uri="{FF2B5EF4-FFF2-40B4-BE49-F238E27FC236}">
                  <a16:creationId xmlns:a16="http://schemas.microsoft.com/office/drawing/2014/main" id="{5ED4E5FF-34B0-4BBE-A1CA-B519EF9F81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7" name="Arc 626">
              <a:extLst>
                <a:ext uri="{FF2B5EF4-FFF2-40B4-BE49-F238E27FC236}">
                  <a16:creationId xmlns:a16="http://schemas.microsoft.com/office/drawing/2014/main" id="{AE6FC2AB-A616-408E-80C8-5132959E9FF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8" name="Arc 627">
              <a:extLst>
                <a:ext uri="{FF2B5EF4-FFF2-40B4-BE49-F238E27FC236}">
                  <a16:creationId xmlns:a16="http://schemas.microsoft.com/office/drawing/2014/main" id="{5ED787D3-5F5C-4DD2-B90F-51F4E6A7D57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9" name="Arc 628">
              <a:extLst>
                <a:ext uri="{FF2B5EF4-FFF2-40B4-BE49-F238E27FC236}">
                  <a16:creationId xmlns:a16="http://schemas.microsoft.com/office/drawing/2014/main" id="{8DA3CC6E-A51C-4EEE-AAF9-80E1E58C661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0" name="Arc 629">
              <a:extLst>
                <a:ext uri="{FF2B5EF4-FFF2-40B4-BE49-F238E27FC236}">
                  <a16:creationId xmlns:a16="http://schemas.microsoft.com/office/drawing/2014/main" id="{3D345AF8-D3CA-4F51-B547-5686466F74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Arc 630">
              <a:extLst>
                <a:ext uri="{FF2B5EF4-FFF2-40B4-BE49-F238E27FC236}">
                  <a16:creationId xmlns:a16="http://schemas.microsoft.com/office/drawing/2014/main" id="{24ED1B31-C2F8-4CC0-8559-BC5DB6DEC29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Arc 631">
              <a:extLst>
                <a:ext uri="{FF2B5EF4-FFF2-40B4-BE49-F238E27FC236}">
                  <a16:creationId xmlns:a16="http://schemas.microsoft.com/office/drawing/2014/main" id="{3702692B-F30E-4F29-9464-0065656ADE0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3B1B0799-5967-4CED-84D4-3C41EA8782C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4" name="Arc 633">
              <a:extLst>
                <a:ext uri="{FF2B5EF4-FFF2-40B4-BE49-F238E27FC236}">
                  <a16:creationId xmlns:a16="http://schemas.microsoft.com/office/drawing/2014/main" id="{5D095CC4-0748-4287-A012-A7C65030047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Arc 634">
              <a:extLst>
                <a:ext uri="{FF2B5EF4-FFF2-40B4-BE49-F238E27FC236}">
                  <a16:creationId xmlns:a16="http://schemas.microsoft.com/office/drawing/2014/main" id="{409CD0D9-225F-4310-AFEA-4625AB2389C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8D6487C8-C6B9-4F66-9D09-D74CBF2D14F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4094E52C-A825-470F-9A97-61E6C06CAA66}"/>
              </a:ext>
            </a:extLst>
          </p:cNvPr>
          <p:cNvGrpSpPr/>
          <p:nvPr/>
        </p:nvGrpSpPr>
        <p:grpSpPr>
          <a:xfrm>
            <a:off x="1445792" y="6495383"/>
            <a:ext cx="380822" cy="341382"/>
            <a:chOff x="3453384" y="914400"/>
            <a:chExt cx="6004560" cy="5337048"/>
          </a:xfrm>
        </p:grpSpPr>
        <p:sp>
          <p:nvSpPr>
            <p:cNvPr id="638" name="Arc 637">
              <a:extLst>
                <a:ext uri="{FF2B5EF4-FFF2-40B4-BE49-F238E27FC236}">
                  <a16:creationId xmlns:a16="http://schemas.microsoft.com/office/drawing/2014/main" id="{7AD04B84-7329-45C0-8CA0-4C5637726AE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Isosceles Triangle 638">
              <a:extLst>
                <a:ext uri="{FF2B5EF4-FFF2-40B4-BE49-F238E27FC236}">
                  <a16:creationId xmlns:a16="http://schemas.microsoft.com/office/drawing/2014/main" id="{EBF69A6D-5C28-4D24-9202-1F009809CB2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FD7A60F3-2BD1-4C5B-8A28-3F7F573F877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Straight Connector 640">
              <a:extLst>
                <a:ext uri="{FF2B5EF4-FFF2-40B4-BE49-F238E27FC236}">
                  <a16:creationId xmlns:a16="http://schemas.microsoft.com/office/drawing/2014/main" id="{84F859C0-8D16-43D0-A60E-77A09175FA0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2" name="Arc 641">
              <a:extLst>
                <a:ext uri="{FF2B5EF4-FFF2-40B4-BE49-F238E27FC236}">
                  <a16:creationId xmlns:a16="http://schemas.microsoft.com/office/drawing/2014/main" id="{7481157A-5FD2-4774-9E45-BAEC1883DD8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Arc 642">
              <a:extLst>
                <a:ext uri="{FF2B5EF4-FFF2-40B4-BE49-F238E27FC236}">
                  <a16:creationId xmlns:a16="http://schemas.microsoft.com/office/drawing/2014/main" id="{2643C6C7-F4A3-41A9-AD84-90F934E8043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Arc 643">
              <a:extLst>
                <a:ext uri="{FF2B5EF4-FFF2-40B4-BE49-F238E27FC236}">
                  <a16:creationId xmlns:a16="http://schemas.microsoft.com/office/drawing/2014/main" id="{F1AE7A09-96AC-426E-8688-4A22BD273C9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Arc 644">
              <a:extLst>
                <a:ext uri="{FF2B5EF4-FFF2-40B4-BE49-F238E27FC236}">
                  <a16:creationId xmlns:a16="http://schemas.microsoft.com/office/drawing/2014/main" id="{60DE91F3-80A2-483E-8142-9EB8D91E558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Arc 645">
              <a:extLst>
                <a:ext uri="{FF2B5EF4-FFF2-40B4-BE49-F238E27FC236}">
                  <a16:creationId xmlns:a16="http://schemas.microsoft.com/office/drawing/2014/main" id="{86A137DF-6404-46B3-9D2C-02E2BE2DE61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Arc 646">
              <a:extLst>
                <a:ext uri="{FF2B5EF4-FFF2-40B4-BE49-F238E27FC236}">
                  <a16:creationId xmlns:a16="http://schemas.microsoft.com/office/drawing/2014/main" id="{23A1835C-99B6-4CEC-927E-CF2B6046B92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Oval 647">
              <a:extLst>
                <a:ext uri="{FF2B5EF4-FFF2-40B4-BE49-F238E27FC236}">
                  <a16:creationId xmlns:a16="http://schemas.microsoft.com/office/drawing/2014/main" id="{24B776B1-F796-40F1-AF31-896D35C100F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Arc 648">
              <a:extLst>
                <a:ext uri="{FF2B5EF4-FFF2-40B4-BE49-F238E27FC236}">
                  <a16:creationId xmlns:a16="http://schemas.microsoft.com/office/drawing/2014/main" id="{669464C9-164F-4DC8-98A6-288AA500D40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Arc 649">
              <a:extLst>
                <a:ext uri="{FF2B5EF4-FFF2-40B4-BE49-F238E27FC236}">
                  <a16:creationId xmlns:a16="http://schemas.microsoft.com/office/drawing/2014/main" id="{2435043E-ADCF-444E-A775-DD583BDEE47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85DFB85B-1420-4679-AE59-9F94FA1C002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B2FE18D5-9F98-4251-8A96-7506B30EA579}"/>
              </a:ext>
            </a:extLst>
          </p:cNvPr>
          <p:cNvGrpSpPr/>
          <p:nvPr/>
        </p:nvGrpSpPr>
        <p:grpSpPr>
          <a:xfrm>
            <a:off x="1817267" y="6495383"/>
            <a:ext cx="380822" cy="341382"/>
            <a:chOff x="3453384" y="914400"/>
            <a:chExt cx="6004560" cy="5337048"/>
          </a:xfrm>
        </p:grpSpPr>
        <p:sp>
          <p:nvSpPr>
            <p:cNvPr id="653" name="Arc 652">
              <a:extLst>
                <a:ext uri="{FF2B5EF4-FFF2-40B4-BE49-F238E27FC236}">
                  <a16:creationId xmlns:a16="http://schemas.microsoft.com/office/drawing/2014/main" id="{7CF4B67C-9168-4FF5-84D0-7FA611934F1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Isosceles Triangle 653">
              <a:extLst>
                <a:ext uri="{FF2B5EF4-FFF2-40B4-BE49-F238E27FC236}">
                  <a16:creationId xmlns:a16="http://schemas.microsoft.com/office/drawing/2014/main" id="{7D4BDC77-9EA3-49DF-B1BB-B4803881AB8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55" name="Straight Connector 654">
              <a:extLst>
                <a:ext uri="{FF2B5EF4-FFF2-40B4-BE49-F238E27FC236}">
                  <a16:creationId xmlns:a16="http://schemas.microsoft.com/office/drawing/2014/main" id="{CB1CFCA0-AB3B-4D00-968F-952D7F1173B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5AE20760-022D-40E5-A529-DA288A3A89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7" name="Arc 656">
              <a:extLst>
                <a:ext uri="{FF2B5EF4-FFF2-40B4-BE49-F238E27FC236}">
                  <a16:creationId xmlns:a16="http://schemas.microsoft.com/office/drawing/2014/main" id="{00FC352E-6D6E-4109-AFDF-F14F5983C92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Arc 657">
              <a:extLst>
                <a:ext uri="{FF2B5EF4-FFF2-40B4-BE49-F238E27FC236}">
                  <a16:creationId xmlns:a16="http://schemas.microsoft.com/office/drawing/2014/main" id="{D7E0F338-0EF5-4B90-9E68-B91F75EF2CC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Arc 658">
              <a:extLst>
                <a:ext uri="{FF2B5EF4-FFF2-40B4-BE49-F238E27FC236}">
                  <a16:creationId xmlns:a16="http://schemas.microsoft.com/office/drawing/2014/main" id="{A4908B91-DF4C-4DB0-BB05-566462EC0F0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Arc 659">
              <a:extLst>
                <a:ext uri="{FF2B5EF4-FFF2-40B4-BE49-F238E27FC236}">
                  <a16:creationId xmlns:a16="http://schemas.microsoft.com/office/drawing/2014/main" id="{5CA444E4-507A-46D8-9801-C2F3D7C5907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Arc 660">
              <a:extLst>
                <a:ext uri="{FF2B5EF4-FFF2-40B4-BE49-F238E27FC236}">
                  <a16:creationId xmlns:a16="http://schemas.microsoft.com/office/drawing/2014/main" id="{1434BC15-4981-47DA-B483-0239F1A79B4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Arc 661">
              <a:extLst>
                <a:ext uri="{FF2B5EF4-FFF2-40B4-BE49-F238E27FC236}">
                  <a16:creationId xmlns:a16="http://schemas.microsoft.com/office/drawing/2014/main" id="{373942C2-FE21-4FC7-9208-FBBC761812A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Oval 662">
              <a:extLst>
                <a:ext uri="{FF2B5EF4-FFF2-40B4-BE49-F238E27FC236}">
                  <a16:creationId xmlns:a16="http://schemas.microsoft.com/office/drawing/2014/main" id="{387BA828-46E8-4117-88FE-1E0224AA4AC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Arc 663">
              <a:extLst>
                <a:ext uri="{FF2B5EF4-FFF2-40B4-BE49-F238E27FC236}">
                  <a16:creationId xmlns:a16="http://schemas.microsoft.com/office/drawing/2014/main" id="{73F308C0-3FAD-4609-9E2A-B0568917284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Arc 664">
              <a:extLst>
                <a:ext uri="{FF2B5EF4-FFF2-40B4-BE49-F238E27FC236}">
                  <a16:creationId xmlns:a16="http://schemas.microsoft.com/office/drawing/2014/main" id="{79DE2F37-EE94-4839-9637-51F025E4793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E6276E58-B50B-4FEE-B7FB-1DBF5BEB05B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8748290E-76C4-4011-88FE-AE4AA4ECA77C}"/>
              </a:ext>
            </a:extLst>
          </p:cNvPr>
          <p:cNvGrpSpPr/>
          <p:nvPr/>
        </p:nvGrpSpPr>
        <p:grpSpPr>
          <a:xfrm>
            <a:off x="2188742" y="6495383"/>
            <a:ext cx="380822" cy="341382"/>
            <a:chOff x="3453384" y="914400"/>
            <a:chExt cx="6004560" cy="5337048"/>
          </a:xfrm>
        </p:grpSpPr>
        <p:sp>
          <p:nvSpPr>
            <p:cNvPr id="668" name="Arc 667">
              <a:extLst>
                <a:ext uri="{FF2B5EF4-FFF2-40B4-BE49-F238E27FC236}">
                  <a16:creationId xmlns:a16="http://schemas.microsoft.com/office/drawing/2014/main" id="{3A126CAB-6049-4645-867B-122BF6A2020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Isosceles Triangle 668">
              <a:extLst>
                <a:ext uri="{FF2B5EF4-FFF2-40B4-BE49-F238E27FC236}">
                  <a16:creationId xmlns:a16="http://schemas.microsoft.com/office/drawing/2014/main" id="{0899DE26-6757-436E-BC1F-1AA40435488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EF252AE1-FC59-4BBD-86EB-5756D23E9EC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1E3AAB9B-C787-4D38-980A-439C99A43E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2" name="Arc 671">
              <a:extLst>
                <a:ext uri="{FF2B5EF4-FFF2-40B4-BE49-F238E27FC236}">
                  <a16:creationId xmlns:a16="http://schemas.microsoft.com/office/drawing/2014/main" id="{0F09A959-5225-4A68-992C-22D16782D18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3" name="Arc 672">
              <a:extLst>
                <a:ext uri="{FF2B5EF4-FFF2-40B4-BE49-F238E27FC236}">
                  <a16:creationId xmlns:a16="http://schemas.microsoft.com/office/drawing/2014/main" id="{F00CC797-27E0-4B1D-8234-860E2559B80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4" name="Arc 673">
              <a:extLst>
                <a:ext uri="{FF2B5EF4-FFF2-40B4-BE49-F238E27FC236}">
                  <a16:creationId xmlns:a16="http://schemas.microsoft.com/office/drawing/2014/main" id="{5ECEBF98-0F18-43B1-A8A6-A8C88D94F4E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5" name="Arc 674">
              <a:extLst>
                <a:ext uri="{FF2B5EF4-FFF2-40B4-BE49-F238E27FC236}">
                  <a16:creationId xmlns:a16="http://schemas.microsoft.com/office/drawing/2014/main" id="{BD686A08-02E2-4AE7-A62B-757EDD9D657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6" name="Arc 675">
              <a:extLst>
                <a:ext uri="{FF2B5EF4-FFF2-40B4-BE49-F238E27FC236}">
                  <a16:creationId xmlns:a16="http://schemas.microsoft.com/office/drawing/2014/main" id="{33AE26FB-1032-400B-86FB-108C6A9F530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7" name="Arc 676">
              <a:extLst>
                <a:ext uri="{FF2B5EF4-FFF2-40B4-BE49-F238E27FC236}">
                  <a16:creationId xmlns:a16="http://schemas.microsoft.com/office/drawing/2014/main" id="{2621F514-F16E-4C0F-A1C8-09F4C44938C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8" name="Oval 677">
              <a:extLst>
                <a:ext uri="{FF2B5EF4-FFF2-40B4-BE49-F238E27FC236}">
                  <a16:creationId xmlns:a16="http://schemas.microsoft.com/office/drawing/2014/main" id="{70AB056F-49A4-41F7-93C1-6E32D3B5BC0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9" name="Arc 678">
              <a:extLst>
                <a:ext uri="{FF2B5EF4-FFF2-40B4-BE49-F238E27FC236}">
                  <a16:creationId xmlns:a16="http://schemas.microsoft.com/office/drawing/2014/main" id="{D804F070-5040-43F2-9D91-125FDFB75ED0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Arc 679">
              <a:extLst>
                <a:ext uri="{FF2B5EF4-FFF2-40B4-BE49-F238E27FC236}">
                  <a16:creationId xmlns:a16="http://schemas.microsoft.com/office/drawing/2014/main" id="{E2F10288-B46D-4B92-B03F-1475165A6E1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17AE2BC5-9931-4186-9F0B-F4E7A6F0F7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A68D0396-68E4-4269-B073-0B35B33D6908}"/>
              </a:ext>
            </a:extLst>
          </p:cNvPr>
          <p:cNvGrpSpPr/>
          <p:nvPr/>
        </p:nvGrpSpPr>
        <p:grpSpPr>
          <a:xfrm>
            <a:off x="2560217" y="6495383"/>
            <a:ext cx="380822" cy="341382"/>
            <a:chOff x="3453384" y="914400"/>
            <a:chExt cx="6004560" cy="5337048"/>
          </a:xfrm>
        </p:grpSpPr>
        <p:sp>
          <p:nvSpPr>
            <p:cNvPr id="683" name="Arc 682">
              <a:extLst>
                <a:ext uri="{FF2B5EF4-FFF2-40B4-BE49-F238E27FC236}">
                  <a16:creationId xmlns:a16="http://schemas.microsoft.com/office/drawing/2014/main" id="{F1704D59-C5E5-464B-80B1-4621B6A9487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Isosceles Triangle 683">
              <a:extLst>
                <a:ext uri="{FF2B5EF4-FFF2-40B4-BE49-F238E27FC236}">
                  <a16:creationId xmlns:a16="http://schemas.microsoft.com/office/drawing/2014/main" id="{9E2CAAA6-A4DB-4268-AB2C-18BD38B50BE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AED65C3C-B187-46E6-B9F7-1037F5CBC3C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967DCAA3-2C64-49C3-BEA1-863FCCA2B32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7" name="Arc 686">
              <a:extLst>
                <a:ext uri="{FF2B5EF4-FFF2-40B4-BE49-F238E27FC236}">
                  <a16:creationId xmlns:a16="http://schemas.microsoft.com/office/drawing/2014/main" id="{ECA06BC7-2F19-4164-9BEA-DF747114991D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Arc 687">
              <a:extLst>
                <a:ext uri="{FF2B5EF4-FFF2-40B4-BE49-F238E27FC236}">
                  <a16:creationId xmlns:a16="http://schemas.microsoft.com/office/drawing/2014/main" id="{AE7EF05F-1B7E-49ED-B825-A1F8FF3BA40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Arc 688">
              <a:extLst>
                <a:ext uri="{FF2B5EF4-FFF2-40B4-BE49-F238E27FC236}">
                  <a16:creationId xmlns:a16="http://schemas.microsoft.com/office/drawing/2014/main" id="{4704C32C-7218-421C-89C0-29BE7C007F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Arc 689">
              <a:extLst>
                <a:ext uri="{FF2B5EF4-FFF2-40B4-BE49-F238E27FC236}">
                  <a16:creationId xmlns:a16="http://schemas.microsoft.com/office/drawing/2014/main" id="{E3AE3955-219A-43FD-9E2F-518DA30BD97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1" name="Arc 690">
              <a:extLst>
                <a:ext uri="{FF2B5EF4-FFF2-40B4-BE49-F238E27FC236}">
                  <a16:creationId xmlns:a16="http://schemas.microsoft.com/office/drawing/2014/main" id="{000B11EF-5883-456A-AA4E-77CF2BF3D52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2" name="Arc 691">
              <a:extLst>
                <a:ext uri="{FF2B5EF4-FFF2-40B4-BE49-F238E27FC236}">
                  <a16:creationId xmlns:a16="http://schemas.microsoft.com/office/drawing/2014/main" id="{69ED7959-D5E4-4A38-A8B0-1F760CAAE8A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Oval 692">
              <a:extLst>
                <a:ext uri="{FF2B5EF4-FFF2-40B4-BE49-F238E27FC236}">
                  <a16:creationId xmlns:a16="http://schemas.microsoft.com/office/drawing/2014/main" id="{99C9908B-4C57-423C-ADA5-527B78C8A7B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Arc 693">
              <a:extLst>
                <a:ext uri="{FF2B5EF4-FFF2-40B4-BE49-F238E27FC236}">
                  <a16:creationId xmlns:a16="http://schemas.microsoft.com/office/drawing/2014/main" id="{DA818066-D2F6-4940-977D-601AF7DD07E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Arc 694">
              <a:extLst>
                <a:ext uri="{FF2B5EF4-FFF2-40B4-BE49-F238E27FC236}">
                  <a16:creationId xmlns:a16="http://schemas.microsoft.com/office/drawing/2014/main" id="{A94667DD-D755-4717-9D3E-0E5D8B0293B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6" name="Straight Connector 695">
              <a:extLst>
                <a:ext uri="{FF2B5EF4-FFF2-40B4-BE49-F238E27FC236}">
                  <a16:creationId xmlns:a16="http://schemas.microsoft.com/office/drawing/2014/main" id="{B2B2C288-4028-426C-9CA1-C9129DCE6C1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A029B54A-BB5D-4563-9F82-6DC0B99A03DC}"/>
              </a:ext>
            </a:extLst>
          </p:cNvPr>
          <p:cNvGrpSpPr/>
          <p:nvPr/>
        </p:nvGrpSpPr>
        <p:grpSpPr>
          <a:xfrm>
            <a:off x="2931692" y="6495383"/>
            <a:ext cx="380822" cy="341382"/>
            <a:chOff x="3453384" y="914400"/>
            <a:chExt cx="6004560" cy="5337048"/>
          </a:xfrm>
        </p:grpSpPr>
        <p:sp>
          <p:nvSpPr>
            <p:cNvPr id="698" name="Arc 697">
              <a:extLst>
                <a:ext uri="{FF2B5EF4-FFF2-40B4-BE49-F238E27FC236}">
                  <a16:creationId xmlns:a16="http://schemas.microsoft.com/office/drawing/2014/main" id="{FB6A5DCF-61F0-45AC-9814-203C656C2B2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Isosceles Triangle 698">
              <a:extLst>
                <a:ext uri="{FF2B5EF4-FFF2-40B4-BE49-F238E27FC236}">
                  <a16:creationId xmlns:a16="http://schemas.microsoft.com/office/drawing/2014/main" id="{AD3F3E2A-6D23-4F91-B574-D04F062F54F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00" name="Straight Connector 699">
              <a:extLst>
                <a:ext uri="{FF2B5EF4-FFF2-40B4-BE49-F238E27FC236}">
                  <a16:creationId xmlns:a16="http://schemas.microsoft.com/office/drawing/2014/main" id="{BFBE37C6-D14C-4818-A74A-EC7B856E3FA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Straight Connector 700">
              <a:extLst>
                <a:ext uri="{FF2B5EF4-FFF2-40B4-BE49-F238E27FC236}">
                  <a16:creationId xmlns:a16="http://schemas.microsoft.com/office/drawing/2014/main" id="{BC691BF8-6FE5-431B-BF0B-4BB5A44655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2" name="Arc 701">
              <a:extLst>
                <a:ext uri="{FF2B5EF4-FFF2-40B4-BE49-F238E27FC236}">
                  <a16:creationId xmlns:a16="http://schemas.microsoft.com/office/drawing/2014/main" id="{62DFDB39-40E4-4364-A3A4-27DD583A2CF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Arc 702">
              <a:extLst>
                <a:ext uri="{FF2B5EF4-FFF2-40B4-BE49-F238E27FC236}">
                  <a16:creationId xmlns:a16="http://schemas.microsoft.com/office/drawing/2014/main" id="{8D329CDD-26EC-4AFD-AB5D-0892BFA02D2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Arc 703">
              <a:extLst>
                <a:ext uri="{FF2B5EF4-FFF2-40B4-BE49-F238E27FC236}">
                  <a16:creationId xmlns:a16="http://schemas.microsoft.com/office/drawing/2014/main" id="{6DC8A6C5-7842-4584-BFA1-738FA46913A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Arc 704">
              <a:extLst>
                <a:ext uri="{FF2B5EF4-FFF2-40B4-BE49-F238E27FC236}">
                  <a16:creationId xmlns:a16="http://schemas.microsoft.com/office/drawing/2014/main" id="{F23B10D5-A095-4F40-972D-9508E8AB71D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Arc 705">
              <a:extLst>
                <a:ext uri="{FF2B5EF4-FFF2-40B4-BE49-F238E27FC236}">
                  <a16:creationId xmlns:a16="http://schemas.microsoft.com/office/drawing/2014/main" id="{EA2CAC90-D7AC-493D-89B5-FDB540475E9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Arc 706">
              <a:extLst>
                <a:ext uri="{FF2B5EF4-FFF2-40B4-BE49-F238E27FC236}">
                  <a16:creationId xmlns:a16="http://schemas.microsoft.com/office/drawing/2014/main" id="{9CFA7F4B-65A3-4356-9128-7FB74BA7665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16C91469-A955-4554-BDF8-EDD92871E32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Arc 708">
              <a:extLst>
                <a:ext uri="{FF2B5EF4-FFF2-40B4-BE49-F238E27FC236}">
                  <a16:creationId xmlns:a16="http://schemas.microsoft.com/office/drawing/2014/main" id="{CE66FEE7-9EA0-4F71-8EEF-4F288120A47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Arc 709">
              <a:extLst>
                <a:ext uri="{FF2B5EF4-FFF2-40B4-BE49-F238E27FC236}">
                  <a16:creationId xmlns:a16="http://schemas.microsoft.com/office/drawing/2014/main" id="{DE964581-6E07-4098-AF98-C59A36331A4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C580388B-8A09-498F-8F3F-90A4CB50D87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8CCA1895-8E44-451E-9BF8-58034525D60B}"/>
              </a:ext>
            </a:extLst>
          </p:cNvPr>
          <p:cNvGrpSpPr/>
          <p:nvPr/>
        </p:nvGrpSpPr>
        <p:grpSpPr>
          <a:xfrm>
            <a:off x="3303167" y="6495383"/>
            <a:ext cx="380822" cy="341382"/>
            <a:chOff x="3453384" y="914400"/>
            <a:chExt cx="6004560" cy="5337048"/>
          </a:xfrm>
        </p:grpSpPr>
        <p:sp>
          <p:nvSpPr>
            <p:cNvPr id="713" name="Arc 712">
              <a:extLst>
                <a:ext uri="{FF2B5EF4-FFF2-40B4-BE49-F238E27FC236}">
                  <a16:creationId xmlns:a16="http://schemas.microsoft.com/office/drawing/2014/main" id="{1433DFE7-D6BC-49F0-8222-C9E99192498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Isosceles Triangle 713">
              <a:extLst>
                <a:ext uri="{FF2B5EF4-FFF2-40B4-BE49-F238E27FC236}">
                  <a16:creationId xmlns:a16="http://schemas.microsoft.com/office/drawing/2014/main" id="{8B725B1A-A3BF-4AA5-B358-9249ABE5762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5A552575-0081-466D-9548-AA3B8169B31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AAFCED15-782A-4C01-A34B-396C4E1438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Arc 716">
              <a:extLst>
                <a:ext uri="{FF2B5EF4-FFF2-40B4-BE49-F238E27FC236}">
                  <a16:creationId xmlns:a16="http://schemas.microsoft.com/office/drawing/2014/main" id="{754B5E04-5F24-4443-A7F2-A153080C975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Arc 717">
              <a:extLst>
                <a:ext uri="{FF2B5EF4-FFF2-40B4-BE49-F238E27FC236}">
                  <a16:creationId xmlns:a16="http://schemas.microsoft.com/office/drawing/2014/main" id="{F487CE4E-186B-4719-8D9E-1BB18C4FFFC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Arc 718">
              <a:extLst>
                <a:ext uri="{FF2B5EF4-FFF2-40B4-BE49-F238E27FC236}">
                  <a16:creationId xmlns:a16="http://schemas.microsoft.com/office/drawing/2014/main" id="{942B846C-DE60-46C3-9FC8-BED9B46A271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Arc 719">
              <a:extLst>
                <a:ext uri="{FF2B5EF4-FFF2-40B4-BE49-F238E27FC236}">
                  <a16:creationId xmlns:a16="http://schemas.microsoft.com/office/drawing/2014/main" id="{0BF27AD9-4CB1-4B49-8B3B-499362FFB07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Arc 720">
              <a:extLst>
                <a:ext uri="{FF2B5EF4-FFF2-40B4-BE49-F238E27FC236}">
                  <a16:creationId xmlns:a16="http://schemas.microsoft.com/office/drawing/2014/main" id="{8018937B-D2B1-4667-96A4-6F68CBB08D7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Arc 721">
              <a:extLst>
                <a:ext uri="{FF2B5EF4-FFF2-40B4-BE49-F238E27FC236}">
                  <a16:creationId xmlns:a16="http://schemas.microsoft.com/office/drawing/2014/main" id="{ACD2A2C8-6F63-42BE-B0DC-FD60BA56E22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Oval 722">
              <a:extLst>
                <a:ext uri="{FF2B5EF4-FFF2-40B4-BE49-F238E27FC236}">
                  <a16:creationId xmlns:a16="http://schemas.microsoft.com/office/drawing/2014/main" id="{B8B963D5-394B-46D4-A0B3-98A6E2AAE49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Arc 723">
              <a:extLst>
                <a:ext uri="{FF2B5EF4-FFF2-40B4-BE49-F238E27FC236}">
                  <a16:creationId xmlns:a16="http://schemas.microsoft.com/office/drawing/2014/main" id="{5D04F692-4383-42AF-89CD-FC85D9F18CC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Arc 724">
              <a:extLst>
                <a:ext uri="{FF2B5EF4-FFF2-40B4-BE49-F238E27FC236}">
                  <a16:creationId xmlns:a16="http://schemas.microsoft.com/office/drawing/2014/main" id="{9F1AB397-A642-4D98-89C8-94FB55EA126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6" name="Straight Connector 725">
              <a:extLst>
                <a:ext uri="{FF2B5EF4-FFF2-40B4-BE49-F238E27FC236}">
                  <a16:creationId xmlns:a16="http://schemas.microsoft.com/office/drawing/2014/main" id="{9565E7D0-0F35-412B-88C5-A821983DCC1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C61F10A3-4B27-41EE-8B9F-B17D107C244C}"/>
              </a:ext>
            </a:extLst>
          </p:cNvPr>
          <p:cNvGrpSpPr/>
          <p:nvPr/>
        </p:nvGrpSpPr>
        <p:grpSpPr>
          <a:xfrm>
            <a:off x="3674642" y="6495383"/>
            <a:ext cx="380822" cy="341382"/>
            <a:chOff x="3453384" y="914400"/>
            <a:chExt cx="6004560" cy="5337048"/>
          </a:xfrm>
        </p:grpSpPr>
        <p:sp>
          <p:nvSpPr>
            <p:cNvPr id="728" name="Arc 727">
              <a:extLst>
                <a:ext uri="{FF2B5EF4-FFF2-40B4-BE49-F238E27FC236}">
                  <a16:creationId xmlns:a16="http://schemas.microsoft.com/office/drawing/2014/main" id="{4C9EC801-ADC8-465B-AFBE-5B6DA034E14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9" name="Isosceles Triangle 728">
              <a:extLst>
                <a:ext uri="{FF2B5EF4-FFF2-40B4-BE49-F238E27FC236}">
                  <a16:creationId xmlns:a16="http://schemas.microsoft.com/office/drawing/2014/main" id="{94BE5632-09BA-414B-AEED-36CCA6A5AEF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30" name="Straight Connector 729">
              <a:extLst>
                <a:ext uri="{FF2B5EF4-FFF2-40B4-BE49-F238E27FC236}">
                  <a16:creationId xmlns:a16="http://schemas.microsoft.com/office/drawing/2014/main" id="{E97921F5-EA4D-4B45-B726-DB2526F6487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Straight Connector 730">
              <a:extLst>
                <a:ext uri="{FF2B5EF4-FFF2-40B4-BE49-F238E27FC236}">
                  <a16:creationId xmlns:a16="http://schemas.microsoft.com/office/drawing/2014/main" id="{350E21C8-6E1C-4055-913B-10BC6843975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2" name="Arc 731">
              <a:extLst>
                <a:ext uri="{FF2B5EF4-FFF2-40B4-BE49-F238E27FC236}">
                  <a16:creationId xmlns:a16="http://schemas.microsoft.com/office/drawing/2014/main" id="{A321C2BE-07F9-46CA-A9C2-488EF249B61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Arc 732">
              <a:extLst>
                <a:ext uri="{FF2B5EF4-FFF2-40B4-BE49-F238E27FC236}">
                  <a16:creationId xmlns:a16="http://schemas.microsoft.com/office/drawing/2014/main" id="{1F9C23A8-BF84-4F67-9F41-06DBEF32DC2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4" name="Arc 733">
              <a:extLst>
                <a:ext uri="{FF2B5EF4-FFF2-40B4-BE49-F238E27FC236}">
                  <a16:creationId xmlns:a16="http://schemas.microsoft.com/office/drawing/2014/main" id="{7CDB81C6-A0A3-410B-BBE7-46C289CB1A9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5" name="Arc 734">
              <a:extLst>
                <a:ext uri="{FF2B5EF4-FFF2-40B4-BE49-F238E27FC236}">
                  <a16:creationId xmlns:a16="http://schemas.microsoft.com/office/drawing/2014/main" id="{7633CA67-7DEF-466F-ACA1-E8EEA0E11B5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6" name="Arc 735">
              <a:extLst>
                <a:ext uri="{FF2B5EF4-FFF2-40B4-BE49-F238E27FC236}">
                  <a16:creationId xmlns:a16="http://schemas.microsoft.com/office/drawing/2014/main" id="{A8FB4E10-BFE2-4048-92D0-26735F786A9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7" name="Arc 736">
              <a:extLst>
                <a:ext uri="{FF2B5EF4-FFF2-40B4-BE49-F238E27FC236}">
                  <a16:creationId xmlns:a16="http://schemas.microsoft.com/office/drawing/2014/main" id="{8C69830D-E076-42FB-8DCC-6A4991FEB50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8" name="Oval 737">
              <a:extLst>
                <a:ext uri="{FF2B5EF4-FFF2-40B4-BE49-F238E27FC236}">
                  <a16:creationId xmlns:a16="http://schemas.microsoft.com/office/drawing/2014/main" id="{4545FD95-F22A-4672-9C36-63820D9A7AC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Arc 738">
              <a:extLst>
                <a:ext uri="{FF2B5EF4-FFF2-40B4-BE49-F238E27FC236}">
                  <a16:creationId xmlns:a16="http://schemas.microsoft.com/office/drawing/2014/main" id="{3B23534C-6ED3-4F43-827F-3A8A72BC57A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Arc 739">
              <a:extLst>
                <a:ext uri="{FF2B5EF4-FFF2-40B4-BE49-F238E27FC236}">
                  <a16:creationId xmlns:a16="http://schemas.microsoft.com/office/drawing/2014/main" id="{53916E54-38DE-4AED-A43C-16F5FAC0637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1" name="Straight Connector 740">
              <a:extLst>
                <a:ext uri="{FF2B5EF4-FFF2-40B4-BE49-F238E27FC236}">
                  <a16:creationId xmlns:a16="http://schemas.microsoft.com/office/drawing/2014/main" id="{C17AA335-6AD8-4763-8662-BBA2DEB6CCC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7541F62B-717E-47F4-B2EA-B5D6A4681C47}"/>
              </a:ext>
            </a:extLst>
          </p:cNvPr>
          <p:cNvGrpSpPr/>
          <p:nvPr/>
        </p:nvGrpSpPr>
        <p:grpSpPr>
          <a:xfrm>
            <a:off x="4046117" y="6495383"/>
            <a:ext cx="380822" cy="341382"/>
            <a:chOff x="3453384" y="914400"/>
            <a:chExt cx="6004560" cy="5337048"/>
          </a:xfrm>
        </p:grpSpPr>
        <p:sp>
          <p:nvSpPr>
            <p:cNvPr id="743" name="Arc 742">
              <a:extLst>
                <a:ext uri="{FF2B5EF4-FFF2-40B4-BE49-F238E27FC236}">
                  <a16:creationId xmlns:a16="http://schemas.microsoft.com/office/drawing/2014/main" id="{1ABF93DD-F927-4A74-9A8C-648C8DB2E4F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Isosceles Triangle 743">
              <a:extLst>
                <a:ext uri="{FF2B5EF4-FFF2-40B4-BE49-F238E27FC236}">
                  <a16:creationId xmlns:a16="http://schemas.microsoft.com/office/drawing/2014/main" id="{1964965F-6688-4841-950F-850467F254A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45" name="Straight Connector 744">
              <a:extLst>
                <a:ext uri="{FF2B5EF4-FFF2-40B4-BE49-F238E27FC236}">
                  <a16:creationId xmlns:a16="http://schemas.microsoft.com/office/drawing/2014/main" id="{106EE1EB-822C-4C35-B63A-5F8D8FB94B3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6" name="Straight Connector 745">
              <a:extLst>
                <a:ext uri="{FF2B5EF4-FFF2-40B4-BE49-F238E27FC236}">
                  <a16:creationId xmlns:a16="http://schemas.microsoft.com/office/drawing/2014/main" id="{855627FF-8875-4FF6-A541-8D54784903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7" name="Arc 746">
              <a:extLst>
                <a:ext uri="{FF2B5EF4-FFF2-40B4-BE49-F238E27FC236}">
                  <a16:creationId xmlns:a16="http://schemas.microsoft.com/office/drawing/2014/main" id="{9DBE0120-D8D6-4B36-AB6C-C3E3BA09F6F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Arc 747">
              <a:extLst>
                <a:ext uri="{FF2B5EF4-FFF2-40B4-BE49-F238E27FC236}">
                  <a16:creationId xmlns:a16="http://schemas.microsoft.com/office/drawing/2014/main" id="{122F4A9B-C9F2-4CBB-BE0C-1F9E47AB3DE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Arc 748">
              <a:extLst>
                <a:ext uri="{FF2B5EF4-FFF2-40B4-BE49-F238E27FC236}">
                  <a16:creationId xmlns:a16="http://schemas.microsoft.com/office/drawing/2014/main" id="{C51A310D-E6BB-4635-BBA1-387D11324EC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0" name="Arc 749">
              <a:extLst>
                <a:ext uri="{FF2B5EF4-FFF2-40B4-BE49-F238E27FC236}">
                  <a16:creationId xmlns:a16="http://schemas.microsoft.com/office/drawing/2014/main" id="{E2E4623B-5B95-490A-B974-55D2984F08E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1" name="Arc 750">
              <a:extLst>
                <a:ext uri="{FF2B5EF4-FFF2-40B4-BE49-F238E27FC236}">
                  <a16:creationId xmlns:a16="http://schemas.microsoft.com/office/drawing/2014/main" id="{4195EFDB-22DD-4695-A6EC-F77941AA7B8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2" name="Arc 751">
              <a:extLst>
                <a:ext uri="{FF2B5EF4-FFF2-40B4-BE49-F238E27FC236}">
                  <a16:creationId xmlns:a16="http://schemas.microsoft.com/office/drawing/2014/main" id="{F969B390-524A-4441-88F5-9333D92DAAC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4D1A81E2-70D4-46FF-AEA4-49697B39CC9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4" name="Arc 753">
              <a:extLst>
                <a:ext uri="{FF2B5EF4-FFF2-40B4-BE49-F238E27FC236}">
                  <a16:creationId xmlns:a16="http://schemas.microsoft.com/office/drawing/2014/main" id="{D453DF8D-F75B-4B8E-BE58-15C42423628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5" name="Arc 754">
              <a:extLst>
                <a:ext uri="{FF2B5EF4-FFF2-40B4-BE49-F238E27FC236}">
                  <a16:creationId xmlns:a16="http://schemas.microsoft.com/office/drawing/2014/main" id="{457EA356-2B3A-49D0-9AA9-CAD862FBC1B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6" name="Straight Connector 755">
              <a:extLst>
                <a:ext uri="{FF2B5EF4-FFF2-40B4-BE49-F238E27FC236}">
                  <a16:creationId xmlns:a16="http://schemas.microsoft.com/office/drawing/2014/main" id="{40164E47-506B-4E2A-9876-D37BF1EE518A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" name="Group 756">
            <a:extLst>
              <a:ext uri="{FF2B5EF4-FFF2-40B4-BE49-F238E27FC236}">
                <a16:creationId xmlns:a16="http://schemas.microsoft.com/office/drawing/2014/main" id="{073A7661-1F15-4CBF-96F6-D6BF2A56F50D}"/>
              </a:ext>
            </a:extLst>
          </p:cNvPr>
          <p:cNvGrpSpPr/>
          <p:nvPr/>
        </p:nvGrpSpPr>
        <p:grpSpPr>
          <a:xfrm>
            <a:off x="4417592" y="6495383"/>
            <a:ext cx="380822" cy="341382"/>
            <a:chOff x="3453384" y="914400"/>
            <a:chExt cx="6004560" cy="5337048"/>
          </a:xfrm>
        </p:grpSpPr>
        <p:sp>
          <p:nvSpPr>
            <p:cNvPr id="758" name="Arc 757">
              <a:extLst>
                <a:ext uri="{FF2B5EF4-FFF2-40B4-BE49-F238E27FC236}">
                  <a16:creationId xmlns:a16="http://schemas.microsoft.com/office/drawing/2014/main" id="{C9AA3B95-D01C-4A72-8298-5B29013CC8F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" name="Isosceles Triangle 758">
              <a:extLst>
                <a:ext uri="{FF2B5EF4-FFF2-40B4-BE49-F238E27FC236}">
                  <a16:creationId xmlns:a16="http://schemas.microsoft.com/office/drawing/2014/main" id="{6F7855D9-5FEC-40D1-BBA4-37F520B0D9E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60" name="Straight Connector 759">
              <a:extLst>
                <a:ext uri="{FF2B5EF4-FFF2-40B4-BE49-F238E27FC236}">
                  <a16:creationId xmlns:a16="http://schemas.microsoft.com/office/drawing/2014/main" id="{84F0E5C1-FA42-4C30-8EBA-70CB802180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1" name="Straight Connector 760">
              <a:extLst>
                <a:ext uri="{FF2B5EF4-FFF2-40B4-BE49-F238E27FC236}">
                  <a16:creationId xmlns:a16="http://schemas.microsoft.com/office/drawing/2014/main" id="{5BF43CB5-6050-4FB4-AA6E-575586A7AE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2" name="Arc 761">
              <a:extLst>
                <a:ext uri="{FF2B5EF4-FFF2-40B4-BE49-F238E27FC236}">
                  <a16:creationId xmlns:a16="http://schemas.microsoft.com/office/drawing/2014/main" id="{8837C56A-E55E-4C43-8533-B69CE6DDDF4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" name="Arc 762">
              <a:extLst>
                <a:ext uri="{FF2B5EF4-FFF2-40B4-BE49-F238E27FC236}">
                  <a16:creationId xmlns:a16="http://schemas.microsoft.com/office/drawing/2014/main" id="{31DB08EA-E47A-4FB7-AEEE-845EE680C44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4" name="Arc 763">
              <a:extLst>
                <a:ext uri="{FF2B5EF4-FFF2-40B4-BE49-F238E27FC236}">
                  <a16:creationId xmlns:a16="http://schemas.microsoft.com/office/drawing/2014/main" id="{FCBB4E09-6F2D-45CB-A0CC-D7D5F8FE62C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Arc 764">
              <a:extLst>
                <a:ext uri="{FF2B5EF4-FFF2-40B4-BE49-F238E27FC236}">
                  <a16:creationId xmlns:a16="http://schemas.microsoft.com/office/drawing/2014/main" id="{B817C759-A21C-4D92-92A0-4B002940A9B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Arc 765">
              <a:extLst>
                <a:ext uri="{FF2B5EF4-FFF2-40B4-BE49-F238E27FC236}">
                  <a16:creationId xmlns:a16="http://schemas.microsoft.com/office/drawing/2014/main" id="{B1E78DA4-3875-4205-A2FB-3CEDB46E36C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Arc 766">
              <a:extLst>
                <a:ext uri="{FF2B5EF4-FFF2-40B4-BE49-F238E27FC236}">
                  <a16:creationId xmlns:a16="http://schemas.microsoft.com/office/drawing/2014/main" id="{FBE7AD71-9DF8-4915-A5B6-474FE9F2AFF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Oval 767">
              <a:extLst>
                <a:ext uri="{FF2B5EF4-FFF2-40B4-BE49-F238E27FC236}">
                  <a16:creationId xmlns:a16="http://schemas.microsoft.com/office/drawing/2014/main" id="{288B68DC-6D3D-4571-B36B-33E38B48DCB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Arc 768">
              <a:extLst>
                <a:ext uri="{FF2B5EF4-FFF2-40B4-BE49-F238E27FC236}">
                  <a16:creationId xmlns:a16="http://schemas.microsoft.com/office/drawing/2014/main" id="{A6604A86-9439-4CF0-ACC5-7470FF01B0D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Arc 769">
              <a:extLst>
                <a:ext uri="{FF2B5EF4-FFF2-40B4-BE49-F238E27FC236}">
                  <a16:creationId xmlns:a16="http://schemas.microsoft.com/office/drawing/2014/main" id="{EED1598B-5E28-4BF8-A519-B250C42253B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71" name="Straight Connector 770">
              <a:extLst>
                <a:ext uri="{FF2B5EF4-FFF2-40B4-BE49-F238E27FC236}">
                  <a16:creationId xmlns:a16="http://schemas.microsoft.com/office/drawing/2014/main" id="{8BBAF12F-D203-4852-BBC6-9E00FB4BD6C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2" name="Group 771">
            <a:extLst>
              <a:ext uri="{FF2B5EF4-FFF2-40B4-BE49-F238E27FC236}">
                <a16:creationId xmlns:a16="http://schemas.microsoft.com/office/drawing/2014/main" id="{97B59E5C-3B9F-45A5-AFCA-9418DA7C1F45}"/>
              </a:ext>
            </a:extLst>
          </p:cNvPr>
          <p:cNvGrpSpPr/>
          <p:nvPr/>
        </p:nvGrpSpPr>
        <p:grpSpPr>
          <a:xfrm>
            <a:off x="4789067" y="6495383"/>
            <a:ext cx="380822" cy="341382"/>
            <a:chOff x="3453384" y="914400"/>
            <a:chExt cx="6004560" cy="5337048"/>
          </a:xfrm>
        </p:grpSpPr>
        <p:sp>
          <p:nvSpPr>
            <p:cNvPr id="773" name="Arc 772">
              <a:extLst>
                <a:ext uri="{FF2B5EF4-FFF2-40B4-BE49-F238E27FC236}">
                  <a16:creationId xmlns:a16="http://schemas.microsoft.com/office/drawing/2014/main" id="{21CEE9C7-9D1F-4800-B0EE-D0064297DB1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" name="Isosceles Triangle 773">
              <a:extLst>
                <a:ext uri="{FF2B5EF4-FFF2-40B4-BE49-F238E27FC236}">
                  <a16:creationId xmlns:a16="http://schemas.microsoft.com/office/drawing/2014/main" id="{6FF87A60-5616-4112-B08A-D2230436CBE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75" name="Straight Connector 774">
              <a:extLst>
                <a:ext uri="{FF2B5EF4-FFF2-40B4-BE49-F238E27FC236}">
                  <a16:creationId xmlns:a16="http://schemas.microsoft.com/office/drawing/2014/main" id="{CD192596-9A03-42BE-AB38-4AB65F37984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6" name="Straight Connector 775">
              <a:extLst>
                <a:ext uri="{FF2B5EF4-FFF2-40B4-BE49-F238E27FC236}">
                  <a16:creationId xmlns:a16="http://schemas.microsoft.com/office/drawing/2014/main" id="{24970E6A-3100-4FBE-A2DF-3D19CA81876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7" name="Arc 776">
              <a:extLst>
                <a:ext uri="{FF2B5EF4-FFF2-40B4-BE49-F238E27FC236}">
                  <a16:creationId xmlns:a16="http://schemas.microsoft.com/office/drawing/2014/main" id="{E53460FF-7DD7-4ACE-9533-86A9ED12686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8" name="Arc 777">
              <a:extLst>
                <a:ext uri="{FF2B5EF4-FFF2-40B4-BE49-F238E27FC236}">
                  <a16:creationId xmlns:a16="http://schemas.microsoft.com/office/drawing/2014/main" id="{B22DE7A9-CAD1-498E-B6F3-BA3BD33613A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9" name="Arc 778">
              <a:extLst>
                <a:ext uri="{FF2B5EF4-FFF2-40B4-BE49-F238E27FC236}">
                  <a16:creationId xmlns:a16="http://schemas.microsoft.com/office/drawing/2014/main" id="{0FDEE1B6-71CE-46F6-8F81-136521894D4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0" name="Arc 779">
              <a:extLst>
                <a:ext uri="{FF2B5EF4-FFF2-40B4-BE49-F238E27FC236}">
                  <a16:creationId xmlns:a16="http://schemas.microsoft.com/office/drawing/2014/main" id="{F7AEE3F5-43B5-400E-85D1-0AFE8466BC2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Arc 780">
              <a:extLst>
                <a:ext uri="{FF2B5EF4-FFF2-40B4-BE49-F238E27FC236}">
                  <a16:creationId xmlns:a16="http://schemas.microsoft.com/office/drawing/2014/main" id="{BBB43776-DA25-4EE6-AA20-5C2B9186D79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Arc 781">
              <a:extLst>
                <a:ext uri="{FF2B5EF4-FFF2-40B4-BE49-F238E27FC236}">
                  <a16:creationId xmlns:a16="http://schemas.microsoft.com/office/drawing/2014/main" id="{65A24F84-F20D-462A-8E5D-7D442C65CF4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Oval 782">
              <a:extLst>
                <a:ext uri="{FF2B5EF4-FFF2-40B4-BE49-F238E27FC236}">
                  <a16:creationId xmlns:a16="http://schemas.microsoft.com/office/drawing/2014/main" id="{F8A1CC7F-083C-4B45-9994-43DE7920E53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Arc 783">
              <a:extLst>
                <a:ext uri="{FF2B5EF4-FFF2-40B4-BE49-F238E27FC236}">
                  <a16:creationId xmlns:a16="http://schemas.microsoft.com/office/drawing/2014/main" id="{2516378C-1FE5-4B17-901A-B0E3F957690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Arc 784">
              <a:extLst>
                <a:ext uri="{FF2B5EF4-FFF2-40B4-BE49-F238E27FC236}">
                  <a16:creationId xmlns:a16="http://schemas.microsoft.com/office/drawing/2014/main" id="{4B601801-91D8-4961-80FE-966FC8432E9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6" name="Straight Connector 785">
              <a:extLst>
                <a:ext uri="{FF2B5EF4-FFF2-40B4-BE49-F238E27FC236}">
                  <a16:creationId xmlns:a16="http://schemas.microsoft.com/office/drawing/2014/main" id="{8CAE2742-224A-434F-9D96-5244BE17BC1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F00AEB2E-52E9-4388-B81B-E9F1AC02E844}"/>
              </a:ext>
            </a:extLst>
          </p:cNvPr>
          <p:cNvGrpSpPr/>
          <p:nvPr/>
        </p:nvGrpSpPr>
        <p:grpSpPr>
          <a:xfrm>
            <a:off x="5160542" y="6495383"/>
            <a:ext cx="380822" cy="341382"/>
            <a:chOff x="3453384" y="914400"/>
            <a:chExt cx="6004560" cy="5337048"/>
          </a:xfrm>
        </p:grpSpPr>
        <p:sp>
          <p:nvSpPr>
            <p:cNvPr id="788" name="Arc 787">
              <a:extLst>
                <a:ext uri="{FF2B5EF4-FFF2-40B4-BE49-F238E27FC236}">
                  <a16:creationId xmlns:a16="http://schemas.microsoft.com/office/drawing/2014/main" id="{4306B7DD-1C82-47D8-8567-09BED4D51AE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Isosceles Triangle 788">
              <a:extLst>
                <a:ext uri="{FF2B5EF4-FFF2-40B4-BE49-F238E27FC236}">
                  <a16:creationId xmlns:a16="http://schemas.microsoft.com/office/drawing/2014/main" id="{47EE82DF-BCDB-4633-A634-314754E6206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790" name="Straight Connector 789">
              <a:extLst>
                <a:ext uri="{FF2B5EF4-FFF2-40B4-BE49-F238E27FC236}">
                  <a16:creationId xmlns:a16="http://schemas.microsoft.com/office/drawing/2014/main" id="{E8434FBA-CA4F-4ABE-A303-C0B514F6DB8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1" name="Straight Connector 790">
              <a:extLst>
                <a:ext uri="{FF2B5EF4-FFF2-40B4-BE49-F238E27FC236}">
                  <a16:creationId xmlns:a16="http://schemas.microsoft.com/office/drawing/2014/main" id="{5A099858-0126-47DA-AAE9-9C6FD1A4C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2" name="Arc 791">
              <a:extLst>
                <a:ext uri="{FF2B5EF4-FFF2-40B4-BE49-F238E27FC236}">
                  <a16:creationId xmlns:a16="http://schemas.microsoft.com/office/drawing/2014/main" id="{EF7807A1-9E29-40E2-A4D1-AED39E420A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Arc 792">
              <a:extLst>
                <a:ext uri="{FF2B5EF4-FFF2-40B4-BE49-F238E27FC236}">
                  <a16:creationId xmlns:a16="http://schemas.microsoft.com/office/drawing/2014/main" id="{0DCC9E76-4A6E-442F-B31D-A50E59F89D4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Arc 793">
              <a:extLst>
                <a:ext uri="{FF2B5EF4-FFF2-40B4-BE49-F238E27FC236}">
                  <a16:creationId xmlns:a16="http://schemas.microsoft.com/office/drawing/2014/main" id="{8C5EC056-C670-4E53-8242-8D4B57268E2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Arc 794">
              <a:extLst>
                <a:ext uri="{FF2B5EF4-FFF2-40B4-BE49-F238E27FC236}">
                  <a16:creationId xmlns:a16="http://schemas.microsoft.com/office/drawing/2014/main" id="{75225ADB-4134-46A7-BC29-F38A145347F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Arc 795">
              <a:extLst>
                <a:ext uri="{FF2B5EF4-FFF2-40B4-BE49-F238E27FC236}">
                  <a16:creationId xmlns:a16="http://schemas.microsoft.com/office/drawing/2014/main" id="{A312A5D2-85E2-4B65-B098-2A0ED1898EE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Arc 796">
              <a:extLst>
                <a:ext uri="{FF2B5EF4-FFF2-40B4-BE49-F238E27FC236}">
                  <a16:creationId xmlns:a16="http://schemas.microsoft.com/office/drawing/2014/main" id="{92224311-38B4-479B-9438-026014555E4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Oval 797">
              <a:extLst>
                <a:ext uri="{FF2B5EF4-FFF2-40B4-BE49-F238E27FC236}">
                  <a16:creationId xmlns:a16="http://schemas.microsoft.com/office/drawing/2014/main" id="{C1C6BDDF-D61D-44C3-9CC4-2DF3476578A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9" name="Arc 798">
              <a:extLst>
                <a:ext uri="{FF2B5EF4-FFF2-40B4-BE49-F238E27FC236}">
                  <a16:creationId xmlns:a16="http://schemas.microsoft.com/office/drawing/2014/main" id="{E1D8E7B1-7889-487E-BD7F-3E3796CF9E5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0" name="Arc 799">
              <a:extLst>
                <a:ext uri="{FF2B5EF4-FFF2-40B4-BE49-F238E27FC236}">
                  <a16:creationId xmlns:a16="http://schemas.microsoft.com/office/drawing/2014/main" id="{32AFAA92-51F7-428A-800B-E136683EDE2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1" name="Straight Connector 800">
              <a:extLst>
                <a:ext uri="{FF2B5EF4-FFF2-40B4-BE49-F238E27FC236}">
                  <a16:creationId xmlns:a16="http://schemas.microsoft.com/office/drawing/2014/main" id="{850B29DB-991C-4478-BD06-AF3DB39279B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2" name="Group 801">
            <a:extLst>
              <a:ext uri="{FF2B5EF4-FFF2-40B4-BE49-F238E27FC236}">
                <a16:creationId xmlns:a16="http://schemas.microsoft.com/office/drawing/2014/main" id="{A06A6D81-8F62-43C0-8FFC-058CCC9CC7B1}"/>
              </a:ext>
            </a:extLst>
          </p:cNvPr>
          <p:cNvGrpSpPr/>
          <p:nvPr/>
        </p:nvGrpSpPr>
        <p:grpSpPr>
          <a:xfrm>
            <a:off x="5532017" y="6495383"/>
            <a:ext cx="380822" cy="341382"/>
            <a:chOff x="3453384" y="914400"/>
            <a:chExt cx="6004560" cy="5337048"/>
          </a:xfrm>
        </p:grpSpPr>
        <p:sp>
          <p:nvSpPr>
            <p:cNvPr id="803" name="Arc 802">
              <a:extLst>
                <a:ext uri="{FF2B5EF4-FFF2-40B4-BE49-F238E27FC236}">
                  <a16:creationId xmlns:a16="http://schemas.microsoft.com/office/drawing/2014/main" id="{F90A5012-BB06-47B0-848F-EABDB82C770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4" name="Isosceles Triangle 803">
              <a:extLst>
                <a:ext uri="{FF2B5EF4-FFF2-40B4-BE49-F238E27FC236}">
                  <a16:creationId xmlns:a16="http://schemas.microsoft.com/office/drawing/2014/main" id="{2830D400-CD8D-4D52-8A4B-5C1073DB8EA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05" name="Straight Connector 804">
              <a:extLst>
                <a:ext uri="{FF2B5EF4-FFF2-40B4-BE49-F238E27FC236}">
                  <a16:creationId xmlns:a16="http://schemas.microsoft.com/office/drawing/2014/main" id="{C61CAA6C-7662-4085-9896-E4246839429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6" name="Straight Connector 805">
              <a:extLst>
                <a:ext uri="{FF2B5EF4-FFF2-40B4-BE49-F238E27FC236}">
                  <a16:creationId xmlns:a16="http://schemas.microsoft.com/office/drawing/2014/main" id="{4956EFE8-A96C-4467-87FF-2AE7BCD6EF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7" name="Arc 806">
              <a:extLst>
                <a:ext uri="{FF2B5EF4-FFF2-40B4-BE49-F238E27FC236}">
                  <a16:creationId xmlns:a16="http://schemas.microsoft.com/office/drawing/2014/main" id="{4503F0E3-F67C-4A47-B881-1798DE4DCA8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8" name="Arc 807">
              <a:extLst>
                <a:ext uri="{FF2B5EF4-FFF2-40B4-BE49-F238E27FC236}">
                  <a16:creationId xmlns:a16="http://schemas.microsoft.com/office/drawing/2014/main" id="{A8CAE30C-B661-42B2-9305-2809263CAAA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9" name="Arc 808">
              <a:extLst>
                <a:ext uri="{FF2B5EF4-FFF2-40B4-BE49-F238E27FC236}">
                  <a16:creationId xmlns:a16="http://schemas.microsoft.com/office/drawing/2014/main" id="{87F3714D-541A-4073-8952-B86730D25C5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0" name="Arc 809">
              <a:extLst>
                <a:ext uri="{FF2B5EF4-FFF2-40B4-BE49-F238E27FC236}">
                  <a16:creationId xmlns:a16="http://schemas.microsoft.com/office/drawing/2014/main" id="{ECB3F3E0-56C8-447A-B58B-4060E96D4F0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1" name="Arc 810">
              <a:extLst>
                <a:ext uri="{FF2B5EF4-FFF2-40B4-BE49-F238E27FC236}">
                  <a16:creationId xmlns:a16="http://schemas.microsoft.com/office/drawing/2014/main" id="{47A4AF44-8431-4F55-A85D-53F91FD16A3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2" name="Arc 811">
              <a:extLst>
                <a:ext uri="{FF2B5EF4-FFF2-40B4-BE49-F238E27FC236}">
                  <a16:creationId xmlns:a16="http://schemas.microsoft.com/office/drawing/2014/main" id="{D4948585-A345-457B-A56F-034BB3ABECF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3" name="Oval 812">
              <a:extLst>
                <a:ext uri="{FF2B5EF4-FFF2-40B4-BE49-F238E27FC236}">
                  <a16:creationId xmlns:a16="http://schemas.microsoft.com/office/drawing/2014/main" id="{539EF322-9755-49C1-B143-571419C8123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4" name="Arc 813">
              <a:extLst>
                <a:ext uri="{FF2B5EF4-FFF2-40B4-BE49-F238E27FC236}">
                  <a16:creationId xmlns:a16="http://schemas.microsoft.com/office/drawing/2014/main" id="{5B010153-2CF1-451F-8958-66827829B2B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5" name="Arc 814">
              <a:extLst>
                <a:ext uri="{FF2B5EF4-FFF2-40B4-BE49-F238E27FC236}">
                  <a16:creationId xmlns:a16="http://schemas.microsoft.com/office/drawing/2014/main" id="{F5CBBAA8-CA57-4896-8D30-9C3FAA20A1E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654D7066-A9AA-4535-8A78-2CB44BACA86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21962A72-EFF6-4569-AB24-24ABFD0A02BB}"/>
              </a:ext>
            </a:extLst>
          </p:cNvPr>
          <p:cNvGrpSpPr/>
          <p:nvPr/>
        </p:nvGrpSpPr>
        <p:grpSpPr>
          <a:xfrm>
            <a:off x="5903492" y="6495383"/>
            <a:ext cx="380822" cy="341382"/>
            <a:chOff x="3453384" y="914400"/>
            <a:chExt cx="6004560" cy="5337048"/>
          </a:xfrm>
        </p:grpSpPr>
        <p:sp>
          <p:nvSpPr>
            <p:cNvPr id="818" name="Arc 817">
              <a:extLst>
                <a:ext uri="{FF2B5EF4-FFF2-40B4-BE49-F238E27FC236}">
                  <a16:creationId xmlns:a16="http://schemas.microsoft.com/office/drawing/2014/main" id="{17C63889-B5A7-449D-A247-6DC5D6DDC4D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9" name="Isosceles Triangle 818">
              <a:extLst>
                <a:ext uri="{FF2B5EF4-FFF2-40B4-BE49-F238E27FC236}">
                  <a16:creationId xmlns:a16="http://schemas.microsoft.com/office/drawing/2014/main" id="{592EA3F4-A240-4430-8FE7-6C139B69871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20" name="Straight Connector 819">
              <a:extLst>
                <a:ext uri="{FF2B5EF4-FFF2-40B4-BE49-F238E27FC236}">
                  <a16:creationId xmlns:a16="http://schemas.microsoft.com/office/drawing/2014/main" id="{90FC6959-A605-4D4E-A5CE-85A1F1B03BF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1" name="Straight Connector 820">
              <a:extLst>
                <a:ext uri="{FF2B5EF4-FFF2-40B4-BE49-F238E27FC236}">
                  <a16:creationId xmlns:a16="http://schemas.microsoft.com/office/drawing/2014/main" id="{D36E00DA-7190-4C7B-B898-2269C92962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2" name="Arc 821">
              <a:extLst>
                <a:ext uri="{FF2B5EF4-FFF2-40B4-BE49-F238E27FC236}">
                  <a16:creationId xmlns:a16="http://schemas.microsoft.com/office/drawing/2014/main" id="{5065C76A-117E-4CFB-B17D-A966C298FE5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3" name="Arc 822">
              <a:extLst>
                <a:ext uri="{FF2B5EF4-FFF2-40B4-BE49-F238E27FC236}">
                  <a16:creationId xmlns:a16="http://schemas.microsoft.com/office/drawing/2014/main" id="{4E5D5B9E-03D8-4C28-B4D9-6277437A95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4" name="Arc 823">
              <a:extLst>
                <a:ext uri="{FF2B5EF4-FFF2-40B4-BE49-F238E27FC236}">
                  <a16:creationId xmlns:a16="http://schemas.microsoft.com/office/drawing/2014/main" id="{D5DC78A0-2C8F-4366-8A64-5867602EE42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5" name="Arc 824">
              <a:extLst>
                <a:ext uri="{FF2B5EF4-FFF2-40B4-BE49-F238E27FC236}">
                  <a16:creationId xmlns:a16="http://schemas.microsoft.com/office/drawing/2014/main" id="{98186FED-DB65-41E3-90B2-5855C6C0DFA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6" name="Arc 825">
              <a:extLst>
                <a:ext uri="{FF2B5EF4-FFF2-40B4-BE49-F238E27FC236}">
                  <a16:creationId xmlns:a16="http://schemas.microsoft.com/office/drawing/2014/main" id="{C4C293A0-6F02-4F76-B921-C9DA03EFC24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7" name="Arc 826">
              <a:extLst>
                <a:ext uri="{FF2B5EF4-FFF2-40B4-BE49-F238E27FC236}">
                  <a16:creationId xmlns:a16="http://schemas.microsoft.com/office/drawing/2014/main" id="{FB96392F-D6F7-4614-AB1D-6B21D78CA59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Oval 827">
              <a:extLst>
                <a:ext uri="{FF2B5EF4-FFF2-40B4-BE49-F238E27FC236}">
                  <a16:creationId xmlns:a16="http://schemas.microsoft.com/office/drawing/2014/main" id="{B6D16E99-CE54-430B-A94B-B982244A328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Arc 828">
              <a:extLst>
                <a:ext uri="{FF2B5EF4-FFF2-40B4-BE49-F238E27FC236}">
                  <a16:creationId xmlns:a16="http://schemas.microsoft.com/office/drawing/2014/main" id="{90538F2A-E774-4485-A912-64CC242C63C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Arc 829">
              <a:extLst>
                <a:ext uri="{FF2B5EF4-FFF2-40B4-BE49-F238E27FC236}">
                  <a16:creationId xmlns:a16="http://schemas.microsoft.com/office/drawing/2014/main" id="{E498317E-A9F9-4E41-B7C6-8FB090D41A3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31" name="Straight Connector 830">
              <a:extLst>
                <a:ext uri="{FF2B5EF4-FFF2-40B4-BE49-F238E27FC236}">
                  <a16:creationId xmlns:a16="http://schemas.microsoft.com/office/drawing/2014/main" id="{D553F1E9-D4BF-4BE8-BE92-336D815B31E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2" name="Group 831">
            <a:extLst>
              <a:ext uri="{FF2B5EF4-FFF2-40B4-BE49-F238E27FC236}">
                <a16:creationId xmlns:a16="http://schemas.microsoft.com/office/drawing/2014/main" id="{36B83363-1D21-4E92-ACF7-EF1F59991DE9}"/>
              </a:ext>
            </a:extLst>
          </p:cNvPr>
          <p:cNvGrpSpPr/>
          <p:nvPr/>
        </p:nvGrpSpPr>
        <p:grpSpPr>
          <a:xfrm>
            <a:off x="6274967" y="6495383"/>
            <a:ext cx="380822" cy="341382"/>
            <a:chOff x="3453384" y="914400"/>
            <a:chExt cx="6004560" cy="5337048"/>
          </a:xfrm>
        </p:grpSpPr>
        <p:sp>
          <p:nvSpPr>
            <p:cNvPr id="833" name="Arc 832">
              <a:extLst>
                <a:ext uri="{FF2B5EF4-FFF2-40B4-BE49-F238E27FC236}">
                  <a16:creationId xmlns:a16="http://schemas.microsoft.com/office/drawing/2014/main" id="{5CEC8DD9-39A3-470E-A45C-E5DD9C442C6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4" name="Isosceles Triangle 833">
              <a:extLst>
                <a:ext uri="{FF2B5EF4-FFF2-40B4-BE49-F238E27FC236}">
                  <a16:creationId xmlns:a16="http://schemas.microsoft.com/office/drawing/2014/main" id="{8E8E3EB4-FDDD-468B-AD12-43114DBF88B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35" name="Straight Connector 834">
              <a:extLst>
                <a:ext uri="{FF2B5EF4-FFF2-40B4-BE49-F238E27FC236}">
                  <a16:creationId xmlns:a16="http://schemas.microsoft.com/office/drawing/2014/main" id="{62C057ED-CE86-4EA1-993F-915A7899BCF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Straight Connector 835">
              <a:extLst>
                <a:ext uri="{FF2B5EF4-FFF2-40B4-BE49-F238E27FC236}">
                  <a16:creationId xmlns:a16="http://schemas.microsoft.com/office/drawing/2014/main" id="{CC27979C-CDA2-4E2B-A1E4-267F61A3A5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7" name="Arc 836">
              <a:extLst>
                <a:ext uri="{FF2B5EF4-FFF2-40B4-BE49-F238E27FC236}">
                  <a16:creationId xmlns:a16="http://schemas.microsoft.com/office/drawing/2014/main" id="{5F4A4568-E480-47EA-ABFA-69A004EB769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8" name="Arc 837">
              <a:extLst>
                <a:ext uri="{FF2B5EF4-FFF2-40B4-BE49-F238E27FC236}">
                  <a16:creationId xmlns:a16="http://schemas.microsoft.com/office/drawing/2014/main" id="{3DCF69DE-B7A6-44BF-B84A-266FCA1D50D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9" name="Arc 838">
              <a:extLst>
                <a:ext uri="{FF2B5EF4-FFF2-40B4-BE49-F238E27FC236}">
                  <a16:creationId xmlns:a16="http://schemas.microsoft.com/office/drawing/2014/main" id="{8DEE0BAD-E9DB-4283-8A5D-3A44A98D49B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0" name="Arc 839">
              <a:extLst>
                <a:ext uri="{FF2B5EF4-FFF2-40B4-BE49-F238E27FC236}">
                  <a16:creationId xmlns:a16="http://schemas.microsoft.com/office/drawing/2014/main" id="{CB292220-B035-4651-A8D9-CD793C8149E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1" name="Arc 840">
              <a:extLst>
                <a:ext uri="{FF2B5EF4-FFF2-40B4-BE49-F238E27FC236}">
                  <a16:creationId xmlns:a16="http://schemas.microsoft.com/office/drawing/2014/main" id="{A421E053-550B-4658-ABCE-68041212450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2" name="Arc 841">
              <a:extLst>
                <a:ext uri="{FF2B5EF4-FFF2-40B4-BE49-F238E27FC236}">
                  <a16:creationId xmlns:a16="http://schemas.microsoft.com/office/drawing/2014/main" id="{44452FB3-828E-429D-861D-D0EE4F6CE8D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044532EA-0910-477D-8AB0-F5E2A4C2121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4" name="Arc 843">
              <a:extLst>
                <a:ext uri="{FF2B5EF4-FFF2-40B4-BE49-F238E27FC236}">
                  <a16:creationId xmlns:a16="http://schemas.microsoft.com/office/drawing/2014/main" id="{A66BF8C7-EEC9-4828-A46E-73BCEAE9266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5" name="Arc 844">
              <a:extLst>
                <a:ext uri="{FF2B5EF4-FFF2-40B4-BE49-F238E27FC236}">
                  <a16:creationId xmlns:a16="http://schemas.microsoft.com/office/drawing/2014/main" id="{EE98A6EE-84B1-4B98-B269-31E8467FACE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6" name="Straight Connector 845">
              <a:extLst>
                <a:ext uri="{FF2B5EF4-FFF2-40B4-BE49-F238E27FC236}">
                  <a16:creationId xmlns:a16="http://schemas.microsoft.com/office/drawing/2014/main" id="{273497CE-D715-471F-BD82-86E03D5AF2E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7" name="Group 846">
            <a:extLst>
              <a:ext uri="{FF2B5EF4-FFF2-40B4-BE49-F238E27FC236}">
                <a16:creationId xmlns:a16="http://schemas.microsoft.com/office/drawing/2014/main" id="{CAE449D6-6C04-4498-9DA7-B39338D5CE7A}"/>
              </a:ext>
            </a:extLst>
          </p:cNvPr>
          <p:cNvGrpSpPr/>
          <p:nvPr/>
        </p:nvGrpSpPr>
        <p:grpSpPr>
          <a:xfrm>
            <a:off x="6646442" y="6495383"/>
            <a:ext cx="380822" cy="341382"/>
            <a:chOff x="3453384" y="914400"/>
            <a:chExt cx="6004560" cy="5337048"/>
          </a:xfrm>
        </p:grpSpPr>
        <p:sp>
          <p:nvSpPr>
            <p:cNvPr id="848" name="Arc 847">
              <a:extLst>
                <a:ext uri="{FF2B5EF4-FFF2-40B4-BE49-F238E27FC236}">
                  <a16:creationId xmlns:a16="http://schemas.microsoft.com/office/drawing/2014/main" id="{D16F9116-6629-49A0-9E9A-EE69CEC5BE5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9" name="Isosceles Triangle 848">
              <a:extLst>
                <a:ext uri="{FF2B5EF4-FFF2-40B4-BE49-F238E27FC236}">
                  <a16:creationId xmlns:a16="http://schemas.microsoft.com/office/drawing/2014/main" id="{3412FA35-EEBC-4D70-B9FB-441129C4381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50" name="Straight Connector 849">
              <a:extLst>
                <a:ext uri="{FF2B5EF4-FFF2-40B4-BE49-F238E27FC236}">
                  <a16:creationId xmlns:a16="http://schemas.microsoft.com/office/drawing/2014/main" id="{9D8CADFE-3F46-4A78-B95B-B662893ADFF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1" name="Straight Connector 850">
              <a:extLst>
                <a:ext uri="{FF2B5EF4-FFF2-40B4-BE49-F238E27FC236}">
                  <a16:creationId xmlns:a16="http://schemas.microsoft.com/office/drawing/2014/main" id="{BD3918E5-1EAF-4D53-AACD-5B743D0713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2" name="Arc 851">
              <a:extLst>
                <a:ext uri="{FF2B5EF4-FFF2-40B4-BE49-F238E27FC236}">
                  <a16:creationId xmlns:a16="http://schemas.microsoft.com/office/drawing/2014/main" id="{A63FCD3F-D597-4029-BF6E-0B30CFDD52F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3" name="Arc 852">
              <a:extLst>
                <a:ext uri="{FF2B5EF4-FFF2-40B4-BE49-F238E27FC236}">
                  <a16:creationId xmlns:a16="http://schemas.microsoft.com/office/drawing/2014/main" id="{BC893882-0006-4901-A40A-939C4A6B978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4" name="Arc 853">
              <a:extLst>
                <a:ext uri="{FF2B5EF4-FFF2-40B4-BE49-F238E27FC236}">
                  <a16:creationId xmlns:a16="http://schemas.microsoft.com/office/drawing/2014/main" id="{5F10808F-CBE5-4068-9C63-BDAB95B553B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5" name="Arc 854">
              <a:extLst>
                <a:ext uri="{FF2B5EF4-FFF2-40B4-BE49-F238E27FC236}">
                  <a16:creationId xmlns:a16="http://schemas.microsoft.com/office/drawing/2014/main" id="{367918FA-8135-4E9B-B4CE-4A553C67331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6" name="Arc 855">
              <a:extLst>
                <a:ext uri="{FF2B5EF4-FFF2-40B4-BE49-F238E27FC236}">
                  <a16:creationId xmlns:a16="http://schemas.microsoft.com/office/drawing/2014/main" id="{CF5E88F4-856F-4949-8699-3896BE8731E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7" name="Arc 856">
              <a:extLst>
                <a:ext uri="{FF2B5EF4-FFF2-40B4-BE49-F238E27FC236}">
                  <a16:creationId xmlns:a16="http://schemas.microsoft.com/office/drawing/2014/main" id="{CDE0DB49-E227-4801-B81D-8055A70FD1E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8" name="Oval 857">
              <a:extLst>
                <a:ext uri="{FF2B5EF4-FFF2-40B4-BE49-F238E27FC236}">
                  <a16:creationId xmlns:a16="http://schemas.microsoft.com/office/drawing/2014/main" id="{24D0EF32-9FB0-42AD-88D5-651C4E9C686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9" name="Arc 858">
              <a:extLst>
                <a:ext uri="{FF2B5EF4-FFF2-40B4-BE49-F238E27FC236}">
                  <a16:creationId xmlns:a16="http://schemas.microsoft.com/office/drawing/2014/main" id="{43575B4B-1342-4CF6-B7FA-67BEE4DF970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0" name="Arc 859">
              <a:extLst>
                <a:ext uri="{FF2B5EF4-FFF2-40B4-BE49-F238E27FC236}">
                  <a16:creationId xmlns:a16="http://schemas.microsoft.com/office/drawing/2014/main" id="{F676CC4E-164F-4C28-80B6-54F174763B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1" name="Straight Connector 860">
              <a:extLst>
                <a:ext uri="{FF2B5EF4-FFF2-40B4-BE49-F238E27FC236}">
                  <a16:creationId xmlns:a16="http://schemas.microsoft.com/office/drawing/2014/main" id="{6F59EFFE-E726-4236-A643-0C2D05801B5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89B89EF1-9895-4676-9BC6-100F9F37E763}"/>
              </a:ext>
            </a:extLst>
          </p:cNvPr>
          <p:cNvGrpSpPr/>
          <p:nvPr/>
        </p:nvGrpSpPr>
        <p:grpSpPr>
          <a:xfrm>
            <a:off x="7017917" y="6495383"/>
            <a:ext cx="380822" cy="341382"/>
            <a:chOff x="3453384" y="914400"/>
            <a:chExt cx="6004560" cy="5337048"/>
          </a:xfrm>
        </p:grpSpPr>
        <p:sp>
          <p:nvSpPr>
            <p:cNvPr id="863" name="Arc 862">
              <a:extLst>
                <a:ext uri="{FF2B5EF4-FFF2-40B4-BE49-F238E27FC236}">
                  <a16:creationId xmlns:a16="http://schemas.microsoft.com/office/drawing/2014/main" id="{BC84C5BE-844C-4911-BD81-53F1498481B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4" name="Isosceles Triangle 863">
              <a:extLst>
                <a:ext uri="{FF2B5EF4-FFF2-40B4-BE49-F238E27FC236}">
                  <a16:creationId xmlns:a16="http://schemas.microsoft.com/office/drawing/2014/main" id="{568509FE-496B-4402-AED5-253080F8A42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65" name="Straight Connector 864">
              <a:extLst>
                <a:ext uri="{FF2B5EF4-FFF2-40B4-BE49-F238E27FC236}">
                  <a16:creationId xmlns:a16="http://schemas.microsoft.com/office/drawing/2014/main" id="{F125F48B-2F07-4ECF-ACFA-AB30088E819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6" name="Straight Connector 865">
              <a:extLst>
                <a:ext uri="{FF2B5EF4-FFF2-40B4-BE49-F238E27FC236}">
                  <a16:creationId xmlns:a16="http://schemas.microsoft.com/office/drawing/2014/main" id="{4F01943F-C803-4309-AE22-58B6C306399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7" name="Arc 866">
              <a:extLst>
                <a:ext uri="{FF2B5EF4-FFF2-40B4-BE49-F238E27FC236}">
                  <a16:creationId xmlns:a16="http://schemas.microsoft.com/office/drawing/2014/main" id="{BAA151A3-D557-4431-B4BA-0D4D828EC14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Arc 867">
              <a:extLst>
                <a:ext uri="{FF2B5EF4-FFF2-40B4-BE49-F238E27FC236}">
                  <a16:creationId xmlns:a16="http://schemas.microsoft.com/office/drawing/2014/main" id="{AD75B523-536F-478A-AE20-2597545A7C6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Arc 868">
              <a:extLst>
                <a:ext uri="{FF2B5EF4-FFF2-40B4-BE49-F238E27FC236}">
                  <a16:creationId xmlns:a16="http://schemas.microsoft.com/office/drawing/2014/main" id="{ABD4C159-E37D-4012-AB58-936C5E0375D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Arc 869">
              <a:extLst>
                <a:ext uri="{FF2B5EF4-FFF2-40B4-BE49-F238E27FC236}">
                  <a16:creationId xmlns:a16="http://schemas.microsoft.com/office/drawing/2014/main" id="{B057B7BB-047E-45A0-A925-FEEF365D29A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Arc 870">
              <a:extLst>
                <a:ext uri="{FF2B5EF4-FFF2-40B4-BE49-F238E27FC236}">
                  <a16:creationId xmlns:a16="http://schemas.microsoft.com/office/drawing/2014/main" id="{229471FE-B01D-4A26-AA39-47A08580F12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Arc 871">
              <a:extLst>
                <a:ext uri="{FF2B5EF4-FFF2-40B4-BE49-F238E27FC236}">
                  <a16:creationId xmlns:a16="http://schemas.microsoft.com/office/drawing/2014/main" id="{F3F7EFB5-ECBF-49AF-9CD6-49C16830DFD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Oval 872">
              <a:extLst>
                <a:ext uri="{FF2B5EF4-FFF2-40B4-BE49-F238E27FC236}">
                  <a16:creationId xmlns:a16="http://schemas.microsoft.com/office/drawing/2014/main" id="{6CBD25B6-7829-4490-8014-402D2C5A196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Arc 873">
              <a:extLst>
                <a:ext uri="{FF2B5EF4-FFF2-40B4-BE49-F238E27FC236}">
                  <a16:creationId xmlns:a16="http://schemas.microsoft.com/office/drawing/2014/main" id="{AEC19A5C-4327-46B8-BCDA-DC73289EDFDD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Arc 874">
              <a:extLst>
                <a:ext uri="{FF2B5EF4-FFF2-40B4-BE49-F238E27FC236}">
                  <a16:creationId xmlns:a16="http://schemas.microsoft.com/office/drawing/2014/main" id="{C0315130-DFF1-46F4-B146-BF6506EA704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76" name="Straight Connector 875">
              <a:extLst>
                <a:ext uri="{FF2B5EF4-FFF2-40B4-BE49-F238E27FC236}">
                  <a16:creationId xmlns:a16="http://schemas.microsoft.com/office/drawing/2014/main" id="{0FFD1A47-8232-4FB4-B70A-A863529EEDA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7" name="Group 876">
            <a:extLst>
              <a:ext uri="{FF2B5EF4-FFF2-40B4-BE49-F238E27FC236}">
                <a16:creationId xmlns:a16="http://schemas.microsoft.com/office/drawing/2014/main" id="{A3109A79-534A-4AA6-B870-A514F5E4B66F}"/>
              </a:ext>
            </a:extLst>
          </p:cNvPr>
          <p:cNvGrpSpPr/>
          <p:nvPr/>
        </p:nvGrpSpPr>
        <p:grpSpPr>
          <a:xfrm>
            <a:off x="7389392" y="6495383"/>
            <a:ext cx="380822" cy="341382"/>
            <a:chOff x="3453384" y="914400"/>
            <a:chExt cx="6004560" cy="5337048"/>
          </a:xfrm>
        </p:grpSpPr>
        <p:sp>
          <p:nvSpPr>
            <p:cNvPr id="878" name="Arc 877">
              <a:extLst>
                <a:ext uri="{FF2B5EF4-FFF2-40B4-BE49-F238E27FC236}">
                  <a16:creationId xmlns:a16="http://schemas.microsoft.com/office/drawing/2014/main" id="{14422D9F-C8C1-4AFE-8502-EADDD0E35CB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Isosceles Triangle 878">
              <a:extLst>
                <a:ext uri="{FF2B5EF4-FFF2-40B4-BE49-F238E27FC236}">
                  <a16:creationId xmlns:a16="http://schemas.microsoft.com/office/drawing/2014/main" id="{4D360A3E-EF12-4E26-8BDB-83186672616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80" name="Straight Connector 879">
              <a:extLst>
                <a:ext uri="{FF2B5EF4-FFF2-40B4-BE49-F238E27FC236}">
                  <a16:creationId xmlns:a16="http://schemas.microsoft.com/office/drawing/2014/main" id="{B0F7FFE2-8F1B-42E9-8944-F228F14A09A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Straight Connector 880">
              <a:extLst>
                <a:ext uri="{FF2B5EF4-FFF2-40B4-BE49-F238E27FC236}">
                  <a16:creationId xmlns:a16="http://schemas.microsoft.com/office/drawing/2014/main" id="{A5F80480-299B-48A0-98C6-4E08FAED4F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2" name="Arc 881">
              <a:extLst>
                <a:ext uri="{FF2B5EF4-FFF2-40B4-BE49-F238E27FC236}">
                  <a16:creationId xmlns:a16="http://schemas.microsoft.com/office/drawing/2014/main" id="{5DD9FD9B-4FDC-480E-B592-DB6E3E451EA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3" name="Arc 882">
              <a:extLst>
                <a:ext uri="{FF2B5EF4-FFF2-40B4-BE49-F238E27FC236}">
                  <a16:creationId xmlns:a16="http://schemas.microsoft.com/office/drawing/2014/main" id="{57A15EE3-72BC-4C2E-9D43-429E78F9B73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4" name="Arc 883">
              <a:extLst>
                <a:ext uri="{FF2B5EF4-FFF2-40B4-BE49-F238E27FC236}">
                  <a16:creationId xmlns:a16="http://schemas.microsoft.com/office/drawing/2014/main" id="{0A6D86F0-25B4-4D3E-9707-E9F8A129162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5" name="Arc 884">
              <a:extLst>
                <a:ext uri="{FF2B5EF4-FFF2-40B4-BE49-F238E27FC236}">
                  <a16:creationId xmlns:a16="http://schemas.microsoft.com/office/drawing/2014/main" id="{EF119EA9-4D58-4082-A959-5B2C70A5B82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6" name="Arc 885">
              <a:extLst>
                <a:ext uri="{FF2B5EF4-FFF2-40B4-BE49-F238E27FC236}">
                  <a16:creationId xmlns:a16="http://schemas.microsoft.com/office/drawing/2014/main" id="{E851CAE4-9973-42A3-B1C6-00C1079509C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7" name="Arc 886">
              <a:extLst>
                <a:ext uri="{FF2B5EF4-FFF2-40B4-BE49-F238E27FC236}">
                  <a16:creationId xmlns:a16="http://schemas.microsoft.com/office/drawing/2014/main" id="{127F5CC4-C4ED-4507-AFBE-06A6E404602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8" name="Oval 887">
              <a:extLst>
                <a:ext uri="{FF2B5EF4-FFF2-40B4-BE49-F238E27FC236}">
                  <a16:creationId xmlns:a16="http://schemas.microsoft.com/office/drawing/2014/main" id="{BF340B59-7D1B-4C18-A076-18D265EDD83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9" name="Arc 888">
              <a:extLst>
                <a:ext uri="{FF2B5EF4-FFF2-40B4-BE49-F238E27FC236}">
                  <a16:creationId xmlns:a16="http://schemas.microsoft.com/office/drawing/2014/main" id="{13577779-5138-43A9-A187-7E7EA03BD4B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0" name="Arc 889">
              <a:extLst>
                <a:ext uri="{FF2B5EF4-FFF2-40B4-BE49-F238E27FC236}">
                  <a16:creationId xmlns:a16="http://schemas.microsoft.com/office/drawing/2014/main" id="{F4877263-387F-4E68-B443-4DE21DCAA02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1" name="Straight Connector 890">
              <a:extLst>
                <a:ext uri="{FF2B5EF4-FFF2-40B4-BE49-F238E27FC236}">
                  <a16:creationId xmlns:a16="http://schemas.microsoft.com/office/drawing/2014/main" id="{C7F720CC-9233-4CE0-AE32-C1979ABC2E2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B61F29D7-84F6-4131-AF05-F0364EA0EBDA}"/>
              </a:ext>
            </a:extLst>
          </p:cNvPr>
          <p:cNvGrpSpPr/>
          <p:nvPr/>
        </p:nvGrpSpPr>
        <p:grpSpPr>
          <a:xfrm>
            <a:off x="7760867" y="6495383"/>
            <a:ext cx="380822" cy="341382"/>
            <a:chOff x="3453384" y="914400"/>
            <a:chExt cx="6004560" cy="5337048"/>
          </a:xfrm>
        </p:grpSpPr>
        <p:sp>
          <p:nvSpPr>
            <p:cNvPr id="893" name="Arc 892">
              <a:extLst>
                <a:ext uri="{FF2B5EF4-FFF2-40B4-BE49-F238E27FC236}">
                  <a16:creationId xmlns:a16="http://schemas.microsoft.com/office/drawing/2014/main" id="{A077F907-9477-4557-BE7A-999C906C26B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4" name="Isosceles Triangle 893">
              <a:extLst>
                <a:ext uri="{FF2B5EF4-FFF2-40B4-BE49-F238E27FC236}">
                  <a16:creationId xmlns:a16="http://schemas.microsoft.com/office/drawing/2014/main" id="{3E6193F3-EB06-49DC-A925-EC9D9FA5D2E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895" name="Straight Connector 894">
              <a:extLst>
                <a:ext uri="{FF2B5EF4-FFF2-40B4-BE49-F238E27FC236}">
                  <a16:creationId xmlns:a16="http://schemas.microsoft.com/office/drawing/2014/main" id="{A5019F80-0E1F-4126-91E4-FF4C7D131DF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Straight Connector 895">
              <a:extLst>
                <a:ext uri="{FF2B5EF4-FFF2-40B4-BE49-F238E27FC236}">
                  <a16:creationId xmlns:a16="http://schemas.microsoft.com/office/drawing/2014/main" id="{D01B7556-BB5D-4847-9651-1749F1C9985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7" name="Arc 896">
              <a:extLst>
                <a:ext uri="{FF2B5EF4-FFF2-40B4-BE49-F238E27FC236}">
                  <a16:creationId xmlns:a16="http://schemas.microsoft.com/office/drawing/2014/main" id="{BD902D21-2E0C-451F-880E-6F73C4D8328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8" name="Arc 897">
              <a:extLst>
                <a:ext uri="{FF2B5EF4-FFF2-40B4-BE49-F238E27FC236}">
                  <a16:creationId xmlns:a16="http://schemas.microsoft.com/office/drawing/2014/main" id="{9D22318E-DC7E-498E-A0C0-2B4FB3AD268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9" name="Arc 898">
              <a:extLst>
                <a:ext uri="{FF2B5EF4-FFF2-40B4-BE49-F238E27FC236}">
                  <a16:creationId xmlns:a16="http://schemas.microsoft.com/office/drawing/2014/main" id="{9DA0EBAB-9421-4645-9A27-63839247F8C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0" name="Arc 899">
              <a:extLst>
                <a:ext uri="{FF2B5EF4-FFF2-40B4-BE49-F238E27FC236}">
                  <a16:creationId xmlns:a16="http://schemas.microsoft.com/office/drawing/2014/main" id="{AB61A6AF-7C19-421D-9754-69A8DB08E26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1" name="Arc 900">
              <a:extLst>
                <a:ext uri="{FF2B5EF4-FFF2-40B4-BE49-F238E27FC236}">
                  <a16:creationId xmlns:a16="http://schemas.microsoft.com/office/drawing/2014/main" id="{C50CC7BE-F123-4EDF-A078-5F24D7E50DC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2" name="Arc 901">
              <a:extLst>
                <a:ext uri="{FF2B5EF4-FFF2-40B4-BE49-F238E27FC236}">
                  <a16:creationId xmlns:a16="http://schemas.microsoft.com/office/drawing/2014/main" id="{30B733C1-F7C0-4D36-B898-F0F2B4B4179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3" name="Oval 902">
              <a:extLst>
                <a:ext uri="{FF2B5EF4-FFF2-40B4-BE49-F238E27FC236}">
                  <a16:creationId xmlns:a16="http://schemas.microsoft.com/office/drawing/2014/main" id="{08DB4C66-66BA-487C-AADC-F98AB4F1180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4" name="Arc 903">
              <a:extLst>
                <a:ext uri="{FF2B5EF4-FFF2-40B4-BE49-F238E27FC236}">
                  <a16:creationId xmlns:a16="http://schemas.microsoft.com/office/drawing/2014/main" id="{A7263592-71A1-4993-9142-CF81A7AB01D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5" name="Arc 904">
              <a:extLst>
                <a:ext uri="{FF2B5EF4-FFF2-40B4-BE49-F238E27FC236}">
                  <a16:creationId xmlns:a16="http://schemas.microsoft.com/office/drawing/2014/main" id="{6227FAB8-4C85-4D5E-92B4-63DBD5D072D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06" name="Straight Connector 905">
              <a:extLst>
                <a:ext uri="{FF2B5EF4-FFF2-40B4-BE49-F238E27FC236}">
                  <a16:creationId xmlns:a16="http://schemas.microsoft.com/office/drawing/2014/main" id="{03FFDF06-4C5A-43EA-84A7-15629BA8805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FDF4DB7C-FE2A-4740-940F-DC6295736171}"/>
              </a:ext>
            </a:extLst>
          </p:cNvPr>
          <p:cNvGrpSpPr/>
          <p:nvPr/>
        </p:nvGrpSpPr>
        <p:grpSpPr>
          <a:xfrm>
            <a:off x="8132342" y="6495383"/>
            <a:ext cx="380822" cy="341382"/>
            <a:chOff x="3453384" y="914400"/>
            <a:chExt cx="6004560" cy="5337048"/>
          </a:xfrm>
        </p:grpSpPr>
        <p:sp>
          <p:nvSpPr>
            <p:cNvPr id="908" name="Arc 907">
              <a:extLst>
                <a:ext uri="{FF2B5EF4-FFF2-40B4-BE49-F238E27FC236}">
                  <a16:creationId xmlns:a16="http://schemas.microsoft.com/office/drawing/2014/main" id="{601200A5-3FA6-4145-B914-A98598006A9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9" name="Isosceles Triangle 908">
              <a:extLst>
                <a:ext uri="{FF2B5EF4-FFF2-40B4-BE49-F238E27FC236}">
                  <a16:creationId xmlns:a16="http://schemas.microsoft.com/office/drawing/2014/main" id="{807BE56F-742F-4C6C-B92C-E71F33202D4C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10" name="Straight Connector 909">
              <a:extLst>
                <a:ext uri="{FF2B5EF4-FFF2-40B4-BE49-F238E27FC236}">
                  <a16:creationId xmlns:a16="http://schemas.microsoft.com/office/drawing/2014/main" id="{D8A14A0B-380F-46A4-8340-969059D10CA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Straight Connector 910">
              <a:extLst>
                <a:ext uri="{FF2B5EF4-FFF2-40B4-BE49-F238E27FC236}">
                  <a16:creationId xmlns:a16="http://schemas.microsoft.com/office/drawing/2014/main" id="{EF086CD7-B304-4D6B-A53D-BCA9209DF0A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2" name="Arc 911">
              <a:extLst>
                <a:ext uri="{FF2B5EF4-FFF2-40B4-BE49-F238E27FC236}">
                  <a16:creationId xmlns:a16="http://schemas.microsoft.com/office/drawing/2014/main" id="{48177B89-5222-45D9-8998-8D08A929B8A1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3" name="Arc 912">
              <a:extLst>
                <a:ext uri="{FF2B5EF4-FFF2-40B4-BE49-F238E27FC236}">
                  <a16:creationId xmlns:a16="http://schemas.microsoft.com/office/drawing/2014/main" id="{1DC26D1E-6E6F-4AD9-A654-8A8C760C3323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4" name="Arc 913">
              <a:extLst>
                <a:ext uri="{FF2B5EF4-FFF2-40B4-BE49-F238E27FC236}">
                  <a16:creationId xmlns:a16="http://schemas.microsoft.com/office/drawing/2014/main" id="{4AB0135F-9D1A-4037-A275-5B28216E252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5" name="Arc 914">
              <a:extLst>
                <a:ext uri="{FF2B5EF4-FFF2-40B4-BE49-F238E27FC236}">
                  <a16:creationId xmlns:a16="http://schemas.microsoft.com/office/drawing/2014/main" id="{6B8EE7D9-DD3F-46B0-ADE7-92C5EA74A4F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6" name="Arc 915">
              <a:extLst>
                <a:ext uri="{FF2B5EF4-FFF2-40B4-BE49-F238E27FC236}">
                  <a16:creationId xmlns:a16="http://schemas.microsoft.com/office/drawing/2014/main" id="{28B14075-E9B9-41CC-9D39-7C34E242DD4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7" name="Arc 916">
              <a:extLst>
                <a:ext uri="{FF2B5EF4-FFF2-40B4-BE49-F238E27FC236}">
                  <a16:creationId xmlns:a16="http://schemas.microsoft.com/office/drawing/2014/main" id="{D3A77956-AC8E-4B85-B342-B7063C1AEF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8" name="Oval 917">
              <a:extLst>
                <a:ext uri="{FF2B5EF4-FFF2-40B4-BE49-F238E27FC236}">
                  <a16:creationId xmlns:a16="http://schemas.microsoft.com/office/drawing/2014/main" id="{5BBA420C-5123-431B-94B2-6F33CBC61F7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9" name="Arc 918">
              <a:extLst>
                <a:ext uri="{FF2B5EF4-FFF2-40B4-BE49-F238E27FC236}">
                  <a16:creationId xmlns:a16="http://schemas.microsoft.com/office/drawing/2014/main" id="{932C83D1-A084-4137-95F3-5CCC17E04E7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0" name="Arc 919">
              <a:extLst>
                <a:ext uri="{FF2B5EF4-FFF2-40B4-BE49-F238E27FC236}">
                  <a16:creationId xmlns:a16="http://schemas.microsoft.com/office/drawing/2014/main" id="{A7751D4F-EB49-4230-A692-C3F4184C995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21" name="Straight Connector 920">
              <a:extLst>
                <a:ext uri="{FF2B5EF4-FFF2-40B4-BE49-F238E27FC236}">
                  <a16:creationId xmlns:a16="http://schemas.microsoft.com/office/drawing/2014/main" id="{DF9EDF05-89A0-4FF8-B5A5-5EB929670A0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2" name="Group 921">
            <a:extLst>
              <a:ext uri="{FF2B5EF4-FFF2-40B4-BE49-F238E27FC236}">
                <a16:creationId xmlns:a16="http://schemas.microsoft.com/office/drawing/2014/main" id="{39AA4526-77F4-410B-9841-161B728B5C5A}"/>
              </a:ext>
            </a:extLst>
          </p:cNvPr>
          <p:cNvGrpSpPr/>
          <p:nvPr/>
        </p:nvGrpSpPr>
        <p:grpSpPr>
          <a:xfrm>
            <a:off x="8503817" y="6495383"/>
            <a:ext cx="380822" cy="341382"/>
            <a:chOff x="3453384" y="914400"/>
            <a:chExt cx="6004560" cy="5337048"/>
          </a:xfrm>
        </p:grpSpPr>
        <p:sp>
          <p:nvSpPr>
            <p:cNvPr id="923" name="Arc 922">
              <a:extLst>
                <a:ext uri="{FF2B5EF4-FFF2-40B4-BE49-F238E27FC236}">
                  <a16:creationId xmlns:a16="http://schemas.microsoft.com/office/drawing/2014/main" id="{5491E928-B310-4704-8406-2927C44EED6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4" name="Isosceles Triangle 923">
              <a:extLst>
                <a:ext uri="{FF2B5EF4-FFF2-40B4-BE49-F238E27FC236}">
                  <a16:creationId xmlns:a16="http://schemas.microsoft.com/office/drawing/2014/main" id="{E1A6C274-190F-4106-B947-8317180038C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25" name="Straight Connector 924">
              <a:extLst>
                <a:ext uri="{FF2B5EF4-FFF2-40B4-BE49-F238E27FC236}">
                  <a16:creationId xmlns:a16="http://schemas.microsoft.com/office/drawing/2014/main" id="{22D4A976-80E2-42C2-A45A-3A764EBCA7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Straight Connector 925">
              <a:extLst>
                <a:ext uri="{FF2B5EF4-FFF2-40B4-BE49-F238E27FC236}">
                  <a16:creationId xmlns:a16="http://schemas.microsoft.com/office/drawing/2014/main" id="{18648105-56E6-4E65-9D5F-840B793F69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Arc 926">
              <a:extLst>
                <a:ext uri="{FF2B5EF4-FFF2-40B4-BE49-F238E27FC236}">
                  <a16:creationId xmlns:a16="http://schemas.microsoft.com/office/drawing/2014/main" id="{B1A8449F-5815-40B0-A357-5C0F1A4CC1B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8" name="Arc 927">
              <a:extLst>
                <a:ext uri="{FF2B5EF4-FFF2-40B4-BE49-F238E27FC236}">
                  <a16:creationId xmlns:a16="http://schemas.microsoft.com/office/drawing/2014/main" id="{9EF90358-DB9E-4B26-AD37-74A2C720219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9" name="Arc 928">
              <a:extLst>
                <a:ext uri="{FF2B5EF4-FFF2-40B4-BE49-F238E27FC236}">
                  <a16:creationId xmlns:a16="http://schemas.microsoft.com/office/drawing/2014/main" id="{CF5B5F49-9D54-411D-BF2B-ECE14C68F6E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0" name="Arc 929">
              <a:extLst>
                <a:ext uri="{FF2B5EF4-FFF2-40B4-BE49-F238E27FC236}">
                  <a16:creationId xmlns:a16="http://schemas.microsoft.com/office/drawing/2014/main" id="{D1B1B76B-1DC5-4EAF-971E-8A2DDFE3939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1" name="Arc 930">
              <a:extLst>
                <a:ext uri="{FF2B5EF4-FFF2-40B4-BE49-F238E27FC236}">
                  <a16:creationId xmlns:a16="http://schemas.microsoft.com/office/drawing/2014/main" id="{6C5446FD-7890-4F02-A5F2-1E24781D365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2" name="Arc 931">
              <a:extLst>
                <a:ext uri="{FF2B5EF4-FFF2-40B4-BE49-F238E27FC236}">
                  <a16:creationId xmlns:a16="http://schemas.microsoft.com/office/drawing/2014/main" id="{1CB59C00-1636-4296-B44B-5AFE7BB6523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3" name="Oval 932">
              <a:extLst>
                <a:ext uri="{FF2B5EF4-FFF2-40B4-BE49-F238E27FC236}">
                  <a16:creationId xmlns:a16="http://schemas.microsoft.com/office/drawing/2014/main" id="{48AAFCCE-7C85-4B77-9E97-50D18B97A13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4" name="Arc 933">
              <a:extLst>
                <a:ext uri="{FF2B5EF4-FFF2-40B4-BE49-F238E27FC236}">
                  <a16:creationId xmlns:a16="http://schemas.microsoft.com/office/drawing/2014/main" id="{A59C98A3-04C8-45E3-996B-6E48BDB3CB1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5" name="Arc 934">
              <a:extLst>
                <a:ext uri="{FF2B5EF4-FFF2-40B4-BE49-F238E27FC236}">
                  <a16:creationId xmlns:a16="http://schemas.microsoft.com/office/drawing/2014/main" id="{9CCC9AE8-68A3-45C5-9114-12CD5D51A74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36" name="Straight Connector 935">
              <a:extLst>
                <a:ext uri="{FF2B5EF4-FFF2-40B4-BE49-F238E27FC236}">
                  <a16:creationId xmlns:a16="http://schemas.microsoft.com/office/drawing/2014/main" id="{57E3D8EE-A0CD-4863-8531-94EE4A0F1CF2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7" name="Group 936">
            <a:extLst>
              <a:ext uri="{FF2B5EF4-FFF2-40B4-BE49-F238E27FC236}">
                <a16:creationId xmlns:a16="http://schemas.microsoft.com/office/drawing/2014/main" id="{09970247-F6C8-482F-9282-04615CB059E3}"/>
              </a:ext>
            </a:extLst>
          </p:cNvPr>
          <p:cNvGrpSpPr/>
          <p:nvPr/>
        </p:nvGrpSpPr>
        <p:grpSpPr>
          <a:xfrm>
            <a:off x="8875292" y="6495383"/>
            <a:ext cx="380822" cy="341382"/>
            <a:chOff x="3453384" y="914400"/>
            <a:chExt cx="6004560" cy="5337048"/>
          </a:xfrm>
        </p:grpSpPr>
        <p:sp>
          <p:nvSpPr>
            <p:cNvPr id="938" name="Arc 937">
              <a:extLst>
                <a:ext uri="{FF2B5EF4-FFF2-40B4-BE49-F238E27FC236}">
                  <a16:creationId xmlns:a16="http://schemas.microsoft.com/office/drawing/2014/main" id="{8778E6BA-D40A-4E75-8779-1C9F3F34CA8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9" name="Isosceles Triangle 938">
              <a:extLst>
                <a:ext uri="{FF2B5EF4-FFF2-40B4-BE49-F238E27FC236}">
                  <a16:creationId xmlns:a16="http://schemas.microsoft.com/office/drawing/2014/main" id="{CC29D391-976F-4522-803D-2AF69D2A235F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40" name="Straight Connector 939">
              <a:extLst>
                <a:ext uri="{FF2B5EF4-FFF2-40B4-BE49-F238E27FC236}">
                  <a16:creationId xmlns:a16="http://schemas.microsoft.com/office/drawing/2014/main" id="{6E589A66-BB21-4FD0-AE16-9D9F5E697BA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Straight Connector 940">
              <a:extLst>
                <a:ext uri="{FF2B5EF4-FFF2-40B4-BE49-F238E27FC236}">
                  <a16:creationId xmlns:a16="http://schemas.microsoft.com/office/drawing/2014/main" id="{377873B0-0ED0-47B4-ADA6-9FAD79E107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2" name="Arc 941">
              <a:extLst>
                <a:ext uri="{FF2B5EF4-FFF2-40B4-BE49-F238E27FC236}">
                  <a16:creationId xmlns:a16="http://schemas.microsoft.com/office/drawing/2014/main" id="{5F7C400A-F014-43AB-B6A4-9805CA63113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3" name="Arc 942">
              <a:extLst>
                <a:ext uri="{FF2B5EF4-FFF2-40B4-BE49-F238E27FC236}">
                  <a16:creationId xmlns:a16="http://schemas.microsoft.com/office/drawing/2014/main" id="{E30A9F9A-DCAE-4467-AA53-0CADE38596EB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4" name="Arc 943">
              <a:extLst>
                <a:ext uri="{FF2B5EF4-FFF2-40B4-BE49-F238E27FC236}">
                  <a16:creationId xmlns:a16="http://schemas.microsoft.com/office/drawing/2014/main" id="{B3AFBC89-6511-4E15-8886-8EBD4E66FD9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5" name="Arc 944">
              <a:extLst>
                <a:ext uri="{FF2B5EF4-FFF2-40B4-BE49-F238E27FC236}">
                  <a16:creationId xmlns:a16="http://schemas.microsoft.com/office/drawing/2014/main" id="{C5E53EB1-BA58-4119-9944-4EFE7B4656F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6" name="Arc 945">
              <a:extLst>
                <a:ext uri="{FF2B5EF4-FFF2-40B4-BE49-F238E27FC236}">
                  <a16:creationId xmlns:a16="http://schemas.microsoft.com/office/drawing/2014/main" id="{502FB136-0529-4C60-9E66-9EB67790FC4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7" name="Arc 946">
              <a:extLst>
                <a:ext uri="{FF2B5EF4-FFF2-40B4-BE49-F238E27FC236}">
                  <a16:creationId xmlns:a16="http://schemas.microsoft.com/office/drawing/2014/main" id="{67B5563E-06AA-403D-8F0D-2058423D514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EDC0AD2D-72AA-4D75-99A5-C5CD2ED4DBD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9" name="Arc 948">
              <a:extLst>
                <a:ext uri="{FF2B5EF4-FFF2-40B4-BE49-F238E27FC236}">
                  <a16:creationId xmlns:a16="http://schemas.microsoft.com/office/drawing/2014/main" id="{55A90922-8FA1-43A4-B573-EA3F52BCF7C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0" name="Arc 949">
              <a:extLst>
                <a:ext uri="{FF2B5EF4-FFF2-40B4-BE49-F238E27FC236}">
                  <a16:creationId xmlns:a16="http://schemas.microsoft.com/office/drawing/2014/main" id="{AA19B510-67A0-4484-B6AB-8AA2484304F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51" name="Straight Connector 950">
              <a:extLst>
                <a:ext uri="{FF2B5EF4-FFF2-40B4-BE49-F238E27FC236}">
                  <a16:creationId xmlns:a16="http://schemas.microsoft.com/office/drawing/2014/main" id="{FAFC7F83-B5C0-4719-A0DD-CC3227DAF7C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2" name="Group 951">
            <a:extLst>
              <a:ext uri="{FF2B5EF4-FFF2-40B4-BE49-F238E27FC236}">
                <a16:creationId xmlns:a16="http://schemas.microsoft.com/office/drawing/2014/main" id="{A8246BDA-A4CE-4A2E-8635-012BEDB3DAF5}"/>
              </a:ext>
            </a:extLst>
          </p:cNvPr>
          <p:cNvGrpSpPr/>
          <p:nvPr/>
        </p:nvGrpSpPr>
        <p:grpSpPr>
          <a:xfrm>
            <a:off x="9246767" y="6495383"/>
            <a:ext cx="380822" cy="341382"/>
            <a:chOff x="3453384" y="914400"/>
            <a:chExt cx="6004560" cy="5337048"/>
          </a:xfrm>
        </p:grpSpPr>
        <p:sp>
          <p:nvSpPr>
            <p:cNvPr id="953" name="Arc 952">
              <a:extLst>
                <a:ext uri="{FF2B5EF4-FFF2-40B4-BE49-F238E27FC236}">
                  <a16:creationId xmlns:a16="http://schemas.microsoft.com/office/drawing/2014/main" id="{23F13784-9B64-4882-A0D4-BAB5A016CE8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4" name="Isosceles Triangle 953">
              <a:extLst>
                <a:ext uri="{FF2B5EF4-FFF2-40B4-BE49-F238E27FC236}">
                  <a16:creationId xmlns:a16="http://schemas.microsoft.com/office/drawing/2014/main" id="{5B788995-5B67-40D0-8ADA-27C4A492D78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55" name="Straight Connector 954">
              <a:extLst>
                <a:ext uri="{FF2B5EF4-FFF2-40B4-BE49-F238E27FC236}">
                  <a16:creationId xmlns:a16="http://schemas.microsoft.com/office/drawing/2014/main" id="{0F5AE57F-B3CA-401F-B937-B72A67C2749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Straight Connector 955">
              <a:extLst>
                <a:ext uri="{FF2B5EF4-FFF2-40B4-BE49-F238E27FC236}">
                  <a16:creationId xmlns:a16="http://schemas.microsoft.com/office/drawing/2014/main" id="{CD8978DB-0877-4566-862E-0454EADA60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7" name="Arc 956">
              <a:extLst>
                <a:ext uri="{FF2B5EF4-FFF2-40B4-BE49-F238E27FC236}">
                  <a16:creationId xmlns:a16="http://schemas.microsoft.com/office/drawing/2014/main" id="{1C4EC919-19FA-41A9-A725-39F51EACB75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Arc 957">
              <a:extLst>
                <a:ext uri="{FF2B5EF4-FFF2-40B4-BE49-F238E27FC236}">
                  <a16:creationId xmlns:a16="http://schemas.microsoft.com/office/drawing/2014/main" id="{26447DB2-9910-451B-9503-1FC411A831E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9" name="Arc 958">
              <a:extLst>
                <a:ext uri="{FF2B5EF4-FFF2-40B4-BE49-F238E27FC236}">
                  <a16:creationId xmlns:a16="http://schemas.microsoft.com/office/drawing/2014/main" id="{656F8B25-B632-4205-8619-266404082E3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0" name="Arc 959">
              <a:extLst>
                <a:ext uri="{FF2B5EF4-FFF2-40B4-BE49-F238E27FC236}">
                  <a16:creationId xmlns:a16="http://schemas.microsoft.com/office/drawing/2014/main" id="{1893E1E0-B97E-469B-B6DD-07108067D37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1" name="Arc 960">
              <a:extLst>
                <a:ext uri="{FF2B5EF4-FFF2-40B4-BE49-F238E27FC236}">
                  <a16:creationId xmlns:a16="http://schemas.microsoft.com/office/drawing/2014/main" id="{96925F7D-5C91-4D81-9D87-D72FB06A647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2" name="Arc 961">
              <a:extLst>
                <a:ext uri="{FF2B5EF4-FFF2-40B4-BE49-F238E27FC236}">
                  <a16:creationId xmlns:a16="http://schemas.microsoft.com/office/drawing/2014/main" id="{46FA8D2C-BEF0-4897-8429-F55A0B9E31CD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3" name="Oval 962">
              <a:extLst>
                <a:ext uri="{FF2B5EF4-FFF2-40B4-BE49-F238E27FC236}">
                  <a16:creationId xmlns:a16="http://schemas.microsoft.com/office/drawing/2014/main" id="{C774B171-10BD-4441-80E0-91490248C6D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4" name="Arc 963">
              <a:extLst>
                <a:ext uri="{FF2B5EF4-FFF2-40B4-BE49-F238E27FC236}">
                  <a16:creationId xmlns:a16="http://schemas.microsoft.com/office/drawing/2014/main" id="{9EF8BFC4-5FFB-4308-ADDF-C0702C34EA4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5" name="Arc 964">
              <a:extLst>
                <a:ext uri="{FF2B5EF4-FFF2-40B4-BE49-F238E27FC236}">
                  <a16:creationId xmlns:a16="http://schemas.microsoft.com/office/drawing/2014/main" id="{B65D0934-0F5F-4C0B-81F8-2BE049DE91D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66" name="Straight Connector 965">
              <a:extLst>
                <a:ext uri="{FF2B5EF4-FFF2-40B4-BE49-F238E27FC236}">
                  <a16:creationId xmlns:a16="http://schemas.microsoft.com/office/drawing/2014/main" id="{F3774219-871F-4B7F-84BC-249C05FA99B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6C4A827D-BD15-45BD-99B9-4C70A0D3DD6F}"/>
              </a:ext>
            </a:extLst>
          </p:cNvPr>
          <p:cNvGrpSpPr/>
          <p:nvPr/>
        </p:nvGrpSpPr>
        <p:grpSpPr>
          <a:xfrm>
            <a:off x="9618242" y="6495383"/>
            <a:ext cx="380822" cy="341382"/>
            <a:chOff x="3453384" y="914400"/>
            <a:chExt cx="6004560" cy="5337048"/>
          </a:xfrm>
        </p:grpSpPr>
        <p:sp>
          <p:nvSpPr>
            <p:cNvPr id="968" name="Arc 967">
              <a:extLst>
                <a:ext uri="{FF2B5EF4-FFF2-40B4-BE49-F238E27FC236}">
                  <a16:creationId xmlns:a16="http://schemas.microsoft.com/office/drawing/2014/main" id="{267BF792-0AFC-4529-A7D3-2F9C29F3A84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Isosceles Triangle 968">
              <a:extLst>
                <a:ext uri="{FF2B5EF4-FFF2-40B4-BE49-F238E27FC236}">
                  <a16:creationId xmlns:a16="http://schemas.microsoft.com/office/drawing/2014/main" id="{80F0264C-94DD-4F23-816A-7BF9C94CE01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70" name="Straight Connector 969">
              <a:extLst>
                <a:ext uri="{FF2B5EF4-FFF2-40B4-BE49-F238E27FC236}">
                  <a16:creationId xmlns:a16="http://schemas.microsoft.com/office/drawing/2014/main" id="{F54946DC-1036-44FD-9577-C35989C6FCC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Straight Connector 970">
              <a:extLst>
                <a:ext uri="{FF2B5EF4-FFF2-40B4-BE49-F238E27FC236}">
                  <a16:creationId xmlns:a16="http://schemas.microsoft.com/office/drawing/2014/main" id="{2064AC96-549C-4288-A313-BF7AC82672D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2" name="Arc 971">
              <a:extLst>
                <a:ext uri="{FF2B5EF4-FFF2-40B4-BE49-F238E27FC236}">
                  <a16:creationId xmlns:a16="http://schemas.microsoft.com/office/drawing/2014/main" id="{669116EF-DF2F-4F88-A837-71D2DE4470E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Arc 972">
              <a:extLst>
                <a:ext uri="{FF2B5EF4-FFF2-40B4-BE49-F238E27FC236}">
                  <a16:creationId xmlns:a16="http://schemas.microsoft.com/office/drawing/2014/main" id="{FDF23BF1-83B7-4E0B-9E6F-EDCD9269042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Arc 973">
              <a:extLst>
                <a:ext uri="{FF2B5EF4-FFF2-40B4-BE49-F238E27FC236}">
                  <a16:creationId xmlns:a16="http://schemas.microsoft.com/office/drawing/2014/main" id="{2897F538-9755-471C-8618-6033182AD52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Arc 974">
              <a:extLst>
                <a:ext uri="{FF2B5EF4-FFF2-40B4-BE49-F238E27FC236}">
                  <a16:creationId xmlns:a16="http://schemas.microsoft.com/office/drawing/2014/main" id="{FBA52E9F-629E-463C-BFF8-377B0FE4666F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6" name="Arc 975">
              <a:extLst>
                <a:ext uri="{FF2B5EF4-FFF2-40B4-BE49-F238E27FC236}">
                  <a16:creationId xmlns:a16="http://schemas.microsoft.com/office/drawing/2014/main" id="{91527BF6-8927-4310-AC0A-73D90D8CE7E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Arc 976">
              <a:extLst>
                <a:ext uri="{FF2B5EF4-FFF2-40B4-BE49-F238E27FC236}">
                  <a16:creationId xmlns:a16="http://schemas.microsoft.com/office/drawing/2014/main" id="{7F140A2E-9157-44B4-8316-581030CD7CA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8" name="Oval 977">
              <a:extLst>
                <a:ext uri="{FF2B5EF4-FFF2-40B4-BE49-F238E27FC236}">
                  <a16:creationId xmlns:a16="http://schemas.microsoft.com/office/drawing/2014/main" id="{D9903756-22A6-4445-B97F-B6F70630BBA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9" name="Arc 978">
              <a:extLst>
                <a:ext uri="{FF2B5EF4-FFF2-40B4-BE49-F238E27FC236}">
                  <a16:creationId xmlns:a16="http://schemas.microsoft.com/office/drawing/2014/main" id="{ADA7C995-2214-4563-B27F-3520D40087A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Arc 979">
              <a:extLst>
                <a:ext uri="{FF2B5EF4-FFF2-40B4-BE49-F238E27FC236}">
                  <a16:creationId xmlns:a16="http://schemas.microsoft.com/office/drawing/2014/main" id="{84B6658E-4594-448A-9E92-52632F083E7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1" name="Straight Connector 980">
              <a:extLst>
                <a:ext uri="{FF2B5EF4-FFF2-40B4-BE49-F238E27FC236}">
                  <a16:creationId xmlns:a16="http://schemas.microsoft.com/office/drawing/2014/main" id="{9DC18464-B734-48F0-9B9A-71097AA90D1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2" name="Group 981">
            <a:extLst>
              <a:ext uri="{FF2B5EF4-FFF2-40B4-BE49-F238E27FC236}">
                <a16:creationId xmlns:a16="http://schemas.microsoft.com/office/drawing/2014/main" id="{0F3A359C-7961-4BDF-9DAF-2B99A68D7A0C}"/>
              </a:ext>
            </a:extLst>
          </p:cNvPr>
          <p:cNvGrpSpPr/>
          <p:nvPr/>
        </p:nvGrpSpPr>
        <p:grpSpPr>
          <a:xfrm>
            <a:off x="9989717" y="6495383"/>
            <a:ext cx="380822" cy="341382"/>
            <a:chOff x="3453384" y="914400"/>
            <a:chExt cx="6004560" cy="5337048"/>
          </a:xfrm>
        </p:grpSpPr>
        <p:sp>
          <p:nvSpPr>
            <p:cNvPr id="983" name="Arc 982">
              <a:extLst>
                <a:ext uri="{FF2B5EF4-FFF2-40B4-BE49-F238E27FC236}">
                  <a16:creationId xmlns:a16="http://schemas.microsoft.com/office/drawing/2014/main" id="{D7ADAE4D-B043-4D47-8BE0-4B6C84A4F71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Isosceles Triangle 983">
              <a:extLst>
                <a:ext uri="{FF2B5EF4-FFF2-40B4-BE49-F238E27FC236}">
                  <a16:creationId xmlns:a16="http://schemas.microsoft.com/office/drawing/2014/main" id="{0130383F-656E-489E-8AD6-75BB2268D1A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985" name="Straight Connector 984">
              <a:extLst>
                <a:ext uri="{FF2B5EF4-FFF2-40B4-BE49-F238E27FC236}">
                  <a16:creationId xmlns:a16="http://schemas.microsoft.com/office/drawing/2014/main" id="{10A7FBB1-7D0B-41A0-9A6D-481D9C2FF2C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id="{C8747712-8994-4B28-B495-D3E5271912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7" name="Arc 986">
              <a:extLst>
                <a:ext uri="{FF2B5EF4-FFF2-40B4-BE49-F238E27FC236}">
                  <a16:creationId xmlns:a16="http://schemas.microsoft.com/office/drawing/2014/main" id="{C5B1C419-D7B2-40F7-90A1-3ED582A053B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Arc 987">
              <a:extLst>
                <a:ext uri="{FF2B5EF4-FFF2-40B4-BE49-F238E27FC236}">
                  <a16:creationId xmlns:a16="http://schemas.microsoft.com/office/drawing/2014/main" id="{0DD7B707-F04F-48BC-9308-94A5FFD2A80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Arc 988">
              <a:extLst>
                <a:ext uri="{FF2B5EF4-FFF2-40B4-BE49-F238E27FC236}">
                  <a16:creationId xmlns:a16="http://schemas.microsoft.com/office/drawing/2014/main" id="{FB501846-8081-4116-961E-EE5B2B6D9DA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Arc 989">
              <a:extLst>
                <a:ext uri="{FF2B5EF4-FFF2-40B4-BE49-F238E27FC236}">
                  <a16:creationId xmlns:a16="http://schemas.microsoft.com/office/drawing/2014/main" id="{B12A4B56-9DCB-4522-B639-3147ACB331D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Arc 990">
              <a:extLst>
                <a:ext uri="{FF2B5EF4-FFF2-40B4-BE49-F238E27FC236}">
                  <a16:creationId xmlns:a16="http://schemas.microsoft.com/office/drawing/2014/main" id="{47BCFED5-125A-45BE-87E2-4C7F1DCE236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Arc 991">
              <a:extLst>
                <a:ext uri="{FF2B5EF4-FFF2-40B4-BE49-F238E27FC236}">
                  <a16:creationId xmlns:a16="http://schemas.microsoft.com/office/drawing/2014/main" id="{629649D4-A06F-479D-A0A6-97F853E2FA4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Oval 992">
              <a:extLst>
                <a:ext uri="{FF2B5EF4-FFF2-40B4-BE49-F238E27FC236}">
                  <a16:creationId xmlns:a16="http://schemas.microsoft.com/office/drawing/2014/main" id="{A9B447FF-F059-400A-B1B2-8CCBCEACEB4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Arc 993">
              <a:extLst>
                <a:ext uri="{FF2B5EF4-FFF2-40B4-BE49-F238E27FC236}">
                  <a16:creationId xmlns:a16="http://schemas.microsoft.com/office/drawing/2014/main" id="{0E397FF2-96E0-4EC8-BB1C-954F297C83B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Arc 994">
              <a:extLst>
                <a:ext uri="{FF2B5EF4-FFF2-40B4-BE49-F238E27FC236}">
                  <a16:creationId xmlns:a16="http://schemas.microsoft.com/office/drawing/2014/main" id="{86C2A016-61D4-4CBD-BCD7-D6DCEFEDF49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96" name="Straight Connector 995">
              <a:extLst>
                <a:ext uri="{FF2B5EF4-FFF2-40B4-BE49-F238E27FC236}">
                  <a16:creationId xmlns:a16="http://schemas.microsoft.com/office/drawing/2014/main" id="{ABD91A4B-0F7E-4220-A042-3917C125EFC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F60B8AD1-9D51-4C69-8BD4-B531D029099E}"/>
              </a:ext>
            </a:extLst>
          </p:cNvPr>
          <p:cNvGrpSpPr/>
          <p:nvPr/>
        </p:nvGrpSpPr>
        <p:grpSpPr>
          <a:xfrm>
            <a:off x="10361192" y="6495383"/>
            <a:ext cx="380822" cy="341382"/>
            <a:chOff x="3453384" y="914400"/>
            <a:chExt cx="6004560" cy="5337048"/>
          </a:xfrm>
        </p:grpSpPr>
        <p:sp>
          <p:nvSpPr>
            <p:cNvPr id="998" name="Arc 997">
              <a:extLst>
                <a:ext uri="{FF2B5EF4-FFF2-40B4-BE49-F238E27FC236}">
                  <a16:creationId xmlns:a16="http://schemas.microsoft.com/office/drawing/2014/main" id="{9DBEB2E5-58D7-4427-B6DC-B362811FD7D8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Isosceles Triangle 998">
              <a:extLst>
                <a:ext uri="{FF2B5EF4-FFF2-40B4-BE49-F238E27FC236}">
                  <a16:creationId xmlns:a16="http://schemas.microsoft.com/office/drawing/2014/main" id="{FBB7855E-C1CB-4B30-A7FC-0DAFFEC155E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00" name="Straight Connector 999">
              <a:extLst>
                <a:ext uri="{FF2B5EF4-FFF2-40B4-BE49-F238E27FC236}">
                  <a16:creationId xmlns:a16="http://schemas.microsoft.com/office/drawing/2014/main" id="{BBB46AFB-A36D-497C-969D-7F380AA864F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1" name="Straight Connector 1000">
              <a:extLst>
                <a:ext uri="{FF2B5EF4-FFF2-40B4-BE49-F238E27FC236}">
                  <a16:creationId xmlns:a16="http://schemas.microsoft.com/office/drawing/2014/main" id="{14C67749-AA8C-4BA3-9DA8-C8C66ED0D7B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2" name="Arc 1001">
              <a:extLst>
                <a:ext uri="{FF2B5EF4-FFF2-40B4-BE49-F238E27FC236}">
                  <a16:creationId xmlns:a16="http://schemas.microsoft.com/office/drawing/2014/main" id="{3835C628-B07A-4D74-9155-7071E8DD883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Arc 1002">
              <a:extLst>
                <a:ext uri="{FF2B5EF4-FFF2-40B4-BE49-F238E27FC236}">
                  <a16:creationId xmlns:a16="http://schemas.microsoft.com/office/drawing/2014/main" id="{F90AFF60-1A81-44B8-BE36-40BD475DF13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Arc 1003">
              <a:extLst>
                <a:ext uri="{FF2B5EF4-FFF2-40B4-BE49-F238E27FC236}">
                  <a16:creationId xmlns:a16="http://schemas.microsoft.com/office/drawing/2014/main" id="{8CC5A8E3-2D69-48C9-B8E6-28541EF411A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5" name="Arc 1004">
              <a:extLst>
                <a:ext uri="{FF2B5EF4-FFF2-40B4-BE49-F238E27FC236}">
                  <a16:creationId xmlns:a16="http://schemas.microsoft.com/office/drawing/2014/main" id="{25094584-E9E9-4DA8-B3A9-51608B35238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6" name="Arc 1005">
              <a:extLst>
                <a:ext uri="{FF2B5EF4-FFF2-40B4-BE49-F238E27FC236}">
                  <a16:creationId xmlns:a16="http://schemas.microsoft.com/office/drawing/2014/main" id="{8F11F898-E4CB-45FC-AEE4-7C17A0BFCE6E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Arc 1006">
              <a:extLst>
                <a:ext uri="{FF2B5EF4-FFF2-40B4-BE49-F238E27FC236}">
                  <a16:creationId xmlns:a16="http://schemas.microsoft.com/office/drawing/2014/main" id="{EEE15070-42F3-4A7A-996A-22E4A397ACC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8" name="Oval 1007">
              <a:extLst>
                <a:ext uri="{FF2B5EF4-FFF2-40B4-BE49-F238E27FC236}">
                  <a16:creationId xmlns:a16="http://schemas.microsoft.com/office/drawing/2014/main" id="{9DC8844E-F28B-472A-8675-DA313198FBF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9" name="Arc 1008">
              <a:extLst>
                <a:ext uri="{FF2B5EF4-FFF2-40B4-BE49-F238E27FC236}">
                  <a16:creationId xmlns:a16="http://schemas.microsoft.com/office/drawing/2014/main" id="{AE94CD12-5E68-426C-8B2A-DC1763BA38B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0" name="Arc 1009">
              <a:extLst>
                <a:ext uri="{FF2B5EF4-FFF2-40B4-BE49-F238E27FC236}">
                  <a16:creationId xmlns:a16="http://schemas.microsoft.com/office/drawing/2014/main" id="{E3396E0B-BAD3-48E1-83B2-E58BA116756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11" name="Straight Connector 1010">
              <a:extLst>
                <a:ext uri="{FF2B5EF4-FFF2-40B4-BE49-F238E27FC236}">
                  <a16:creationId xmlns:a16="http://schemas.microsoft.com/office/drawing/2014/main" id="{04D50FF7-53F7-47CC-A644-3A08903BCD8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2" name="Group 1011">
            <a:extLst>
              <a:ext uri="{FF2B5EF4-FFF2-40B4-BE49-F238E27FC236}">
                <a16:creationId xmlns:a16="http://schemas.microsoft.com/office/drawing/2014/main" id="{F56DCD57-F56C-47A0-AE84-32D4A2A17812}"/>
              </a:ext>
            </a:extLst>
          </p:cNvPr>
          <p:cNvGrpSpPr/>
          <p:nvPr/>
        </p:nvGrpSpPr>
        <p:grpSpPr>
          <a:xfrm>
            <a:off x="10732667" y="6495383"/>
            <a:ext cx="380822" cy="341382"/>
            <a:chOff x="3453384" y="914400"/>
            <a:chExt cx="6004560" cy="5337048"/>
          </a:xfrm>
        </p:grpSpPr>
        <p:sp>
          <p:nvSpPr>
            <p:cNvPr id="1013" name="Arc 1012">
              <a:extLst>
                <a:ext uri="{FF2B5EF4-FFF2-40B4-BE49-F238E27FC236}">
                  <a16:creationId xmlns:a16="http://schemas.microsoft.com/office/drawing/2014/main" id="{69CDB866-7B76-4F77-BFBA-7E9BFDC8F7D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4" name="Isosceles Triangle 1013">
              <a:extLst>
                <a:ext uri="{FF2B5EF4-FFF2-40B4-BE49-F238E27FC236}">
                  <a16:creationId xmlns:a16="http://schemas.microsoft.com/office/drawing/2014/main" id="{74EB5785-4A72-4727-BB4F-0A7FC854FBB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15" name="Straight Connector 1014">
              <a:extLst>
                <a:ext uri="{FF2B5EF4-FFF2-40B4-BE49-F238E27FC236}">
                  <a16:creationId xmlns:a16="http://schemas.microsoft.com/office/drawing/2014/main" id="{A7F1D6A5-B716-469C-AD9D-C0767720F40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6" name="Straight Connector 1015">
              <a:extLst>
                <a:ext uri="{FF2B5EF4-FFF2-40B4-BE49-F238E27FC236}">
                  <a16:creationId xmlns:a16="http://schemas.microsoft.com/office/drawing/2014/main" id="{2D7CE1A1-0848-4CF2-9892-E5E05E32F5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7" name="Arc 1016">
              <a:extLst>
                <a:ext uri="{FF2B5EF4-FFF2-40B4-BE49-F238E27FC236}">
                  <a16:creationId xmlns:a16="http://schemas.microsoft.com/office/drawing/2014/main" id="{6FF83D6E-31D0-4A1D-8698-5D96DA7A198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8" name="Arc 1017">
              <a:extLst>
                <a:ext uri="{FF2B5EF4-FFF2-40B4-BE49-F238E27FC236}">
                  <a16:creationId xmlns:a16="http://schemas.microsoft.com/office/drawing/2014/main" id="{33C6F0C9-37AE-4B5F-9ED8-BA441AB8E78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9" name="Arc 1018">
              <a:extLst>
                <a:ext uri="{FF2B5EF4-FFF2-40B4-BE49-F238E27FC236}">
                  <a16:creationId xmlns:a16="http://schemas.microsoft.com/office/drawing/2014/main" id="{22B11F19-F7A3-4E13-96D7-030CB9E18C9B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0" name="Arc 1019">
              <a:extLst>
                <a:ext uri="{FF2B5EF4-FFF2-40B4-BE49-F238E27FC236}">
                  <a16:creationId xmlns:a16="http://schemas.microsoft.com/office/drawing/2014/main" id="{1F4A30E7-0767-4331-A8AC-BEC4FFE41E97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1" name="Arc 1020">
              <a:extLst>
                <a:ext uri="{FF2B5EF4-FFF2-40B4-BE49-F238E27FC236}">
                  <a16:creationId xmlns:a16="http://schemas.microsoft.com/office/drawing/2014/main" id="{F649C9A2-8411-4357-80DC-413A659CDC3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2" name="Arc 1021">
              <a:extLst>
                <a:ext uri="{FF2B5EF4-FFF2-40B4-BE49-F238E27FC236}">
                  <a16:creationId xmlns:a16="http://schemas.microsoft.com/office/drawing/2014/main" id="{3CECBEFA-F9B5-452F-8D70-24521871F42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3" name="Oval 1022">
              <a:extLst>
                <a:ext uri="{FF2B5EF4-FFF2-40B4-BE49-F238E27FC236}">
                  <a16:creationId xmlns:a16="http://schemas.microsoft.com/office/drawing/2014/main" id="{79AE697F-2D8E-4D4F-926B-4FABD01A151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4" name="Arc 1023">
              <a:extLst>
                <a:ext uri="{FF2B5EF4-FFF2-40B4-BE49-F238E27FC236}">
                  <a16:creationId xmlns:a16="http://schemas.microsoft.com/office/drawing/2014/main" id="{35D0B353-B60A-4C33-AA60-5AF8C7A73A9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5" name="Arc 1024">
              <a:extLst>
                <a:ext uri="{FF2B5EF4-FFF2-40B4-BE49-F238E27FC236}">
                  <a16:creationId xmlns:a16="http://schemas.microsoft.com/office/drawing/2014/main" id="{56729BB9-5A8B-4C98-9646-81474D80EA0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26" name="Straight Connector 1025">
              <a:extLst>
                <a:ext uri="{FF2B5EF4-FFF2-40B4-BE49-F238E27FC236}">
                  <a16:creationId xmlns:a16="http://schemas.microsoft.com/office/drawing/2014/main" id="{1C7C5F1E-5B08-434F-93F2-6EB7DE4BAFD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5CF3FF2A-2302-4944-B421-282503971451}"/>
              </a:ext>
            </a:extLst>
          </p:cNvPr>
          <p:cNvGrpSpPr/>
          <p:nvPr/>
        </p:nvGrpSpPr>
        <p:grpSpPr>
          <a:xfrm>
            <a:off x="11104142" y="6495383"/>
            <a:ext cx="380822" cy="341382"/>
            <a:chOff x="3453384" y="914400"/>
            <a:chExt cx="6004560" cy="5337048"/>
          </a:xfrm>
        </p:grpSpPr>
        <p:sp>
          <p:nvSpPr>
            <p:cNvPr id="1028" name="Arc 1027">
              <a:extLst>
                <a:ext uri="{FF2B5EF4-FFF2-40B4-BE49-F238E27FC236}">
                  <a16:creationId xmlns:a16="http://schemas.microsoft.com/office/drawing/2014/main" id="{F464D4C9-513D-4CBD-92CB-0A4AD545B50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9" name="Isosceles Triangle 1028">
              <a:extLst>
                <a:ext uri="{FF2B5EF4-FFF2-40B4-BE49-F238E27FC236}">
                  <a16:creationId xmlns:a16="http://schemas.microsoft.com/office/drawing/2014/main" id="{DA13ADEB-A449-4FB3-B498-B4D8EEE107D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30" name="Straight Connector 1029">
              <a:extLst>
                <a:ext uri="{FF2B5EF4-FFF2-40B4-BE49-F238E27FC236}">
                  <a16:creationId xmlns:a16="http://schemas.microsoft.com/office/drawing/2014/main" id="{7FD457C7-D36B-439D-BC63-2F8E5BB71C9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Straight Connector 1030">
              <a:extLst>
                <a:ext uri="{FF2B5EF4-FFF2-40B4-BE49-F238E27FC236}">
                  <a16:creationId xmlns:a16="http://schemas.microsoft.com/office/drawing/2014/main" id="{DE380B08-D193-4392-95D6-1B9A1AA24C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2" name="Arc 1031">
              <a:extLst>
                <a:ext uri="{FF2B5EF4-FFF2-40B4-BE49-F238E27FC236}">
                  <a16:creationId xmlns:a16="http://schemas.microsoft.com/office/drawing/2014/main" id="{B031C48D-3208-4520-931D-20593ABD732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3" name="Arc 1032">
              <a:extLst>
                <a:ext uri="{FF2B5EF4-FFF2-40B4-BE49-F238E27FC236}">
                  <a16:creationId xmlns:a16="http://schemas.microsoft.com/office/drawing/2014/main" id="{71376A3C-6BB2-4370-A03F-2547D8E37B8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Arc 1033">
              <a:extLst>
                <a:ext uri="{FF2B5EF4-FFF2-40B4-BE49-F238E27FC236}">
                  <a16:creationId xmlns:a16="http://schemas.microsoft.com/office/drawing/2014/main" id="{F749372C-70D6-4E9B-9924-8D7566A51E0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Arc 1034">
              <a:extLst>
                <a:ext uri="{FF2B5EF4-FFF2-40B4-BE49-F238E27FC236}">
                  <a16:creationId xmlns:a16="http://schemas.microsoft.com/office/drawing/2014/main" id="{25662743-F629-4821-ADAC-6ED9BC8F222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6" name="Arc 1035">
              <a:extLst>
                <a:ext uri="{FF2B5EF4-FFF2-40B4-BE49-F238E27FC236}">
                  <a16:creationId xmlns:a16="http://schemas.microsoft.com/office/drawing/2014/main" id="{2EB6B609-4A0B-4C9F-9EDB-F2616972A9B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7" name="Arc 1036">
              <a:extLst>
                <a:ext uri="{FF2B5EF4-FFF2-40B4-BE49-F238E27FC236}">
                  <a16:creationId xmlns:a16="http://schemas.microsoft.com/office/drawing/2014/main" id="{2DDC8F24-AEF5-4191-832D-EAA54CA050F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Oval 1037">
              <a:extLst>
                <a:ext uri="{FF2B5EF4-FFF2-40B4-BE49-F238E27FC236}">
                  <a16:creationId xmlns:a16="http://schemas.microsoft.com/office/drawing/2014/main" id="{BAF4F4FA-65C2-4BB5-89F5-CCBC8D9DE27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Arc 1038">
              <a:extLst>
                <a:ext uri="{FF2B5EF4-FFF2-40B4-BE49-F238E27FC236}">
                  <a16:creationId xmlns:a16="http://schemas.microsoft.com/office/drawing/2014/main" id="{63F45B3B-2879-4A19-B241-0C8A6AB82F6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Arc 1039">
              <a:extLst>
                <a:ext uri="{FF2B5EF4-FFF2-40B4-BE49-F238E27FC236}">
                  <a16:creationId xmlns:a16="http://schemas.microsoft.com/office/drawing/2014/main" id="{0204D421-7EF2-42CE-8131-BC3973B6D6A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41" name="Straight Connector 1040">
              <a:extLst>
                <a:ext uri="{FF2B5EF4-FFF2-40B4-BE49-F238E27FC236}">
                  <a16:creationId xmlns:a16="http://schemas.microsoft.com/office/drawing/2014/main" id="{2A3384A9-D7B5-4D23-BAAE-0CF623209EAB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2" name="Group 1041">
            <a:extLst>
              <a:ext uri="{FF2B5EF4-FFF2-40B4-BE49-F238E27FC236}">
                <a16:creationId xmlns:a16="http://schemas.microsoft.com/office/drawing/2014/main" id="{79BFBDC0-0FF3-40CE-B406-D55E297C2680}"/>
              </a:ext>
            </a:extLst>
          </p:cNvPr>
          <p:cNvGrpSpPr/>
          <p:nvPr/>
        </p:nvGrpSpPr>
        <p:grpSpPr>
          <a:xfrm>
            <a:off x="11475617" y="6495383"/>
            <a:ext cx="380822" cy="341382"/>
            <a:chOff x="3453384" y="914400"/>
            <a:chExt cx="6004560" cy="5337048"/>
          </a:xfrm>
        </p:grpSpPr>
        <p:sp>
          <p:nvSpPr>
            <p:cNvPr id="1043" name="Arc 1042">
              <a:extLst>
                <a:ext uri="{FF2B5EF4-FFF2-40B4-BE49-F238E27FC236}">
                  <a16:creationId xmlns:a16="http://schemas.microsoft.com/office/drawing/2014/main" id="{6ED256C3-10E4-48E7-88E3-0704CAFE88E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Isosceles Triangle 1043">
              <a:extLst>
                <a:ext uri="{FF2B5EF4-FFF2-40B4-BE49-F238E27FC236}">
                  <a16:creationId xmlns:a16="http://schemas.microsoft.com/office/drawing/2014/main" id="{164DD11B-F2CB-471D-B6A6-A259F37587A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45" name="Straight Connector 1044">
              <a:extLst>
                <a:ext uri="{FF2B5EF4-FFF2-40B4-BE49-F238E27FC236}">
                  <a16:creationId xmlns:a16="http://schemas.microsoft.com/office/drawing/2014/main" id="{47783E77-8457-4B82-B847-052A63D4D12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Straight Connector 1045">
              <a:extLst>
                <a:ext uri="{FF2B5EF4-FFF2-40B4-BE49-F238E27FC236}">
                  <a16:creationId xmlns:a16="http://schemas.microsoft.com/office/drawing/2014/main" id="{8181B46D-B8EE-4220-A6EA-A75EB95EB2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7" name="Arc 1046">
              <a:extLst>
                <a:ext uri="{FF2B5EF4-FFF2-40B4-BE49-F238E27FC236}">
                  <a16:creationId xmlns:a16="http://schemas.microsoft.com/office/drawing/2014/main" id="{4A7A2B8D-27F7-4D71-BDB3-DA715ABABE2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Arc 1047">
              <a:extLst>
                <a:ext uri="{FF2B5EF4-FFF2-40B4-BE49-F238E27FC236}">
                  <a16:creationId xmlns:a16="http://schemas.microsoft.com/office/drawing/2014/main" id="{B01A1F5A-D0F2-4317-82F7-65EEA11F8CE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Arc 1048">
              <a:extLst>
                <a:ext uri="{FF2B5EF4-FFF2-40B4-BE49-F238E27FC236}">
                  <a16:creationId xmlns:a16="http://schemas.microsoft.com/office/drawing/2014/main" id="{BD19894B-32A3-4097-A34B-B318F4B81AC0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0" name="Arc 1049">
              <a:extLst>
                <a:ext uri="{FF2B5EF4-FFF2-40B4-BE49-F238E27FC236}">
                  <a16:creationId xmlns:a16="http://schemas.microsoft.com/office/drawing/2014/main" id="{0E889F22-4609-4162-B31B-98A95B6204E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1" name="Arc 1050">
              <a:extLst>
                <a:ext uri="{FF2B5EF4-FFF2-40B4-BE49-F238E27FC236}">
                  <a16:creationId xmlns:a16="http://schemas.microsoft.com/office/drawing/2014/main" id="{D1B1965B-87BD-4B51-A643-B07C492007A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Arc 1051">
              <a:extLst>
                <a:ext uri="{FF2B5EF4-FFF2-40B4-BE49-F238E27FC236}">
                  <a16:creationId xmlns:a16="http://schemas.microsoft.com/office/drawing/2014/main" id="{404D0895-E515-40F5-B02A-6349D5AD28F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Oval 1052">
              <a:extLst>
                <a:ext uri="{FF2B5EF4-FFF2-40B4-BE49-F238E27FC236}">
                  <a16:creationId xmlns:a16="http://schemas.microsoft.com/office/drawing/2014/main" id="{A5DB3579-6FA9-4AD5-902C-944E21AE8DB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Arc 1053">
              <a:extLst>
                <a:ext uri="{FF2B5EF4-FFF2-40B4-BE49-F238E27FC236}">
                  <a16:creationId xmlns:a16="http://schemas.microsoft.com/office/drawing/2014/main" id="{6691C605-C76E-46D1-A0BC-9B539F90D75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Arc 1054">
              <a:extLst>
                <a:ext uri="{FF2B5EF4-FFF2-40B4-BE49-F238E27FC236}">
                  <a16:creationId xmlns:a16="http://schemas.microsoft.com/office/drawing/2014/main" id="{1054562F-1364-4358-A203-ABE84529D39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56" name="Straight Connector 1055">
              <a:extLst>
                <a:ext uri="{FF2B5EF4-FFF2-40B4-BE49-F238E27FC236}">
                  <a16:creationId xmlns:a16="http://schemas.microsoft.com/office/drawing/2014/main" id="{DF05786F-D7E5-4E11-B6F1-EEB2B056F0F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7" name="Group 1056">
            <a:extLst>
              <a:ext uri="{FF2B5EF4-FFF2-40B4-BE49-F238E27FC236}">
                <a16:creationId xmlns:a16="http://schemas.microsoft.com/office/drawing/2014/main" id="{DFB1C56A-6EE6-4B83-8134-FB7E6E9F929A}"/>
              </a:ext>
            </a:extLst>
          </p:cNvPr>
          <p:cNvGrpSpPr/>
          <p:nvPr/>
        </p:nvGrpSpPr>
        <p:grpSpPr>
          <a:xfrm>
            <a:off x="11847092" y="6495383"/>
            <a:ext cx="380822" cy="341382"/>
            <a:chOff x="3453384" y="914400"/>
            <a:chExt cx="6004560" cy="5337048"/>
          </a:xfrm>
        </p:grpSpPr>
        <p:sp>
          <p:nvSpPr>
            <p:cNvPr id="1058" name="Arc 1057">
              <a:extLst>
                <a:ext uri="{FF2B5EF4-FFF2-40B4-BE49-F238E27FC236}">
                  <a16:creationId xmlns:a16="http://schemas.microsoft.com/office/drawing/2014/main" id="{A21786B4-AF21-4A8A-9067-37EA4E67C70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Isosceles Triangle 1058">
              <a:extLst>
                <a:ext uri="{FF2B5EF4-FFF2-40B4-BE49-F238E27FC236}">
                  <a16:creationId xmlns:a16="http://schemas.microsoft.com/office/drawing/2014/main" id="{276294A7-4344-4C19-BAE1-3C0DF0BE9BB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60" name="Straight Connector 1059">
              <a:extLst>
                <a:ext uri="{FF2B5EF4-FFF2-40B4-BE49-F238E27FC236}">
                  <a16:creationId xmlns:a16="http://schemas.microsoft.com/office/drawing/2014/main" id="{5CDB3B10-2C87-4F2A-96AE-6DA349A386C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1" name="Straight Connector 1060">
              <a:extLst>
                <a:ext uri="{FF2B5EF4-FFF2-40B4-BE49-F238E27FC236}">
                  <a16:creationId xmlns:a16="http://schemas.microsoft.com/office/drawing/2014/main" id="{8FCA78BE-AB84-493F-ACAC-DFAA32D410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62" name="Arc 1061">
              <a:extLst>
                <a:ext uri="{FF2B5EF4-FFF2-40B4-BE49-F238E27FC236}">
                  <a16:creationId xmlns:a16="http://schemas.microsoft.com/office/drawing/2014/main" id="{5CE4CD18-2D66-4CAF-82C5-9090DBF1E4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3" name="Arc 1062">
              <a:extLst>
                <a:ext uri="{FF2B5EF4-FFF2-40B4-BE49-F238E27FC236}">
                  <a16:creationId xmlns:a16="http://schemas.microsoft.com/office/drawing/2014/main" id="{7F2531F2-C4F5-475F-A42E-E9DFF71B13ED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4" name="Arc 1063">
              <a:extLst>
                <a:ext uri="{FF2B5EF4-FFF2-40B4-BE49-F238E27FC236}">
                  <a16:creationId xmlns:a16="http://schemas.microsoft.com/office/drawing/2014/main" id="{A4873458-048A-4FC8-9271-BEF9DF5811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Arc 1064">
              <a:extLst>
                <a:ext uri="{FF2B5EF4-FFF2-40B4-BE49-F238E27FC236}">
                  <a16:creationId xmlns:a16="http://schemas.microsoft.com/office/drawing/2014/main" id="{A9823807-C26C-482C-9FD6-CF1ED04A72F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Arc 1065">
              <a:extLst>
                <a:ext uri="{FF2B5EF4-FFF2-40B4-BE49-F238E27FC236}">
                  <a16:creationId xmlns:a16="http://schemas.microsoft.com/office/drawing/2014/main" id="{12317EA0-74F9-4F6D-9EEE-010F5A12146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Arc 1066">
              <a:extLst>
                <a:ext uri="{FF2B5EF4-FFF2-40B4-BE49-F238E27FC236}">
                  <a16:creationId xmlns:a16="http://schemas.microsoft.com/office/drawing/2014/main" id="{147B25F7-36FC-45BC-A2F0-C3A239363D4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Oval 1067">
              <a:extLst>
                <a:ext uri="{FF2B5EF4-FFF2-40B4-BE49-F238E27FC236}">
                  <a16:creationId xmlns:a16="http://schemas.microsoft.com/office/drawing/2014/main" id="{8CD0D490-DE03-4282-A4AC-AA7D0529BFAF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Arc 1068">
              <a:extLst>
                <a:ext uri="{FF2B5EF4-FFF2-40B4-BE49-F238E27FC236}">
                  <a16:creationId xmlns:a16="http://schemas.microsoft.com/office/drawing/2014/main" id="{C5FD4E71-F274-4A28-8F60-9D162A77B52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Arc 1069">
              <a:extLst>
                <a:ext uri="{FF2B5EF4-FFF2-40B4-BE49-F238E27FC236}">
                  <a16:creationId xmlns:a16="http://schemas.microsoft.com/office/drawing/2014/main" id="{DFACBD3D-2BE3-4E69-9860-9A77B05DC2F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71" name="Straight Connector 1070">
              <a:extLst>
                <a:ext uri="{FF2B5EF4-FFF2-40B4-BE49-F238E27FC236}">
                  <a16:creationId xmlns:a16="http://schemas.microsoft.com/office/drawing/2014/main" id="{F15F1933-0E9D-4449-BCB2-937E67AE0A6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72" name="Group 1071">
            <a:extLst>
              <a:ext uri="{FF2B5EF4-FFF2-40B4-BE49-F238E27FC236}">
                <a16:creationId xmlns:a16="http://schemas.microsoft.com/office/drawing/2014/main" id="{D449355F-ABEE-406E-9F76-6F226C7A1D2B}"/>
              </a:ext>
            </a:extLst>
          </p:cNvPr>
          <p:cNvGrpSpPr/>
          <p:nvPr/>
        </p:nvGrpSpPr>
        <p:grpSpPr>
          <a:xfrm>
            <a:off x="-30583" y="399383"/>
            <a:ext cx="380822" cy="341382"/>
            <a:chOff x="3453384" y="914400"/>
            <a:chExt cx="6004560" cy="5337048"/>
          </a:xfrm>
        </p:grpSpPr>
        <p:sp>
          <p:nvSpPr>
            <p:cNvPr id="1073" name="Arc 1072">
              <a:extLst>
                <a:ext uri="{FF2B5EF4-FFF2-40B4-BE49-F238E27FC236}">
                  <a16:creationId xmlns:a16="http://schemas.microsoft.com/office/drawing/2014/main" id="{C0EAD4C9-4660-411D-9B91-6EC7E085FCB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4" name="Isosceles Triangle 1073">
              <a:extLst>
                <a:ext uri="{FF2B5EF4-FFF2-40B4-BE49-F238E27FC236}">
                  <a16:creationId xmlns:a16="http://schemas.microsoft.com/office/drawing/2014/main" id="{BC72E850-1C21-4212-9C68-8F1C9E412D4D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75" name="Straight Connector 1074">
              <a:extLst>
                <a:ext uri="{FF2B5EF4-FFF2-40B4-BE49-F238E27FC236}">
                  <a16:creationId xmlns:a16="http://schemas.microsoft.com/office/drawing/2014/main" id="{51E4B890-E166-4EDA-A84C-D78F17F5095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6" name="Straight Connector 1075">
              <a:extLst>
                <a:ext uri="{FF2B5EF4-FFF2-40B4-BE49-F238E27FC236}">
                  <a16:creationId xmlns:a16="http://schemas.microsoft.com/office/drawing/2014/main" id="{81B2BA96-75E5-40F3-A6F6-54E0B0A6B1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7" name="Arc 1076">
              <a:extLst>
                <a:ext uri="{FF2B5EF4-FFF2-40B4-BE49-F238E27FC236}">
                  <a16:creationId xmlns:a16="http://schemas.microsoft.com/office/drawing/2014/main" id="{9D6153ED-1F29-465E-A8C0-BF085525DAD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8" name="Arc 1077">
              <a:extLst>
                <a:ext uri="{FF2B5EF4-FFF2-40B4-BE49-F238E27FC236}">
                  <a16:creationId xmlns:a16="http://schemas.microsoft.com/office/drawing/2014/main" id="{E3AD3687-E147-4778-8651-EC4CDCD99F4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9" name="Arc 1078">
              <a:extLst>
                <a:ext uri="{FF2B5EF4-FFF2-40B4-BE49-F238E27FC236}">
                  <a16:creationId xmlns:a16="http://schemas.microsoft.com/office/drawing/2014/main" id="{6888EFD1-7C44-4F14-BA1A-F7EFB149F98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0" name="Arc 1079">
              <a:extLst>
                <a:ext uri="{FF2B5EF4-FFF2-40B4-BE49-F238E27FC236}">
                  <a16:creationId xmlns:a16="http://schemas.microsoft.com/office/drawing/2014/main" id="{7103AF60-2203-4D8E-AA62-6153F7AFE58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1" name="Arc 1080">
              <a:extLst>
                <a:ext uri="{FF2B5EF4-FFF2-40B4-BE49-F238E27FC236}">
                  <a16:creationId xmlns:a16="http://schemas.microsoft.com/office/drawing/2014/main" id="{06703DDF-ED7F-4392-9FA5-DC7614DABC1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2" name="Arc 1081">
              <a:extLst>
                <a:ext uri="{FF2B5EF4-FFF2-40B4-BE49-F238E27FC236}">
                  <a16:creationId xmlns:a16="http://schemas.microsoft.com/office/drawing/2014/main" id="{003D7A6A-65D8-45ED-A9D0-7BA57F089E1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3" name="Oval 1082">
              <a:extLst>
                <a:ext uri="{FF2B5EF4-FFF2-40B4-BE49-F238E27FC236}">
                  <a16:creationId xmlns:a16="http://schemas.microsoft.com/office/drawing/2014/main" id="{DDCE17A3-7B81-4D98-A906-8C6D9F848FF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4" name="Arc 1083">
              <a:extLst>
                <a:ext uri="{FF2B5EF4-FFF2-40B4-BE49-F238E27FC236}">
                  <a16:creationId xmlns:a16="http://schemas.microsoft.com/office/drawing/2014/main" id="{DA142BB5-C7A1-475A-977C-AEB99609C96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5" name="Arc 1084">
              <a:extLst>
                <a:ext uri="{FF2B5EF4-FFF2-40B4-BE49-F238E27FC236}">
                  <a16:creationId xmlns:a16="http://schemas.microsoft.com/office/drawing/2014/main" id="{609E56B3-441E-416D-9939-E622FCF40120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86" name="Straight Connector 1085">
              <a:extLst>
                <a:ext uri="{FF2B5EF4-FFF2-40B4-BE49-F238E27FC236}">
                  <a16:creationId xmlns:a16="http://schemas.microsoft.com/office/drawing/2014/main" id="{7586C00B-A48F-4E5D-A09B-DC4AE145FD5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87" name="Group 1086">
            <a:extLst>
              <a:ext uri="{FF2B5EF4-FFF2-40B4-BE49-F238E27FC236}">
                <a16:creationId xmlns:a16="http://schemas.microsoft.com/office/drawing/2014/main" id="{125F676F-4CC5-4E80-932E-36C3901000D6}"/>
              </a:ext>
            </a:extLst>
          </p:cNvPr>
          <p:cNvGrpSpPr/>
          <p:nvPr/>
        </p:nvGrpSpPr>
        <p:grpSpPr>
          <a:xfrm>
            <a:off x="-30583" y="780383"/>
            <a:ext cx="380822" cy="341382"/>
            <a:chOff x="3453384" y="914400"/>
            <a:chExt cx="6004560" cy="5337048"/>
          </a:xfrm>
        </p:grpSpPr>
        <p:sp>
          <p:nvSpPr>
            <p:cNvPr id="1088" name="Arc 1087">
              <a:extLst>
                <a:ext uri="{FF2B5EF4-FFF2-40B4-BE49-F238E27FC236}">
                  <a16:creationId xmlns:a16="http://schemas.microsoft.com/office/drawing/2014/main" id="{4236ADBB-5812-470D-AABE-269B8FC5865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9" name="Isosceles Triangle 1088">
              <a:extLst>
                <a:ext uri="{FF2B5EF4-FFF2-40B4-BE49-F238E27FC236}">
                  <a16:creationId xmlns:a16="http://schemas.microsoft.com/office/drawing/2014/main" id="{46AE30DA-E31F-4A16-9F54-496C262D538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6C71211D-8BF5-4D21-9337-C6254D1D871D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4EDE28E1-5C0B-4DC8-8D6A-774EEE0BFD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2" name="Arc 1091">
              <a:extLst>
                <a:ext uri="{FF2B5EF4-FFF2-40B4-BE49-F238E27FC236}">
                  <a16:creationId xmlns:a16="http://schemas.microsoft.com/office/drawing/2014/main" id="{83D46304-F835-41DE-B86C-3D071EE0FE93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3" name="Arc 1092">
              <a:extLst>
                <a:ext uri="{FF2B5EF4-FFF2-40B4-BE49-F238E27FC236}">
                  <a16:creationId xmlns:a16="http://schemas.microsoft.com/office/drawing/2014/main" id="{F0E8C061-816B-41F2-B8CE-83B75964E8F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4" name="Arc 1093">
              <a:extLst>
                <a:ext uri="{FF2B5EF4-FFF2-40B4-BE49-F238E27FC236}">
                  <a16:creationId xmlns:a16="http://schemas.microsoft.com/office/drawing/2014/main" id="{E4D51555-E877-4582-97DE-E2DC77A75D17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5" name="Arc 1094">
              <a:extLst>
                <a:ext uri="{FF2B5EF4-FFF2-40B4-BE49-F238E27FC236}">
                  <a16:creationId xmlns:a16="http://schemas.microsoft.com/office/drawing/2014/main" id="{342C011A-F328-4B0E-B2C7-C69BB61C1AF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6" name="Arc 1095">
              <a:extLst>
                <a:ext uri="{FF2B5EF4-FFF2-40B4-BE49-F238E27FC236}">
                  <a16:creationId xmlns:a16="http://schemas.microsoft.com/office/drawing/2014/main" id="{A762B8C3-B0C4-4E35-BA95-D2F2BDA6782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7" name="Arc 1096">
              <a:extLst>
                <a:ext uri="{FF2B5EF4-FFF2-40B4-BE49-F238E27FC236}">
                  <a16:creationId xmlns:a16="http://schemas.microsoft.com/office/drawing/2014/main" id="{E35F5F36-CFDD-4E58-A1CD-4564D9E685B2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8" name="Oval 1097">
              <a:extLst>
                <a:ext uri="{FF2B5EF4-FFF2-40B4-BE49-F238E27FC236}">
                  <a16:creationId xmlns:a16="http://schemas.microsoft.com/office/drawing/2014/main" id="{919800D4-4118-4190-9521-A20625DBF2E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9" name="Arc 1098">
              <a:extLst>
                <a:ext uri="{FF2B5EF4-FFF2-40B4-BE49-F238E27FC236}">
                  <a16:creationId xmlns:a16="http://schemas.microsoft.com/office/drawing/2014/main" id="{13A5AA8E-EADC-4152-999E-737AEC2DCD4A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0" name="Arc 1099">
              <a:extLst>
                <a:ext uri="{FF2B5EF4-FFF2-40B4-BE49-F238E27FC236}">
                  <a16:creationId xmlns:a16="http://schemas.microsoft.com/office/drawing/2014/main" id="{51FAB25C-02EE-4BE5-B8E6-3D52C342B73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C5C0EE80-2F3B-4DD3-971A-94BEB5BF84D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2" name="Group 1101">
            <a:extLst>
              <a:ext uri="{FF2B5EF4-FFF2-40B4-BE49-F238E27FC236}">
                <a16:creationId xmlns:a16="http://schemas.microsoft.com/office/drawing/2014/main" id="{4B178347-F27B-4CDC-8FB2-1B505F3B2A99}"/>
              </a:ext>
            </a:extLst>
          </p:cNvPr>
          <p:cNvGrpSpPr/>
          <p:nvPr/>
        </p:nvGrpSpPr>
        <p:grpSpPr>
          <a:xfrm>
            <a:off x="-30583" y="1161383"/>
            <a:ext cx="380822" cy="341382"/>
            <a:chOff x="3453384" y="914400"/>
            <a:chExt cx="6004560" cy="5337048"/>
          </a:xfrm>
        </p:grpSpPr>
        <p:sp>
          <p:nvSpPr>
            <p:cNvPr id="1103" name="Arc 1102">
              <a:extLst>
                <a:ext uri="{FF2B5EF4-FFF2-40B4-BE49-F238E27FC236}">
                  <a16:creationId xmlns:a16="http://schemas.microsoft.com/office/drawing/2014/main" id="{34FDB594-0C07-4171-A5BD-2E4E02F2DB3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4" name="Isosceles Triangle 1103">
              <a:extLst>
                <a:ext uri="{FF2B5EF4-FFF2-40B4-BE49-F238E27FC236}">
                  <a16:creationId xmlns:a16="http://schemas.microsoft.com/office/drawing/2014/main" id="{F1DE33B0-3196-49AF-8D44-09E66CEC5F9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2B131614-5AB3-4BB3-95CF-4424618D27C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Straight Connector 1105">
              <a:extLst>
                <a:ext uri="{FF2B5EF4-FFF2-40B4-BE49-F238E27FC236}">
                  <a16:creationId xmlns:a16="http://schemas.microsoft.com/office/drawing/2014/main" id="{B66E03E9-0D26-43E5-B114-2DD5398140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7" name="Arc 1106">
              <a:extLst>
                <a:ext uri="{FF2B5EF4-FFF2-40B4-BE49-F238E27FC236}">
                  <a16:creationId xmlns:a16="http://schemas.microsoft.com/office/drawing/2014/main" id="{95B2BCA7-06CA-4206-ADB6-9F574A60B06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8" name="Arc 1107">
              <a:extLst>
                <a:ext uri="{FF2B5EF4-FFF2-40B4-BE49-F238E27FC236}">
                  <a16:creationId xmlns:a16="http://schemas.microsoft.com/office/drawing/2014/main" id="{16A9C817-933F-441F-BF14-037A34514C8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9" name="Arc 1108">
              <a:extLst>
                <a:ext uri="{FF2B5EF4-FFF2-40B4-BE49-F238E27FC236}">
                  <a16:creationId xmlns:a16="http://schemas.microsoft.com/office/drawing/2014/main" id="{6E4C0DCF-0E86-4985-825F-C37BFFEDF6C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0" name="Arc 1109">
              <a:extLst>
                <a:ext uri="{FF2B5EF4-FFF2-40B4-BE49-F238E27FC236}">
                  <a16:creationId xmlns:a16="http://schemas.microsoft.com/office/drawing/2014/main" id="{DECAA7EC-8885-4FEB-8A7E-85AE6C2EF8C2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1" name="Arc 1110">
              <a:extLst>
                <a:ext uri="{FF2B5EF4-FFF2-40B4-BE49-F238E27FC236}">
                  <a16:creationId xmlns:a16="http://schemas.microsoft.com/office/drawing/2014/main" id="{3E0B5361-D1D2-45F9-94C3-7C8EDCBE242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2" name="Arc 1111">
              <a:extLst>
                <a:ext uri="{FF2B5EF4-FFF2-40B4-BE49-F238E27FC236}">
                  <a16:creationId xmlns:a16="http://schemas.microsoft.com/office/drawing/2014/main" id="{0EF1B0AE-97A6-44F2-B650-59196046F6E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3" name="Oval 1112">
              <a:extLst>
                <a:ext uri="{FF2B5EF4-FFF2-40B4-BE49-F238E27FC236}">
                  <a16:creationId xmlns:a16="http://schemas.microsoft.com/office/drawing/2014/main" id="{A36C836B-4811-4112-B03A-3B66457232B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4" name="Arc 1113">
              <a:extLst>
                <a:ext uri="{FF2B5EF4-FFF2-40B4-BE49-F238E27FC236}">
                  <a16:creationId xmlns:a16="http://schemas.microsoft.com/office/drawing/2014/main" id="{648F93DC-8EC7-450F-BBF7-6570D90DC92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5" name="Arc 1114">
              <a:extLst>
                <a:ext uri="{FF2B5EF4-FFF2-40B4-BE49-F238E27FC236}">
                  <a16:creationId xmlns:a16="http://schemas.microsoft.com/office/drawing/2014/main" id="{F5ED789C-4C2A-4CE2-BD25-0014E04B5CC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16" name="Straight Connector 1115">
              <a:extLst>
                <a:ext uri="{FF2B5EF4-FFF2-40B4-BE49-F238E27FC236}">
                  <a16:creationId xmlns:a16="http://schemas.microsoft.com/office/drawing/2014/main" id="{1D9FFC24-30DD-41A1-968A-961E00E3F1E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7" name="Group 1116">
            <a:extLst>
              <a:ext uri="{FF2B5EF4-FFF2-40B4-BE49-F238E27FC236}">
                <a16:creationId xmlns:a16="http://schemas.microsoft.com/office/drawing/2014/main" id="{9ECA3F77-E9D0-4430-B798-54E8F7BB8E52}"/>
              </a:ext>
            </a:extLst>
          </p:cNvPr>
          <p:cNvGrpSpPr/>
          <p:nvPr/>
        </p:nvGrpSpPr>
        <p:grpSpPr>
          <a:xfrm>
            <a:off x="-30583" y="1542383"/>
            <a:ext cx="380822" cy="341382"/>
            <a:chOff x="3453384" y="914400"/>
            <a:chExt cx="6004560" cy="5337048"/>
          </a:xfrm>
        </p:grpSpPr>
        <p:sp>
          <p:nvSpPr>
            <p:cNvPr id="1118" name="Arc 1117">
              <a:extLst>
                <a:ext uri="{FF2B5EF4-FFF2-40B4-BE49-F238E27FC236}">
                  <a16:creationId xmlns:a16="http://schemas.microsoft.com/office/drawing/2014/main" id="{908C587D-9682-4435-97E1-A328A4EF0F2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9" name="Isosceles Triangle 1118">
              <a:extLst>
                <a:ext uri="{FF2B5EF4-FFF2-40B4-BE49-F238E27FC236}">
                  <a16:creationId xmlns:a16="http://schemas.microsoft.com/office/drawing/2014/main" id="{76DBBB49-908D-4103-96DB-AA277F6DE00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20" name="Straight Connector 1119">
              <a:extLst>
                <a:ext uri="{FF2B5EF4-FFF2-40B4-BE49-F238E27FC236}">
                  <a16:creationId xmlns:a16="http://schemas.microsoft.com/office/drawing/2014/main" id="{B8A1A8E0-5851-4A3E-B7D7-F3D1C7815B4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" name="Straight Connector 1120">
              <a:extLst>
                <a:ext uri="{FF2B5EF4-FFF2-40B4-BE49-F238E27FC236}">
                  <a16:creationId xmlns:a16="http://schemas.microsoft.com/office/drawing/2014/main" id="{AC79AD3D-A33F-4277-ABC7-BFBABAD9A8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2" name="Arc 1121">
              <a:extLst>
                <a:ext uri="{FF2B5EF4-FFF2-40B4-BE49-F238E27FC236}">
                  <a16:creationId xmlns:a16="http://schemas.microsoft.com/office/drawing/2014/main" id="{464D1445-D3CC-446F-B052-CA34D0D329A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3" name="Arc 1122">
              <a:extLst>
                <a:ext uri="{FF2B5EF4-FFF2-40B4-BE49-F238E27FC236}">
                  <a16:creationId xmlns:a16="http://schemas.microsoft.com/office/drawing/2014/main" id="{E25A8086-D61F-454C-9C7F-621AE6C683B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4" name="Arc 1123">
              <a:extLst>
                <a:ext uri="{FF2B5EF4-FFF2-40B4-BE49-F238E27FC236}">
                  <a16:creationId xmlns:a16="http://schemas.microsoft.com/office/drawing/2014/main" id="{E22A0766-4915-4616-B34F-56CCA5AFC42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Arc 1124">
              <a:extLst>
                <a:ext uri="{FF2B5EF4-FFF2-40B4-BE49-F238E27FC236}">
                  <a16:creationId xmlns:a16="http://schemas.microsoft.com/office/drawing/2014/main" id="{7AB1F2DA-4BED-4B27-995A-2FCC61616E1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6" name="Arc 1125">
              <a:extLst>
                <a:ext uri="{FF2B5EF4-FFF2-40B4-BE49-F238E27FC236}">
                  <a16:creationId xmlns:a16="http://schemas.microsoft.com/office/drawing/2014/main" id="{0ACE335E-5793-4C2B-8ADA-F6CD83A8397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7" name="Arc 1126">
              <a:extLst>
                <a:ext uri="{FF2B5EF4-FFF2-40B4-BE49-F238E27FC236}">
                  <a16:creationId xmlns:a16="http://schemas.microsoft.com/office/drawing/2014/main" id="{E88C4A4B-349B-4FD7-A600-6DBFAF824711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Oval 1127">
              <a:extLst>
                <a:ext uri="{FF2B5EF4-FFF2-40B4-BE49-F238E27FC236}">
                  <a16:creationId xmlns:a16="http://schemas.microsoft.com/office/drawing/2014/main" id="{C959FC3D-C24E-450B-A1C8-80FCFAECA68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Arc 1128">
              <a:extLst>
                <a:ext uri="{FF2B5EF4-FFF2-40B4-BE49-F238E27FC236}">
                  <a16:creationId xmlns:a16="http://schemas.microsoft.com/office/drawing/2014/main" id="{05810A3B-EC5B-4421-A4B8-B1AC07AC357F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0" name="Arc 1129">
              <a:extLst>
                <a:ext uri="{FF2B5EF4-FFF2-40B4-BE49-F238E27FC236}">
                  <a16:creationId xmlns:a16="http://schemas.microsoft.com/office/drawing/2014/main" id="{AF56D510-454C-4938-84B5-21595565B09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31" name="Straight Connector 1130">
              <a:extLst>
                <a:ext uri="{FF2B5EF4-FFF2-40B4-BE49-F238E27FC236}">
                  <a16:creationId xmlns:a16="http://schemas.microsoft.com/office/drawing/2014/main" id="{1C6AEA45-E6AB-420D-A695-2F3C9B86BA8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2" name="Group 1131">
            <a:extLst>
              <a:ext uri="{FF2B5EF4-FFF2-40B4-BE49-F238E27FC236}">
                <a16:creationId xmlns:a16="http://schemas.microsoft.com/office/drawing/2014/main" id="{D637AC8D-3F78-4C6C-A763-C9D6079B20E1}"/>
              </a:ext>
            </a:extLst>
          </p:cNvPr>
          <p:cNvGrpSpPr/>
          <p:nvPr/>
        </p:nvGrpSpPr>
        <p:grpSpPr>
          <a:xfrm>
            <a:off x="-40108" y="1923383"/>
            <a:ext cx="380822" cy="341382"/>
            <a:chOff x="3453384" y="914400"/>
            <a:chExt cx="6004560" cy="5337048"/>
          </a:xfrm>
        </p:grpSpPr>
        <p:sp>
          <p:nvSpPr>
            <p:cNvPr id="1133" name="Arc 1132">
              <a:extLst>
                <a:ext uri="{FF2B5EF4-FFF2-40B4-BE49-F238E27FC236}">
                  <a16:creationId xmlns:a16="http://schemas.microsoft.com/office/drawing/2014/main" id="{EDAF3AF8-1E2C-4D9D-9C4D-3209003736D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4" name="Isosceles Triangle 1133">
              <a:extLst>
                <a:ext uri="{FF2B5EF4-FFF2-40B4-BE49-F238E27FC236}">
                  <a16:creationId xmlns:a16="http://schemas.microsoft.com/office/drawing/2014/main" id="{6A3175EA-DA2D-48E3-A789-FDF7FDE5376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35" name="Straight Connector 1134">
              <a:extLst>
                <a:ext uri="{FF2B5EF4-FFF2-40B4-BE49-F238E27FC236}">
                  <a16:creationId xmlns:a16="http://schemas.microsoft.com/office/drawing/2014/main" id="{E16CE0B9-655C-4E78-BB2A-B381CA7A98E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6" name="Straight Connector 1135">
              <a:extLst>
                <a:ext uri="{FF2B5EF4-FFF2-40B4-BE49-F238E27FC236}">
                  <a16:creationId xmlns:a16="http://schemas.microsoft.com/office/drawing/2014/main" id="{F828CE72-95F3-4CFE-A798-59289CF5A6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7" name="Arc 1136">
              <a:extLst>
                <a:ext uri="{FF2B5EF4-FFF2-40B4-BE49-F238E27FC236}">
                  <a16:creationId xmlns:a16="http://schemas.microsoft.com/office/drawing/2014/main" id="{4A7B66A4-7391-40EF-AEC2-14F2D75628AA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8" name="Arc 1137">
              <a:extLst>
                <a:ext uri="{FF2B5EF4-FFF2-40B4-BE49-F238E27FC236}">
                  <a16:creationId xmlns:a16="http://schemas.microsoft.com/office/drawing/2014/main" id="{8752619A-A6FC-4A93-883A-C38790AA67D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9" name="Arc 1138">
              <a:extLst>
                <a:ext uri="{FF2B5EF4-FFF2-40B4-BE49-F238E27FC236}">
                  <a16:creationId xmlns:a16="http://schemas.microsoft.com/office/drawing/2014/main" id="{88E0BC91-B2EC-4845-84DC-E66CB3AE1EFA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0" name="Arc 1139">
              <a:extLst>
                <a:ext uri="{FF2B5EF4-FFF2-40B4-BE49-F238E27FC236}">
                  <a16:creationId xmlns:a16="http://schemas.microsoft.com/office/drawing/2014/main" id="{7F2EB8A6-4461-4EE2-BD8C-F1E870BE7B1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1" name="Arc 1140">
              <a:extLst>
                <a:ext uri="{FF2B5EF4-FFF2-40B4-BE49-F238E27FC236}">
                  <a16:creationId xmlns:a16="http://schemas.microsoft.com/office/drawing/2014/main" id="{DED53B20-D075-4C65-8C50-EF43DF7A2CD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2" name="Arc 1141">
              <a:extLst>
                <a:ext uri="{FF2B5EF4-FFF2-40B4-BE49-F238E27FC236}">
                  <a16:creationId xmlns:a16="http://schemas.microsoft.com/office/drawing/2014/main" id="{BDE8BFC9-9DFF-4C95-A341-77C2BB4B7AA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3" name="Oval 1142">
              <a:extLst>
                <a:ext uri="{FF2B5EF4-FFF2-40B4-BE49-F238E27FC236}">
                  <a16:creationId xmlns:a16="http://schemas.microsoft.com/office/drawing/2014/main" id="{71BE66F2-A4CA-469F-B435-192F4A7882CA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4" name="Arc 1143">
              <a:extLst>
                <a:ext uri="{FF2B5EF4-FFF2-40B4-BE49-F238E27FC236}">
                  <a16:creationId xmlns:a16="http://schemas.microsoft.com/office/drawing/2014/main" id="{FEF84C49-7CF2-4364-8E02-269404A4371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5" name="Arc 1144">
              <a:extLst>
                <a:ext uri="{FF2B5EF4-FFF2-40B4-BE49-F238E27FC236}">
                  <a16:creationId xmlns:a16="http://schemas.microsoft.com/office/drawing/2014/main" id="{F5F61432-4051-40C3-AAE6-1429B3DFE068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6" name="Straight Connector 1145">
              <a:extLst>
                <a:ext uri="{FF2B5EF4-FFF2-40B4-BE49-F238E27FC236}">
                  <a16:creationId xmlns:a16="http://schemas.microsoft.com/office/drawing/2014/main" id="{96105F98-BDC5-4154-B8E8-9AE81D175D4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7" name="Group 1146">
            <a:extLst>
              <a:ext uri="{FF2B5EF4-FFF2-40B4-BE49-F238E27FC236}">
                <a16:creationId xmlns:a16="http://schemas.microsoft.com/office/drawing/2014/main" id="{584ADFC1-F97D-4B69-8739-983C5FFFDDDB}"/>
              </a:ext>
            </a:extLst>
          </p:cNvPr>
          <p:cNvGrpSpPr/>
          <p:nvPr/>
        </p:nvGrpSpPr>
        <p:grpSpPr>
          <a:xfrm>
            <a:off x="-30583" y="2304383"/>
            <a:ext cx="380822" cy="341382"/>
            <a:chOff x="3453384" y="914400"/>
            <a:chExt cx="6004560" cy="5337048"/>
          </a:xfrm>
        </p:grpSpPr>
        <p:sp>
          <p:nvSpPr>
            <p:cNvPr id="1148" name="Arc 1147">
              <a:extLst>
                <a:ext uri="{FF2B5EF4-FFF2-40B4-BE49-F238E27FC236}">
                  <a16:creationId xmlns:a16="http://schemas.microsoft.com/office/drawing/2014/main" id="{81BE3CB5-DF4C-43C9-83B0-381CEA8BF3C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9" name="Isosceles Triangle 1148">
              <a:extLst>
                <a:ext uri="{FF2B5EF4-FFF2-40B4-BE49-F238E27FC236}">
                  <a16:creationId xmlns:a16="http://schemas.microsoft.com/office/drawing/2014/main" id="{09FCFC00-186C-4834-936C-141D78E69CF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50" name="Straight Connector 1149">
              <a:extLst>
                <a:ext uri="{FF2B5EF4-FFF2-40B4-BE49-F238E27FC236}">
                  <a16:creationId xmlns:a16="http://schemas.microsoft.com/office/drawing/2014/main" id="{A2B4A7C6-0679-48C8-8DBD-DD1968866E79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1" name="Straight Connector 1150">
              <a:extLst>
                <a:ext uri="{FF2B5EF4-FFF2-40B4-BE49-F238E27FC236}">
                  <a16:creationId xmlns:a16="http://schemas.microsoft.com/office/drawing/2014/main" id="{C308B4A5-6219-4105-9134-8B7E75CBA5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2" name="Arc 1151">
              <a:extLst>
                <a:ext uri="{FF2B5EF4-FFF2-40B4-BE49-F238E27FC236}">
                  <a16:creationId xmlns:a16="http://schemas.microsoft.com/office/drawing/2014/main" id="{F0706A74-52D8-4451-B421-BF9F3073887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3" name="Arc 1152">
              <a:extLst>
                <a:ext uri="{FF2B5EF4-FFF2-40B4-BE49-F238E27FC236}">
                  <a16:creationId xmlns:a16="http://schemas.microsoft.com/office/drawing/2014/main" id="{02120AB2-A16C-4302-81D8-531172598E0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4" name="Arc 1153">
              <a:extLst>
                <a:ext uri="{FF2B5EF4-FFF2-40B4-BE49-F238E27FC236}">
                  <a16:creationId xmlns:a16="http://schemas.microsoft.com/office/drawing/2014/main" id="{79066910-6BD3-483F-AA1A-38D936C49B2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5" name="Arc 1154">
              <a:extLst>
                <a:ext uri="{FF2B5EF4-FFF2-40B4-BE49-F238E27FC236}">
                  <a16:creationId xmlns:a16="http://schemas.microsoft.com/office/drawing/2014/main" id="{DB3921C1-1546-48F3-9AC0-DAA84C80496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6" name="Arc 1155">
              <a:extLst>
                <a:ext uri="{FF2B5EF4-FFF2-40B4-BE49-F238E27FC236}">
                  <a16:creationId xmlns:a16="http://schemas.microsoft.com/office/drawing/2014/main" id="{D2193D6C-1958-430B-A6FC-E0B33A418A9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7" name="Arc 1156">
              <a:extLst>
                <a:ext uri="{FF2B5EF4-FFF2-40B4-BE49-F238E27FC236}">
                  <a16:creationId xmlns:a16="http://schemas.microsoft.com/office/drawing/2014/main" id="{F03152FC-0F96-4851-8B27-ABEADE27655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8" name="Oval 1157">
              <a:extLst>
                <a:ext uri="{FF2B5EF4-FFF2-40B4-BE49-F238E27FC236}">
                  <a16:creationId xmlns:a16="http://schemas.microsoft.com/office/drawing/2014/main" id="{8F07C785-9332-47E5-B19A-D4A8C8D1C28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9" name="Arc 1158">
              <a:extLst>
                <a:ext uri="{FF2B5EF4-FFF2-40B4-BE49-F238E27FC236}">
                  <a16:creationId xmlns:a16="http://schemas.microsoft.com/office/drawing/2014/main" id="{BEEC4CE8-53AE-4DAE-BF63-11EEBA56865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0" name="Arc 1159">
              <a:extLst>
                <a:ext uri="{FF2B5EF4-FFF2-40B4-BE49-F238E27FC236}">
                  <a16:creationId xmlns:a16="http://schemas.microsoft.com/office/drawing/2014/main" id="{752DBC7C-AAA3-4816-9D70-9B03819CFFD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61" name="Straight Connector 1160">
              <a:extLst>
                <a:ext uri="{FF2B5EF4-FFF2-40B4-BE49-F238E27FC236}">
                  <a16:creationId xmlns:a16="http://schemas.microsoft.com/office/drawing/2014/main" id="{2E4A0797-C598-4AF9-AD64-E51933CB752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C3F3E334-93AE-4FFB-8B2D-AECB4FED6C87}"/>
              </a:ext>
            </a:extLst>
          </p:cNvPr>
          <p:cNvGrpSpPr/>
          <p:nvPr/>
        </p:nvGrpSpPr>
        <p:grpSpPr>
          <a:xfrm>
            <a:off x="-30583" y="2685383"/>
            <a:ext cx="380822" cy="341382"/>
            <a:chOff x="3453384" y="914400"/>
            <a:chExt cx="6004560" cy="5337048"/>
          </a:xfrm>
        </p:grpSpPr>
        <p:sp>
          <p:nvSpPr>
            <p:cNvPr id="1163" name="Arc 1162">
              <a:extLst>
                <a:ext uri="{FF2B5EF4-FFF2-40B4-BE49-F238E27FC236}">
                  <a16:creationId xmlns:a16="http://schemas.microsoft.com/office/drawing/2014/main" id="{0D00B18A-A2A8-4B41-A97D-0CAEFA089F2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4" name="Isosceles Triangle 1163">
              <a:extLst>
                <a:ext uri="{FF2B5EF4-FFF2-40B4-BE49-F238E27FC236}">
                  <a16:creationId xmlns:a16="http://schemas.microsoft.com/office/drawing/2014/main" id="{CF7553B2-3D39-48E3-95CE-B05BCC6116A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65" name="Straight Connector 1164">
              <a:extLst>
                <a:ext uri="{FF2B5EF4-FFF2-40B4-BE49-F238E27FC236}">
                  <a16:creationId xmlns:a16="http://schemas.microsoft.com/office/drawing/2014/main" id="{561E221E-777F-486E-80F3-479F74E9164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6" name="Straight Connector 1165">
              <a:extLst>
                <a:ext uri="{FF2B5EF4-FFF2-40B4-BE49-F238E27FC236}">
                  <a16:creationId xmlns:a16="http://schemas.microsoft.com/office/drawing/2014/main" id="{D264DA6F-3D8C-46FC-BF8F-6EF6197E54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7" name="Arc 1166">
              <a:extLst>
                <a:ext uri="{FF2B5EF4-FFF2-40B4-BE49-F238E27FC236}">
                  <a16:creationId xmlns:a16="http://schemas.microsoft.com/office/drawing/2014/main" id="{16F33B99-6289-428D-BCAF-346FAAD595F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8" name="Arc 1167">
              <a:extLst>
                <a:ext uri="{FF2B5EF4-FFF2-40B4-BE49-F238E27FC236}">
                  <a16:creationId xmlns:a16="http://schemas.microsoft.com/office/drawing/2014/main" id="{B654F094-3C66-488A-BF48-CBEC0077E0A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9" name="Arc 1168">
              <a:extLst>
                <a:ext uri="{FF2B5EF4-FFF2-40B4-BE49-F238E27FC236}">
                  <a16:creationId xmlns:a16="http://schemas.microsoft.com/office/drawing/2014/main" id="{1E5452A0-DE37-4B14-B149-9E80833E5E7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0" name="Arc 1169">
              <a:extLst>
                <a:ext uri="{FF2B5EF4-FFF2-40B4-BE49-F238E27FC236}">
                  <a16:creationId xmlns:a16="http://schemas.microsoft.com/office/drawing/2014/main" id="{4902405A-7B66-414B-B6E8-26B580A1BED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1" name="Arc 1170">
              <a:extLst>
                <a:ext uri="{FF2B5EF4-FFF2-40B4-BE49-F238E27FC236}">
                  <a16:creationId xmlns:a16="http://schemas.microsoft.com/office/drawing/2014/main" id="{7832D30A-D108-451F-B7F4-D505E6333D0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2" name="Arc 1171">
              <a:extLst>
                <a:ext uri="{FF2B5EF4-FFF2-40B4-BE49-F238E27FC236}">
                  <a16:creationId xmlns:a16="http://schemas.microsoft.com/office/drawing/2014/main" id="{8AA525EF-5BB7-40B5-BB96-614EB7278FC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3" name="Oval 1172">
              <a:extLst>
                <a:ext uri="{FF2B5EF4-FFF2-40B4-BE49-F238E27FC236}">
                  <a16:creationId xmlns:a16="http://schemas.microsoft.com/office/drawing/2014/main" id="{FC93FF1A-F03F-45E1-8619-85EB1AB4FEB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4" name="Arc 1173">
              <a:extLst>
                <a:ext uri="{FF2B5EF4-FFF2-40B4-BE49-F238E27FC236}">
                  <a16:creationId xmlns:a16="http://schemas.microsoft.com/office/drawing/2014/main" id="{02284B7D-13FE-4B34-9BB7-05E000BC9D15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5" name="Arc 1174">
              <a:extLst>
                <a:ext uri="{FF2B5EF4-FFF2-40B4-BE49-F238E27FC236}">
                  <a16:creationId xmlns:a16="http://schemas.microsoft.com/office/drawing/2014/main" id="{EFEC6C43-E0F8-4CC3-80B1-6D044C604B4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76" name="Straight Connector 1175">
              <a:extLst>
                <a:ext uri="{FF2B5EF4-FFF2-40B4-BE49-F238E27FC236}">
                  <a16:creationId xmlns:a16="http://schemas.microsoft.com/office/drawing/2014/main" id="{175DC921-B568-432A-BE2B-6E145538569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77" name="Group 1176">
            <a:extLst>
              <a:ext uri="{FF2B5EF4-FFF2-40B4-BE49-F238E27FC236}">
                <a16:creationId xmlns:a16="http://schemas.microsoft.com/office/drawing/2014/main" id="{034DF1AF-9D41-4C5C-9986-004BAB80FD23}"/>
              </a:ext>
            </a:extLst>
          </p:cNvPr>
          <p:cNvGrpSpPr/>
          <p:nvPr/>
        </p:nvGrpSpPr>
        <p:grpSpPr>
          <a:xfrm>
            <a:off x="-30583" y="3066383"/>
            <a:ext cx="380822" cy="341382"/>
            <a:chOff x="3453384" y="914400"/>
            <a:chExt cx="6004560" cy="5337048"/>
          </a:xfrm>
        </p:grpSpPr>
        <p:sp>
          <p:nvSpPr>
            <p:cNvPr id="1178" name="Arc 1177">
              <a:extLst>
                <a:ext uri="{FF2B5EF4-FFF2-40B4-BE49-F238E27FC236}">
                  <a16:creationId xmlns:a16="http://schemas.microsoft.com/office/drawing/2014/main" id="{DDF74268-92B2-4A9E-BFDE-4E220CABBEF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9" name="Isosceles Triangle 1178">
              <a:extLst>
                <a:ext uri="{FF2B5EF4-FFF2-40B4-BE49-F238E27FC236}">
                  <a16:creationId xmlns:a16="http://schemas.microsoft.com/office/drawing/2014/main" id="{A478D3DA-3681-4EAA-AD91-C67E3808F37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80" name="Straight Connector 1179">
              <a:extLst>
                <a:ext uri="{FF2B5EF4-FFF2-40B4-BE49-F238E27FC236}">
                  <a16:creationId xmlns:a16="http://schemas.microsoft.com/office/drawing/2014/main" id="{76620DE5-417C-4D4A-B442-F6286BB46D3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1" name="Straight Connector 1180">
              <a:extLst>
                <a:ext uri="{FF2B5EF4-FFF2-40B4-BE49-F238E27FC236}">
                  <a16:creationId xmlns:a16="http://schemas.microsoft.com/office/drawing/2014/main" id="{08189974-F938-468E-875A-B9A0C90C01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2" name="Arc 1181">
              <a:extLst>
                <a:ext uri="{FF2B5EF4-FFF2-40B4-BE49-F238E27FC236}">
                  <a16:creationId xmlns:a16="http://schemas.microsoft.com/office/drawing/2014/main" id="{B6A63F7E-6FE9-4E46-8C81-42D02C13EF8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3" name="Arc 1182">
              <a:extLst>
                <a:ext uri="{FF2B5EF4-FFF2-40B4-BE49-F238E27FC236}">
                  <a16:creationId xmlns:a16="http://schemas.microsoft.com/office/drawing/2014/main" id="{9B4007FE-A072-4656-BF08-06D442AE9EF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4" name="Arc 1183">
              <a:extLst>
                <a:ext uri="{FF2B5EF4-FFF2-40B4-BE49-F238E27FC236}">
                  <a16:creationId xmlns:a16="http://schemas.microsoft.com/office/drawing/2014/main" id="{271931D4-C2CC-463C-B828-D8D54F6B5FB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5" name="Arc 1184">
              <a:extLst>
                <a:ext uri="{FF2B5EF4-FFF2-40B4-BE49-F238E27FC236}">
                  <a16:creationId xmlns:a16="http://schemas.microsoft.com/office/drawing/2014/main" id="{3AFDE13D-B8A9-405C-8CE1-9F690808F30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6" name="Arc 1185">
              <a:extLst>
                <a:ext uri="{FF2B5EF4-FFF2-40B4-BE49-F238E27FC236}">
                  <a16:creationId xmlns:a16="http://schemas.microsoft.com/office/drawing/2014/main" id="{7E069504-F7BA-4741-A0BA-E22BB35AD285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7" name="Arc 1186">
              <a:extLst>
                <a:ext uri="{FF2B5EF4-FFF2-40B4-BE49-F238E27FC236}">
                  <a16:creationId xmlns:a16="http://schemas.microsoft.com/office/drawing/2014/main" id="{A2DD86D1-C7B1-45EE-B2B7-DE6B9D91DC2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8" name="Oval 1187">
              <a:extLst>
                <a:ext uri="{FF2B5EF4-FFF2-40B4-BE49-F238E27FC236}">
                  <a16:creationId xmlns:a16="http://schemas.microsoft.com/office/drawing/2014/main" id="{0CE1ADD4-2E96-4BAA-8489-300F10203CA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9" name="Arc 1188">
              <a:extLst>
                <a:ext uri="{FF2B5EF4-FFF2-40B4-BE49-F238E27FC236}">
                  <a16:creationId xmlns:a16="http://schemas.microsoft.com/office/drawing/2014/main" id="{3E7AEF68-573C-425A-8A1D-F27ABBA7BBD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0" name="Arc 1189">
              <a:extLst>
                <a:ext uri="{FF2B5EF4-FFF2-40B4-BE49-F238E27FC236}">
                  <a16:creationId xmlns:a16="http://schemas.microsoft.com/office/drawing/2014/main" id="{6E89C608-C836-48EF-86D9-91F275CF92D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91" name="Straight Connector 1190">
              <a:extLst>
                <a:ext uri="{FF2B5EF4-FFF2-40B4-BE49-F238E27FC236}">
                  <a16:creationId xmlns:a16="http://schemas.microsoft.com/office/drawing/2014/main" id="{C0D73A8A-5BC6-4E08-A50D-45ACB389FE4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2" name="Group 1191">
            <a:extLst>
              <a:ext uri="{FF2B5EF4-FFF2-40B4-BE49-F238E27FC236}">
                <a16:creationId xmlns:a16="http://schemas.microsoft.com/office/drawing/2014/main" id="{6DD54938-2B7D-44E9-9A87-95BAD90BBD8A}"/>
              </a:ext>
            </a:extLst>
          </p:cNvPr>
          <p:cNvGrpSpPr/>
          <p:nvPr/>
        </p:nvGrpSpPr>
        <p:grpSpPr>
          <a:xfrm>
            <a:off x="-30583" y="3447383"/>
            <a:ext cx="380822" cy="341382"/>
            <a:chOff x="3453384" y="914400"/>
            <a:chExt cx="6004560" cy="5337048"/>
          </a:xfrm>
        </p:grpSpPr>
        <p:sp>
          <p:nvSpPr>
            <p:cNvPr id="1193" name="Arc 1192">
              <a:extLst>
                <a:ext uri="{FF2B5EF4-FFF2-40B4-BE49-F238E27FC236}">
                  <a16:creationId xmlns:a16="http://schemas.microsoft.com/office/drawing/2014/main" id="{5FF59E91-CA07-4DFF-9D81-A2EFBFED64A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4" name="Isosceles Triangle 1193">
              <a:extLst>
                <a:ext uri="{FF2B5EF4-FFF2-40B4-BE49-F238E27FC236}">
                  <a16:creationId xmlns:a16="http://schemas.microsoft.com/office/drawing/2014/main" id="{BD81EF01-5595-4710-95C1-B24FB5EAB13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195" name="Straight Connector 1194">
              <a:extLst>
                <a:ext uri="{FF2B5EF4-FFF2-40B4-BE49-F238E27FC236}">
                  <a16:creationId xmlns:a16="http://schemas.microsoft.com/office/drawing/2014/main" id="{66DE7F31-C88C-4217-9A29-875AADC1F1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6" name="Straight Connector 1195">
              <a:extLst>
                <a:ext uri="{FF2B5EF4-FFF2-40B4-BE49-F238E27FC236}">
                  <a16:creationId xmlns:a16="http://schemas.microsoft.com/office/drawing/2014/main" id="{FE4D6483-138A-47DA-A13C-B6E2535B22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7" name="Arc 1196">
              <a:extLst>
                <a:ext uri="{FF2B5EF4-FFF2-40B4-BE49-F238E27FC236}">
                  <a16:creationId xmlns:a16="http://schemas.microsoft.com/office/drawing/2014/main" id="{9063764E-5FEF-4964-BAC5-69159BB5042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8" name="Arc 1197">
              <a:extLst>
                <a:ext uri="{FF2B5EF4-FFF2-40B4-BE49-F238E27FC236}">
                  <a16:creationId xmlns:a16="http://schemas.microsoft.com/office/drawing/2014/main" id="{7F57BE39-06D5-422B-A0E5-B692EE292E7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9" name="Arc 1198">
              <a:extLst>
                <a:ext uri="{FF2B5EF4-FFF2-40B4-BE49-F238E27FC236}">
                  <a16:creationId xmlns:a16="http://schemas.microsoft.com/office/drawing/2014/main" id="{FBCCD68E-78C7-41D6-BDF7-8D73CE1D859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0" name="Arc 1199">
              <a:extLst>
                <a:ext uri="{FF2B5EF4-FFF2-40B4-BE49-F238E27FC236}">
                  <a16:creationId xmlns:a16="http://schemas.microsoft.com/office/drawing/2014/main" id="{C82C9EDB-C63F-47EF-AA04-3BC6C362346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1" name="Arc 1200">
              <a:extLst>
                <a:ext uri="{FF2B5EF4-FFF2-40B4-BE49-F238E27FC236}">
                  <a16:creationId xmlns:a16="http://schemas.microsoft.com/office/drawing/2014/main" id="{6E7C5776-E4A0-4F91-8666-57E97C15BC68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2" name="Arc 1201">
              <a:extLst>
                <a:ext uri="{FF2B5EF4-FFF2-40B4-BE49-F238E27FC236}">
                  <a16:creationId xmlns:a16="http://schemas.microsoft.com/office/drawing/2014/main" id="{0D90D178-41C7-4400-BA32-9E21D66A8B9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3" name="Oval 1202">
              <a:extLst>
                <a:ext uri="{FF2B5EF4-FFF2-40B4-BE49-F238E27FC236}">
                  <a16:creationId xmlns:a16="http://schemas.microsoft.com/office/drawing/2014/main" id="{E415102E-62F9-4D7A-915F-99590886F07C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4" name="Arc 1203">
              <a:extLst>
                <a:ext uri="{FF2B5EF4-FFF2-40B4-BE49-F238E27FC236}">
                  <a16:creationId xmlns:a16="http://schemas.microsoft.com/office/drawing/2014/main" id="{DA3B9704-5AF2-4EF8-95E7-406D4A43070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5" name="Arc 1204">
              <a:extLst>
                <a:ext uri="{FF2B5EF4-FFF2-40B4-BE49-F238E27FC236}">
                  <a16:creationId xmlns:a16="http://schemas.microsoft.com/office/drawing/2014/main" id="{FAE13228-420D-43EC-852E-E35951D859B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06" name="Straight Connector 1205">
              <a:extLst>
                <a:ext uri="{FF2B5EF4-FFF2-40B4-BE49-F238E27FC236}">
                  <a16:creationId xmlns:a16="http://schemas.microsoft.com/office/drawing/2014/main" id="{A891D49B-2693-4920-BD4C-B138A54718B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07" name="Group 1206">
            <a:extLst>
              <a:ext uri="{FF2B5EF4-FFF2-40B4-BE49-F238E27FC236}">
                <a16:creationId xmlns:a16="http://schemas.microsoft.com/office/drawing/2014/main" id="{174763EA-E5E9-41D9-AFD8-2BFBB552D2CB}"/>
              </a:ext>
            </a:extLst>
          </p:cNvPr>
          <p:cNvGrpSpPr/>
          <p:nvPr/>
        </p:nvGrpSpPr>
        <p:grpSpPr>
          <a:xfrm>
            <a:off x="-30583" y="3828383"/>
            <a:ext cx="380822" cy="341382"/>
            <a:chOff x="3453384" y="914400"/>
            <a:chExt cx="6004560" cy="5337048"/>
          </a:xfrm>
        </p:grpSpPr>
        <p:sp>
          <p:nvSpPr>
            <p:cNvPr id="1208" name="Arc 1207">
              <a:extLst>
                <a:ext uri="{FF2B5EF4-FFF2-40B4-BE49-F238E27FC236}">
                  <a16:creationId xmlns:a16="http://schemas.microsoft.com/office/drawing/2014/main" id="{EA55BA26-01F6-4E87-A603-2B4362F9D714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9" name="Isosceles Triangle 1208">
              <a:extLst>
                <a:ext uri="{FF2B5EF4-FFF2-40B4-BE49-F238E27FC236}">
                  <a16:creationId xmlns:a16="http://schemas.microsoft.com/office/drawing/2014/main" id="{8974DB61-AEDA-45B2-8EC3-3042703F0A53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10" name="Straight Connector 1209">
              <a:extLst>
                <a:ext uri="{FF2B5EF4-FFF2-40B4-BE49-F238E27FC236}">
                  <a16:creationId xmlns:a16="http://schemas.microsoft.com/office/drawing/2014/main" id="{37C81374-357A-44DA-8CE9-832EEF12FA97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1" name="Straight Connector 1210">
              <a:extLst>
                <a:ext uri="{FF2B5EF4-FFF2-40B4-BE49-F238E27FC236}">
                  <a16:creationId xmlns:a16="http://schemas.microsoft.com/office/drawing/2014/main" id="{CB12284A-FA78-4CAB-B9C6-7A99B83226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2" name="Arc 1211">
              <a:extLst>
                <a:ext uri="{FF2B5EF4-FFF2-40B4-BE49-F238E27FC236}">
                  <a16:creationId xmlns:a16="http://schemas.microsoft.com/office/drawing/2014/main" id="{21198203-5AB6-4C2B-A05D-7085B3103EF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3" name="Arc 1212">
              <a:extLst>
                <a:ext uri="{FF2B5EF4-FFF2-40B4-BE49-F238E27FC236}">
                  <a16:creationId xmlns:a16="http://schemas.microsoft.com/office/drawing/2014/main" id="{A738DC2A-4895-4CD5-B0C4-A1F9EDFB2B82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4" name="Arc 1213">
              <a:extLst>
                <a:ext uri="{FF2B5EF4-FFF2-40B4-BE49-F238E27FC236}">
                  <a16:creationId xmlns:a16="http://schemas.microsoft.com/office/drawing/2014/main" id="{CA5D58C1-9E36-47F4-9D53-FBEC11606CD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5" name="Arc 1214">
              <a:extLst>
                <a:ext uri="{FF2B5EF4-FFF2-40B4-BE49-F238E27FC236}">
                  <a16:creationId xmlns:a16="http://schemas.microsoft.com/office/drawing/2014/main" id="{381E20F5-8190-444D-8122-B5DFFF16F78A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6" name="Arc 1215">
              <a:extLst>
                <a:ext uri="{FF2B5EF4-FFF2-40B4-BE49-F238E27FC236}">
                  <a16:creationId xmlns:a16="http://schemas.microsoft.com/office/drawing/2014/main" id="{E63231E1-6BCD-4834-8902-9142040B134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7" name="Arc 1216">
              <a:extLst>
                <a:ext uri="{FF2B5EF4-FFF2-40B4-BE49-F238E27FC236}">
                  <a16:creationId xmlns:a16="http://schemas.microsoft.com/office/drawing/2014/main" id="{1B44BBCC-E19F-422A-BCA6-0B7DA058F62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8" name="Oval 1217">
              <a:extLst>
                <a:ext uri="{FF2B5EF4-FFF2-40B4-BE49-F238E27FC236}">
                  <a16:creationId xmlns:a16="http://schemas.microsoft.com/office/drawing/2014/main" id="{AE674AFC-85F2-4A50-9E31-E8526D78332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9" name="Arc 1218">
              <a:extLst>
                <a:ext uri="{FF2B5EF4-FFF2-40B4-BE49-F238E27FC236}">
                  <a16:creationId xmlns:a16="http://schemas.microsoft.com/office/drawing/2014/main" id="{31E55C04-3C0D-4A5B-86B2-1CA6720B3106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0" name="Arc 1219">
              <a:extLst>
                <a:ext uri="{FF2B5EF4-FFF2-40B4-BE49-F238E27FC236}">
                  <a16:creationId xmlns:a16="http://schemas.microsoft.com/office/drawing/2014/main" id="{44627C87-8B82-49F4-B4BD-2DD7FCC4F11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21" name="Straight Connector 1220">
              <a:extLst>
                <a:ext uri="{FF2B5EF4-FFF2-40B4-BE49-F238E27FC236}">
                  <a16:creationId xmlns:a16="http://schemas.microsoft.com/office/drawing/2014/main" id="{F397DEF7-0FFE-4FCB-9C28-4331301D1BC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2" name="Group 1221">
            <a:extLst>
              <a:ext uri="{FF2B5EF4-FFF2-40B4-BE49-F238E27FC236}">
                <a16:creationId xmlns:a16="http://schemas.microsoft.com/office/drawing/2014/main" id="{0398E42D-8BED-4B07-B452-E5DE158B25FF}"/>
              </a:ext>
            </a:extLst>
          </p:cNvPr>
          <p:cNvGrpSpPr/>
          <p:nvPr/>
        </p:nvGrpSpPr>
        <p:grpSpPr>
          <a:xfrm>
            <a:off x="-30583" y="4209383"/>
            <a:ext cx="380822" cy="341382"/>
            <a:chOff x="3453384" y="914400"/>
            <a:chExt cx="6004560" cy="5337048"/>
          </a:xfrm>
        </p:grpSpPr>
        <p:sp>
          <p:nvSpPr>
            <p:cNvPr id="1223" name="Arc 1222">
              <a:extLst>
                <a:ext uri="{FF2B5EF4-FFF2-40B4-BE49-F238E27FC236}">
                  <a16:creationId xmlns:a16="http://schemas.microsoft.com/office/drawing/2014/main" id="{D277F1B3-EBF2-4472-89AE-A882EA3E6F93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4" name="Isosceles Triangle 1223">
              <a:extLst>
                <a:ext uri="{FF2B5EF4-FFF2-40B4-BE49-F238E27FC236}">
                  <a16:creationId xmlns:a16="http://schemas.microsoft.com/office/drawing/2014/main" id="{9C9534A4-D55A-4790-9CF1-1F7CF486646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25" name="Straight Connector 1224">
              <a:extLst>
                <a:ext uri="{FF2B5EF4-FFF2-40B4-BE49-F238E27FC236}">
                  <a16:creationId xmlns:a16="http://schemas.microsoft.com/office/drawing/2014/main" id="{E4212BA5-BB8D-4EB0-B292-AD8F9179D42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6" name="Straight Connector 1225">
              <a:extLst>
                <a:ext uri="{FF2B5EF4-FFF2-40B4-BE49-F238E27FC236}">
                  <a16:creationId xmlns:a16="http://schemas.microsoft.com/office/drawing/2014/main" id="{F66491FE-F3C7-4961-8088-6C5C07AE22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7" name="Arc 1226">
              <a:extLst>
                <a:ext uri="{FF2B5EF4-FFF2-40B4-BE49-F238E27FC236}">
                  <a16:creationId xmlns:a16="http://schemas.microsoft.com/office/drawing/2014/main" id="{37F3EEB7-6C20-4DD3-8636-9218EDAE66D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8" name="Arc 1227">
              <a:extLst>
                <a:ext uri="{FF2B5EF4-FFF2-40B4-BE49-F238E27FC236}">
                  <a16:creationId xmlns:a16="http://schemas.microsoft.com/office/drawing/2014/main" id="{6B27D03D-B11B-40C3-80B4-AA59127F30B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9" name="Arc 1228">
              <a:extLst>
                <a:ext uri="{FF2B5EF4-FFF2-40B4-BE49-F238E27FC236}">
                  <a16:creationId xmlns:a16="http://schemas.microsoft.com/office/drawing/2014/main" id="{BC92F5A5-14D8-4DC6-980E-CB713F58D1D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0" name="Arc 1229">
              <a:extLst>
                <a:ext uri="{FF2B5EF4-FFF2-40B4-BE49-F238E27FC236}">
                  <a16:creationId xmlns:a16="http://schemas.microsoft.com/office/drawing/2014/main" id="{871D3E8B-0909-415F-9E29-4547C159B49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1" name="Arc 1230">
              <a:extLst>
                <a:ext uri="{FF2B5EF4-FFF2-40B4-BE49-F238E27FC236}">
                  <a16:creationId xmlns:a16="http://schemas.microsoft.com/office/drawing/2014/main" id="{9FF04632-46C0-4204-BB46-4D49C92EBDDC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2" name="Arc 1231">
              <a:extLst>
                <a:ext uri="{FF2B5EF4-FFF2-40B4-BE49-F238E27FC236}">
                  <a16:creationId xmlns:a16="http://schemas.microsoft.com/office/drawing/2014/main" id="{5DEB6B3F-8CCD-4D1C-AB16-C7B4DD56683E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3" name="Oval 1232">
              <a:extLst>
                <a:ext uri="{FF2B5EF4-FFF2-40B4-BE49-F238E27FC236}">
                  <a16:creationId xmlns:a16="http://schemas.microsoft.com/office/drawing/2014/main" id="{D7F7CCF1-9484-4156-BF43-4A76A3DB0E7B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4" name="Arc 1233">
              <a:extLst>
                <a:ext uri="{FF2B5EF4-FFF2-40B4-BE49-F238E27FC236}">
                  <a16:creationId xmlns:a16="http://schemas.microsoft.com/office/drawing/2014/main" id="{A9D93B89-6814-4270-961B-FD6DF4066D5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5" name="Arc 1234">
              <a:extLst>
                <a:ext uri="{FF2B5EF4-FFF2-40B4-BE49-F238E27FC236}">
                  <a16:creationId xmlns:a16="http://schemas.microsoft.com/office/drawing/2014/main" id="{F464E92C-D80E-436C-817B-47AFDCBBE8D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36" name="Straight Connector 1235">
              <a:extLst>
                <a:ext uri="{FF2B5EF4-FFF2-40B4-BE49-F238E27FC236}">
                  <a16:creationId xmlns:a16="http://schemas.microsoft.com/office/drawing/2014/main" id="{1566898A-703A-451B-91F6-2596E4941EDD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7" name="Group 1236">
            <a:extLst>
              <a:ext uri="{FF2B5EF4-FFF2-40B4-BE49-F238E27FC236}">
                <a16:creationId xmlns:a16="http://schemas.microsoft.com/office/drawing/2014/main" id="{7283216B-36F9-425A-BA1B-31FA22CD0ABD}"/>
              </a:ext>
            </a:extLst>
          </p:cNvPr>
          <p:cNvGrpSpPr/>
          <p:nvPr/>
        </p:nvGrpSpPr>
        <p:grpSpPr>
          <a:xfrm>
            <a:off x="-40108" y="4590383"/>
            <a:ext cx="380822" cy="341382"/>
            <a:chOff x="3453384" y="914400"/>
            <a:chExt cx="6004560" cy="5337048"/>
          </a:xfrm>
        </p:grpSpPr>
        <p:sp>
          <p:nvSpPr>
            <p:cNvPr id="1238" name="Arc 1237">
              <a:extLst>
                <a:ext uri="{FF2B5EF4-FFF2-40B4-BE49-F238E27FC236}">
                  <a16:creationId xmlns:a16="http://schemas.microsoft.com/office/drawing/2014/main" id="{5DD852D0-09FE-42EF-ACF4-2C00A30F4CE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9" name="Isosceles Triangle 1238">
              <a:extLst>
                <a:ext uri="{FF2B5EF4-FFF2-40B4-BE49-F238E27FC236}">
                  <a16:creationId xmlns:a16="http://schemas.microsoft.com/office/drawing/2014/main" id="{3D241AB1-5831-437C-8335-A3BFF377A9D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40" name="Straight Connector 1239">
              <a:extLst>
                <a:ext uri="{FF2B5EF4-FFF2-40B4-BE49-F238E27FC236}">
                  <a16:creationId xmlns:a16="http://schemas.microsoft.com/office/drawing/2014/main" id="{3ED080CF-33A3-4E27-B2B5-D8AF3CEB4E4C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1" name="Straight Connector 1240">
              <a:extLst>
                <a:ext uri="{FF2B5EF4-FFF2-40B4-BE49-F238E27FC236}">
                  <a16:creationId xmlns:a16="http://schemas.microsoft.com/office/drawing/2014/main" id="{ADA3013A-AE5E-4B34-8606-11F4E98C6D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42" name="Arc 1241">
              <a:extLst>
                <a:ext uri="{FF2B5EF4-FFF2-40B4-BE49-F238E27FC236}">
                  <a16:creationId xmlns:a16="http://schemas.microsoft.com/office/drawing/2014/main" id="{FD22A3B3-BEF9-4395-A4B3-94F5ECB3A28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3" name="Arc 1242">
              <a:extLst>
                <a:ext uri="{FF2B5EF4-FFF2-40B4-BE49-F238E27FC236}">
                  <a16:creationId xmlns:a16="http://schemas.microsoft.com/office/drawing/2014/main" id="{835E0042-6B27-460B-84E9-21B14F2D536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4" name="Arc 1243">
              <a:extLst>
                <a:ext uri="{FF2B5EF4-FFF2-40B4-BE49-F238E27FC236}">
                  <a16:creationId xmlns:a16="http://schemas.microsoft.com/office/drawing/2014/main" id="{F2F9437C-E8C0-401D-9FF6-BB310F6979C3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5" name="Arc 1244">
              <a:extLst>
                <a:ext uri="{FF2B5EF4-FFF2-40B4-BE49-F238E27FC236}">
                  <a16:creationId xmlns:a16="http://schemas.microsoft.com/office/drawing/2014/main" id="{08B0AB73-8E8C-45C3-ABB0-5F478EB8AB5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6" name="Arc 1245">
              <a:extLst>
                <a:ext uri="{FF2B5EF4-FFF2-40B4-BE49-F238E27FC236}">
                  <a16:creationId xmlns:a16="http://schemas.microsoft.com/office/drawing/2014/main" id="{47F48427-06E6-47DC-9CE7-11C9AA8A47F4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7" name="Arc 1246">
              <a:extLst>
                <a:ext uri="{FF2B5EF4-FFF2-40B4-BE49-F238E27FC236}">
                  <a16:creationId xmlns:a16="http://schemas.microsoft.com/office/drawing/2014/main" id="{4F799C20-A6AF-4776-AD71-A934AF2CA31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8" name="Oval 1247">
              <a:extLst>
                <a:ext uri="{FF2B5EF4-FFF2-40B4-BE49-F238E27FC236}">
                  <a16:creationId xmlns:a16="http://schemas.microsoft.com/office/drawing/2014/main" id="{E611A3D8-99DE-4434-AB62-9CBC3FEB009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9" name="Arc 1248">
              <a:extLst>
                <a:ext uri="{FF2B5EF4-FFF2-40B4-BE49-F238E27FC236}">
                  <a16:creationId xmlns:a16="http://schemas.microsoft.com/office/drawing/2014/main" id="{391D54C6-8427-4C4F-A5FE-4D48C6F7AFC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0" name="Arc 1249">
              <a:extLst>
                <a:ext uri="{FF2B5EF4-FFF2-40B4-BE49-F238E27FC236}">
                  <a16:creationId xmlns:a16="http://schemas.microsoft.com/office/drawing/2014/main" id="{F263F685-2AE4-4BD3-8A61-F3BDA542ACF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51" name="Straight Connector 1250">
              <a:extLst>
                <a:ext uri="{FF2B5EF4-FFF2-40B4-BE49-F238E27FC236}">
                  <a16:creationId xmlns:a16="http://schemas.microsoft.com/office/drawing/2014/main" id="{2597CAC4-160E-4B3B-AFBD-4B4A766FB40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2" name="Group 1251">
            <a:extLst>
              <a:ext uri="{FF2B5EF4-FFF2-40B4-BE49-F238E27FC236}">
                <a16:creationId xmlns:a16="http://schemas.microsoft.com/office/drawing/2014/main" id="{4587229B-3C48-47A6-BAB3-187EEDBFE419}"/>
              </a:ext>
            </a:extLst>
          </p:cNvPr>
          <p:cNvGrpSpPr/>
          <p:nvPr/>
        </p:nvGrpSpPr>
        <p:grpSpPr>
          <a:xfrm>
            <a:off x="-30583" y="4971383"/>
            <a:ext cx="380822" cy="341382"/>
            <a:chOff x="3453384" y="914400"/>
            <a:chExt cx="6004560" cy="5337048"/>
          </a:xfrm>
        </p:grpSpPr>
        <p:sp>
          <p:nvSpPr>
            <p:cNvPr id="1253" name="Arc 1252">
              <a:extLst>
                <a:ext uri="{FF2B5EF4-FFF2-40B4-BE49-F238E27FC236}">
                  <a16:creationId xmlns:a16="http://schemas.microsoft.com/office/drawing/2014/main" id="{0A3A8C1E-B2D3-45A2-8EC8-FC688A2F589C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4" name="Isosceles Triangle 1253">
              <a:extLst>
                <a:ext uri="{FF2B5EF4-FFF2-40B4-BE49-F238E27FC236}">
                  <a16:creationId xmlns:a16="http://schemas.microsoft.com/office/drawing/2014/main" id="{2E6E72E2-94FD-40C4-8550-595B3C9EAAD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55" name="Straight Connector 1254">
              <a:extLst>
                <a:ext uri="{FF2B5EF4-FFF2-40B4-BE49-F238E27FC236}">
                  <a16:creationId xmlns:a16="http://schemas.microsoft.com/office/drawing/2014/main" id="{92CF7630-A580-4DF1-903C-CDB4DC2F96B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6" name="Straight Connector 1255">
              <a:extLst>
                <a:ext uri="{FF2B5EF4-FFF2-40B4-BE49-F238E27FC236}">
                  <a16:creationId xmlns:a16="http://schemas.microsoft.com/office/drawing/2014/main" id="{A48B2792-C959-4820-8591-7307CDB1D0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7" name="Arc 1256">
              <a:extLst>
                <a:ext uri="{FF2B5EF4-FFF2-40B4-BE49-F238E27FC236}">
                  <a16:creationId xmlns:a16="http://schemas.microsoft.com/office/drawing/2014/main" id="{B302E3AB-9B63-437D-AB4A-974F38D7EEC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8" name="Arc 1257">
              <a:extLst>
                <a:ext uri="{FF2B5EF4-FFF2-40B4-BE49-F238E27FC236}">
                  <a16:creationId xmlns:a16="http://schemas.microsoft.com/office/drawing/2014/main" id="{B012E380-6B27-4AF4-B1E8-43CD7B9BB7A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9" name="Arc 1258">
              <a:extLst>
                <a:ext uri="{FF2B5EF4-FFF2-40B4-BE49-F238E27FC236}">
                  <a16:creationId xmlns:a16="http://schemas.microsoft.com/office/drawing/2014/main" id="{74F5372F-2F58-413F-A1BC-47CC75B07692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0" name="Arc 1259">
              <a:extLst>
                <a:ext uri="{FF2B5EF4-FFF2-40B4-BE49-F238E27FC236}">
                  <a16:creationId xmlns:a16="http://schemas.microsoft.com/office/drawing/2014/main" id="{BA256A52-11EE-4F76-B1EA-1C7A567E641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1" name="Arc 1260">
              <a:extLst>
                <a:ext uri="{FF2B5EF4-FFF2-40B4-BE49-F238E27FC236}">
                  <a16:creationId xmlns:a16="http://schemas.microsoft.com/office/drawing/2014/main" id="{632AEA7A-BFA0-4281-A4AF-D13E536DD60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2" name="Arc 1261">
              <a:extLst>
                <a:ext uri="{FF2B5EF4-FFF2-40B4-BE49-F238E27FC236}">
                  <a16:creationId xmlns:a16="http://schemas.microsoft.com/office/drawing/2014/main" id="{B6171275-86FB-4BF0-8A81-F50E68A7737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Oval 1262">
              <a:extLst>
                <a:ext uri="{FF2B5EF4-FFF2-40B4-BE49-F238E27FC236}">
                  <a16:creationId xmlns:a16="http://schemas.microsoft.com/office/drawing/2014/main" id="{467BC50D-D085-4742-B0A9-D5C908CCC78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Arc 1263">
              <a:extLst>
                <a:ext uri="{FF2B5EF4-FFF2-40B4-BE49-F238E27FC236}">
                  <a16:creationId xmlns:a16="http://schemas.microsoft.com/office/drawing/2014/main" id="{9A8412E0-9B75-4B3F-BB6A-94C3C82EF7CC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5" name="Arc 1264">
              <a:extLst>
                <a:ext uri="{FF2B5EF4-FFF2-40B4-BE49-F238E27FC236}">
                  <a16:creationId xmlns:a16="http://schemas.microsoft.com/office/drawing/2014/main" id="{BBEB65D7-24A2-4BFD-BE6C-6CD18DB7D82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66" name="Straight Connector 1265">
              <a:extLst>
                <a:ext uri="{FF2B5EF4-FFF2-40B4-BE49-F238E27FC236}">
                  <a16:creationId xmlns:a16="http://schemas.microsoft.com/office/drawing/2014/main" id="{D83C1050-1F88-4882-A14E-835789E7183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7" name="Group 1266">
            <a:extLst>
              <a:ext uri="{FF2B5EF4-FFF2-40B4-BE49-F238E27FC236}">
                <a16:creationId xmlns:a16="http://schemas.microsoft.com/office/drawing/2014/main" id="{1A150A6E-6020-4143-91D8-8B3C75013EC3}"/>
              </a:ext>
            </a:extLst>
          </p:cNvPr>
          <p:cNvGrpSpPr/>
          <p:nvPr/>
        </p:nvGrpSpPr>
        <p:grpSpPr>
          <a:xfrm>
            <a:off x="-30583" y="5352383"/>
            <a:ext cx="380822" cy="341382"/>
            <a:chOff x="3453384" y="914400"/>
            <a:chExt cx="6004560" cy="5337048"/>
          </a:xfrm>
        </p:grpSpPr>
        <p:sp>
          <p:nvSpPr>
            <p:cNvPr id="1268" name="Arc 1267">
              <a:extLst>
                <a:ext uri="{FF2B5EF4-FFF2-40B4-BE49-F238E27FC236}">
                  <a16:creationId xmlns:a16="http://schemas.microsoft.com/office/drawing/2014/main" id="{6F72F4EC-60CA-4316-A5F9-37A3A21D2E76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9" name="Isosceles Triangle 1268">
              <a:extLst>
                <a:ext uri="{FF2B5EF4-FFF2-40B4-BE49-F238E27FC236}">
                  <a16:creationId xmlns:a16="http://schemas.microsoft.com/office/drawing/2014/main" id="{8FDB683A-7D47-4F86-A062-0FD2CC5BF16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70" name="Straight Connector 1269">
              <a:extLst>
                <a:ext uri="{FF2B5EF4-FFF2-40B4-BE49-F238E27FC236}">
                  <a16:creationId xmlns:a16="http://schemas.microsoft.com/office/drawing/2014/main" id="{C5CF2869-D907-4E83-8194-B0585687EBA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1" name="Straight Connector 1270">
              <a:extLst>
                <a:ext uri="{FF2B5EF4-FFF2-40B4-BE49-F238E27FC236}">
                  <a16:creationId xmlns:a16="http://schemas.microsoft.com/office/drawing/2014/main" id="{003D5D99-30EE-4FEB-B580-ABC29BABC3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2" name="Arc 1271">
              <a:extLst>
                <a:ext uri="{FF2B5EF4-FFF2-40B4-BE49-F238E27FC236}">
                  <a16:creationId xmlns:a16="http://schemas.microsoft.com/office/drawing/2014/main" id="{C4F64257-FEA8-4101-9DC1-178F22CC34B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3" name="Arc 1272">
              <a:extLst>
                <a:ext uri="{FF2B5EF4-FFF2-40B4-BE49-F238E27FC236}">
                  <a16:creationId xmlns:a16="http://schemas.microsoft.com/office/drawing/2014/main" id="{EE25F8C6-C4FF-4A06-AD33-B97FA0878E41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4" name="Arc 1273">
              <a:extLst>
                <a:ext uri="{FF2B5EF4-FFF2-40B4-BE49-F238E27FC236}">
                  <a16:creationId xmlns:a16="http://schemas.microsoft.com/office/drawing/2014/main" id="{87B898B4-9B3C-43AC-8F52-6C266D29422F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5" name="Arc 1274">
              <a:extLst>
                <a:ext uri="{FF2B5EF4-FFF2-40B4-BE49-F238E27FC236}">
                  <a16:creationId xmlns:a16="http://schemas.microsoft.com/office/drawing/2014/main" id="{73A3AAEC-6078-4240-94FD-2F28E80FC45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6" name="Arc 1275">
              <a:extLst>
                <a:ext uri="{FF2B5EF4-FFF2-40B4-BE49-F238E27FC236}">
                  <a16:creationId xmlns:a16="http://schemas.microsoft.com/office/drawing/2014/main" id="{B26C74AB-47CE-4738-954D-92DD4D2B5A7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7" name="Arc 1276">
              <a:extLst>
                <a:ext uri="{FF2B5EF4-FFF2-40B4-BE49-F238E27FC236}">
                  <a16:creationId xmlns:a16="http://schemas.microsoft.com/office/drawing/2014/main" id="{A1067EAB-1677-4509-92A6-730EF48B1F94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8" name="Oval 1277">
              <a:extLst>
                <a:ext uri="{FF2B5EF4-FFF2-40B4-BE49-F238E27FC236}">
                  <a16:creationId xmlns:a16="http://schemas.microsoft.com/office/drawing/2014/main" id="{44774506-7908-4845-BD3A-DEFF888FDE5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9" name="Arc 1278">
              <a:extLst>
                <a:ext uri="{FF2B5EF4-FFF2-40B4-BE49-F238E27FC236}">
                  <a16:creationId xmlns:a16="http://schemas.microsoft.com/office/drawing/2014/main" id="{9800AB5E-DD16-452B-B0C2-94C5313E9027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0" name="Arc 1279">
              <a:extLst>
                <a:ext uri="{FF2B5EF4-FFF2-40B4-BE49-F238E27FC236}">
                  <a16:creationId xmlns:a16="http://schemas.microsoft.com/office/drawing/2014/main" id="{A695B07D-5116-491F-85C1-1FDDEB2EB856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81" name="Straight Connector 1280">
              <a:extLst>
                <a:ext uri="{FF2B5EF4-FFF2-40B4-BE49-F238E27FC236}">
                  <a16:creationId xmlns:a16="http://schemas.microsoft.com/office/drawing/2014/main" id="{E45EB115-E653-4464-9481-36CF7F82518C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2" name="Group 1281">
            <a:extLst>
              <a:ext uri="{FF2B5EF4-FFF2-40B4-BE49-F238E27FC236}">
                <a16:creationId xmlns:a16="http://schemas.microsoft.com/office/drawing/2014/main" id="{24F70BB8-2E62-4AD7-BD5E-C21554DE852A}"/>
              </a:ext>
            </a:extLst>
          </p:cNvPr>
          <p:cNvGrpSpPr/>
          <p:nvPr/>
        </p:nvGrpSpPr>
        <p:grpSpPr>
          <a:xfrm>
            <a:off x="-30583" y="5733383"/>
            <a:ext cx="380822" cy="341382"/>
            <a:chOff x="3453384" y="914400"/>
            <a:chExt cx="6004560" cy="5337048"/>
          </a:xfrm>
        </p:grpSpPr>
        <p:sp>
          <p:nvSpPr>
            <p:cNvPr id="1283" name="Arc 1282">
              <a:extLst>
                <a:ext uri="{FF2B5EF4-FFF2-40B4-BE49-F238E27FC236}">
                  <a16:creationId xmlns:a16="http://schemas.microsoft.com/office/drawing/2014/main" id="{D5725D84-0788-48F4-BA87-D136FE49034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4" name="Isosceles Triangle 1283">
              <a:extLst>
                <a:ext uri="{FF2B5EF4-FFF2-40B4-BE49-F238E27FC236}">
                  <a16:creationId xmlns:a16="http://schemas.microsoft.com/office/drawing/2014/main" id="{E13D9700-C2D9-459C-BFFA-D17960EBEF61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285" name="Straight Connector 1284">
              <a:extLst>
                <a:ext uri="{FF2B5EF4-FFF2-40B4-BE49-F238E27FC236}">
                  <a16:creationId xmlns:a16="http://schemas.microsoft.com/office/drawing/2014/main" id="{46DD96F6-3FA7-4473-A6DA-7B59516D1B81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6" name="Straight Connector 1285">
              <a:extLst>
                <a:ext uri="{FF2B5EF4-FFF2-40B4-BE49-F238E27FC236}">
                  <a16:creationId xmlns:a16="http://schemas.microsoft.com/office/drawing/2014/main" id="{2CE168EF-9531-4132-B0E6-10ABE6E331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7" name="Arc 1286">
              <a:extLst>
                <a:ext uri="{FF2B5EF4-FFF2-40B4-BE49-F238E27FC236}">
                  <a16:creationId xmlns:a16="http://schemas.microsoft.com/office/drawing/2014/main" id="{4CBBF143-80FC-4E30-BB3D-2F1774155E80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8" name="Arc 1287">
              <a:extLst>
                <a:ext uri="{FF2B5EF4-FFF2-40B4-BE49-F238E27FC236}">
                  <a16:creationId xmlns:a16="http://schemas.microsoft.com/office/drawing/2014/main" id="{0106AF40-87DA-4A8D-B0CA-25AE0152E84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9" name="Arc 1288">
              <a:extLst>
                <a:ext uri="{FF2B5EF4-FFF2-40B4-BE49-F238E27FC236}">
                  <a16:creationId xmlns:a16="http://schemas.microsoft.com/office/drawing/2014/main" id="{5EB47BA3-8A1D-4817-AA7A-597B4D8E712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0" name="Arc 1289">
              <a:extLst>
                <a:ext uri="{FF2B5EF4-FFF2-40B4-BE49-F238E27FC236}">
                  <a16:creationId xmlns:a16="http://schemas.microsoft.com/office/drawing/2014/main" id="{A66D6B1C-F75C-4392-94CA-073F5344B5C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1" name="Arc 1290">
              <a:extLst>
                <a:ext uri="{FF2B5EF4-FFF2-40B4-BE49-F238E27FC236}">
                  <a16:creationId xmlns:a16="http://schemas.microsoft.com/office/drawing/2014/main" id="{1DBFCBEF-2CF1-4109-A31A-FD3008476E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2" name="Arc 1291">
              <a:extLst>
                <a:ext uri="{FF2B5EF4-FFF2-40B4-BE49-F238E27FC236}">
                  <a16:creationId xmlns:a16="http://schemas.microsoft.com/office/drawing/2014/main" id="{5BFAE423-CA7D-49D0-9071-875B91C67988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3" name="Oval 1292">
              <a:extLst>
                <a:ext uri="{FF2B5EF4-FFF2-40B4-BE49-F238E27FC236}">
                  <a16:creationId xmlns:a16="http://schemas.microsoft.com/office/drawing/2014/main" id="{68F41E3E-A1AF-45DA-948A-42D5386806BE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4" name="Arc 1293">
              <a:extLst>
                <a:ext uri="{FF2B5EF4-FFF2-40B4-BE49-F238E27FC236}">
                  <a16:creationId xmlns:a16="http://schemas.microsoft.com/office/drawing/2014/main" id="{2E3B2660-514D-4D7F-9717-BFCD39A51CD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5" name="Arc 1294">
              <a:extLst>
                <a:ext uri="{FF2B5EF4-FFF2-40B4-BE49-F238E27FC236}">
                  <a16:creationId xmlns:a16="http://schemas.microsoft.com/office/drawing/2014/main" id="{7C3E9A7E-1BD0-4013-854A-8C699776BB0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6" name="Straight Connector 1295">
              <a:extLst>
                <a:ext uri="{FF2B5EF4-FFF2-40B4-BE49-F238E27FC236}">
                  <a16:creationId xmlns:a16="http://schemas.microsoft.com/office/drawing/2014/main" id="{45107AFB-EF6C-4F24-B76F-3B048C482457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7" name="Group 1296">
            <a:extLst>
              <a:ext uri="{FF2B5EF4-FFF2-40B4-BE49-F238E27FC236}">
                <a16:creationId xmlns:a16="http://schemas.microsoft.com/office/drawing/2014/main" id="{4AF1E908-A1FE-4132-AB00-03EB4A6CBD48}"/>
              </a:ext>
            </a:extLst>
          </p:cNvPr>
          <p:cNvGrpSpPr/>
          <p:nvPr/>
        </p:nvGrpSpPr>
        <p:grpSpPr>
          <a:xfrm>
            <a:off x="-21058" y="6114383"/>
            <a:ext cx="380822" cy="341382"/>
            <a:chOff x="3453384" y="914400"/>
            <a:chExt cx="6004560" cy="5337048"/>
          </a:xfrm>
        </p:grpSpPr>
        <p:sp>
          <p:nvSpPr>
            <p:cNvPr id="1298" name="Arc 1297">
              <a:extLst>
                <a:ext uri="{FF2B5EF4-FFF2-40B4-BE49-F238E27FC236}">
                  <a16:creationId xmlns:a16="http://schemas.microsoft.com/office/drawing/2014/main" id="{2BD83A6E-18E6-47FE-8D21-A3351A0F55F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9" name="Isosceles Triangle 1298">
              <a:extLst>
                <a:ext uri="{FF2B5EF4-FFF2-40B4-BE49-F238E27FC236}">
                  <a16:creationId xmlns:a16="http://schemas.microsoft.com/office/drawing/2014/main" id="{53D98225-58E8-4DCB-A757-85AE67F1736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00" name="Straight Connector 1299">
              <a:extLst>
                <a:ext uri="{FF2B5EF4-FFF2-40B4-BE49-F238E27FC236}">
                  <a16:creationId xmlns:a16="http://schemas.microsoft.com/office/drawing/2014/main" id="{C13644E5-C360-4DA4-8FB4-9396F722A90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1" name="Straight Connector 1300">
              <a:extLst>
                <a:ext uri="{FF2B5EF4-FFF2-40B4-BE49-F238E27FC236}">
                  <a16:creationId xmlns:a16="http://schemas.microsoft.com/office/drawing/2014/main" id="{0A8B5B85-4834-43C6-9DE8-F0B3C5F082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2" name="Arc 1301">
              <a:extLst>
                <a:ext uri="{FF2B5EF4-FFF2-40B4-BE49-F238E27FC236}">
                  <a16:creationId xmlns:a16="http://schemas.microsoft.com/office/drawing/2014/main" id="{1C28D98E-BD4A-4950-8C16-E87C9E3DE03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3" name="Arc 1302">
              <a:extLst>
                <a:ext uri="{FF2B5EF4-FFF2-40B4-BE49-F238E27FC236}">
                  <a16:creationId xmlns:a16="http://schemas.microsoft.com/office/drawing/2014/main" id="{3EC91350-15E7-4C4B-A244-A79DC34EDD3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4" name="Arc 1303">
              <a:extLst>
                <a:ext uri="{FF2B5EF4-FFF2-40B4-BE49-F238E27FC236}">
                  <a16:creationId xmlns:a16="http://schemas.microsoft.com/office/drawing/2014/main" id="{AC7F13B8-EFDB-4BE9-B366-915E2FA47C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5" name="Arc 1304">
              <a:extLst>
                <a:ext uri="{FF2B5EF4-FFF2-40B4-BE49-F238E27FC236}">
                  <a16:creationId xmlns:a16="http://schemas.microsoft.com/office/drawing/2014/main" id="{8070C839-2BFE-4D02-91D2-35051300D7B4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6" name="Arc 1305">
              <a:extLst>
                <a:ext uri="{FF2B5EF4-FFF2-40B4-BE49-F238E27FC236}">
                  <a16:creationId xmlns:a16="http://schemas.microsoft.com/office/drawing/2014/main" id="{6F907EC7-6306-4B9F-944D-245CC3F3C969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7" name="Arc 1306">
              <a:extLst>
                <a:ext uri="{FF2B5EF4-FFF2-40B4-BE49-F238E27FC236}">
                  <a16:creationId xmlns:a16="http://schemas.microsoft.com/office/drawing/2014/main" id="{EDDA2471-EC62-4EE4-AD26-D32B4444054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8" name="Oval 1307">
              <a:extLst>
                <a:ext uri="{FF2B5EF4-FFF2-40B4-BE49-F238E27FC236}">
                  <a16:creationId xmlns:a16="http://schemas.microsoft.com/office/drawing/2014/main" id="{B89FA877-4581-45DF-A67D-BEB05240AAD6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9" name="Arc 1308">
              <a:extLst>
                <a:ext uri="{FF2B5EF4-FFF2-40B4-BE49-F238E27FC236}">
                  <a16:creationId xmlns:a16="http://schemas.microsoft.com/office/drawing/2014/main" id="{E56C332C-E39A-4F9E-AF97-B6B000C5AB32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0" name="Arc 1309">
              <a:extLst>
                <a:ext uri="{FF2B5EF4-FFF2-40B4-BE49-F238E27FC236}">
                  <a16:creationId xmlns:a16="http://schemas.microsoft.com/office/drawing/2014/main" id="{18E6D099-1F95-404A-8E44-2E00C76788C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11" name="Straight Connector 1310">
              <a:extLst>
                <a:ext uri="{FF2B5EF4-FFF2-40B4-BE49-F238E27FC236}">
                  <a16:creationId xmlns:a16="http://schemas.microsoft.com/office/drawing/2014/main" id="{E0EB3391-0939-4B12-BBBA-1EDECA5BBFF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2" name="Group 1311">
            <a:extLst>
              <a:ext uri="{FF2B5EF4-FFF2-40B4-BE49-F238E27FC236}">
                <a16:creationId xmlns:a16="http://schemas.microsoft.com/office/drawing/2014/main" id="{D1B4C5CB-74D9-46A1-92BC-8BB5DF61C3C2}"/>
              </a:ext>
            </a:extLst>
          </p:cNvPr>
          <p:cNvGrpSpPr/>
          <p:nvPr/>
        </p:nvGrpSpPr>
        <p:grpSpPr>
          <a:xfrm>
            <a:off x="11828042" y="399383"/>
            <a:ext cx="380822" cy="341382"/>
            <a:chOff x="3453384" y="914400"/>
            <a:chExt cx="6004560" cy="5337048"/>
          </a:xfrm>
        </p:grpSpPr>
        <p:sp>
          <p:nvSpPr>
            <p:cNvPr id="1313" name="Arc 1312">
              <a:extLst>
                <a:ext uri="{FF2B5EF4-FFF2-40B4-BE49-F238E27FC236}">
                  <a16:creationId xmlns:a16="http://schemas.microsoft.com/office/drawing/2014/main" id="{53CD34DE-E85A-41CE-890D-17DD61D743D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4" name="Isosceles Triangle 1313">
              <a:extLst>
                <a:ext uri="{FF2B5EF4-FFF2-40B4-BE49-F238E27FC236}">
                  <a16:creationId xmlns:a16="http://schemas.microsoft.com/office/drawing/2014/main" id="{9EDB7151-333A-4591-90B5-2747C37A17B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15" name="Straight Connector 1314">
              <a:extLst>
                <a:ext uri="{FF2B5EF4-FFF2-40B4-BE49-F238E27FC236}">
                  <a16:creationId xmlns:a16="http://schemas.microsoft.com/office/drawing/2014/main" id="{E9FC7D88-42B9-4175-8CE6-17514EE7485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6" name="Straight Connector 1315">
              <a:extLst>
                <a:ext uri="{FF2B5EF4-FFF2-40B4-BE49-F238E27FC236}">
                  <a16:creationId xmlns:a16="http://schemas.microsoft.com/office/drawing/2014/main" id="{3B8AC91F-A7D1-4536-A27E-BEE98AF070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7" name="Arc 1316">
              <a:extLst>
                <a:ext uri="{FF2B5EF4-FFF2-40B4-BE49-F238E27FC236}">
                  <a16:creationId xmlns:a16="http://schemas.microsoft.com/office/drawing/2014/main" id="{951242BE-FDE5-4DEB-8D1B-1D49BBF3889F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8" name="Arc 1317">
              <a:extLst>
                <a:ext uri="{FF2B5EF4-FFF2-40B4-BE49-F238E27FC236}">
                  <a16:creationId xmlns:a16="http://schemas.microsoft.com/office/drawing/2014/main" id="{F4D2DB73-E9FF-4974-9C7C-95A7EA2A1DD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9" name="Arc 1318">
              <a:extLst>
                <a:ext uri="{FF2B5EF4-FFF2-40B4-BE49-F238E27FC236}">
                  <a16:creationId xmlns:a16="http://schemas.microsoft.com/office/drawing/2014/main" id="{24BC2CCB-5B61-4C9A-AD23-B4034406E24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0" name="Arc 1319">
              <a:extLst>
                <a:ext uri="{FF2B5EF4-FFF2-40B4-BE49-F238E27FC236}">
                  <a16:creationId xmlns:a16="http://schemas.microsoft.com/office/drawing/2014/main" id="{51606338-F48E-45DA-ACFB-259341AF6D3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1" name="Arc 1320">
              <a:extLst>
                <a:ext uri="{FF2B5EF4-FFF2-40B4-BE49-F238E27FC236}">
                  <a16:creationId xmlns:a16="http://schemas.microsoft.com/office/drawing/2014/main" id="{993FA189-60CB-432A-A75F-C85F38FE9CBB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2" name="Arc 1321">
              <a:extLst>
                <a:ext uri="{FF2B5EF4-FFF2-40B4-BE49-F238E27FC236}">
                  <a16:creationId xmlns:a16="http://schemas.microsoft.com/office/drawing/2014/main" id="{EEE7333A-56C1-4197-9A69-C701074A1FE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3" name="Oval 1322">
              <a:extLst>
                <a:ext uri="{FF2B5EF4-FFF2-40B4-BE49-F238E27FC236}">
                  <a16:creationId xmlns:a16="http://schemas.microsoft.com/office/drawing/2014/main" id="{BAE13714-4AD2-4152-9320-6521520BF57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4" name="Arc 1323">
              <a:extLst>
                <a:ext uri="{FF2B5EF4-FFF2-40B4-BE49-F238E27FC236}">
                  <a16:creationId xmlns:a16="http://schemas.microsoft.com/office/drawing/2014/main" id="{C0495072-CA33-42A2-9FAF-004AC074373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5" name="Arc 1324">
              <a:extLst>
                <a:ext uri="{FF2B5EF4-FFF2-40B4-BE49-F238E27FC236}">
                  <a16:creationId xmlns:a16="http://schemas.microsoft.com/office/drawing/2014/main" id="{3CFF4B84-E31B-469C-9F91-1BC24F09FEBA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26" name="Straight Connector 1325">
              <a:extLst>
                <a:ext uri="{FF2B5EF4-FFF2-40B4-BE49-F238E27FC236}">
                  <a16:creationId xmlns:a16="http://schemas.microsoft.com/office/drawing/2014/main" id="{78AF8168-A175-42C6-8B4D-C546A14C6EF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BF750915-FE5E-4C33-8710-57DF8018E22C}"/>
              </a:ext>
            </a:extLst>
          </p:cNvPr>
          <p:cNvGrpSpPr/>
          <p:nvPr/>
        </p:nvGrpSpPr>
        <p:grpSpPr>
          <a:xfrm>
            <a:off x="11828042" y="780383"/>
            <a:ext cx="380822" cy="341382"/>
            <a:chOff x="3453384" y="914400"/>
            <a:chExt cx="6004560" cy="5337048"/>
          </a:xfrm>
        </p:grpSpPr>
        <p:sp>
          <p:nvSpPr>
            <p:cNvPr id="1328" name="Arc 1327">
              <a:extLst>
                <a:ext uri="{FF2B5EF4-FFF2-40B4-BE49-F238E27FC236}">
                  <a16:creationId xmlns:a16="http://schemas.microsoft.com/office/drawing/2014/main" id="{9BFF7329-1B18-4769-A014-29C58D40874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Isosceles Triangle 1328">
              <a:extLst>
                <a:ext uri="{FF2B5EF4-FFF2-40B4-BE49-F238E27FC236}">
                  <a16:creationId xmlns:a16="http://schemas.microsoft.com/office/drawing/2014/main" id="{31F28B5F-0D19-4146-8F4E-D14ACD270B46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30" name="Straight Connector 1329">
              <a:extLst>
                <a:ext uri="{FF2B5EF4-FFF2-40B4-BE49-F238E27FC236}">
                  <a16:creationId xmlns:a16="http://schemas.microsoft.com/office/drawing/2014/main" id="{6FE34D7F-1C8A-46F1-9109-9793BAE15CC2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1" name="Straight Connector 1330">
              <a:extLst>
                <a:ext uri="{FF2B5EF4-FFF2-40B4-BE49-F238E27FC236}">
                  <a16:creationId xmlns:a16="http://schemas.microsoft.com/office/drawing/2014/main" id="{1BEF1463-36DE-4E08-83F6-45CA396AC6B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2" name="Arc 1331">
              <a:extLst>
                <a:ext uri="{FF2B5EF4-FFF2-40B4-BE49-F238E27FC236}">
                  <a16:creationId xmlns:a16="http://schemas.microsoft.com/office/drawing/2014/main" id="{296143DB-329F-4C8E-8BA8-131E7286DBE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3" name="Arc 1332">
              <a:extLst>
                <a:ext uri="{FF2B5EF4-FFF2-40B4-BE49-F238E27FC236}">
                  <a16:creationId xmlns:a16="http://schemas.microsoft.com/office/drawing/2014/main" id="{C94E585A-5B56-47E7-A25D-896659C94EB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4" name="Arc 1333">
              <a:extLst>
                <a:ext uri="{FF2B5EF4-FFF2-40B4-BE49-F238E27FC236}">
                  <a16:creationId xmlns:a16="http://schemas.microsoft.com/office/drawing/2014/main" id="{D8C9AB56-3861-415E-BF28-9F39F8464A2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" name="Arc 1334">
              <a:extLst>
                <a:ext uri="{FF2B5EF4-FFF2-40B4-BE49-F238E27FC236}">
                  <a16:creationId xmlns:a16="http://schemas.microsoft.com/office/drawing/2014/main" id="{D91CDBAF-7F0B-4ECC-8197-F85F4992981C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" name="Arc 1335">
              <a:extLst>
                <a:ext uri="{FF2B5EF4-FFF2-40B4-BE49-F238E27FC236}">
                  <a16:creationId xmlns:a16="http://schemas.microsoft.com/office/drawing/2014/main" id="{BB707C33-E706-40ED-96FB-8260C88981B1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7" name="Arc 1336">
              <a:extLst>
                <a:ext uri="{FF2B5EF4-FFF2-40B4-BE49-F238E27FC236}">
                  <a16:creationId xmlns:a16="http://schemas.microsoft.com/office/drawing/2014/main" id="{E05DBEAA-0983-47CD-8B4F-7BA2CBFA51B9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8" name="Oval 1337">
              <a:extLst>
                <a:ext uri="{FF2B5EF4-FFF2-40B4-BE49-F238E27FC236}">
                  <a16:creationId xmlns:a16="http://schemas.microsoft.com/office/drawing/2014/main" id="{CE257824-8A9E-470E-A991-ED8DE51A9BF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9" name="Arc 1338">
              <a:extLst>
                <a:ext uri="{FF2B5EF4-FFF2-40B4-BE49-F238E27FC236}">
                  <a16:creationId xmlns:a16="http://schemas.microsoft.com/office/drawing/2014/main" id="{10D0069E-E485-4181-94DD-5E7499E47B14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0" name="Arc 1339">
              <a:extLst>
                <a:ext uri="{FF2B5EF4-FFF2-40B4-BE49-F238E27FC236}">
                  <a16:creationId xmlns:a16="http://schemas.microsoft.com/office/drawing/2014/main" id="{C6A35B8B-D042-4723-A985-3CAE4280958D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41" name="Straight Connector 1340">
              <a:extLst>
                <a:ext uri="{FF2B5EF4-FFF2-40B4-BE49-F238E27FC236}">
                  <a16:creationId xmlns:a16="http://schemas.microsoft.com/office/drawing/2014/main" id="{7DD0C678-AE71-4024-B628-CA80926AF59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2" name="Group 1341">
            <a:extLst>
              <a:ext uri="{FF2B5EF4-FFF2-40B4-BE49-F238E27FC236}">
                <a16:creationId xmlns:a16="http://schemas.microsoft.com/office/drawing/2014/main" id="{0F360FB6-C962-48BE-B2C5-2083ACA01B10}"/>
              </a:ext>
            </a:extLst>
          </p:cNvPr>
          <p:cNvGrpSpPr/>
          <p:nvPr/>
        </p:nvGrpSpPr>
        <p:grpSpPr>
          <a:xfrm>
            <a:off x="11828042" y="1161383"/>
            <a:ext cx="380822" cy="341382"/>
            <a:chOff x="3453384" y="914400"/>
            <a:chExt cx="6004560" cy="5337048"/>
          </a:xfrm>
        </p:grpSpPr>
        <p:sp>
          <p:nvSpPr>
            <p:cNvPr id="1343" name="Arc 1342">
              <a:extLst>
                <a:ext uri="{FF2B5EF4-FFF2-40B4-BE49-F238E27FC236}">
                  <a16:creationId xmlns:a16="http://schemas.microsoft.com/office/drawing/2014/main" id="{BA04F022-999A-4F60-82EC-1DC99096C8C0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4" name="Isosceles Triangle 1343">
              <a:extLst>
                <a:ext uri="{FF2B5EF4-FFF2-40B4-BE49-F238E27FC236}">
                  <a16:creationId xmlns:a16="http://schemas.microsoft.com/office/drawing/2014/main" id="{E3A35A03-2952-4AA9-9950-14086BA6E50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45" name="Straight Connector 1344">
              <a:extLst>
                <a:ext uri="{FF2B5EF4-FFF2-40B4-BE49-F238E27FC236}">
                  <a16:creationId xmlns:a16="http://schemas.microsoft.com/office/drawing/2014/main" id="{828D9FDB-BFA2-41F4-8EA4-37BD13186D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6" name="Straight Connector 1345">
              <a:extLst>
                <a:ext uri="{FF2B5EF4-FFF2-40B4-BE49-F238E27FC236}">
                  <a16:creationId xmlns:a16="http://schemas.microsoft.com/office/drawing/2014/main" id="{7B77602B-2127-40BD-AB57-B4E426FCDF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7" name="Arc 1346">
              <a:extLst>
                <a:ext uri="{FF2B5EF4-FFF2-40B4-BE49-F238E27FC236}">
                  <a16:creationId xmlns:a16="http://schemas.microsoft.com/office/drawing/2014/main" id="{1F602AD3-5232-4207-9B88-14ED5AAE723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8" name="Arc 1347">
              <a:extLst>
                <a:ext uri="{FF2B5EF4-FFF2-40B4-BE49-F238E27FC236}">
                  <a16:creationId xmlns:a16="http://schemas.microsoft.com/office/drawing/2014/main" id="{00F9EAB5-FF46-4A7C-8AA8-496E142C95BE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9" name="Arc 1348">
              <a:extLst>
                <a:ext uri="{FF2B5EF4-FFF2-40B4-BE49-F238E27FC236}">
                  <a16:creationId xmlns:a16="http://schemas.microsoft.com/office/drawing/2014/main" id="{79AAD6B8-2D83-4748-A74C-7C159D9C4DED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0" name="Arc 1349">
              <a:extLst>
                <a:ext uri="{FF2B5EF4-FFF2-40B4-BE49-F238E27FC236}">
                  <a16:creationId xmlns:a16="http://schemas.microsoft.com/office/drawing/2014/main" id="{1CA15CE1-192B-49AB-9371-DD3078210DC9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1" name="Arc 1350">
              <a:extLst>
                <a:ext uri="{FF2B5EF4-FFF2-40B4-BE49-F238E27FC236}">
                  <a16:creationId xmlns:a16="http://schemas.microsoft.com/office/drawing/2014/main" id="{71D90BF0-1AA8-417F-9585-B99B4B572E0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2" name="Arc 1351">
              <a:extLst>
                <a:ext uri="{FF2B5EF4-FFF2-40B4-BE49-F238E27FC236}">
                  <a16:creationId xmlns:a16="http://schemas.microsoft.com/office/drawing/2014/main" id="{93D1ADDC-A0AE-4EC8-81C0-3A774AB741F3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3" name="Oval 1352">
              <a:extLst>
                <a:ext uri="{FF2B5EF4-FFF2-40B4-BE49-F238E27FC236}">
                  <a16:creationId xmlns:a16="http://schemas.microsoft.com/office/drawing/2014/main" id="{B5C7C1B9-634A-4778-A7A4-176A52B0D73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4" name="Arc 1353">
              <a:extLst>
                <a:ext uri="{FF2B5EF4-FFF2-40B4-BE49-F238E27FC236}">
                  <a16:creationId xmlns:a16="http://schemas.microsoft.com/office/drawing/2014/main" id="{DF9B657A-A08E-40DB-A6A3-204A6BE5833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5" name="Arc 1354">
              <a:extLst>
                <a:ext uri="{FF2B5EF4-FFF2-40B4-BE49-F238E27FC236}">
                  <a16:creationId xmlns:a16="http://schemas.microsoft.com/office/drawing/2014/main" id="{34CB500A-2C10-4C95-9F40-FCD38EBDBE54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56" name="Straight Connector 1355">
              <a:extLst>
                <a:ext uri="{FF2B5EF4-FFF2-40B4-BE49-F238E27FC236}">
                  <a16:creationId xmlns:a16="http://schemas.microsoft.com/office/drawing/2014/main" id="{ADED385F-DA9F-493B-9EA3-4B28C04A580F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7" name="Group 1356">
            <a:extLst>
              <a:ext uri="{FF2B5EF4-FFF2-40B4-BE49-F238E27FC236}">
                <a16:creationId xmlns:a16="http://schemas.microsoft.com/office/drawing/2014/main" id="{4ACA5AB7-E871-441C-A070-9A1FC2537C6B}"/>
              </a:ext>
            </a:extLst>
          </p:cNvPr>
          <p:cNvGrpSpPr/>
          <p:nvPr/>
        </p:nvGrpSpPr>
        <p:grpSpPr>
          <a:xfrm>
            <a:off x="11828042" y="1542383"/>
            <a:ext cx="380822" cy="341382"/>
            <a:chOff x="3453384" y="914400"/>
            <a:chExt cx="6004560" cy="5337048"/>
          </a:xfrm>
        </p:grpSpPr>
        <p:sp>
          <p:nvSpPr>
            <p:cNvPr id="1358" name="Arc 1357">
              <a:extLst>
                <a:ext uri="{FF2B5EF4-FFF2-40B4-BE49-F238E27FC236}">
                  <a16:creationId xmlns:a16="http://schemas.microsoft.com/office/drawing/2014/main" id="{8B666616-CBD8-4E73-9A97-FCB42454791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9" name="Isosceles Triangle 1358">
              <a:extLst>
                <a:ext uri="{FF2B5EF4-FFF2-40B4-BE49-F238E27FC236}">
                  <a16:creationId xmlns:a16="http://schemas.microsoft.com/office/drawing/2014/main" id="{546293F1-17C3-482C-A44B-2734B8A90E40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60" name="Straight Connector 1359">
              <a:extLst>
                <a:ext uri="{FF2B5EF4-FFF2-40B4-BE49-F238E27FC236}">
                  <a16:creationId xmlns:a16="http://schemas.microsoft.com/office/drawing/2014/main" id="{1B010F09-C029-447C-ABEC-0155AD25055A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1" name="Straight Connector 1360">
              <a:extLst>
                <a:ext uri="{FF2B5EF4-FFF2-40B4-BE49-F238E27FC236}">
                  <a16:creationId xmlns:a16="http://schemas.microsoft.com/office/drawing/2014/main" id="{EF85F8B1-D5E8-4490-A212-B197A8A044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2" name="Arc 1361">
              <a:extLst>
                <a:ext uri="{FF2B5EF4-FFF2-40B4-BE49-F238E27FC236}">
                  <a16:creationId xmlns:a16="http://schemas.microsoft.com/office/drawing/2014/main" id="{47A84D3D-450E-4242-8A8F-E8B9E419B754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3" name="Arc 1362">
              <a:extLst>
                <a:ext uri="{FF2B5EF4-FFF2-40B4-BE49-F238E27FC236}">
                  <a16:creationId xmlns:a16="http://schemas.microsoft.com/office/drawing/2014/main" id="{1413E8F6-F305-4543-84B5-696A9B552B70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4" name="Arc 1363">
              <a:extLst>
                <a:ext uri="{FF2B5EF4-FFF2-40B4-BE49-F238E27FC236}">
                  <a16:creationId xmlns:a16="http://schemas.microsoft.com/office/drawing/2014/main" id="{DED95838-52D2-4E67-846E-272D931466A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5" name="Arc 1364">
              <a:extLst>
                <a:ext uri="{FF2B5EF4-FFF2-40B4-BE49-F238E27FC236}">
                  <a16:creationId xmlns:a16="http://schemas.microsoft.com/office/drawing/2014/main" id="{26D0ED44-2A4E-4940-8E88-1AF5EDC439E3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6" name="Arc 1365">
              <a:extLst>
                <a:ext uri="{FF2B5EF4-FFF2-40B4-BE49-F238E27FC236}">
                  <a16:creationId xmlns:a16="http://schemas.microsoft.com/office/drawing/2014/main" id="{106CAF0F-FFD1-4814-91C3-C761B66DF9D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7" name="Arc 1366">
              <a:extLst>
                <a:ext uri="{FF2B5EF4-FFF2-40B4-BE49-F238E27FC236}">
                  <a16:creationId xmlns:a16="http://schemas.microsoft.com/office/drawing/2014/main" id="{2519E88D-C5CF-4EF8-9EF5-F09379D9F8B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" name="Oval 1367">
              <a:extLst>
                <a:ext uri="{FF2B5EF4-FFF2-40B4-BE49-F238E27FC236}">
                  <a16:creationId xmlns:a16="http://schemas.microsoft.com/office/drawing/2014/main" id="{102D2A40-82E3-4FE3-860B-B2A7C20097FD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9" name="Arc 1368">
              <a:extLst>
                <a:ext uri="{FF2B5EF4-FFF2-40B4-BE49-F238E27FC236}">
                  <a16:creationId xmlns:a16="http://schemas.microsoft.com/office/drawing/2014/main" id="{04A7F09D-BB21-4A23-8B02-682F96ED344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0" name="Arc 1369">
              <a:extLst>
                <a:ext uri="{FF2B5EF4-FFF2-40B4-BE49-F238E27FC236}">
                  <a16:creationId xmlns:a16="http://schemas.microsoft.com/office/drawing/2014/main" id="{3782710D-07D4-4935-983B-2A9930ABE6F9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71" name="Straight Connector 1370">
              <a:extLst>
                <a:ext uri="{FF2B5EF4-FFF2-40B4-BE49-F238E27FC236}">
                  <a16:creationId xmlns:a16="http://schemas.microsoft.com/office/drawing/2014/main" id="{FA2D10F9-2AA4-49DE-AD33-BF36E07681E4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2" name="Group 1371">
            <a:extLst>
              <a:ext uri="{FF2B5EF4-FFF2-40B4-BE49-F238E27FC236}">
                <a16:creationId xmlns:a16="http://schemas.microsoft.com/office/drawing/2014/main" id="{35699386-32AD-4BE3-AEF3-5DA9B6AB756F}"/>
              </a:ext>
            </a:extLst>
          </p:cNvPr>
          <p:cNvGrpSpPr/>
          <p:nvPr/>
        </p:nvGrpSpPr>
        <p:grpSpPr>
          <a:xfrm>
            <a:off x="11818517" y="1923383"/>
            <a:ext cx="380822" cy="341382"/>
            <a:chOff x="3453384" y="914400"/>
            <a:chExt cx="6004560" cy="5337048"/>
          </a:xfrm>
        </p:grpSpPr>
        <p:sp>
          <p:nvSpPr>
            <p:cNvPr id="1373" name="Arc 1372">
              <a:extLst>
                <a:ext uri="{FF2B5EF4-FFF2-40B4-BE49-F238E27FC236}">
                  <a16:creationId xmlns:a16="http://schemas.microsoft.com/office/drawing/2014/main" id="{5C237A04-81DC-43E0-9218-859615D15FCD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4" name="Isosceles Triangle 1373">
              <a:extLst>
                <a:ext uri="{FF2B5EF4-FFF2-40B4-BE49-F238E27FC236}">
                  <a16:creationId xmlns:a16="http://schemas.microsoft.com/office/drawing/2014/main" id="{EE141EEF-007B-48CB-B705-104048DF389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75" name="Straight Connector 1374">
              <a:extLst>
                <a:ext uri="{FF2B5EF4-FFF2-40B4-BE49-F238E27FC236}">
                  <a16:creationId xmlns:a16="http://schemas.microsoft.com/office/drawing/2014/main" id="{959E3D4D-F793-42EB-8D4D-29EA008EF3B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6" name="Straight Connector 1375">
              <a:extLst>
                <a:ext uri="{FF2B5EF4-FFF2-40B4-BE49-F238E27FC236}">
                  <a16:creationId xmlns:a16="http://schemas.microsoft.com/office/drawing/2014/main" id="{3CA385CE-1A47-40A5-88D5-8A573338F3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7" name="Arc 1376">
              <a:extLst>
                <a:ext uri="{FF2B5EF4-FFF2-40B4-BE49-F238E27FC236}">
                  <a16:creationId xmlns:a16="http://schemas.microsoft.com/office/drawing/2014/main" id="{D566D843-28C7-4BB6-8027-23773BC34865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8" name="Arc 1377">
              <a:extLst>
                <a:ext uri="{FF2B5EF4-FFF2-40B4-BE49-F238E27FC236}">
                  <a16:creationId xmlns:a16="http://schemas.microsoft.com/office/drawing/2014/main" id="{0EB7B681-17DF-4602-9B1D-253F75021CD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9" name="Arc 1378">
              <a:extLst>
                <a:ext uri="{FF2B5EF4-FFF2-40B4-BE49-F238E27FC236}">
                  <a16:creationId xmlns:a16="http://schemas.microsoft.com/office/drawing/2014/main" id="{F7F4C09C-C12B-44F5-8F9D-ABFC54145E31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0" name="Arc 1379">
              <a:extLst>
                <a:ext uri="{FF2B5EF4-FFF2-40B4-BE49-F238E27FC236}">
                  <a16:creationId xmlns:a16="http://schemas.microsoft.com/office/drawing/2014/main" id="{7152A501-CBCE-467D-87CA-4C7FCFF3209D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1" name="Arc 1380">
              <a:extLst>
                <a:ext uri="{FF2B5EF4-FFF2-40B4-BE49-F238E27FC236}">
                  <a16:creationId xmlns:a16="http://schemas.microsoft.com/office/drawing/2014/main" id="{3CAF3C88-EA25-4408-B6B2-F30229D535E7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2" name="Arc 1381">
              <a:extLst>
                <a:ext uri="{FF2B5EF4-FFF2-40B4-BE49-F238E27FC236}">
                  <a16:creationId xmlns:a16="http://schemas.microsoft.com/office/drawing/2014/main" id="{0FE38F98-6323-4EA3-A185-041EEC2C8125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3" name="Oval 1382">
              <a:extLst>
                <a:ext uri="{FF2B5EF4-FFF2-40B4-BE49-F238E27FC236}">
                  <a16:creationId xmlns:a16="http://schemas.microsoft.com/office/drawing/2014/main" id="{5A792933-A8A2-46EA-A597-86641034A128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4" name="Arc 1383">
              <a:extLst>
                <a:ext uri="{FF2B5EF4-FFF2-40B4-BE49-F238E27FC236}">
                  <a16:creationId xmlns:a16="http://schemas.microsoft.com/office/drawing/2014/main" id="{606EDB5F-C967-4F45-8FDD-EED230A0ECC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5" name="Arc 1384">
              <a:extLst>
                <a:ext uri="{FF2B5EF4-FFF2-40B4-BE49-F238E27FC236}">
                  <a16:creationId xmlns:a16="http://schemas.microsoft.com/office/drawing/2014/main" id="{E3C46EE7-6AA0-4682-B03E-85C5F6F08855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86" name="Straight Connector 1385">
              <a:extLst>
                <a:ext uri="{FF2B5EF4-FFF2-40B4-BE49-F238E27FC236}">
                  <a16:creationId xmlns:a16="http://schemas.microsoft.com/office/drawing/2014/main" id="{BD17FF7A-1599-4B71-82EA-8284ABFA13F3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87" name="Group 1386">
            <a:extLst>
              <a:ext uri="{FF2B5EF4-FFF2-40B4-BE49-F238E27FC236}">
                <a16:creationId xmlns:a16="http://schemas.microsoft.com/office/drawing/2014/main" id="{610AE6D0-3BD3-4D3C-838F-675BA0870D95}"/>
              </a:ext>
            </a:extLst>
          </p:cNvPr>
          <p:cNvGrpSpPr/>
          <p:nvPr/>
        </p:nvGrpSpPr>
        <p:grpSpPr>
          <a:xfrm>
            <a:off x="11828042" y="2304383"/>
            <a:ext cx="380822" cy="341382"/>
            <a:chOff x="3453384" y="914400"/>
            <a:chExt cx="6004560" cy="5337048"/>
          </a:xfrm>
        </p:grpSpPr>
        <p:sp>
          <p:nvSpPr>
            <p:cNvPr id="1388" name="Arc 1387">
              <a:extLst>
                <a:ext uri="{FF2B5EF4-FFF2-40B4-BE49-F238E27FC236}">
                  <a16:creationId xmlns:a16="http://schemas.microsoft.com/office/drawing/2014/main" id="{ABD19A1F-482D-4D8D-8F6B-AE9BF3080461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9" name="Isosceles Triangle 1388">
              <a:extLst>
                <a:ext uri="{FF2B5EF4-FFF2-40B4-BE49-F238E27FC236}">
                  <a16:creationId xmlns:a16="http://schemas.microsoft.com/office/drawing/2014/main" id="{E6C4B426-3C25-414E-B4C7-E767A00F8B68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390" name="Straight Connector 1389">
              <a:extLst>
                <a:ext uri="{FF2B5EF4-FFF2-40B4-BE49-F238E27FC236}">
                  <a16:creationId xmlns:a16="http://schemas.microsoft.com/office/drawing/2014/main" id="{2F217100-ACAF-4665-AA4A-E958B01DEF35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1" name="Straight Connector 1390">
              <a:extLst>
                <a:ext uri="{FF2B5EF4-FFF2-40B4-BE49-F238E27FC236}">
                  <a16:creationId xmlns:a16="http://schemas.microsoft.com/office/drawing/2014/main" id="{1FA0BA5A-D7D6-4B8E-A98F-0F6E595A09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92" name="Arc 1391">
              <a:extLst>
                <a:ext uri="{FF2B5EF4-FFF2-40B4-BE49-F238E27FC236}">
                  <a16:creationId xmlns:a16="http://schemas.microsoft.com/office/drawing/2014/main" id="{A31E05BE-F77B-4620-8A1E-4ED674FE7A0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3" name="Arc 1392">
              <a:extLst>
                <a:ext uri="{FF2B5EF4-FFF2-40B4-BE49-F238E27FC236}">
                  <a16:creationId xmlns:a16="http://schemas.microsoft.com/office/drawing/2014/main" id="{E57BE3C4-A94A-4F01-8ABA-BD090BD63D3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4" name="Arc 1393">
              <a:extLst>
                <a:ext uri="{FF2B5EF4-FFF2-40B4-BE49-F238E27FC236}">
                  <a16:creationId xmlns:a16="http://schemas.microsoft.com/office/drawing/2014/main" id="{8270DC19-2D16-4D9E-925C-0085FAF5897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5" name="Arc 1394">
              <a:extLst>
                <a:ext uri="{FF2B5EF4-FFF2-40B4-BE49-F238E27FC236}">
                  <a16:creationId xmlns:a16="http://schemas.microsoft.com/office/drawing/2014/main" id="{12F68B3C-8700-41D5-8621-F0AE4B20C3C1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6" name="Arc 1395">
              <a:extLst>
                <a:ext uri="{FF2B5EF4-FFF2-40B4-BE49-F238E27FC236}">
                  <a16:creationId xmlns:a16="http://schemas.microsoft.com/office/drawing/2014/main" id="{EF9F7E0B-C72E-47AC-AECA-6848CBADE6D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7" name="Arc 1396">
              <a:extLst>
                <a:ext uri="{FF2B5EF4-FFF2-40B4-BE49-F238E27FC236}">
                  <a16:creationId xmlns:a16="http://schemas.microsoft.com/office/drawing/2014/main" id="{409357BC-BFF0-4F78-B03C-D935114B16F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8" name="Oval 1397">
              <a:extLst>
                <a:ext uri="{FF2B5EF4-FFF2-40B4-BE49-F238E27FC236}">
                  <a16:creationId xmlns:a16="http://schemas.microsoft.com/office/drawing/2014/main" id="{8279F452-7B30-4ADF-9612-79BAC96F9E7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9" name="Arc 1398">
              <a:extLst>
                <a:ext uri="{FF2B5EF4-FFF2-40B4-BE49-F238E27FC236}">
                  <a16:creationId xmlns:a16="http://schemas.microsoft.com/office/drawing/2014/main" id="{81C8F397-DB34-4504-810D-58F54767872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0" name="Arc 1399">
              <a:extLst>
                <a:ext uri="{FF2B5EF4-FFF2-40B4-BE49-F238E27FC236}">
                  <a16:creationId xmlns:a16="http://schemas.microsoft.com/office/drawing/2014/main" id="{72AE6500-3B57-4811-97A8-61EAADC6EBAE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01" name="Straight Connector 1400">
              <a:extLst>
                <a:ext uri="{FF2B5EF4-FFF2-40B4-BE49-F238E27FC236}">
                  <a16:creationId xmlns:a16="http://schemas.microsoft.com/office/drawing/2014/main" id="{51E6ECC7-AA23-48BE-B576-5E5CDE990891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2" name="Group 1401">
            <a:extLst>
              <a:ext uri="{FF2B5EF4-FFF2-40B4-BE49-F238E27FC236}">
                <a16:creationId xmlns:a16="http://schemas.microsoft.com/office/drawing/2014/main" id="{32A97E4E-21F3-442F-84B3-2D0C7B553338}"/>
              </a:ext>
            </a:extLst>
          </p:cNvPr>
          <p:cNvGrpSpPr/>
          <p:nvPr/>
        </p:nvGrpSpPr>
        <p:grpSpPr>
          <a:xfrm>
            <a:off x="11828042" y="2685383"/>
            <a:ext cx="380822" cy="341382"/>
            <a:chOff x="3453384" y="914400"/>
            <a:chExt cx="6004560" cy="5337048"/>
          </a:xfrm>
        </p:grpSpPr>
        <p:sp>
          <p:nvSpPr>
            <p:cNvPr id="1403" name="Arc 1402">
              <a:extLst>
                <a:ext uri="{FF2B5EF4-FFF2-40B4-BE49-F238E27FC236}">
                  <a16:creationId xmlns:a16="http://schemas.microsoft.com/office/drawing/2014/main" id="{88020B6F-5921-477E-93A9-5B4B7E14CBB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Isosceles Triangle 1403">
              <a:extLst>
                <a:ext uri="{FF2B5EF4-FFF2-40B4-BE49-F238E27FC236}">
                  <a16:creationId xmlns:a16="http://schemas.microsoft.com/office/drawing/2014/main" id="{1379165B-E3B8-4D27-890B-4931F6A34532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05" name="Straight Connector 1404">
              <a:extLst>
                <a:ext uri="{FF2B5EF4-FFF2-40B4-BE49-F238E27FC236}">
                  <a16:creationId xmlns:a16="http://schemas.microsoft.com/office/drawing/2014/main" id="{72786930-7311-472D-9FB2-A2E0FC052033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6" name="Straight Connector 1405">
              <a:extLst>
                <a:ext uri="{FF2B5EF4-FFF2-40B4-BE49-F238E27FC236}">
                  <a16:creationId xmlns:a16="http://schemas.microsoft.com/office/drawing/2014/main" id="{BAED1404-0737-4C02-9B25-E76E9CE59A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7" name="Arc 1406">
              <a:extLst>
                <a:ext uri="{FF2B5EF4-FFF2-40B4-BE49-F238E27FC236}">
                  <a16:creationId xmlns:a16="http://schemas.microsoft.com/office/drawing/2014/main" id="{310834B3-2428-4200-8A71-058F1A7E3EAB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Arc 1407">
              <a:extLst>
                <a:ext uri="{FF2B5EF4-FFF2-40B4-BE49-F238E27FC236}">
                  <a16:creationId xmlns:a16="http://schemas.microsoft.com/office/drawing/2014/main" id="{11A29CA6-9CF0-4964-8F2D-5866B30D4D04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Arc 1408">
              <a:extLst>
                <a:ext uri="{FF2B5EF4-FFF2-40B4-BE49-F238E27FC236}">
                  <a16:creationId xmlns:a16="http://schemas.microsoft.com/office/drawing/2014/main" id="{DEDACB52-F4D7-43AD-A1E9-96F9C65DFED4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Arc 1409">
              <a:extLst>
                <a:ext uri="{FF2B5EF4-FFF2-40B4-BE49-F238E27FC236}">
                  <a16:creationId xmlns:a16="http://schemas.microsoft.com/office/drawing/2014/main" id="{4D8DBC30-EE4E-472B-949B-D21EEBAD4ED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Arc 1410">
              <a:extLst>
                <a:ext uri="{FF2B5EF4-FFF2-40B4-BE49-F238E27FC236}">
                  <a16:creationId xmlns:a16="http://schemas.microsoft.com/office/drawing/2014/main" id="{60C74923-96DB-4213-A57C-BD0B18634AB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Arc 1411">
              <a:extLst>
                <a:ext uri="{FF2B5EF4-FFF2-40B4-BE49-F238E27FC236}">
                  <a16:creationId xmlns:a16="http://schemas.microsoft.com/office/drawing/2014/main" id="{4F03D151-9512-4FA7-8075-7D1F6D31B66C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Oval 1412">
              <a:extLst>
                <a:ext uri="{FF2B5EF4-FFF2-40B4-BE49-F238E27FC236}">
                  <a16:creationId xmlns:a16="http://schemas.microsoft.com/office/drawing/2014/main" id="{3CE31B07-92F7-4B15-9823-DCDBDBC7C281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Arc 1413">
              <a:extLst>
                <a:ext uri="{FF2B5EF4-FFF2-40B4-BE49-F238E27FC236}">
                  <a16:creationId xmlns:a16="http://schemas.microsoft.com/office/drawing/2014/main" id="{11433F70-A95B-4BAE-B444-3F33A54B049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Arc 1414">
              <a:extLst>
                <a:ext uri="{FF2B5EF4-FFF2-40B4-BE49-F238E27FC236}">
                  <a16:creationId xmlns:a16="http://schemas.microsoft.com/office/drawing/2014/main" id="{DECB3EDF-AEED-4820-AF5F-9E16A8AAECE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16" name="Straight Connector 1415">
              <a:extLst>
                <a:ext uri="{FF2B5EF4-FFF2-40B4-BE49-F238E27FC236}">
                  <a16:creationId xmlns:a16="http://schemas.microsoft.com/office/drawing/2014/main" id="{D1C88516-469E-40D5-91BA-A606191EC95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17" name="Group 1416">
            <a:extLst>
              <a:ext uri="{FF2B5EF4-FFF2-40B4-BE49-F238E27FC236}">
                <a16:creationId xmlns:a16="http://schemas.microsoft.com/office/drawing/2014/main" id="{65E85558-A21D-47BE-B759-1F8E04792B56}"/>
              </a:ext>
            </a:extLst>
          </p:cNvPr>
          <p:cNvGrpSpPr/>
          <p:nvPr/>
        </p:nvGrpSpPr>
        <p:grpSpPr>
          <a:xfrm>
            <a:off x="11828042" y="3066383"/>
            <a:ext cx="380822" cy="341382"/>
            <a:chOff x="3453384" y="914400"/>
            <a:chExt cx="6004560" cy="5337048"/>
          </a:xfrm>
        </p:grpSpPr>
        <p:sp>
          <p:nvSpPr>
            <p:cNvPr id="1418" name="Arc 1417">
              <a:extLst>
                <a:ext uri="{FF2B5EF4-FFF2-40B4-BE49-F238E27FC236}">
                  <a16:creationId xmlns:a16="http://schemas.microsoft.com/office/drawing/2014/main" id="{8941AF9E-1252-45B5-B390-D0F8C822A81F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9" name="Isosceles Triangle 1418">
              <a:extLst>
                <a:ext uri="{FF2B5EF4-FFF2-40B4-BE49-F238E27FC236}">
                  <a16:creationId xmlns:a16="http://schemas.microsoft.com/office/drawing/2014/main" id="{A275E2DF-9841-4823-8062-C3D9AE9BACDE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20" name="Straight Connector 1419">
              <a:extLst>
                <a:ext uri="{FF2B5EF4-FFF2-40B4-BE49-F238E27FC236}">
                  <a16:creationId xmlns:a16="http://schemas.microsoft.com/office/drawing/2014/main" id="{D054C13A-BA41-4EE7-9B88-56F7AB165306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1" name="Straight Connector 1420">
              <a:extLst>
                <a:ext uri="{FF2B5EF4-FFF2-40B4-BE49-F238E27FC236}">
                  <a16:creationId xmlns:a16="http://schemas.microsoft.com/office/drawing/2014/main" id="{4BC57824-956C-4B80-9BED-4002FE7AFF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2" name="Arc 1421">
              <a:extLst>
                <a:ext uri="{FF2B5EF4-FFF2-40B4-BE49-F238E27FC236}">
                  <a16:creationId xmlns:a16="http://schemas.microsoft.com/office/drawing/2014/main" id="{50FEFB5B-4728-488B-8FFF-9F42CF75435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3" name="Arc 1422">
              <a:extLst>
                <a:ext uri="{FF2B5EF4-FFF2-40B4-BE49-F238E27FC236}">
                  <a16:creationId xmlns:a16="http://schemas.microsoft.com/office/drawing/2014/main" id="{77B7BEAF-2ED0-4BEB-B016-4A2D121F2DAA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4" name="Arc 1423">
              <a:extLst>
                <a:ext uri="{FF2B5EF4-FFF2-40B4-BE49-F238E27FC236}">
                  <a16:creationId xmlns:a16="http://schemas.microsoft.com/office/drawing/2014/main" id="{906E077C-7831-4695-AE08-A4736EEA409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5" name="Arc 1424">
              <a:extLst>
                <a:ext uri="{FF2B5EF4-FFF2-40B4-BE49-F238E27FC236}">
                  <a16:creationId xmlns:a16="http://schemas.microsoft.com/office/drawing/2014/main" id="{B37068BD-AEC0-4614-AC3B-733B76AA818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6" name="Arc 1425">
              <a:extLst>
                <a:ext uri="{FF2B5EF4-FFF2-40B4-BE49-F238E27FC236}">
                  <a16:creationId xmlns:a16="http://schemas.microsoft.com/office/drawing/2014/main" id="{25D0E7A6-9EBD-43D5-A84B-F666DB330DBF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7" name="Arc 1426">
              <a:extLst>
                <a:ext uri="{FF2B5EF4-FFF2-40B4-BE49-F238E27FC236}">
                  <a16:creationId xmlns:a16="http://schemas.microsoft.com/office/drawing/2014/main" id="{182933D1-5D50-4F45-8DA6-E974B31E82A7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8" name="Oval 1427">
              <a:extLst>
                <a:ext uri="{FF2B5EF4-FFF2-40B4-BE49-F238E27FC236}">
                  <a16:creationId xmlns:a16="http://schemas.microsoft.com/office/drawing/2014/main" id="{E316C4C2-117D-4303-858B-78840154ABA2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9" name="Arc 1428">
              <a:extLst>
                <a:ext uri="{FF2B5EF4-FFF2-40B4-BE49-F238E27FC236}">
                  <a16:creationId xmlns:a16="http://schemas.microsoft.com/office/drawing/2014/main" id="{A50D3CC3-7B91-4DBF-A73D-2C3555B04B9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0" name="Arc 1429">
              <a:extLst>
                <a:ext uri="{FF2B5EF4-FFF2-40B4-BE49-F238E27FC236}">
                  <a16:creationId xmlns:a16="http://schemas.microsoft.com/office/drawing/2014/main" id="{C60B6174-3411-4E04-9462-DBD3935A654B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31" name="Straight Connector 1430">
              <a:extLst>
                <a:ext uri="{FF2B5EF4-FFF2-40B4-BE49-F238E27FC236}">
                  <a16:creationId xmlns:a16="http://schemas.microsoft.com/office/drawing/2014/main" id="{64E3B937-0B7B-470D-882C-52F68915A600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2" name="Group 1431">
            <a:extLst>
              <a:ext uri="{FF2B5EF4-FFF2-40B4-BE49-F238E27FC236}">
                <a16:creationId xmlns:a16="http://schemas.microsoft.com/office/drawing/2014/main" id="{E823AD6B-E80B-4DC5-BD48-26B332722555}"/>
              </a:ext>
            </a:extLst>
          </p:cNvPr>
          <p:cNvGrpSpPr/>
          <p:nvPr/>
        </p:nvGrpSpPr>
        <p:grpSpPr>
          <a:xfrm>
            <a:off x="11828042" y="3447383"/>
            <a:ext cx="380822" cy="341382"/>
            <a:chOff x="3453384" y="914400"/>
            <a:chExt cx="6004560" cy="5337048"/>
          </a:xfrm>
        </p:grpSpPr>
        <p:sp>
          <p:nvSpPr>
            <p:cNvPr id="1433" name="Arc 1432">
              <a:extLst>
                <a:ext uri="{FF2B5EF4-FFF2-40B4-BE49-F238E27FC236}">
                  <a16:creationId xmlns:a16="http://schemas.microsoft.com/office/drawing/2014/main" id="{86B54CE1-F43B-4B66-93B4-B5E4FB0BFD6A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4" name="Isosceles Triangle 1433">
              <a:extLst>
                <a:ext uri="{FF2B5EF4-FFF2-40B4-BE49-F238E27FC236}">
                  <a16:creationId xmlns:a16="http://schemas.microsoft.com/office/drawing/2014/main" id="{DA5DCD13-BDC2-4C78-9A1D-FBC83FA86125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35" name="Straight Connector 1434">
              <a:extLst>
                <a:ext uri="{FF2B5EF4-FFF2-40B4-BE49-F238E27FC236}">
                  <a16:creationId xmlns:a16="http://schemas.microsoft.com/office/drawing/2014/main" id="{7B129FBD-D319-4302-AB66-B4D8CC167D40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6" name="Straight Connector 1435">
              <a:extLst>
                <a:ext uri="{FF2B5EF4-FFF2-40B4-BE49-F238E27FC236}">
                  <a16:creationId xmlns:a16="http://schemas.microsoft.com/office/drawing/2014/main" id="{F642E856-024E-4314-95EE-D84B625EA3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7" name="Arc 1436">
              <a:extLst>
                <a:ext uri="{FF2B5EF4-FFF2-40B4-BE49-F238E27FC236}">
                  <a16:creationId xmlns:a16="http://schemas.microsoft.com/office/drawing/2014/main" id="{E1390C2B-4BC0-4F68-8A7B-FACF377A8DF6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8" name="Arc 1437">
              <a:extLst>
                <a:ext uri="{FF2B5EF4-FFF2-40B4-BE49-F238E27FC236}">
                  <a16:creationId xmlns:a16="http://schemas.microsoft.com/office/drawing/2014/main" id="{E16D6E22-3BC4-4486-8BBE-C9332F7ED04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9" name="Arc 1438">
              <a:extLst>
                <a:ext uri="{FF2B5EF4-FFF2-40B4-BE49-F238E27FC236}">
                  <a16:creationId xmlns:a16="http://schemas.microsoft.com/office/drawing/2014/main" id="{518420FB-594A-4D22-AD4C-45272AB8E736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0" name="Arc 1439">
              <a:extLst>
                <a:ext uri="{FF2B5EF4-FFF2-40B4-BE49-F238E27FC236}">
                  <a16:creationId xmlns:a16="http://schemas.microsoft.com/office/drawing/2014/main" id="{B93FBA05-D079-4BE4-9FA6-D5A124A87995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1" name="Arc 1440">
              <a:extLst>
                <a:ext uri="{FF2B5EF4-FFF2-40B4-BE49-F238E27FC236}">
                  <a16:creationId xmlns:a16="http://schemas.microsoft.com/office/drawing/2014/main" id="{4C6F10B2-E20A-4CAB-82DC-67037B82D99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2" name="Arc 1441">
              <a:extLst>
                <a:ext uri="{FF2B5EF4-FFF2-40B4-BE49-F238E27FC236}">
                  <a16:creationId xmlns:a16="http://schemas.microsoft.com/office/drawing/2014/main" id="{DE8BE302-4443-44BB-A6B1-3DD14AFEFC4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3" name="Oval 1442">
              <a:extLst>
                <a:ext uri="{FF2B5EF4-FFF2-40B4-BE49-F238E27FC236}">
                  <a16:creationId xmlns:a16="http://schemas.microsoft.com/office/drawing/2014/main" id="{B6130A98-01ED-4140-B23B-5DF37841CCA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4" name="Arc 1443">
              <a:extLst>
                <a:ext uri="{FF2B5EF4-FFF2-40B4-BE49-F238E27FC236}">
                  <a16:creationId xmlns:a16="http://schemas.microsoft.com/office/drawing/2014/main" id="{5A4E64AB-D3F6-4FE1-A4B8-378E9ED6DB6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5" name="Arc 1444">
              <a:extLst>
                <a:ext uri="{FF2B5EF4-FFF2-40B4-BE49-F238E27FC236}">
                  <a16:creationId xmlns:a16="http://schemas.microsoft.com/office/drawing/2014/main" id="{B0170F7F-9FEA-4308-896D-5E08CD2ABC1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46" name="Straight Connector 1445">
              <a:extLst>
                <a:ext uri="{FF2B5EF4-FFF2-40B4-BE49-F238E27FC236}">
                  <a16:creationId xmlns:a16="http://schemas.microsoft.com/office/drawing/2014/main" id="{CABDB712-C69C-4242-AE83-CFEF6FD7E62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7" name="Group 1446">
            <a:extLst>
              <a:ext uri="{FF2B5EF4-FFF2-40B4-BE49-F238E27FC236}">
                <a16:creationId xmlns:a16="http://schemas.microsoft.com/office/drawing/2014/main" id="{23A8AF8D-0FD5-4B1F-B157-5A7C37ADD1D7}"/>
              </a:ext>
            </a:extLst>
          </p:cNvPr>
          <p:cNvGrpSpPr/>
          <p:nvPr/>
        </p:nvGrpSpPr>
        <p:grpSpPr>
          <a:xfrm>
            <a:off x="11828042" y="3828383"/>
            <a:ext cx="380822" cy="341382"/>
            <a:chOff x="3453384" y="914400"/>
            <a:chExt cx="6004560" cy="5337048"/>
          </a:xfrm>
        </p:grpSpPr>
        <p:sp>
          <p:nvSpPr>
            <p:cNvPr id="1448" name="Arc 1447">
              <a:extLst>
                <a:ext uri="{FF2B5EF4-FFF2-40B4-BE49-F238E27FC236}">
                  <a16:creationId xmlns:a16="http://schemas.microsoft.com/office/drawing/2014/main" id="{5AC6D818-ADEA-4F91-AAA8-8142BF0EE8E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9" name="Isosceles Triangle 1448">
              <a:extLst>
                <a:ext uri="{FF2B5EF4-FFF2-40B4-BE49-F238E27FC236}">
                  <a16:creationId xmlns:a16="http://schemas.microsoft.com/office/drawing/2014/main" id="{A16E33C7-902A-461D-A03D-13CE4841E65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50" name="Straight Connector 1449">
              <a:extLst>
                <a:ext uri="{FF2B5EF4-FFF2-40B4-BE49-F238E27FC236}">
                  <a16:creationId xmlns:a16="http://schemas.microsoft.com/office/drawing/2014/main" id="{7B75BFAA-4677-4115-81BB-7B4D30F7A05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1" name="Straight Connector 1450">
              <a:extLst>
                <a:ext uri="{FF2B5EF4-FFF2-40B4-BE49-F238E27FC236}">
                  <a16:creationId xmlns:a16="http://schemas.microsoft.com/office/drawing/2014/main" id="{921622C3-45DF-4007-906B-B16F7ABF66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2" name="Arc 1451">
              <a:extLst>
                <a:ext uri="{FF2B5EF4-FFF2-40B4-BE49-F238E27FC236}">
                  <a16:creationId xmlns:a16="http://schemas.microsoft.com/office/drawing/2014/main" id="{CC217841-4A0C-4305-9AF2-67609FCAEF8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3" name="Arc 1452">
              <a:extLst>
                <a:ext uri="{FF2B5EF4-FFF2-40B4-BE49-F238E27FC236}">
                  <a16:creationId xmlns:a16="http://schemas.microsoft.com/office/drawing/2014/main" id="{9C48C580-847C-4F1F-BC89-DDF44B3AE235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4" name="Arc 1453">
              <a:extLst>
                <a:ext uri="{FF2B5EF4-FFF2-40B4-BE49-F238E27FC236}">
                  <a16:creationId xmlns:a16="http://schemas.microsoft.com/office/drawing/2014/main" id="{2491CF50-3900-4281-B822-E564752E60C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5" name="Arc 1454">
              <a:extLst>
                <a:ext uri="{FF2B5EF4-FFF2-40B4-BE49-F238E27FC236}">
                  <a16:creationId xmlns:a16="http://schemas.microsoft.com/office/drawing/2014/main" id="{DF090CA3-0DA0-495D-90E6-314E50186C30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6" name="Arc 1455">
              <a:extLst>
                <a:ext uri="{FF2B5EF4-FFF2-40B4-BE49-F238E27FC236}">
                  <a16:creationId xmlns:a16="http://schemas.microsoft.com/office/drawing/2014/main" id="{AF472C6C-29A9-466C-9067-0B2E2E44893D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7" name="Arc 1456">
              <a:extLst>
                <a:ext uri="{FF2B5EF4-FFF2-40B4-BE49-F238E27FC236}">
                  <a16:creationId xmlns:a16="http://schemas.microsoft.com/office/drawing/2014/main" id="{AF8E2C97-E41D-4705-AFB9-508D8F6FF04A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8" name="Oval 1457">
              <a:extLst>
                <a:ext uri="{FF2B5EF4-FFF2-40B4-BE49-F238E27FC236}">
                  <a16:creationId xmlns:a16="http://schemas.microsoft.com/office/drawing/2014/main" id="{184BC46B-A393-480E-B034-82C623EEF55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9" name="Arc 1458">
              <a:extLst>
                <a:ext uri="{FF2B5EF4-FFF2-40B4-BE49-F238E27FC236}">
                  <a16:creationId xmlns:a16="http://schemas.microsoft.com/office/drawing/2014/main" id="{768E9D41-E05E-4D15-B27D-D371EA13C00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0" name="Arc 1459">
              <a:extLst>
                <a:ext uri="{FF2B5EF4-FFF2-40B4-BE49-F238E27FC236}">
                  <a16:creationId xmlns:a16="http://schemas.microsoft.com/office/drawing/2014/main" id="{5792BFF1-AD65-4721-918A-B8D39A3A3F47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61" name="Straight Connector 1460">
              <a:extLst>
                <a:ext uri="{FF2B5EF4-FFF2-40B4-BE49-F238E27FC236}">
                  <a16:creationId xmlns:a16="http://schemas.microsoft.com/office/drawing/2014/main" id="{8AD9394A-90B4-4875-9729-3BF0FD0D0FD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2" name="Group 1461">
            <a:extLst>
              <a:ext uri="{FF2B5EF4-FFF2-40B4-BE49-F238E27FC236}">
                <a16:creationId xmlns:a16="http://schemas.microsoft.com/office/drawing/2014/main" id="{5AE94347-6F04-480C-B34C-0715EFF7FB83}"/>
              </a:ext>
            </a:extLst>
          </p:cNvPr>
          <p:cNvGrpSpPr/>
          <p:nvPr/>
        </p:nvGrpSpPr>
        <p:grpSpPr>
          <a:xfrm>
            <a:off x="11828042" y="4209383"/>
            <a:ext cx="380822" cy="341382"/>
            <a:chOff x="3453384" y="914400"/>
            <a:chExt cx="6004560" cy="5337048"/>
          </a:xfrm>
        </p:grpSpPr>
        <p:sp>
          <p:nvSpPr>
            <p:cNvPr id="1463" name="Arc 1462">
              <a:extLst>
                <a:ext uri="{FF2B5EF4-FFF2-40B4-BE49-F238E27FC236}">
                  <a16:creationId xmlns:a16="http://schemas.microsoft.com/office/drawing/2014/main" id="{022F54BA-7666-46CD-8CA6-EDAECF31DA6E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4" name="Isosceles Triangle 1463">
              <a:extLst>
                <a:ext uri="{FF2B5EF4-FFF2-40B4-BE49-F238E27FC236}">
                  <a16:creationId xmlns:a16="http://schemas.microsoft.com/office/drawing/2014/main" id="{B9FD8AD1-1A43-422A-B7CE-B6B4DFD38617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65" name="Straight Connector 1464">
              <a:extLst>
                <a:ext uri="{FF2B5EF4-FFF2-40B4-BE49-F238E27FC236}">
                  <a16:creationId xmlns:a16="http://schemas.microsoft.com/office/drawing/2014/main" id="{03951019-5F42-49CE-8B01-59C5174ABA8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6" name="Straight Connector 1465">
              <a:extLst>
                <a:ext uri="{FF2B5EF4-FFF2-40B4-BE49-F238E27FC236}">
                  <a16:creationId xmlns:a16="http://schemas.microsoft.com/office/drawing/2014/main" id="{9093A509-697F-488A-85AD-1B2ED07894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7" name="Arc 1466">
              <a:extLst>
                <a:ext uri="{FF2B5EF4-FFF2-40B4-BE49-F238E27FC236}">
                  <a16:creationId xmlns:a16="http://schemas.microsoft.com/office/drawing/2014/main" id="{B66E36BE-EC9D-4666-9F35-62403CD879C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8" name="Arc 1467">
              <a:extLst>
                <a:ext uri="{FF2B5EF4-FFF2-40B4-BE49-F238E27FC236}">
                  <a16:creationId xmlns:a16="http://schemas.microsoft.com/office/drawing/2014/main" id="{648E12C5-24B8-4BB0-8056-5ABB6508DA0F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9" name="Arc 1468">
              <a:extLst>
                <a:ext uri="{FF2B5EF4-FFF2-40B4-BE49-F238E27FC236}">
                  <a16:creationId xmlns:a16="http://schemas.microsoft.com/office/drawing/2014/main" id="{B409E265-BD98-4BEE-A8AC-4D7C328B5E19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0" name="Arc 1469">
              <a:extLst>
                <a:ext uri="{FF2B5EF4-FFF2-40B4-BE49-F238E27FC236}">
                  <a16:creationId xmlns:a16="http://schemas.microsoft.com/office/drawing/2014/main" id="{B57EEC6A-D83F-49F0-9F46-31DFEF8A804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Arc 1470">
              <a:extLst>
                <a:ext uri="{FF2B5EF4-FFF2-40B4-BE49-F238E27FC236}">
                  <a16:creationId xmlns:a16="http://schemas.microsoft.com/office/drawing/2014/main" id="{79BDD1DC-EA53-4717-BA63-CF29F2AB983A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2" name="Arc 1471">
              <a:extLst>
                <a:ext uri="{FF2B5EF4-FFF2-40B4-BE49-F238E27FC236}">
                  <a16:creationId xmlns:a16="http://schemas.microsoft.com/office/drawing/2014/main" id="{797DEB4C-C813-43D4-A8AA-DC13DC86B9A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3" name="Oval 1472">
              <a:extLst>
                <a:ext uri="{FF2B5EF4-FFF2-40B4-BE49-F238E27FC236}">
                  <a16:creationId xmlns:a16="http://schemas.microsoft.com/office/drawing/2014/main" id="{AB1C7B62-6A38-4577-8262-B89BDBE93133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4" name="Arc 1473">
              <a:extLst>
                <a:ext uri="{FF2B5EF4-FFF2-40B4-BE49-F238E27FC236}">
                  <a16:creationId xmlns:a16="http://schemas.microsoft.com/office/drawing/2014/main" id="{4AEC12E7-E40B-4204-A5B7-2B29F2B8FD1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5" name="Arc 1474">
              <a:extLst>
                <a:ext uri="{FF2B5EF4-FFF2-40B4-BE49-F238E27FC236}">
                  <a16:creationId xmlns:a16="http://schemas.microsoft.com/office/drawing/2014/main" id="{694093B0-9E64-4133-AA5C-2A2BCF400CE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6" name="Straight Connector 1475">
              <a:extLst>
                <a:ext uri="{FF2B5EF4-FFF2-40B4-BE49-F238E27FC236}">
                  <a16:creationId xmlns:a16="http://schemas.microsoft.com/office/drawing/2014/main" id="{A86BDE6C-7E8D-403F-BCD8-17503C5ED1C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7" name="Group 1476">
            <a:extLst>
              <a:ext uri="{FF2B5EF4-FFF2-40B4-BE49-F238E27FC236}">
                <a16:creationId xmlns:a16="http://schemas.microsoft.com/office/drawing/2014/main" id="{9716B537-4A9F-4F65-919C-E9F66CCA0D38}"/>
              </a:ext>
            </a:extLst>
          </p:cNvPr>
          <p:cNvGrpSpPr/>
          <p:nvPr/>
        </p:nvGrpSpPr>
        <p:grpSpPr>
          <a:xfrm>
            <a:off x="11818517" y="4590383"/>
            <a:ext cx="380822" cy="341382"/>
            <a:chOff x="3453384" y="914400"/>
            <a:chExt cx="6004560" cy="5337048"/>
          </a:xfrm>
        </p:grpSpPr>
        <p:sp>
          <p:nvSpPr>
            <p:cNvPr id="1478" name="Arc 1477">
              <a:extLst>
                <a:ext uri="{FF2B5EF4-FFF2-40B4-BE49-F238E27FC236}">
                  <a16:creationId xmlns:a16="http://schemas.microsoft.com/office/drawing/2014/main" id="{C11205F0-CEE6-4B83-B4EE-6DBDAB9BE4BB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9" name="Isosceles Triangle 1478">
              <a:extLst>
                <a:ext uri="{FF2B5EF4-FFF2-40B4-BE49-F238E27FC236}">
                  <a16:creationId xmlns:a16="http://schemas.microsoft.com/office/drawing/2014/main" id="{122EB92F-EDC5-4E9A-ABAE-29EF8C14EC1B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80" name="Straight Connector 1479">
              <a:extLst>
                <a:ext uri="{FF2B5EF4-FFF2-40B4-BE49-F238E27FC236}">
                  <a16:creationId xmlns:a16="http://schemas.microsoft.com/office/drawing/2014/main" id="{351AEF5A-0B97-4DFA-8A9A-9917DB4A996E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1" name="Straight Connector 1480">
              <a:extLst>
                <a:ext uri="{FF2B5EF4-FFF2-40B4-BE49-F238E27FC236}">
                  <a16:creationId xmlns:a16="http://schemas.microsoft.com/office/drawing/2014/main" id="{60516CA2-5C84-43E0-AE40-9B021BFE8B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2" name="Arc 1481">
              <a:extLst>
                <a:ext uri="{FF2B5EF4-FFF2-40B4-BE49-F238E27FC236}">
                  <a16:creationId xmlns:a16="http://schemas.microsoft.com/office/drawing/2014/main" id="{1ACDABCC-844D-4B01-A9E0-C209FADA0A2E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3" name="Arc 1482">
              <a:extLst>
                <a:ext uri="{FF2B5EF4-FFF2-40B4-BE49-F238E27FC236}">
                  <a16:creationId xmlns:a16="http://schemas.microsoft.com/office/drawing/2014/main" id="{9E4C67D5-F695-457E-9E66-0D53F9B231F6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4" name="Arc 1483">
              <a:extLst>
                <a:ext uri="{FF2B5EF4-FFF2-40B4-BE49-F238E27FC236}">
                  <a16:creationId xmlns:a16="http://schemas.microsoft.com/office/drawing/2014/main" id="{6D415EC2-22EC-40FE-ABE5-BA8A59001F0C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5" name="Arc 1484">
              <a:extLst>
                <a:ext uri="{FF2B5EF4-FFF2-40B4-BE49-F238E27FC236}">
                  <a16:creationId xmlns:a16="http://schemas.microsoft.com/office/drawing/2014/main" id="{89180C28-7D2A-43E9-A02C-8EF1119304CB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6" name="Arc 1485">
              <a:extLst>
                <a:ext uri="{FF2B5EF4-FFF2-40B4-BE49-F238E27FC236}">
                  <a16:creationId xmlns:a16="http://schemas.microsoft.com/office/drawing/2014/main" id="{D784A3D1-1286-471B-A6A4-8F5B799768F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7" name="Arc 1486">
              <a:extLst>
                <a:ext uri="{FF2B5EF4-FFF2-40B4-BE49-F238E27FC236}">
                  <a16:creationId xmlns:a16="http://schemas.microsoft.com/office/drawing/2014/main" id="{21D22CF4-EE3A-4B8E-A8AA-A06DA0EC4A10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8" name="Oval 1487">
              <a:extLst>
                <a:ext uri="{FF2B5EF4-FFF2-40B4-BE49-F238E27FC236}">
                  <a16:creationId xmlns:a16="http://schemas.microsoft.com/office/drawing/2014/main" id="{EE78E40B-075D-4E73-85F0-EC7BD9925554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9" name="Arc 1488">
              <a:extLst>
                <a:ext uri="{FF2B5EF4-FFF2-40B4-BE49-F238E27FC236}">
                  <a16:creationId xmlns:a16="http://schemas.microsoft.com/office/drawing/2014/main" id="{57A4F094-B2CE-463A-9797-B81DC26197A8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0" name="Arc 1489">
              <a:extLst>
                <a:ext uri="{FF2B5EF4-FFF2-40B4-BE49-F238E27FC236}">
                  <a16:creationId xmlns:a16="http://schemas.microsoft.com/office/drawing/2014/main" id="{BE78EAC1-0D50-4648-9196-DA2292590062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1" name="Straight Connector 1490">
              <a:extLst>
                <a:ext uri="{FF2B5EF4-FFF2-40B4-BE49-F238E27FC236}">
                  <a16:creationId xmlns:a16="http://schemas.microsoft.com/office/drawing/2014/main" id="{1E5815B2-9E48-408C-BAA7-4ABAD1AAEFE8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92" name="Group 1491">
            <a:extLst>
              <a:ext uri="{FF2B5EF4-FFF2-40B4-BE49-F238E27FC236}">
                <a16:creationId xmlns:a16="http://schemas.microsoft.com/office/drawing/2014/main" id="{12217411-D88A-4265-A124-760DAA8FF242}"/>
              </a:ext>
            </a:extLst>
          </p:cNvPr>
          <p:cNvGrpSpPr/>
          <p:nvPr/>
        </p:nvGrpSpPr>
        <p:grpSpPr>
          <a:xfrm>
            <a:off x="11828042" y="4971383"/>
            <a:ext cx="380822" cy="341382"/>
            <a:chOff x="3453384" y="914400"/>
            <a:chExt cx="6004560" cy="5337048"/>
          </a:xfrm>
        </p:grpSpPr>
        <p:sp>
          <p:nvSpPr>
            <p:cNvPr id="1493" name="Arc 1492">
              <a:extLst>
                <a:ext uri="{FF2B5EF4-FFF2-40B4-BE49-F238E27FC236}">
                  <a16:creationId xmlns:a16="http://schemas.microsoft.com/office/drawing/2014/main" id="{13219F55-965B-4473-A876-B3A40D8B0092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4" name="Isosceles Triangle 1493">
              <a:extLst>
                <a:ext uri="{FF2B5EF4-FFF2-40B4-BE49-F238E27FC236}">
                  <a16:creationId xmlns:a16="http://schemas.microsoft.com/office/drawing/2014/main" id="{037E0248-80E7-4DDC-9E1B-E21752C2D15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495" name="Straight Connector 1494">
              <a:extLst>
                <a:ext uri="{FF2B5EF4-FFF2-40B4-BE49-F238E27FC236}">
                  <a16:creationId xmlns:a16="http://schemas.microsoft.com/office/drawing/2014/main" id="{B88335E0-66FD-4433-9DAE-1CA5781FE47B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6" name="Straight Connector 1495">
              <a:extLst>
                <a:ext uri="{FF2B5EF4-FFF2-40B4-BE49-F238E27FC236}">
                  <a16:creationId xmlns:a16="http://schemas.microsoft.com/office/drawing/2014/main" id="{273604AB-E532-426E-B97D-744E1EEEAE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7" name="Arc 1496">
              <a:extLst>
                <a:ext uri="{FF2B5EF4-FFF2-40B4-BE49-F238E27FC236}">
                  <a16:creationId xmlns:a16="http://schemas.microsoft.com/office/drawing/2014/main" id="{724B2897-2C71-4D6B-BE30-D0EDF6CA4708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8" name="Arc 1497">
              <a:extLst>
                <a:ext uri="{FF2B5EF4-FFF2-40B4-BE49-F238E27FC236}">
                  <a16:creationId xmlns:a16="http://schemas.microsoft.com/office/drawing/2014/main" id="{2E900B43-C647-44F2-825B-2994A8A060B7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9" name="Arc 1498">
              <a:extLst>
                <a:ext uri="{FF2B5EF4-FFF2-40B4-BE49-F238E27FC236}">
                  <a16:creationId xmlns:a16="http://schemas.microsoft.com/office/drawing/2014/main" id="{3E405D3B-0722-4CDD-87C6-2E8DB224485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0" name="Arc 1499">
              <a:extLst>
                <a:ext uri="{FF2B5EF4-FFF2-40B4-BE49-F238E27FC236}">
                  <a16:creationId xmlns:a16="http://schemas.microsoft.com/office/drawing/2014/main" id="{90B326D8-0878-4FA1-944F-3D55E2E9CF5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1" name="Arc 1500">
              <a:extLst>
                <a:ext uri="{FF2B5EF4-FFF2-40B4-BE49-F238E27FC236}">
                  <a16:creationId xmlns:a16="http://schemas.microsoft.com/office/drawing/2014/main" id="{60AD1CE7-D2C4-408C-BD09-1FCAD44DD09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2" name="Arc 1501">
              <a:extLst>
                <a:ext uri="{FF2B5EF4-FFF2-40B4-BE49-F238E27FC236}">
                  <a16:creationId xmlns:a16="http://schemas.microsoft.com/office/drawing/2014/main" id="{61B7038C-5006-47A0-A026-1157E69FA2F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3" name="Oval 1502">
              <a:extLst>
                <a:ext uri="{FF2B5EF4-FFF2-40B4-BE49-F238E27FC236}">
                  <a16:creationId xmlns:a16="http://schemas.microsoft.com/office/drawing/2014/main" id="{13A7E250-E28B-430F-9E0E-71690AA95107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4" name="Arc 1503">
              <a:extLst>
                <a:ext uri="{FF2B5EF4-FFF2-40B4-BE49-F238E27FC236}">
                  <a16:creationId xmlns:a16="http://schemas.microsoft.com/office/drawing/2014/main" id="{63D4FA7F-CD08-4720-9481-1F9038242FA1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5" name="Arc 1504">
              <a:extLst>
                <a:ext uri="{FF2B5EF4-FFF2-40B4-BE49-F238E27FC236}">
                  <a16:creationId xmlns:a16="http://schemas.microsoft.com/office/drawing/2014/main" id="{DDB69164-618D-4878-83BE-6921A24CEE23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06" name="Straight Connector 1505">
              <a:extLst>
                <a:ext uri="{FF2B5EF4-FFF2-40B4-BE49-F238E27FC236}">
                  <a16:creationId xmlns:a16="http://schemas.microsoft.com/office/drawing/2014/main" id="{9D8AD85B-A5A8-444D-9DE3-626B80A2233E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7" name="Group 1506">
            <a:extLst>
              <a:ext uri="{FF2B5EF4-FFF2-40B4-BE49-F238E27FC236}">
                <a16:creationId xmlns:a16="http://schemas.microsoft.com/office/drawing/2014/main" id="{9E5E067A-6F50-40B9-AA2D-18CCFBD44E8A}"/>
              </a:ext>
            </a:extLst>
          </p:cNvPr>
          <p:cNvGrpSpPr/>
          <p:nvPr/>
        </p:nvGrpSpPr>
        <p:grpSpPr>
          <a:xfrm>
            <a:off x="11828042" y="5352383"/>
            <a:ext cx="380822" cy="341382"/>
            <a:chOff x="3453384" y="914400"/>
            <a:chExt cx="6004560" cy="5337048"/>
          </a:xfrm>
        </p:grpSpPr>
        <p:sp>
          <p:nvSpPr>
            <p:cNvPr id="1508" name="Arc 1507">
              <a:extLst>
                <a:ext uri="{FF2B5EF4-FFF2-40B4-BE49-F238E27FC236}">
                  <a16:creationId xmlns:a16="http://schemas.microsoft.com/office/drawing/2014/main" id="{053328A6-0252-4478-8BE8-18086A754887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9" name="Isosceles Triangle 1508">
              <a:extLst>
                <a:ext uri="{FF2B5EF4-FFF2-40B4-BE49-F238E27FC236}">
                  <a16:creationId xmlns:a16="http://schemas.microsoft.com/office/drawing/2014/main" id="{E11ECAE7-0AC5-4416-A04E-F62E4FC88959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10" name="Straight Connector 1509">
              <a:extLst>
                <a:ext uri="{FF2B5EF4-FFF2-40B4-BE49-F238E27FC236}">
                  <a16:creationId xmlns:a16="http://schemas.microsoft.com/office/drawing/2014/main" id="{0EC8E377-CFEF-43B3-91DC-5F26812A65D4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1" name="Straight Connector 1510">
              <a:extLst>
                <a:ext uri="{FF2B5EF4-FFF2-40B4-BE49-F238E27FC236}">
                  <a16:creationId xmlns:a16="http://schemas.microsoft.com/office/drawing/2014/main" id="{64EE612D-DC1E-4448-BD78-70A8B0A80C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2" name="Arc 1511">
              <a:extLst>
                <a:ext uri="{FF2B5EF4-FFF2-40B4-BE49-F238E27FC236}">
                  <a16:creationId xmlns:a16="http://schemas.microsoft.com/office/drawing/2014/main" id="{2C15CD27-E1A9-4CF4-ACED-30C363F5D039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3" name="Arc 1512">
              <a:extLst>
                <a:ext uri="{FF2B5EF4-FFF2-40B4-BE49-F238E27FC236}">
                  <a16:creationId xmlns:a16="http://schemas.microsoft.com/office/drawing/2014/main" id="{62A17348-9B67-497B-A639-4411E7820EF8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4" name="Arc 1513">
              <a:extLst>
                <a:ext uri="{FF2B5EF4-FFF2-40B4-BE49-F238E27FC236}">
                  <a16:creationId xmlns:a16="http://schemas.microsoft.com/office/drawing/2014/main" id="{2BEC47D3-009D-4AE5-AADD-5994484B1525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5" name="Arc 1514">
              <a:extLst>
                <a:ext uri="{FF2B5EF4-FFF2-40B4-BE49-F238E27FC236}">
                  <a16:creationId xmlns:a16="http://schemas.microsoft.com/office/drawing/2014/main" id="{0B66EF97-4135-42BA-BDBA-D82EAC8CB1DE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6" name="Arc 1515">
              <a:extLst>
                <a:ext uri="{FF2B5EF4-FFF2-40B4-BE49-F238E27FC236}">
                  <a16:creationId xmlns:a16="http://schemas.microsoft.com/office/drawing/2014/main" id="{C438B255-73C1-4001-A1F9-40A4B4966500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7" name="Arc 1516">
              <a:extLst>
                <a:ext uri="{FF2B5EF4-FFF2-40B4-BE49-F238E27FC236}">
                  <a16:creationId xmlns:a16="http://schemas.microsoft.com/office/drawing/2014/main" id="{4E6B00C9-847C-4BD8-A27C-2AA3CFD997C6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8" name="Oval 1517">
              <a:extLst>
                <a:ext uri="{FF2B5EF4-FFF2-40B4-BE49-F238E27FC236}">
                  <a16:creationId xmlns:a16="http://schemas.microsoft.com/office/drawing/2014/main" id="{9EF2B143-DF2A-45E5-925F-BBA09EC0B045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9" name="Arc 1518">
              <a:extLst>
                <a:ext uri="{FF2B5EF4-FFF2-40B4-BE49-F238E27FC236}">
                  <a16:creationId xmlns:a16="http://schemas.microsoft.com/office/drawing/2014/main" id="{DC4DB34B-1C04-4ADD-90E6-903D44E0AD79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0" name="Arc 1519">
              <a:extLst>
                <a:ext uri="{FF2B5EF4-FFF2-40B4-BE49-F238E27FC236}">
                  <a16:creationId xmlns:a16="http://schemas.microsoft.com/office/drawing/2014/main" id="{B373F439-992B-4B95-A975-0252BD89C83C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21" name="Straight Connector 1520">
              <a:extLst>
                <a:ext uri="{FF2B5EF4-FFF2-40B4-BE49-F238E27FC236}">
                  <a16:creationId xmlns:a16="http://schemas.microsoft.com/office/drawing/2014/main" id="{0992087A-3222-4329-83DB-1D087F6E6EF5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2" name="Group 1521">
            <a:extLst>
              <a:ext uri="{FF2B5EF4-FFF2-40B4-BE49-F238E27FC236}">
                <a16:creationId xmlns:a16="http://schemas.microsoft.com/office/drawing/2014/main" id="{EDB584CB-E41F-4A66-9063-AFE0482C455D}"/>
              </a:ext>
            </a:extLst>
          </p:cNvPr>
          <p:cNvGrpSpPr/>
          <p:nvPr/>
        </p:nvGrpSpPr>
        <p:grpSpPr>
          <a:xfrm>
            <a:off x="11828042" y="5733383"/>
            <a:ext cx="380822" cy="341382"/>
            <a:chOff x="3453384" y="914400"/>
            <a:chExt cx="6004560" cy="5337048"/>
          </a:xfrm>
        </p:grpSpPr>
        <p:sp>
          <p:nvSpPr>
            <p:cNvPr id="1523" name="Arc 1522">
              <a:extLst>
                <a:ext uri="{FF2B5EF4-FFF2-40B4-BE49-F238E27FC236}">
                  <a16:creationId xmlns:a16="http://schemas.microsoft.com/office/drawing/2014/main" id="{23E9C0A1-9E5F-4655-9063-50C12775D1F9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4" name="Isosceles Triangle 1523">
              <a:extLst>
                <a:ext uri="{FF2B5EF4-FFF2-40B4-BE49-F238E27FC236}">
                  <a16:creationId xmlns:a16="http://schemas.microsoft.com/office/drawing/2014/main" id="{C6D32A96-85B4-4D01-BF58-A34C261A1CE4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25" name="Straight Connector 1524">
              <a:extLst>
                <a:ext uri="{FF2B5EF4-FFF2-40B4-BE49-F238E27FC236}">
                  <a16:creationId xmlns:a16="http://schemas.microsoft.com/office/drawing/2014/main" id="{E01963C0-2619-492F-B40B-AECB3EADE3CF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6" name="Straight Connector 1525">
              <a:extLst>
                <a:ext uri="{FF2B5EF4-FFF2-40B4-BE49-F238E27FC236}">
                  <a16:creationId xmlns:a16="http://schemas.microsoft.com/office/drawing/2014/main" id="{6FF72254-9C3B-4E17-8E25-5BA4DFDE48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7" name="Arc 1526">
              <a:extLst>
                <a:ext uri="{FF2B5EF4-FFF2-40B4-BE49-F238E27FC236}">
                  <a16:creationId xmlns:a16="http://schemas.microsoft.com/office/drawing/2014/main" id="{E8B07DA0-3B96-42C3-ACE8-2D4B0A18864C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8" name="Arc 1527">
              <a:extLst>
                <a:ext uri="{FF2B5EF4-FFF2-40B4-BE49-F238E27FC236}">
                  <a16:creationId xmlns:a16="http://schemas.microsoft.com/office/drawing/2014/main" id="{36C3B8D1-D81B-4F7B-A1B1-586B9BCCA06C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9" name="Arc 1528">
              <a:extLst>
                <a:ext uri="{FF2B5EF4-FFF2-40B4-BE49-F238E27FC236}">
                  <a16:creationId xmlns:a16="http://schemas.microsoft.com/office/drawing/2014/main" id="{5F4FBC37-46A3-40B3-888D-F214E6C8FAFE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0" name="Arc 1529">
              <a:extLst>
                <a:ext uri="{FF2B5EF4-FFF2-40B4-BE49-F238E27FC236}">
                  <a16:creationId xmlns:a16="http://schemas.microsoft.com/office/drawing/2014/main" id="{EB164576-8A7C-47FA-963F-F9DF56C1A328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1" name="Arc 1530">
              <a:extLst>
                <a:ext uri="{FF2B5EF4-FFF2-40B4-BE49-F238E27FC236}">
                  <a16:creationId xmlns:a16="http://schemas.microsoft.com/office/drawing/2014/main" id="{C4B9884E-54F7-4677-891C-F110145042D2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2" name="Arc 1531">
              <a:extLst>
                <a:ext uri="{FF2B5EF4-FFF2-40B4-BE49-F238E27FC236}">
                  <a16:creationId xmlns:a16="http://schemas.microsoft.com/office/drawing/2014/main" id="{0CAC503A-5377-4AE8-B971-29B78247338F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3" name="Oval 1532">
              <a:extLst>
                <a:ext uri="{FF2B5EF4-FFF2-40B4-BE49-F238E27FC236}">
                  <a16:creationId xmlns:a16="http://schemas.microsoft.com/office/drawing/2014/main" id="{D30FFF4C-B64C-402F-A897-64F21E1A7829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4" name="Arc 1533">
              <a:extLst>
                <a:ext uri="{FF2B5EF4-FFF2-40B4-BE49-F238E27FC236}">
                  <a16:creationId xmlns:a16="http://schemas.microsoft.com/office/drawing/2014/main" id="{B088B5E1-7C50-459A-BE5D-9D4F99036953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5" name="Arc 1534">
              <a:extLst>
                <a:ext uri="{FF2B5EF4-FFF2-40B4-BE49-F238E27FC236}">
                  <a16:creationId xmlns:a16="http://schemas.microsoft.com/office/drawing/2014/main" id="{EDBE7B49-2A7B-4276-977C-75D385EA6F8F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36" name="Straight Connector 1535">
              <a:extLst>
                <a:ext uri="{FF2B5EF4-FFF2-40B4-BE49-F238E27FC236}">
                  <a16:creationId xmlns:a16="http://schemas.microsoft.com/office/drawing/2014/main" id="{99826F7D-E7DE-451F-A3DE-6BF7E73B6C7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7" name="Group 1536">
            <a:extLst>
              <a:ext uri="{FF2B5EF4-FFF2-40B4-BE49-F238E27FC236}">
                <a16:creationId xmlns:a16="http://schemas.microsoft.com/office/drawing/2014/main" id="{63C51CD9-7083-4753-8846-1FC2024DDDFD}"/>
              </a:ext>
            </a:extLst>
          </p:cNvPr>
          <p:cNvGrpSpPr/>
          <p:nvPr/>
        </p:nvGrpSpPr>
        <p:grpSpPr>
          <a:xfrm>
            <a:off x="11837567" y="6114383"/>
            <a:ext cx="380822" cy="341382"/>
            <a:chOff x="3453384" y="914400"/>
            <a:chExt cx="6004560" cy="5337048"/>
          </a:xfrm>
        </p:grpSpPr>
        <p:sp>
          <p:nvSpPr>
            <p:cNvPr id="1538" name="Arc 1537">
              <a:extLst>
                <a:ext uri="{FF2B5EF4-FFF2-40B4-BE49-F238E27FC236}">
                  <a16:creationId xmlns:a16="http://schemas.microsoft.com/office/drawing/2014/main" id="{C47F3978-4DE0-4ED7-B9EF-EE3BB15B2875}"/>
                </a:ext>
              </a:extLst>
            </p:cNvPr>
            <p:cNvSpPr/>
            <p:nvPr/>
          </p:nvSpPr>
          <p:spPr>
            <a:xfrm>
              <a:off x="4486922" y="1828800"/>
              <a:ext cx="3200400" cy="3200400"/>
            </a:xfrm>
            <a:prstGeom prst="arc">
              <a:avLst>
                <a:gd name="adj1" fmla="val 2490051"/>
                <a:gd name="adj2" fmla="val 823349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9" name="Isosceles Triangle 1538">
              <a:extLst>
                <a:ext uri="{FF2B5EF4-FFF2-40B4-BE49-F238E27FC236}">
                  <a16:creationId xmlns:a16="http://schemas.microsoft.com/office/drawing/2014/main" id="{613187E6-D23D-4ABE-B073-29F561DA2CDA}"/>
                </a:ext>
              </a:extLst>
            </p:cNvPr>
            <p:cNvSpPr/>
            <p:nvPr/>
          </p:nvSpPr>
          <p:spPr>
            <a:xfrm>
              <a:off x="4295273" y="914400"/>
              <a:ext cx="4307306" cy="3741822"/>
            </a:xfrm>
            <a:prstGeom prst="triangle">
              <a:avLst>
                <a:gd name="adj" fmla="val 32883"/>
              </a:avLst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n>
                  <a:solidFill>
                    <a:schemeClr val="tx1"/>
                  </a:solidFill>
                </a:ln>
              </a:endParaRPr>
            </a:p>
          </p:txBody>
        </p:sp>
        <p:cxnSp>
          <p:nvCxnSpPr>
            <p:cNvPr id="1540" name="Straight Connector 1539">
              <a:extLst>
                <a:ext uri="{FF2B5EF4-FFF2-40B4-BE49-F238E27FC236}">
                  <a16:creationId xmlns:a16="http://schemas.microsoft.com/office/drawing/2014/main" id="{A96D3E5E-3EB4-4B4F-BB82-EBBA0358EAA8}"/>
                </a:ext>
              </a:extLst>
            </p:cNvPr>
            <p:cNvCxnSpPr>
              <a:cxnSpLocks/>
            </p:cNvCxnSpPr>
            <p:nvPr/>
          </p:nvCxnSpPr>
          <p:spPr>
            <a:xfrm>
              <a:off x="5689600" y="3213100"/>
              <a:ext cx="2904960" cy="1435100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1" name="Straight Connector 1540">
              <a:extLst>
                <a:ext uri="{FF2B5EF4-FFF2-40B4-BE49-F238E27FC236}">
                  <a16:creationId xmlns:a16="http://schemas.microsoft.com/office/drawing/2014/main" id="{C0552A15-00A6-4D45-AA49-BEF051856E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07306" y="3098800"/>
              <a:ext cx="2226844" cy="1545391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2" name="Arc 1541">
              <a:extLst>
                <a:ext uri="{FF2B5EF4-FFF2-40B4-BE49-F238E27FC236}">
                  <a16:creationId xmlns:a16="http://schemas.microsoft.com/office/drawing/2014/main" id="{F87872E6-CC8C-43B2-8AAF-CBFAB3A89462}"/>
                </a:ext>
              </a:extLst>
            </p:cNvPr>
            <p:cNvSpPr/>
            <p:nvPr/>
          </p:nvSpPr>
          <p:spPr>
            <a:xfrm>
              <a:off x="3453384" y="3799332"/>
              <a:ext cx="1691640" cy="1691640"/>
            </a:xfrm>
            <a:prstGeom prst="arc">
              <a:avLst>
                <a:gd name="adj1" fmla="val 16771610"/>
                <a:gd name="adj2" fmla="val 751613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3" name="Arc 1542">
              <a:extLst>
                <a:ext uri="{FF2B5EF4-FFF2-40B4-BE49-F238E27FC236}">
                  <a16:creationId xmlns:a16="http://schemas.microsoft.com/office/drawing/2014/main" id="{6780C573-C7B3-4A03-9FF2-9F1324A2B959}"/>
                </a:ext>
              </a:extLst>
            </p:cNvPr>
            <p:cNvSpPr/>
            <p:nvPr/>
          </p:nvSpPr>
          <p:spPr>
            <a:xfrm>
              <a:off x="7766304" y="3796284"/>
              <a:ext cx="1691640" cy="1691640"/>
            </a:xfrm>
            <a:prstGeom prst="arc">
              <a:avLst>
                <a:gd name="adj1" fmla="val 9532980"/>
                <a:gd name="adj2" fmla="val 1448728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4" name="Arc 1543">
              <a:extLst>
                <a:ext uri="{FF2B5EF4-FFF2-40B4-BE49-F238E27FC236}">
                  <a16:creationId xmlns:a16="http://schemas.microsoft.com/office/drawing/2014/main" id="{9E97E15C-D9EF-498C-AD65-7F40CF3FD2A8}"/>
                </a:ext>
              </a:extLst>
            </p:cNvPr>
            <p:cNvSpPr/>
            <p:nvPr/>
          </p:nvSpPr>
          <p:spPr>
            <a:xfrm>
              <a:off x="4310634" y="3799713"/>
              <a:ext cx="1691640" cy="1691640"/>
            </a:xfrm>
            <a:prstGeom prst="arc">
              <a:avLst>
                <a:gd name="adj1" fmla="val 16523359"/>
                <a:gd name="adj2" fmla="val 18200728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5" name="Arc 1544">
              <a:extLst>
                <a:ext uri="{FF2B5EF4-FFF2-40B4-BE49-F238E27FC236}">
                  <a16:creationId xmlns:a16="http://schemas.microsoft.com/office/drawing/2014/main" id="{772CCA50-FCD9-424C-8D43-A3E9B24A7816}"/>
                </a:ext>
              </a:extLst>
            </p:cNvPr>
            <p:cNvSpPr/>
            <p:nvPr/>
          </p:nvSpPr>
          <p:spPr>
            <a:xfrm>
              <a:off x="3758565" y="2970657"/>
              <a:ext cx="1691640" cy="1691640"/>
            </a:xfrm>
            <a:prstGeom prst="arc">
              <a:avLst>
                <a:gd name="adj1" fmla="val 21038680"/>
                <a:gd name="adj2" fmla="val 1165601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6" name="Arc 1545">
              <a:extLst>
                <a:ext uri="{FF2B5EF4-FFF2-40B4-BE49-F238E27FC236}">
                  <a16:creationId xmlns:a16="http://schemas.microsoft.com/office/drawing/2014/main" id="{39B6CE71-456C-4118-90F8-BB27558C4063}"/>
                </a:ext>
              </a:extLst>
            </p:cNvPr>
            <p:cNvSpPr/>
            <p:nvPr/>
          </p:nvSpPr>
          <p:spPr>
            <a:xfrm>
              <a:off x="7251192" y="3136392"/>
              <a:ext cx="1691640" cy="1691640"/>
            </a:xfrm>
            <a:prstGeom prst="arc">
              <a:avLst>
                <a:gd name="adj1" fmla="val 9743461"/>
                <a:gd name="adj2" fmla="val 11556264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7" name="Arc 1546">
              <a:extLst>
                <a:ext uri="{FF2B5EF4-FFF2-40B4-BE49-F238E27FC236}">
                  <a16:creationId xmlns:a16="http://schemas.microsoft.com/office/drawing/2014/main" id="{E920C051-BD8C-446E-8EF8-8ED5840080AB}"/>
                </a:ext>
              </a:extLst>
            </p:cNvPr>
            <p:cNvSpPr/>
            <p:nvPr/>
          </p:nvSpPr>
          <p:spPr>
            <a:xfrm>
              <a:off x="6918960" y="3810000"/>
              <a:ext cx="1691640" cy="1691640"/>
            </a:xfrm>
            <a:prstGeom prst="arc">
              <a:avLst>
                <a:gd name="adj1" fmla="val 12935498"/>
                <a:gd name="adj2" fmla="val 14749912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8" name="Oval 1547">
              <a:extLst>
                <a:ext uri="{FF2B5EF4-FFF2-40B4-BE49-F238E27FC236}">
                  <a16:creationId xmlns:a16="http://schemas.microsoft.com/office/drawing/2014/main" id="{0CBD4A07-59B1-425D-AA32-D46BB0251850}"/>
                </a:ext>
              </a:extLst>
            </p:cNvPr>
            <p:cNvSpPr/>
            <p:nvPr/>
          </p:nvSpPr>
          <p:spPr>
            <a:xfrm rot="10800000">
              <a:off x="4871539" y="2210246"/>
              <a:ext cx="2432304" cy="2432304"/>
            </a:xfrm>
            <a:prstGeom prst="ellipse">
              <a:avLst/>
            </a:prstGeom>
            <a:noFill/>
            <a:ln w="6350">
              <a:solidFill>
                <a:srgbClr val="FF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9" name="Arc 1548">
              <a:extLst>
                <a:ext uri="{FF2B5EF4-FFF2-40B4-BE49-F238E27FC236}">
                  <a16:creationId xmlns:a16="http://schemas.microsoft.com/office/drawing/2014/main" id="{E1148F30-6939-416D-8621-E2DCFBDC063B}"/>
                </a:ext>
              </a:extLst>
            </p:cNvPr>
            <p:cNvSpPr/>
            <p:nvPr/>
          </p:nvSpPr>
          <p:spPr>
            <a:xfrm>
              <a:off x="3468890" y="3051048"/>
              <a:ext cx="3200400" cy="3200400"/>
            </a:xfrm>
            <a:prstGeom prst="arc">
              <a:avLst>
                <a:gd name="adj1" fmla="val 2151536"/>
                <a:gd name="adj2" fmla="val 3440200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0" name="Arc 1549">
              <a:extLst>
                <a:ext uri="{FF2B5EF4-FFF2-40B4-BE49-F238E27FC236}">
                  <a16:creationId xmlns:a16="http://schemas.microsoft.com/office/drawing/2014/main" id="{AE766ABB-1F38-4DEE-A972-E42202714671}"/>
                </a:ext>
              </a:extLst>
            </p:cNvPr>
            <p:cNvSpPr/>
            <p:nvPr/>
          </p:nvSpPr>
          <p:spPr>
            <a:xfrm>
              <a:off x="5514098" y="3048000"/>
              <a:ext cx="3200400" cy="3200400"/>
            </a:xfrm>
            <a:prstGeom prst="arc">
              <a:avLst>
                <a:gd name="adj1" fmla="val 7195688"/>
                <a:gd name="adj2" fmla="val 8536827"/>
              </a:avLst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551" name="Straight Connector 1550">
              <a:extLst>
                <a:ext uri="{FF2B5EF4-FFF2-40B4-BE49-F238E27FC236}">
                  <a16:creationId xmlns:a16="http://schemas.microsoft.com/office/drawing/2014/main" id="{439FED07-951D-4855-AD4F-B169A47E9286}"/>
                </a:ext>
              </a:extLst>
            </p:cNvPr>
            <p:cNvCxnSpPr>
              <a:cxnSpLocks/>
            </p:cNvCxnSpPr>
            <p:nvPr/>
          </p:nvCxnSpPr>
          <p:spPr>
            <a:xfrm>
              <a:off x="6095230" y="3401568"/>
              <a:ext cx="0" cy="1252728"/>
            </a:xfrm>
            <a:prstGeom prst="line">
              <a:avLst/>
            </a:prstGeom>
            <a:ln w="635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58333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2455</TotalTime>
  <Words>579</Words>
  <Application>Microsoft Office PowerPoint</Application>
  <PresentationFormat>Widescreen</PresentationFormat>
  <Paragraphs>201</Paragraphs>
  <Slides>14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24" baseType="lpstr">
      <vt:lpstr>Algerian</vt:lpstr>
      <vt:lpstr>Arial</vt:lpstr>
      <vt:lpstr>Calibri</vt:lpstr>
      <vt:lpstr>Calibri Light</vt:lpstr>
      <vt:lpstr>Cambria Math</vt:lpstr>
      <vt:lpstr>MS Reference Sans Serif</vt:lpstr>
      <vt:lpstr>NikoshBAN</vt:lpstr>
      <vt:lpstr>SolaimanLipi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HP</dc:creator>
  <cp:lastModifiedBy>HP</cp:lastModifiedBy>
  <cp:revision>463</cp:revision>
  <dcterms:created xsi:type="dcterms:W3CDTF">2021-07-03T05:58:24Z</dcterms:created>
  <dcterms:modified xsi:type="dcterms:W3CDTF">2022-02-01T13:23:33Z</dcterms:modified>
</cp:coreProperties>
</file>