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97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93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9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8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85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82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79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77" algn="l" defTabSz="9143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5400000">
            <a:off x="10392823" y="2869809"/>
            <a:ext cx="3232597" cy="365760"/>
          </a:xfrm>
          <a:prstGeom prst="rect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alpha val="0"/>
                  <a:lumMod val="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 rot="5400000">
            <a:off x="-837026" y="4128868"/>
            <a:ext cx="2011680" cy="365760"/>
          </a:xfrm>
          <a:prstGeom prst="rect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alpha val="0"/>
                  <a:lumMod val="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 rot="5400000">
            <a:off x="-907365" y="2046850"/>
            <a:ext cx="2152357" cy="365760"/>
          </a:xfrm>
          <a:prstGeom prst="rect">
            <a:avLst/>
          </a:prstGeom>
          <a:gradFill>
            <a:gsLst>
              <a:gs pos="0">
                <a:srgbClr val="C00000"/>
              </a:gs>
              <a:gs pos="100000">
                <a:schemeClr val="accent1">
                  <a:alpha val="0"/>
                  <a:lumMod val="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1686" y="363194"/>
            <a:ext cx="1554480" cy="771214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5542673" y="325826"/>
            <a:ext cx="1603716" cy="914400"/>
          </a:xfrm>
          <a:prstGeom prst="rect">
            <a:avLst/>
          </a:prstGeom>
          <a:blipFill dpi="0" rotWithShape="1">
            <a:blip r:embed="rId3">
              <a:alphaModFix amt="32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337625" y="339895"/>
            <a:ext cx="1554480" cy="914400"/>
          </a:xfrm>
          <a:prstGeom prst="rect">
            <a:avLst/>
          </a:prstGeom>
          <a:blipFill>
            <a:blip r:embed="rId4">
              <a:alphaModFix amt="32000"/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Right Triangle 9"/>
          <p:cNvSpPr/>
          <p:nvPr userDrawn="1"/>
        </p:nvSpPr>
        <p:spPr>
          <a:xfrm rot="16200000">
            <a:off x="1619068" y="-156029"/>
            <a:ext cx="306924" cy="618979"/>
          </a:xfrm>
          <a:prstGeom prst="rtTriangl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alpha val="0"/>
                  <a:lumMod val="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Triangle 10"/>
          <p:cNvSpPr/>
          <p:nvPr userDrawn="1"/>
        </p:nvSpPr>
        <p:spPr>
          <a:xfrm rot="16200000">
            <a:off x="37628" y="879339"/>
            <a:ext cx="250652" cy="297769"/>
          </a:xfrm>
          <a:prstGeom prst="rtTriangle">
            <a:avLst/>
          </a:prstGeom>
          <a:gradFill>
            <a:gsLst>
              <a:gs pos="0">
                <a:srgbClr val="FF0000"/>
              </a:gs>
              <a:gs pos="100000">
                <a:schemeClr val="accent1">
                  <a:alpha val="0"/>
                  <a:lumMod val="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048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0C22B49C-592E-4522-841B-054D8585FFA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30EA0CDD-17A8-4123-80F9-3B879BE95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299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8"/>
            <a:ext cx="2628900" cy="5811836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8"/>
            <a:ext cx="7734300" cy="581183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0C22B49C-592E-4522-841B-054D8585FFA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30EA0CDD-17A8-4123-80F9-3B879BE95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75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6256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7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0C22B49C-592E-4522-841B-054D8585FFA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30EA0CDD-17A8-4123-80F9-3B879BE95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813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0C22B49C-592E-4522-841B-054D8585FFA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30EA0CDD-17A8-4123-80F9-3B879BE95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99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8"/>
            <a:ext cx="10515600" cy="132556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2"/>
            <a:ext cx="5157787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2"/>
            <a:ext cx="5183188" cy="82391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7"/>
            <a:ext cx="5183188" cy="36845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0C22B49C-592E-4522-841B-054D8585FFA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30EA0CDD-17A8-4123-80F9-3B879BE95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53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1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0C22B49C-592E-4522-841B-054D8585FFA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30EA0CDD-17A8-4123-80F9-3B879BE95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0C22B49C-592E-4522-841B-054D8585FFA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30EA0CDD-17A8-4123-80F9-3B879BE95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51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4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0C22B49C-592E-4522-841B-054D8585FFA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30EA0CDD-17A8-4123-80F9-3B879BE95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133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0C22B49C-592E-4522-841B-054D8585FFA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3"/>
            <a:ext cx="4114800" cy="36512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3"/>
            <a:ext cx="2743200" cy="365126"/>
          </a:xfrm>
          <a:prstGeom prst="rect">
            <a:avLst/>
          </a:prstGeom>
        </p:spPr>
        <p:txBody>
          <a:bodyPr/>
          <a:lstStyle/>
          <a:p>
            <a:fld id="{30EA0CDD-17A8-4123-80F9-3B879BE95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3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/>
          <p:cNvGrpSpPr/>
          <p:nvPr userDrawn="1"/>
        </p:nvGrpSpPr>
        <p:grpSpPr>
          <a:xfrm>
            <a:off x="393895" y="422031"/>
            <a:ext cx="11408900" cy="1181686"/>
            <a:chOff x="393895" y="422031"/>
            <a:chExt cx="11408900" cy="1181686"/>
          </a:xfrm>
        </p:grpSpPr>
        <p:sp>
          <p:nvSpPr>
            <p:cNvPr id="58" name="TextBox 57"/>
            <p:cNvSpPr txBox="1"/>
            <p:nvPr userDrawn="1"/>
          </p:nvSpPr>
          <p:spPr>
            <a:xfrm>
              <a:off x="393895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59" name="TextBox 58"/>
            <p:cNvSpPr txBox="1"/>
            <p:nvPr userDrawn="1"/>
          </p:nvSpPr>
          <p:spPr>
            <a:xfrm>
              <a:off x="1927274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0" name="TextBox 59"/>
            <p:cNvSpPr txBox="1"/>
            <p:nvPr userDrawn="1"/>
          </p:nvSpPr>
          <p:spPr>
            <a:xfrm>
              <a:off x="3317631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1" name="TextBox 60"/>
            <p:cNvSpPr txBox="1"/>
            <p:nvPr userDrawn="1"/>
          </p:nvSpPr>
          <p:spPr>
            <a:xfrm>
              <a:off x="4707988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2" name="TextBox 61"/>
            <p:cNvSpPr txBox="1"/>
            <p:nvPr userDrawn="1"/>
          </p:nvSpPr>
          <p:spPr>
            <a:xfrm>
              <a:off x="6098345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3" name="TextBox 62"/>
            <p:cNvSpPr txBox="1"/>
            <p:nvPr userDrawn="1"/>
          </p:nvSpPr>
          <p:spPr>
            <a:xfrm>
              <a:off x="7488702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4" name="TextBox 63"/>
            <p:cNvSpPr txBox="1"/>
            <p:nvPr userDrawn="1"/>
          </p:nvSpPr>
          <p:spPr>
            <a:xfrm>
              <a:off x="8879059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5" name="TextBox 64"/>
            <p:cNvSpPr txBox="1"/>
            <p:nvPr userDrawn="1"/>
          </p:nvSpPr>
          <p:spPr>
            <a:xfrm>
              <a:off x="10269416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67" name="Group 66"/>
          <p:cNvGrpSpPr/>
          <p:nvPr userDrawn="1"/>
        </p:nvGrpSpPr>
        <p:grpSpPr>
          <a:xfrm>
            <a:off x="393895" y="1603717"/>
            <a:ext cx="11408900" cy="1181686"/>
            <a:chOff x="393895" y="422031"/>
            <a:chExt cx="11408900" cy="1181686"/>
          </a:xfrm>
        </p:grpSpPr>
        <p:sp>
          <p:nvSpPr>
            <p:cNvPr id="68" name="TextBox 67"/>
            <p:cNvSpPr txBox="1"/>
            <p:nvPr userDrawn="1"/>
          </p:nvSpPr>
          <p:spPr>
            <a:xfrm>
              <a:off x="393895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1927274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0" name="TextBox 69"/>
            <p:cNvSpPr txBox="1"/>
            <p:nvPr userDrawn="1"/>
          </p:nvSpPr>
          <p:spPr>
            <a:xfrm>
              <a:off x="3317631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1" name="TextBox 70"/>
            <p:cNvSpPr txBox="1"/>
            <p:nvPr userDrawn="1"/>
          </p:nvSpPr>
          <p:spPr>
            <a:xfrm>
              <a:off x="4707988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2" name="TextBox 71"/>
            <p:cNvSpPr txBox="1"/>
            <p:nvPr userDrawn="1"/>
          </p:nvSpPr>
          <p:spPr>
            <a:xfrm>
              <a:off x="6098345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3" name="TextBox 72"/>
            <p:cNvSpPr txBox="1"/>
            <p:nvPr userDrawn="1"/>
          </p:nvSpPr>
          <p:spPr>
            <a:xfrm>
              <a:off x="7488702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4" name="TextBox 73"/>
            <p:cNvSpPr txBox="1"/>
            <p:nvPr userDrawn="1"/>
          </p:nvSpPr>
          <p:spPr>
            <a:xfrm>
              <a:off x="8879059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5" name="TextBox 74"/>
            <p:cNvSpPr txBox="1"/>
            <p:nvPr userDrawn="1"/>
          </p:nvSpPr>
          <p:spPr>
            <a:xfrm>
              <a:off x="10269416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76" name="Group 75"/>
          <p:cNvGrpSpPr/>
          <p:nvPr userDrawn="1"/>
        </p:nvGrpSpPr>
        <p:grpSpPr>
          <a:xfrm>
            <a:off x="393895" y="2785403"/>
            <a:ext cx="11408900" cy="1181686"/>
            <a:chOff x="393895" y="422031"/>
            <a:chExt cx="11408900" cy="1181686"/>
          </a:xfrm>
        </p:grpSpPr>
        <p:sp>
          <p:nvSpPr>
            <p:cNvPr id="77" name="TextBox 76"/>
            <p:cNvSpPr txBox="1"/>
            <p:nvPr userDrawn="1"/>
          </p:nvSpPr>
          <p:spPr>
            <a:xfrm>
              <a:off x="393895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8" name="TextBox 77"/>
            <p:cNvSpPr txBox="1"/>
            <p:nvPr userDrawn="1"/>
          </p:nvSpPr>
          <p:spPr>
            <a:xfrm>
              <a:off x="1927274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79" name="TextBox 78"/>
            <p:cNvSpPr txBox="1"/>
            <p:nvPr userDrawn="1"/>
          </p:nvSpPr>
          <p:spPr>
            <a:xfrm>
              <a:off x="3317631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0" name="TextBox 79"/>
            <p:cNvSpPr txBox="1"/>
            <p:nvPr userDrawn="1"/>
          </p:nvSpPr>
          <p:spPr>
            <a:xfrm>
              <a:off x="4707988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1" name="TextBox 80"/>
            <p:cNvSpPr txBox="1"/>
            <p:nvPr userDrawn="1"/>
          </p:nvSpPr>
          <p:spPr>
            <a:xfrm>
              <a:off x="6098345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2" name="TextBox 81"/>
            <p:cNvSpPr txBox="1"/>
            <p:nvPr userDrawn="1"/>
          </p:nvSpPr>
          <p:spPr>
            <a:xfrm>
              <a:off x="7488702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3" name="TextBox 82"/>
            <p:cNvSpPr txBox="1"/>
            <p:nvPr userDrawn="1"/>
          </p:nvSpPr>
          <p:spPr>
            <a:xfrm>
              <a:off x="8879059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4" name="TextBox 83"/>
            <p:cNvSpPr txBox="1"/>
            <p:nvPr userDrawn="1"/>
          </p:nvSpPr>
          <p:spPr>
            <a:xfrm>
              <a:off x="10269416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grpSp>
        <p:nvGrpSpPr>
          <p:cNvPr id="85" name="Group 84"/>
          <p:cNvGrpSpPr/>
          <p:nvPr userDrawn="1"/>
        </p:nvGrpSpPr>
        <p:grpSpPr>
          <a:xfrm>
            <a:off x="379827" y="3967089"/>
            <a:ext cx="11422968" cy="1181686"/>
            <a:chOff x="393895" y="422031"/>
            <a:chExt cx="11408900" cy="1181686"/>
          </a:xfrm>
        </p:grpSpPr>
        <p:sp>
          <p:nvSpPr>
            <p:cNvPr id="86" name="TextBox 85"/>
            <p:cNvSpPr txBox="1"/>
            <p:nvPr userDrawn="1"/>
          </p:nvSpPr>
          <p:spPr>
            <a:xfrm>
              <a:off x="393895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7" name="TextBox 86"/>
            <p:cNvSpPr txBox="1"/>
            <p:nvPr userDrawn="1"/>
          </p:nvSpPr>
          <p:spPr>
            <a:xfrm>
              <a:off x="1927274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8" name="TextBox 87"/>
            <p:cNvSpPr txBox="1"/>
            <p:nvPr userDrawn="1"/>
          </p:nvSpPr>
          <p:spPr>
            <a:xfrm>
              <a:off x="3317631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89" name="TextBox 88"/>
            <p:cNvSpPr txBox="1"/>
            <p:nvPr userDrawn="1"/>
          </p:nvSpPr>
          <p:spPr>
            <a:xfrm>
              <a:off x="4707988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0" name="TextBox 89"/>
            <p:cNvSpPr txBox="1"/>
            <p:nvPr userDrawn="1"/>
          </p:nvSpPr>
          <p:spPr>
            <a:xfrm>
              <a:off x="6098345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1" name="TextBox 90"/>
            <p:cNvSpPr txBox="1"/>
            <p:nvPr userDrawn="1"/>
          </p:nvSpPr>
          <p:spPr>
            <a:xfrm>
              <a:off x="7488702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2" name="TextBox 91"/>
            <p:cNvSpPr txBox="1"/>
            <p:nvPr userDrawn="1"/>
          </p:nvSpPr>
          <p:spPr>
            <a:xfrm>
              <a:off x="8879059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93" name="TextBox 92"/>
            <p:cNvSpPr txBox="1"/>
            <p:nvPr userDrawn="1"/>
          </p:nvSpPr>
          <p:spPr>
            <a:xfrm>
              <a:off x="10269416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03" name="Half Frame 102"/>
          <p:cNvSpPr/>
          <p:nvPr userDrawn="1"/>
        </p:nvSpPr>
        <p:spPr>
          <a:xfrm>
            <a:off x="0" y="-1"/>
            <a:ext cx="2070296" cy="1139483"/>
          </a:xfrm>
          <a:prstGeom prst="halfFrame">
            <a:avLst>
              <a:gd name="adj1" fmla="val 26666"/>
              <a:gd name="adj2" fmla="val 26484"/>
            </a:avLst>
          </a:prstGeom>
          <a:blipFill dpi="0"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4" name="L-Shape 103"/>
          <p:cNvSpPr/>
          <p:nvPr userDrawn="1"/>
        </p:nvSpPr>
        <p:spPr>
          <a:xfrm>
            <a:off x="0" y="5697415"/>
            <a:ext cx="2070296" cy="1160585"/>
          </a:xfrm>
          <a:prstGeom prst="corner">
            <a:avLst>
              <a:gd name="adj1" fmla="val 22121"/>
              <a:gd name="adj2" fmla="val 28182"/>
            </a:avLst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Group 126"/>
          <p:cNvGrpSpPr/>
          <p:nvPr userDrawn="1"/>
        </p:nvGrpSpPr>
        <p:grpSpPr>
          <a:xfrm>
            <a:off x="-14068" y="5148776"/>
            <a:ext cx="2152357" cy="1718604"/>
            <a:chOff x="-14068" y="5148776"/>
            <a:chExt cx="2152357" cy="1718604"/>
          </a:xfrm>
        </p:grpSpPr>
        <p:grpSp>
          <p:nvGrpSpPr>
            <p:cNvPr id="108" name="Group 107"/>
            <p:cNvGrpSpPr/>
            <p:nvPr userDrawn="1"/>
          </p:nvGrpSpPr>
          <p:grpSpPr>
            <a:xfrm>
              <a:off x="-14068" y="5148776"/>
              <a:ext cx="393895" cy="1718604"/>
              <a:chOff x="-14068" y="5669278"/>
              <a:chExt cx="393895" cy="1184033"/>
            </a:xfrm>
          </p:grpSpPr>
          <p:pic>
            <p:nvPicPr>
              <p:cNvPr id="106" name="Picture 105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54746" y="5809956"/>
                <a:ext cx="675251" cy="393895"/>
              </a:xfrm>
              <a:prstGeom prst="rect">
                <a:avLst/>
              </a:prstGeom>
            </p:spPr>
          </p:pic>
          <p:pic>
            <p:nvPicPr>
              <p:cNvPr id="107" name="Picture 106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71512" y="6401972"/>
                <a:ext cx="508783" cy="393895"/>
              </a:xfrm>
              <a:prstGeom prst="rect">
                <a:avLst/>
              </a:prstGeom>
            </p:spPr>
          </p:pic>
        </p:grpSp>
        <p:grpSp>
          <p:nvGrpSpPr>
            <p:cNvPr id="109" name="Group 108"/>
            <p:cNvGrpSpPr/>
            <p:nvPr userDrawn="1"/>
          </p:nvGrpSpPr>
          <p:grpSpPr>
            <a:xfrm rot="16200000">
              <a:off x="1062110" y="5791199"/>
              <a:ext cx="393895" cy="1758462"/>
              <a:chOff x="-14068" y="5669278"/>
              <a:chExt cx="393895" cy="1184033"/>
            </a:xfrm>
          </p:grpSpPr>
          <p:pic>
            <p:nvPicPr>
              <p:cNvPr id="110" name="Picture 109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54746" y="5809956"/>
                <a:ext cx="675251" cy="393895"/>
              </a:xfrm>
              <a:prstGeom prst="rect">
                <a:avLst/>
              </a:prstGeom>
            </p:spPr>
          </p:pic>
          <p:pic>
            <p:nvPicPr>
              <p:cNvPr id="111" name="Picture 110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71512" y="6401972"/>
                <a:ext cx="508783" cy="393895"/>
              </a:xfrm>
              <a:prstGeom prst="rect">
                <a:avLst/>
              </a:prstGeom>
            </p:spPr>
          </p:pic>
        </p:grpSp>
      </p:grpSp>
      <p:grpSp>
        <p:nvGrpSpPr>
          <p:cNvPr id="112" name="Group 111"/>
          <p:cNvGrpSpPr/>
          <p:nvPr userDrawn="1"/>
        </p:nvGrpSpPr>
        <p:grpSpPr>
          <a:xfrm>
            <a:off x="426228" y="5251937"/>
            <a:ext cx="11422968" cy="1181686"/>
            <a:chOff x="393895" y="422031"/>
            <a:chExt cx="11408900" cy="1181686"/>
          </a:xfrm>
        </p:grpSpPr>
        <p:sp>
          <p:nvSpPr>
            <p:cNvPr id="113" name="TextBox 112"/>
            <p:cNvSpPr txBox="1"/>
            <p:nvPr userDrawn="1"/>
          </p:nvSpPr>
          <p:spPr>
            <a:xfrm>
              <a:off x="393895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4" name="TextBox 113"/>
            <p:cNvSpPr txBox="1"/>
            <p:nvPr userDrawn="1"/>
          </p:nvSpPr>
          <p:spPr>
            <a:xfrm>
              <a:off x="1927274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5" name="TextBox 114"/>
            <p:cNvSpPr txBox="1"/>
            <p:nvPr userDrawn="1"/>
          </p:nvSpPr>
          <p:spPr>
            <a:xfrm>
              <a:off x="3317631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6" name="TextBox 115"/>
            <p:cNvSpPr txBox="1"/>
            <p:nvPr userDrawn="1"/>
          </p:nvSpPr>
          <p:spPr>
            <a:xfrm>
              <a:off x="4707988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7" name="TextBox 116"/>
            <p:cNvSpPr txBox="1"/>
            <p:nvPr userDrawn="1"/>
          </p:nvSpPr>
          <p:spPr>
            <a:xfrm>
              <a:off x="6098345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8" name="TextBox 117"/>
            <p:cNvSpPr txBox="1"/>
            <p:nvPr userDrawn="1"/>
          </p:nvSpPr>
          <p:spPr>
            <a:xfrm>
              <a:off x="7488702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19" name="TextBox 118"/>
            <p:cNvSpPr txBox="1"/>
            <p:nvPr userDrawn="1"/>
          </p:nvSpPr>
          <p:spPr>
            <a:xfrm>
              <a:off x="8879059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0" name="TextBox 119"/>
            <p:cNvSpPr txBox="1"/>
            <p:nvPr userDrawn="1"/>
          </p:nvSpPr>
          <p:spPr>
            <a:xfrm>
              <a:off x="10269416" y="422031"/>
              <a:ext cx="1533379" cy="1181686"/>
            </a:xfrm>
            <a:prstGeom prst="rect">
              <a:avLst/>
            </a:prstGeom>
            <a:blipFill>
              <a:blip r:embed="rId13">
                <a:alphaModFix amt="15000"/>
              </a:blip>
              <a:stretch>
                <a:fillRect/>
              </a:stretch>
            </a:blip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</p:grpSp>
      <p:sp>
        <p:nvSpPr>
          <p:cNvPr id="122" name="Half Frame 121"/>
          <p:cNvSpPr/>
          <p:nvPr userDrawn="1"/>
        </p:nvSpPr>
        <p:spPr>
          <a:xfrm rot="5400000">
            <a:off x="10370320" y="-396329"/>
            <a:ext cx="1418491" cy="2211151"/>
          </a:xfrm>
          <a:prstGeom prst="halfFrame">
            <a:avLst>
              <a:gd name="adj1" fmla="val 23886"/>
              <a:gd name="adj2" fmla="val 23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23" name="Picture 12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837718" y="703385"/>
            <a:ext cx="347423" cy="715106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11837717" y="0"/>
            <a:ext cx="347423" cy="715106"/>
          </a:xfrm>
          <a:prstGeom prst="rect">
            <a:avLst/>
          </a:prstGeom>
        </p:spPr>
      </p:pic>
      <p:pic>
        <p:nvPicPr>
          <p:cNvPr id="125" name="Picture 12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1317931" y="-173712"/>
            <a:ext cx="347423" cy="715106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0383198" y="-405364"/>
            <a:ext cx="347423" cy="1165839"/>
          </a:xfrm>
          <a:prstGeom prst="rect">
            <a:avLst/>
          </a:prstGeom>
        </p:spPr>
      </p:pic>
      <p:grpSp>
        <p:nvGrpSpPr>
          <p:cNvPr id="128" name="Group 127"/>
          <p:cNvGrpSpPr/>
          <p:nvPr userDrawn="1"/>
        </p:nvGrpSpPr>
        <p:grpSpPr>
          <a:xfrm>
            <a:off x="138332" y="5301176"/>
            <a:ext cx="2152357" cy="1718604"/>
            <a:chOff x="-14068" y="5148776"/>
            <a:chExt cx="2152357" cy="1718604"/>
          </a:xfrm>
        </p:grpSpPr>
        <p:grpSp>
          <p:nvGrpSpPr>
            <p:cNvPr id="129" name="Group 128"/>
            <p:cNvGrpSpPr/>
            <p:nvPr userDrawn="1"/>
          </p:nvGrpSpPr>
          <p:grpSpPr>
            <a:xfrm>
              <a:off x="-14068" y="5148776"/>
              <a:ext cx="393895" cy="1718604"/>
              <a:chOff x="-14068" y="5669278"/>
              <a:chExt cx="393895" cy="1184033"/>
            </a:xfrm>
          </p:grpSpPr>
          <p:pic>
            <p:nvPicPr>
              <p:cNvPr id="133" name="Picture 132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54746" y="5809956"/>
                <a:ext cx="675251" cy="393895"/>
              </a:xfrm>
              <a:prstGeom prst="rect">
                <a:avLst/>
              </a:prstGeom>
            </p:spPr>
          </p:pic>
          <p:pic>
            <p:nvPicPr>
              <p:cNvPr id="134" name="Picture 133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71512" y="6401972"/>
                <a:ext cx="508783" cy="393895"/>
              </a:xfrm>
              <a:prstGeom prst="rect">
                <a:avLst/>
              </a:prstGeom>
            </p:spPr>
          </p:pic>
        </p:grpSp>
        <p:grpSp>
          <p:nvGrpSpPr>
            <p:cNvPr id="130" name="Group 129"/>
            <p:cNvGrpSpPr/>
            <p:nvPr userDrawn="1"/>
          </p:nvGrpSpPr>
          <p:grpSpPr>
            <a:xfrm rot="16200000">
              <a:off x="1062110" y="5791199"/>
              <a:ext cx="393895" cy="1758462"/>
              <a:chOff x="-14068" y="5669278"/>
              <a:chExt cx="393895" cy="1184033"/>
            </a:xfrm>
          </p:grpSpPr>
          <p:pic>
            <p:nvPicPr>
              <p:cNvPr id="131" name="Picture 130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54746" y="5809956"/>
                <a:ext cx="675251" cy="393895"/>
              </a:xfrm>
              <a:prstGeom prst="rect">
                <a:avLst/>
              </a:prstGeom>
            </p:spPr>
          </p:pic>
          <p:pic>
            <p:nvPicPr>
              <p:cNvPr id="132" name="Picture 131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71512" y="6401972"/>
                <a:ext cx="508783" cy="393895"/>
              </a:xfrm>
              <a:prstGeom prst="rect">
                <a:avLst/>
              </a:prstGeom>
            </p:spPr>
          </p:pic>
        </p:grpSp>
      </p:grpSp>
      <p:grpSp>
        <p:nvGrpSpPr>
          <p:cNvPr id="135" name="Group 134"/>
          <p:cNvGrpSpPr/>
          <p:nvPr userDrawn="1"/>
        </p:nvGrpSpPr>
        <p:grpSpPr>
          <a:xfrm rot="16200000">
            <a:off x="10256520" y="4931930"/>
            <a:ext cx="2152357" cy="1718604"/>
            <a:chOff x="-14068" y="5148776"/>
            <a:chExt cx="2152357" cy="1718604"/>
          </a:xfrm>
        </p:grpSpPr>
        <p:grpSp>
          <p:nvGrpSpPr>
            <p:cNvPr id="136" name="Group 135"/>
            <p:cNvGrpSpPr/>
            <p:nvPr userDrawn="1"/>
          </p:nvGrpSpPr>
          <p:grpSpPr>
            <a:xfrm>
              <a:off x="-14068" y="5148776"/>
              <a:ext cx="393895" cy="1718604"/>
              <a:chOff x="-14068" y="5669278"/>
              <a:chExt cx="393895" cy="1184033"/>
            </a:xfrm>
          </p:grpSpPr>
          <p:pic>
            <p:nvPicPr>
              <p:cNvPr id="140" name="Picture 139"/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54746" y="5809956"/>
                <a:ext cx="675251" cy="393895"/>
              </a:xfrm>
              <a:prstGeom prst="rect">
                <a:avLst/>
              </a:prstGeom>
            </p:spPr>
          </p:pic>
          <p:pic>
            <p:nvPicPr>
              <p:cNvPr id="141" name="Picture 140"/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71512" y="6401972"/>
                <a:ext cx="508783" cy="393895"/>
              </a:xfrm>
              <a:prstGeom prst="rect">
                <a:avLst/>
              </a:prstGeom>
            </p:spPr>
          </p:pic>
        </p:grpSp>
        <p:grpSp>
          <p:nvGrpSpPr>
            <p:cNvPr id="137" name="Group 136"/>
            <p:cNvGrpSpPr/>
            <p:nvPr userDrawn="1"/>
          </p:nvGrpSpPr>
          <p:grpSpPr>
            <a:xfrm rot="16200000">
              <a:off x="1062110" y="5791199"/>
              <a:ext cx="393895" cy="1758462"/>
              <a:chOff x="-14068" y="5669278"/>
              <a:chExt cx="393895" cy="1184033"/>
            </a:xfrm>
          </p:grpSpPr>
          <p:pic>
            <p:nvPicPr>
              <p:cNvPr id="138" name="Picture 137"/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154746" y="5809956"/>
                <a:ext cx="675251" cy="393895"/>
              </a:xfrm>
              <a:prstGeom prst="rect">
                <a:avLst/>
              </a:prstGeom>
            </p:spPr>
          </p:pic>
          <p:pic>
            <p:nvPicPr>
              <p:cNvPr id="139" name="Picture 138"/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-71512" y="6401972"/>
                <a:ext cx="508783" cy="393895"/>
              </a:xfrm>
              <a:prstGeom prst="rect">
                <a:avLst/>
              </a:prstGeom>
            </p:spPr>
          </p:pic>
        </p:grpSp>
      </p:grpSp>
      <p:grpSp>
        <p:nvGrpSpPr>
          <p:cNvPr id="151" name="Group 150"/>
          <p:cNvGrpSpPr/>
          <p:nvPr userDrawn="1"/>
        </p:nvGrpSpPr>
        <p:grpSpPr>
          <a:xfrm>
            <a:off x="2074980" y="-5326"/>
            <a:ext cx="7899009" cy="342950"/>
            <a:chOff x="2074980" y="-5326"/>
            <a:chExt cx="7899009" cy="342950"/>
          </a:xfrm>
        </p:grpSpPr>
        <p:grpSp>
          <p:nvGrpSpPr>
            <p:cNvPr id="150" name="Group 149"/>
            <p:cNvGrpSpPr/>
            <p:nvPr userDrawn="1"/>
          </p:nvGrpSpPr>
          <p:grpSpPr>
            <a:xfrm>
              <a:off x="2074980" y="-4689"/>
              <a:ext cx="6545049" cy="342313"/>
              <a:chOff x="2074980" y="-4689"/>
              <a:chExt cx="6545049" cy="342313"/>
            </a:xfrm>
          </p:grpSpPr>
          <p:sp>
            <p:nvSpPr>
              <p:cNvPr id="146" name="Rounded Rectangle 145"/>
              <p:cNvSpPr/>
              <p:nvPr userDrawn="1"/>
            </p:nvSpPr>
            <p:spPr>
              <a:xfrm>
                <a:off x="2074980" y="-1"/>
                <a:ext cx="2180493" cy="337625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0"/>
                      <a:alpha val="0"/>
                    </a:schemeClr>
                  </a:gs>
                  <a:gs pos="18000">
                    <a:srgbClr val="FF0000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ounded Rectangle 146"/>
              <p:cNvSpPr/>
              <p:nvPr userDrawn="1"/>
            </p:nvSpPr>
            <p:spPr>
              <a:xfrm>
                <a:off x="4255473" y="-4688"/>
                <a:ext cx="2180493" cy="337625"/>
              </a:xfrm>
              <a:prstGeom prst="roundRect">
                <a:avLst/>
              </a:prstGeom>
              <a:gradFill>
                <a:gsLst>
                  <a:gs pos="0">
                    <a:schemeClr val="accent1">
                      <a:lumMod val="0"/>
                      <a:alpha val="0"/>
                    </a:schemeClr>
                  </a:gs>
                  <a:gs pos="18000">
                    <a:srgbClr val="00B050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8" name="Rounded Rectangle 147"/>
              <p:cNvSpPr/>
              <p:nvPr userDrawn="1"/>
            </p:nvSpPr>
            <p:spPr>
              <a:xfrm>
                <a:off x="6439536" y="-4689"/>
                <a:ext cx="2180493" cy="337625"/>
              </a:xfrm>
              <a:prstGeom prst="roundRect">
                <a:avLst/>
              </a:prstGeom>
              <a:gradFill>
                <a:gsLst>
                  <a:gs pos="0">
                    <a:srgbClr val="FFFF00"/>
                  </a:gs>
                  <a:gs pos="75000">
                    <a:srgbClr val="00B050"/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9" name="Rounded Rectangle 148"/>
            <p:cNvSpPr/>
            <p:nvPr userDrawn="1"/>
          </p:nvSpPr>
          <p:spPr>
            <a:xfrm>
              <a:off x="8617652" y="-5326"/>
              <a:ext cx="1356337" cy="337625"/>
            </a:xfrm>
            <a:prstGeom prst="roundRect">
              <a:avLst/>
            </a:prstGeom>
            <a:gradFill>
              <a:gsLst>
                <a:gs pos="0">
                  <a:srgbClr val="FFFF00"/>
                </a:gs>
                <a:gs pos="75000">
                  <a:srgbClr val="7030A0"/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311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eb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36"/>
          <a:stretch/>
        </p:blipFill>
        <p:spPr>
          <a:xfrm>
            <a:off x="337625" y="1223889"/>
            <a:ext cx="11521439" cy="49219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97277" y="1732165"/>
            <a:ext cx="9144000" cy="2743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-7957091" y="1749362"/>
            <a:ext cx="1419014" cy="4488720"/>
            <a:chOff x="1867248" y="1383657"/>
            <a:chExt cx="1419014" cy="4488720"/>
          </a:xfrm>
        </p:grpSpPr>
        <p:sp>
          <p:nvSpPr>
            <p:cNvPr id="8" name="Freeform 7"/>
            <p:cNvSpPr/>
            <p:nvPr/>
          </p:nvSpPr>
          <p:spPr>
            <a:xfrm>
              <a:off x="2200469" y="1383657"/>
              <a:ext cx="752575" cy="953590"/>
            </a:xfrm>
            <a:custGeom>
              <a:avLst/>
              <a:gdLst>
                <a:gd name="connsiteX0" fmla="*/ 367221 w 752575"/>
                <a:gd name="connsiteY0" fmla="*/ 0 h 953590"/>
                <a:gd name="connsiteX1" fmla="*/ 752575 w 752575"/>
                <a:gd name="connsiteY1" fmla="*/ 476795 h 953590"/>
                <a:gd name="connsiteX2" fmla="*/ 367221 w 752575"/>
                <a:gd name="connsiteY2" fmla="*/ 953590 h 953590"/>
                <a:gd name="connsiteX3" fmla="*/ 12150 w 752575"/>
                <a:gd name="connsiteY3" fmla="*/ 662385 h 953590"/>
                <a:gd name="connsiteX4" fmla="*/ 0 w 752575"/>
                <a:gd name="connsiteY4" fmla="*/ 613955 h 953590"/>
                <a:gd name="connsiteX5" fmla="*/ 201833 w 752575"/>
                <a:gd name="connsiteY5" fmla="*/ 613955 h 953590"/>
                <a:gd name="connsiteX6" fmla="*/ 230978 w 752575"/>
                <a:gd name="connsiteY6" fmla="*/ 677697 h 953590"/>
                <a:gd name="connsiteX7" fmla="*/ 367221 w 752575"/>
                <a:gd name="connsiteY7" fmla="*/ 760913 h 953590"/>
                <a:gd name="connsiteX8" fmla="*/ 559898 w 752575"/>
                <a:gd name="connsiteY8" fmla="*/ 476795 h 953590"/>
                <a:gd name="connsiteX9" fmla="*/ 367221 w 752575"/>
                <a:gd name="connsiteY9" fmla="*/ 192677 h 953590"/>
                <a:gd name="connsiteX10" fmla="*/ 230978 w 752575"/>
                <a:gd name="connsiteY10" fmla="*/ 275893 h 953590"/>
                <a:gd name="connsiteX11" fmla="*/ 201833 w 752575"/>
                <a:gd name="connsiteY11" fmla="*/ 339635 h 953590"/>
                <a:gd name="connsiteX12" fmla="*/ 0 w 752575"/>
                <a:gd name="connsiteY12" fmla="*/ 339635 h 953590"/>
                <a:gd name="connsiteX13" fmla="*/ 12150 w 752575"/>
                <a:gd name="connsiteY13" fmla="*/ 291205 h 953590"/>
                <a:gd name="connsiteX14" fmla="*/ 367221 w 752575"/>
                <a:gd name="connsiteY14" fmla="*/ 0 h 9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575" h="953590">
                  <a:moveTo>
                    <a:pt x="367221" y="0"/>
                  </a:moveTo>
                  <a:cubicBezTo>
                    <a:pt x="580046" y="0"/>
                    <a:pt x="752575" y="213468"/>
                    <a:pt x="752575" y="476795"/>
                  </a:cubicBezTo>
                  <a:cubicBezTo>
                    <a:pt x="752575" y="740122"/>
                    <a:pt x="580046" y="953590"/>
                    <a:pt x="367221" y="953590"/>
                  </a:cubicBezTo>
                  <a:cubicBezTo>
                    <a:pt x="207602" y="953590"/>
                    <a:pt x="70650" y="833514"/>
                    <a:pt x="12150" y="662385"/>
                  </a:cubicBezTo>
                  <a:lnTo>
                    <a:pt x="0" y="613955"/>
                  </a:lnTo>
                  <a:lnTo>
                    <a:pt x="201833" y="613955"/>
                  </a:lnTo>
                  <a:lnTo>
                    <a:pt x="230978" y="677697"/>
                  </a:lnTo>
                  <a:cubicBezTo>
                    <a:pt x="265845" y="729112"/>
                    <a:pt x="314015" y="760913"/>
                    <a:pt x="367221" y="760913"/>
                  </a:cubicBezTo>
                  <a:cubicBezTo>
                    <a:pt x="473634" y="760913"/>
                    <a:pt x="559898" y="633709"/>
                    <a:pt x="559898" y="476795"/>
                  </a:cubicBezTo>
                  <a:cubicBezTo>
                    <a:pt x="559898" y="319881"/>
                    <a:pt x="473634" y="192677"/>
                    <a:pt x="367221" y="192677"/>
                  </a:cubicBezTo>
                  <a:cubicBezTo>
                    <a:pt x="314015" y="192677"/>
                    <a:pt x="265845" y="224478"/>
                    <a:pt x="230978" y="275893"/>
                  </a:cubicBezTo>
                  <a:lnTo>
                    <a:pt x="201833" y="339635"/>
                  </a:lnTo>
                  <a:lnTo>
                    <a:pt x="0" y="339635"/>
                  </a:lnTo>
                  <a:lnTo>
                    <a:pt x="12150" y="291205"/>
                  </a:lnTo>
                  <a:cubicBezTo>
                    <a:pt x="70650" y="120076"/>
                    <a:pt x="207602" y="0"/>
                    <a:pt x="367221" y="0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439596" y="2351315"/>
              <a:ext cx="274320" cy="457200"/>
            </a:xfrm>
            <a:prstGeom prst="ellipse">
              <a:avLst/>
            </a:prstGeom>
            <a:gradFill>
              <a:gsLst>
                <a:gs pos="44000">
                  <a:srgbClr val="7030A0"/>
                </a:gs>
                <a:gs pos="1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2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439596" y="2822584"/>
              <a:ext cx="274320" cy="457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2439596" y="3293853"/>
              <a:ext cx="274320" cy="45720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439596" y="3765122"/>
              <a:ext cx="274320" cy="457200"/>
            </a:xfrm>
            <a:prstGeom prst="ellipse">
              <a:avLst/>
            </a:prstGeom>
            <a:gradFill>
              <a:gsLst>
                <a:gs pos="44000">
                  <a:schemeClr val="tx1"/>
                </a:gs>
                <a:gs pos="1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2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Rounded Rectangle 18"/>
            <p:cNvSpPr/>
            <p:nvPr/>
          </p:nvSpPr>
          <p:spPr>
            <a:xfrm rot="18808337">
              <a:off x="1845235" y="4431350"/>
              <a:ext cx="1463040" cy="1419014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 err="1" smtClean="0">
                  <a:ln>
                    <a:solidFill>
                      <a:srgbClr val="FFFF00"/>
                    </a:solidFill>
                  </a:ln>
                  <a:solidFill>
                    <a:srgbClr val="7030A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স্বা</a:t>
              </a:r>
              <a:endParaRPr lang="en-US" sz="88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2439596" y="4268565"/>
              <a:ext cx="274320" cy="182880"/>
            </a:xfrm>
            <a:prstGeom prst="ellipse">
              <a:avLst/>
            </a:prstGeom>
            <a:gradFill>
              <a:gsLst>
                <a:gs pos="45000">
                  <a:srgbClr val="FF0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2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6054198" y="1886467"/>
            <a:ext cx="1419014" cy="4488720"/>
            <a:chOff x="1867248" y="1383657"/>
            <a:chExt cx="1419014" cy="4488720"/>
          </a:xfrm>
        </p:grpSpPr>
        <p:sp>
          <p:nvSpPr>
            <p:cNvPr id="21" name="Freeform 20"/>
            <p:cNvSpPr/>
            <p:nvPr/>
          </p:nvSpPr>
          <p:spPr>
            <a:xfrm>
              <a:off x="2200469" y="1383657"/>
              <a:ext cx="752575" cy="953590"/>
            </a:xfrm>
            <a:custGeom>
              <a:avLst/>
              <a:gdLst>
                <a:gd name="connsiteX0" fmla="*/ 367221 w 752575"/>
                <a:gd name="connsiteY0" fmla="*/ 0 h 953590"/>
                <a:gd name="connsiteX1" fmla="*/ 752575 w 752575"/>
                <a:gd name="connsiteY1" fmla="*/ 476795 h 953590"/>
                <a:gd name="connsiteX2" fmla="*/ 367221 w 752575"/>
                <a:gd name="connsiteY2" fmla="*/ 953590 h 953590"/>
                <a:gd name="connsiteX3" fmla="*/ 12150 w 752575"/>
                <a:gd name="connsiteY3" fmla="*/ 662385 h 953590"/>
                <a:gd name="connsiteX4" fmla="*/ 0 w 752575"/>
                <a:gd name="connsiteY4" fmla="*/ 613955 h 953590"/>
                <a:gd name="connsiteX5" fmla="*/ 201833 w 752575"/>
                <a:gd name="connsiteY5" fmla="*/ 613955 h 953590"/>
                <a:gd name="connsiteX6" fmla="*/ 230978 w 752575"/>
                <a:gd name="connsiteY6" fmla="*/ 677697 h 953590"/>
                <a:gd name="connsiteX7" fmla="*/ 367221 w 752575"/>
                <a:gd name="connsiteY7" fmla="*/ 760913 h 953590"/>
                <a:gd name="connsiteX8" fmla="*/ 559898 w 752575"/>
                <a:gd name="connsiteY8" fmla="*/ 476795 h 953590"/>
                <a:gd name="connsiteX9" fmla="*/ 367221 w 752575"/>
                <a:gd name="connsiteY9" fmla="*/ 192677 h 953590"/>
                <a:gd name="connsiteX10" fmla="*/ 230978 w 752575"/>
                <a:gd name="connsiteY10" fmla="*/ 275893 h 953590"/>
                <a:gd name="connsiteX11" fmla="*/ 201833 w 752575"/>
                <a:gd name="connsiteY11" fmla="*/ 339635 h 953590"/>
                <a:gd name="connsiteX12" fmla="*/ 0 w 752575"/>
                <a:gd name="connsiteY12" fmla="*/ 339635 h 953590"/>
                <a:gd name="connsiteX13" fmla="*/ 12150 w 752575"/>
                <a:gd name="connsiteY13" fmla="*/ 291205 h 953590"/>
                <a:gd name="connsiteX14" fmla="*/ 367221 w 752575"/>
                <a:gd name="connsiteY14" fmla="*/ 0 h 9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575" h="953590">
                  <a:moveTo>
                    <a:pt x="367221" y="0"/>
                  </a:moveTo>
                  <a:cubicBezTo>
                    <a:pt x="580046" y="0"/>
                    <a:pt x="752575" y="213468"/>
                    <a:pt x="752575" y="476795"/>
                  </a:cubicBezTo>
                  <a:cubicBezTo>
                    <a:pt x="752575" y="740122"/>
                    <a:pt x="580046" y="953590"/>
                    <a:pt x="367221" y="953590"/>
                  </a:cubicBezTo>
                  <a:cubicBezTo>
                    <a:pt x="207602" y="953590"/>
                    <a:pt x="70650" y="833514"/>
                    <a:pt x="12150" y="662385"/>
                  </a:cubicBezTo>
                  <a:lnTo>
                    <a:pt x="0" y="613955"/>
                  </a:lnTo>
                  <a:lnTo>
                    <a:pt x="201833" y="613955"/>
                  </a:lnTo>
                  <a:lnTo>
                    <a:pt x="230978" y="677697"/>
                  </a:lnTo>
                  <a:cubicBezTo>
                    <a:pt x="265845" y="729112"/>
                    <a:pt x="314015" y="760913"/>
                    <a:pt x="367221" y="760913"/>
                  </a:cubicBezTo>
                  <a:cubicBezTo>
                    <a:pt x="473634" y="760913"/>
                    <a:pt x="559898" y="633709"/>
                    <a:pt x="559898" y="476795"/>
                  </a:cubicBezTo>
                  <a:cubicBezTo>
                    <a:pt x="559898" y="319881"/>
                    <a:pt x="473634" y="192677"/>
                    <a:pt x="367221" y="192677"/>
                  </a:cubicBezTo>
                  <a:cubicBezTo>
                    <a:pt x="314015" y="192677"/>
                    <a:pt x="265845" y="224478"/>
                    <a:pt x="230978" y="275893"/>
                  </a:cubicBezTo>
                  <a:lnTo>
                    <a:pt x="201833" y="339635"/>
                  </a:lnTo>
                  <a:lnTo>
                    <a:pt x="0" y="339635"/>
                  </a:lnTo>
                  <a:lnTo>
                    <a:pt x="12150" y="291205"/>
                  </a:lnTo>
                  <a:cubicBezTo>
                    <a:pt x="70650" y="120076"/>
                    <a:pt x="207602" y="0"/>
                    <a:pt x="367221" y="0"/>
                  </a:cubicBez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2439596" y="2351315"/>
              <a:ext cx="274320" cy="4572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2439596" y="2822584"/>
              <a:ext cx="274320" cy="457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439596" y="3293853"/>
              <a:ext cx="274320" cy="4572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439596" y="3765122"/>
              <a:ext cx="274320" cy="4572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6" name="Rounded Rectangle 25"/>
            <p:cNvSpPr/>
            <p:nvPr/>
          </p:nvSpPr>
          <p:spPr>
            <a:xfrm rot="18808337">
              <a:off x="1845235" y="4431350"/>
              <a:ext cx="1463040" cy="141901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800" b="1" dirty="0" smtClean="0">
                  <a:ln>
                    <a:solidFill>
                      <a:srgbClr val="FFFF00"/>
                    </a:solidFill>
                  </a:ln>
                  <a:solidFill>
                    <a:srgbClr val="7030A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গ</a:t>
              </a:r>
              <a:endParaRPr lang="en-US" sz="8800" b="1" dirty="0">
                <a:ln>
                  <a:solidFill>
                    <a:srgbClr val="FFFF00"/>
                  </a:solidFill>
                </a:ln>
                <a:solidFill>
                  <a:srgbClr val="7030A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2439596" y="4268565"/>
              <a:ext cx="274320" cy="18288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13042497" y="1400396"/>
            <a:ext cx="1419014" cy="4488720"/>
            <a:chOff x="1867248" y="1383657"/>
            <a:chExt cx="1419014" cy="4488720"/>
          </a:xfrm>
        </p:grpSpPr>
        <p:sp>
          <p:nvSpPr>
            <p:cNvPr id="29" name="Freeform 28"/>
            <p:cNvSpPr/>
            <p:nvPr/>
          </p:nvSpPr>
          <p:spPr>
            <a:xfrm>
              <a:off x="2200469" y="1383657"/>
              <a:ext cx="752575" cy="953590"/>
            </a:xfrm>
            <a:custGeom>
              <a:avLst/>
              <a:gdLst>
                <a:gd name="connsiteX0" fmla="*/ 367221 w 752575"/>
                <a:gd name="connsiteY0" fmla="*/ 0 h 953590"/>
                <a:gd name="connsiteX1" fmla="*/ 752575 w 752575"/>
                <a:gd name="connsiteY1" fmla="*/ 476795 h 953590"/>
                <a:gd name="connsiteX2" fmla="*/ 367221 w 752575"/>
                <a:gd name="connsiteY2" fmla="*/ 953590 h 953590"/>
                <a:gd name="connsiteX3" fmla="*/ 12150 w 752575"/>
                <a:gd name="connsiteY3" fmla="*/ 662385 h 953590"/>
                <a:gd name="connsiteX4" fmla="*/ 0 w 752575"/>
                <a:gd name="connsiteY4" fmla="*/ 613955 h 953590"/>
                <a:gd name="connsiteX5" fmla="*/ 201833 w 752575"/>
                <a:gd name="connsiteY5" fmla="*/ 613955 h 953590"/>
                <a:gd name="connsiteX6" fmla="*/ 230978 w 752575"/>
                <a:gd name="connsiteY6" fmla="*/ 677697 h 953590"/>
                <a:gd name="connsiteX7" fmla="*/ 367221 w 752575"/>
                <a:gd name="connsiteY7" fmla="*/ 760913 h 953590"/>
                <a:gd name="connsiteX8" fmla="*/ 559898 w 752575"/>
                <a:gd name="connsiteY8" fmla="*/ 476795 h 953590"/>
                <a:gd name="connsiteX9" fmla="*/ 367221 w 752575"/>
                <a:gd name="connsiteY9" fmla="*/ 192677 h 953590"/>
                <a:gd name="connsiteX10" fmla="*/ 230978 w 752575"/>
                <a:gd name="connsiteY10" fmla="*/ 275893 h 953590"/>
                <a:gd name="connsiteX11" fmla="*/ 201833 w 752575"/>
                <a:gd name="connsiteY11" fmla="*/ 339635 h 953590"/>
                <a:gd name="connsiteX12" fmla="*/ 0 w 752575"/>
                <a:gd name="connsiteY12" fmla="*/ 339635 h 953590"/>
                <a:gd name="connsiteX13" fmla="*/ 12150 w 752575"/>
                <a:gd name="connsiteY13" fmla="*/ 291205 h 953590"/>
                <a:gd name="connsiteX14" fmla="*/ 367221 w 752575"/>
                <a:gd name="connsiteY14" fmla="*/ 0 h 9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575" h="953590">
                  <a:moveTo>
                    <a:pt x="367221" y="0"/>
                  </a:moveTo>
                  <a:cubicBezTo>
                    <a:pt x="580046" y="0"/>
                    <a:pt x="752575" y="213468"/>
                    <a:pt x="752575" y="476795"/>
                  </a:cubicBezTo>
                  <a:cubicBezTo>
                    <a:pt x="752575" y="740122"/>
                    <a:pt x="580046" y="953590"/>
                    <a:pt x="367221" y="953590"/>
                  </a:cubicBezTo>
                  <a:cubicBezTo>
                    <a:pt x="207602" y="953590"/>
                    <a:pt x="70650" y="833514"/>
                    <a:pt x="12150" y="662385"/>
                  </a:cubicBezTo>
                  <a:lnTo>
                    <a:pt x="0" y="613955"/>
                  </a:lnTo>
                  <a:lnTo>
                    <a:pt x="201833" y="613955"/>
                  </a:lnTo>
                  <a:lnTo>
                    <a:pt x="230978" y="677697"/>
                  </a:lnTo>
                  <a:cubicBezTo>
                    <a:pt x="265845" y="729112"/>
                    <a:pt x="314015" y="760913"/>
                    <a:pt x="367221" y="760913"/>
                  </a:cubicBezTo>
                  <a:cubicBezTo>
                    <a:pt x="473634" y="760913"/>
                    <a:pt x="559898" y="633709"/>
                    <a:pt x="559898" y="476795"/>
                  </a:cubicBezTo>
                  <a:cubicBezTo>
                    <a:pt x="559898" y="319881"/>
                    <a:pt x="473634" y="192677"/>
                    <a:pt x="367221" y="192677"/>
                  </a:cubicBezTo>
                  <a:cubicBezTo>
                    <a:pt x="314015" y="192677"/>
                    <a:pt x="265845" y="224478"/>
                    <a:pt x="230978" y="275893"/>
                  </a:cubicBezTo>
                  <a:lnTo>
                    <a:pt x="201833" y="339635"/>
                  </a:lnTo>
                  <a:lnTo>
                    <a:pt x="0" y="339635"/>
                  </a:lnTo>
                  <a:lnTo>
                    <a:pt x="12150" y="291205"/>
                  </a:lnTo>
                  <a:cubicBezTo>
                    <a:pt x="70650" y="120076"/>
                    <a:pt x="207602" y="0"/>
                    <a:pt x="367221" y="0"/>
                  </a:cubicBezTo>
                  <a:close/>
                </a:path>
              </a:pathLst>
            </a:custGeom>
            <a:gradFill>
              <a:gsLst>
                <a:gs pos="74000">
                  <a:srgbClr val="FFFF00"/>
                </a:gs>
                <a:gs pos="1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2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2439596" y="2351315"/>
              <a:ext cx="274320" cy="457200"/>
            </a:xfrm>
            <a:prstGeom prst="ellipse">
              <a:avLst/>
            </a:prstGeom>
            <a:gradFill>
              <a:gsLst>
                <a:gs pos="55000">
                  <a:schemeClr val="accent5">
                    <a:alpha val="76000"/>
                    <a:lumMod val="50000"/>
                  </a:schemeClr>
                </a:gs>
                <a:gs pos="1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200000" scaled="0"/>
            </a:gra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439596" y="2822584"/>
              <a:ext cx="274320" cy="4572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439596" y="3293853"/>
              <a:ext cx="274320" cy="4572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2439596" y="3765122"/>
              <a:ext cx="274320" cy="4572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 rot="18808337">
              <a:off x="1845235" y="4431350"/>
              <a:ext cx="1463040" cy="1419014"/>
            </a:xfrm>
            <a:prstGeom prst="roundRect">
              <a:avLst/>
            </a:prstGeom>
            <a:gradFill>
              <a:gsLst>
                <a:gs pos="55000">
                  <a:srgbClr val="FFFF00"/>
                </a:gs>
                <a:gs pos="10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3200000" scaled="0"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8800" b="1" dirty="0">
                  <a:ln>
                    <a:solidFill>
                      <a:srgbClr val="FF0000"/>
                    </a:solidFill>
                  </a:ln>
                  <a:solidFill>
                    <a:srgbClr val="7030A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ত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439596" y="4268565"/>
              <a:ext cx="274320" cy="182880"/>
            </a:xfrm>
            <a:prstGeom prst="ellipse">
              <a:avLst/>
            </a:prstGeom>
            <a:solidFill>
              <a:srgbClr val="7030A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15746077" y="1440485"/>
            <a:ext cx="1419014" cy="4488720"/>
            <a:chOff x="1867248" y="1383657"/>
            <a:chExt cx="1419014" cy="4488720"/>
          </a:xfrm>
        </p:grpSpPr>
        <p:sp>
          <p:nvSpPr>
            <p:cNvPr id="37" name="Freeform 36"/>
            <p:cNvSpPr/>
            <p:nvPr/>
          </p:nvSpPr>
          <p:spPr>
            <a:xfrm>
              <a:off x="2200469" y="1383657"/>
              <a:ext cx="752575" cy="953590"/>
            </a:xfrm>
            <a:custGeom>
              <a:avLst/>
              <a:gdLst>
                <a:gd name="connsiteX0" fmla="*/ 367221 w 752575"/>
                <a:gd name="connsiteY0" fmla="*/ 0 h 953590"/>
                <a:gd name="connsiteX1" fmla="*/ 752575 w 752575"/>
                <a:gd name="connsiteY1" fmla="*/ 476795 h 953590"/>
                <a:gd name="connsiteX2" fmla="*/ 367221 w 752575"/>
                <a:gd name="connsiteY2" fmla="*/ 953590 h 953590"/>
                <a:gd name="connsiteX3" fmla="*/ 12150 w 752575"/>
                <a:gd name="connsiteY3" fmla="*/ 662385 h 953590"/>
                <a:gd name="connsiteX4" fmla="*/ 0 w 752575"/>
                <a:gd name="connsiteY4" fmla="*/ 613955 h 953590"/>
                <a:gd name="connsiteX5" fmla="*/ 201833 w 752575"/>
                <a:gd name="connsiteY5" fmla="*/ 613955 h 953590"/>
                <a:gd name="connsiteX6" fmla="*/ 230978 w 752575"/>
                <a:gd name="connsiteY6" fmla="*/ 677697 h 953590"/>
                <a:gd name="connsiteX7" fmla="*/ 367221 w 752575"/>
                <a:gd name="connsiteY7" fmla="*/ 760913 h 953590"/>
                <a:gd name="connsiteX8" fmla="*/ 559898 w 752575"/>
                <a:gd name="connsiteY8" fmla="*/ 476795 h 953590"/>
                <a:gd name="connsiteX9" fmla="*/ 367221 w 752575"/>
                <a:gd name="connsiteY9" fmla="*/ 192677 h 953590"/>
                <a:gd name="connsiteX10" fmla="*/ 230978 w 752575"/>
                <a:gd name="connsiteY10" fmla="*/ 275893 h 953590"/>
                <a:gd name="connsiteX11" fmla="*/ 201833 w 752575"/>
                <a:gd name="connsiteY11" fmla="*/ 339635 h 953590"/>
                <a:gd name="connsiteX12" fmla="*/ 0 w 752575"/>
                <a:gd name="connsiteY12" fmla="*/ 339635 h 953590"/>
                <a:gd name="connsiteX13" fmla="*/ 12150 w 752575"/>
                <a:gd name="connsiteY13" fmla="*/ 291205 h 953590"/>
                <a:gd name="connsiteX14" fmla="*/ 367221 w 752575"/>
                <a:gd name="connsiteY14" fmla="*/ 0 h 953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52575" h="953590">
                  <a:moveTo>
                    <a:pt x="367221" y="0"/>
                  </a:moveTo>
                  <a:cubicBezTo>
                    <a:pt x="580046" y="0"/>
                    <a:pt x="752575" y="213468"/>
                    <a:pt x="752575" y="476795"/>
                  </a:cubicBezTo>
                  <a:cubicBezTo>
                    <a:pt x="752575" y="740122"/>
                    <a:pt x="580046" y="953590"/>
                    <a:pt x="367221" y="953590"/>
                  </a:cubicBezTo>
                  <a:cubicBezTo>
                    <a:pt x="207602" y="953590"/>
                    <a:pt x="70650" y="833514"/>
                    <a:pt x="12150" y="662385"/>
                  </a:cubicBezTo>
                  <a:lnTo>
                    <a:pt x="0" y="613955"/>
                  </a:lnTo>
                  <a:lnTo>
                    <a:pt x="201833" y="613955"/>
                  </a:lnTo>
                  <a:lnTo>
                    <a:pt x="230978" y="677697"/>
                  </a:lnTo>
                  <a:cubicBezTo>
                    <a:pt x="265845" y="729112"/>
                    <a:pt x="314015" y="760913"/>
                    <a:pt x="367221" y="760913"/>
                  </a:cubicBezTo>
                  <a:cubicBezTo>
                    <a:pt x="473634" y="760913"/>
                    <a:pt x="559898" y="633709"/>
                    <a:pt x="559898" y="476795"/>
                  </a:cubicBezTo>
                  <a:cubicBezTo>
                    <a:pt x="559898" y="319881"/>
                    <a:pt x="473634" y="192677"/>
                    <a:pt x="367221" y="192677"/>
                  </a:cubicBezTo>
                  <a:cubicBezTo>
                    <a:pt x="314015" y="192677"/>
                    <a:pt x="265845" y="224478"/>
                    <a:pt x="230978" y="275893"/>
                  </a:cubicBezTo>
                  <a:lnTo>
                    <a:pt x="201833" y="339635"/>
                  </a:lnTo>
                  <a:lnTo>
                    <a:pt x="0" y="339635"/>
                  </a:lnTo>
                  <a:lnTo>
                    <a:pt x="12150" y="291205"/>
                  </a:lnTo>
                  <a:cubicBezTo>
                    <a:pt x="70650" y="120076"/>
                    <a:pt x="207602" y="0"/>
                    <a:pt x="367221" y="0"/>
                  </a:cubicBezTo>
                  <a:close/>
                </a:path>
              </a:pathLst>
            </a:custGeom>
            <a:blipFill>
              <a:blip r:embed="rId4"/>
              <a:tile tx="0" ty="0" sx="100000" sy="100000" flip="none" algn="tl"/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439596" y="2351315"/>
              <a:ext cx="274320" cy="457200"/>
            </a:xfrm>
            <a:prstGeom prst="ellipse">
              <a:avLst/>
            </a:prstGeom>
            <a:blipFill>
              <a:blip r:embed="rId3"/>
              <a:tile tx="0" ty="0" sx="100000" sy="100000" flip="none" algn="tl"/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439596" y="2822584"/>
              <a:ext cx="274320" cy="457200"/>
            </a:xfrm>
            <a:prstGeom prst="ellipse">
              <a:avLst/>
            </a:prstGeom>
            <a:blipFill>
              <a:blip r:embed="rId5"/>
              <a:tile tx="0" ty="0" sx="100000" sy="100000" flip="none" algn="tl"/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439596" y="3293853"/>
              <a:ext cx="274320" cy="457200"/>
            </a:xfrm>
            <a:prstGeom prst="ellipse">
              <a:avLst/>
            </a:prstGeom>
            <a:blipFill>
              <a:blip r:embed="rId6"/>
              <a:tile tx="0" ty="0" sx="100000" sy="100000" flip="none" algn="tl"/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2439596" y="3765122"/>
              <a:ext cx="274320" cy="457200"/>
            </a:xfrm>
            <a:prstGeom prst="ellipse">
              <a:avLst/>
            </a:prstGeom>
            <a:blipFill>
              <a:blip r:embed="rId7"/>
              <a:tile tx="0" ty="0" sx="100000" sy="100000" flip="none" algn="tl"/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 rot="18808337">
              <a:off x="1845235" y="4431350"/>
              <a:ext cx="1463040" cy="1419014"/>
            </a:xfrm>
            <a:prstGeom prst="roundRect">
              <a:avLst/>
            </a:prstGeom>
            <a:pattFill prst="pct90">
              <a:fgClr>
                <a:srgbClr val="FF0000"/>
              </a:fgClr>
              <a:bgClr>
                <a:schemeClr val="bg1"/>
              </a:bgClr>
            </a:patt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>
              <a:scene3d>
                <a:camera prst="isometricOffAxis2Left"/>
                <a:lightRig rig="threePt" dir="t"/>
              </a:scene3d>
              <a:sp3d extrusionH="57150">
                <a:bevelT w="82550" h="38100" prst="coolSlant"/>
              </a:sp3d>
            </a:bodyPr>
            <a:lstStyle/>
            <a:p>
              <a:pPr algn="ctr"/>
              <a:r>
                <a:rPr lang="en-US" sz="8800" b="1" dirty="0" smtClean="0">
                  <a:ln>
                    <a:solidFill>
                      <a:srgbClr val="C00000"/>
                    </a:solidFill>
                  </a:ln>
                  <a:solidFill>
                    <a:srgbClr val="00B050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</a:effectLst>
                </a:rPr>
                <a:t>ম</a:t>
              </a:r>
              <a:endParaRPr lang="en-US" sz="8800" b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439596" y="4268565"/>
              <a:ext cx="274320" cy="182880"/>
            </a:xfrm>
            <a:prstGeom prst="ellipse">
              <a:avLst/>
            </a:prstGeom>
            <a:blipFill>
              <a:blip r:embed="rId8"/>
              <a:tile tx="0" ty="0" sx="100000" sy="100000" flip="none" algn="tl"/>
            </a:blip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 prst="slop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0647" y="6241376"/>
            <a:ext cx="9911353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823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500" advClick="0" advTm="31000">
        <p15:prstTrans prst="curtains"/>
      </p:transition>
    </mc:Choice>
    <mc:Fallback>
      <p:transition spd="slow" advClick="0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435 -4.81481E-6 L 0.81002 -0.07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19" y="-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53 2.59259E-6 L 0.78958 -0.0488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362" y="-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166 -1.48148E-6 L -0.56888 -1.48148E-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818 1.48148E-6 L -0.58307 -0.0057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3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856" y="6199575"/>
            <a:ext cx="9864143" cy="8151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98873" y="1328453"/>
            <a:ext cx="2584599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অনুশীলন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525"/>
          <a:stretch/>
        </p:blipFill>
        <p:spPr>
          <a:xfrm>
            <a:off x="373524" y="1974430"/>
            <a:ext cx="11435298" cy="4225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789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1000">
        <p:dissolve/>
      </p:transition>
    </mc:Choice>
    <mc:Fallback>
      <p:transition spd="slow" advClick="0" advTm="31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90313" y="1576647"/>
            <a:ext cx="2584599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অনুশীলন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762102" y="1611877"/>
            <a:ext cx="8739051" cy="4858920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(১) ৫+ক = ১২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(২) ৩×৪ = ১২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(৩) ২৬÷ ৪ = ৫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(৪)  </a:t>
            </a:r>
            <a:r>
              <a:rPr kumimoji="0" lang="en-US" sz="60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□</a:t>
            </a:r>
            <a:r>
              <a:rPr kumimoji="0" lang="en-US" sz="6000" b="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+ ∆= ১০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93" y="6199575"/>
            <a:ext cx="9864144" cy="8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921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2000">
        <p15:prstTrans prst="crush"/>
      </p:transition>
    </mc:Choice>
    <mc:Fallback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25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25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750"/>
                            </p:stCondLst>
                            <p:childTnLst>
                              <p:par>
                                <p:cTn id="36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25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7338" y="1499778"/>
            <a:ext cx="4764960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p3d extrusionH="57150">
              <a:bevelT w="38100" h="38100" prst="angle"/>
            </a:sp3d>
          </a:bodyPr>
          <a:lstStyle/>
          <a:p>
            <a:pPr algn="ctr"/>
            <a:r>
              <a:rPr lang="en-US" sz="540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দলীয়</a:t>
            </a:r>
            <a:r>
              <a:rPr lang="en-US" sz="54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কাজ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99" y="2423108"/>
            <a:ext cx="11292423" cy="36843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793" y="6199575"/>
            <a:ext cx="9864144" cy="8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345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2000">
        <p14:vortex dir="r"/>
      </p:transition>
    </mc:Choice>
    <mc:Fallback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29" y="2516443"/>
            <a:ext cx="10984523" cy="1107996"/>
          </a:xfrm>
          <a:prstGeom prst="rect">
            <a:avLst/>
          </a:prstGeom>
          <a:blipFill dpi="0" rotWithShape="1">
            <a:blip r:embed="rId2">
              <a:alphaModFix amt="48000"/>
            </a:blip>
            <a:srcRect/>
            <a:tile tx="203200" ty="215900" sx="100000" sy="100000" flip="x" algn="ctr"/>
          </a:blipFill>
          <a:ln w="952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1" u="none" strike="noStrike" kern="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পাঠ্য</a:t>
            </a:r>
            <a:r>
              <a:rPr kumimoji="0" lang="en-US" sz="6600" b="1" i="1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6600" b="1" i="1" u="none" strike="noStrike" kern="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বইয়ের</a:t>
            </a:r>
            <a:r>
              <a:rPr kumimoji="0" lang="en-US" sz="6600" b="1" i="1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২২ </a:t>
            </a:r>
            <a:r>
              <a:rPr kumimoji="0" lang="en-US" sz="6600" b="1" i="1" u="none" strike="noStrike" kern="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নং</a:t>
            </a:r>
            <a:r>
              <a:rPr kumimoji="0" lang="en-US" sz="6600" b="1" i="1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6600" b="1" i="1" u="none" strike="noStrike" kern="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পৃষ্ঠা</a:t>
            </a:r>
            <a:r>
              <a:rPr kumimoji="0" lang="en-US" sz="6600" b="1" i="1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6600" b="1" i="1" u="none" strike="noStrike" kern="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লক্ষ্য</a:t>
            </a:r>
            <a:r>
              <a:rPr kumimoji="0" lang="en-US" sz="6600" b="1" i="1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6600" b="1" i="1" u="none" strike="noStrike" kern="0" cap="none" spc="0" normalizeH="0" baseline="0" noProof="0" dirty="0" err="1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করি</a:t>
            </a:r>
            <a:r>
              <a:rPr kumimoji="0" lang="en-US" sz="6600" b="1" i="1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793" y="6199575"/>
            <a:ext cx="9864144" cy="81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2396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 advTm="31000">
        <p14:vortex dir="r"/>
      </p:transition>
    </mc:Choice>
    <mc:Fallback>
      <p:transition spd="slow" advClick="0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93" y="6199575"/>
            <a:ext cx="9864144" cy="815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699" y="1433099"/>
            <a:ext cx="58184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bn-IN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bn-IN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+ ৫ = ১০</a:t>
            </a:r>
          </a:p>
          <a:p>
            <a:pPr algn="ctr" defTabSz="914400"/>
            <a:r>
              <a:rPr lang="bn-IN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বা, ক = ১০ – ৫</a:t>
            </a:r>
          </a:p>
          <a:p>
            <a:pPr algn="ctr" defTabSz="914400"/>
            <a:r>
              <a:rPr lang="bn-IN" sz="3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bn-IN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 = ৫</a:t>
            </a:r>
          </a:p>
          <a:p>
            <a:pPr algn="ctr" defTabSz="914400"/>
            <a:endParaRPr lang="bn-IN" sz="36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400"/>
            <a:r>
              <a:rPr lang="bn-IN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এবার,  ক = ৫ বসিয়ে পাই</a:t>
            </a:r>
          </a:p>
          <a:p>
            <a:pPr algn="ctr" defTabSz="914400"/>
            <a:r>
              <a:rPr lang="bn-IN" sz="36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ক + ৫ =১০</a:t>
            </a:r>
          </a:p>
          <a:p>
            <a:pPr algn="ctr" defTabSz="914400"/>
            <a:r>
              <a:rPr lang="bn-IN" sz="3600" b="1" i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৫ + ৫ =১০</a:t>
            </a:r>
          </a:p>
          <a:p>
            <a:pPr algn="ctr" defTabSz="914400"/>
            <a:r>
              <a:rPr lang="bn-IN" sz="36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তাহলে, ১০ = ১০, বাক্যটি সঠিক</a:t>
            </a:r>
            <a:r>
              <a:rPr lang="bn-IN" sz="360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n>
                <a:solidFill>
                  <a:schemeClr val="tx1"/>
                </a:solidFill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7539" y="703391"/>
            <a:ext cx="5431021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bn-IN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14400"/>
            <a:r>
              <a:rPr lang="bn-IN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৭২ 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 = ৬</a:t>
            </a:r>
          </a:p>
          <a:p>
            <a:pPr defTabSz="914400"/>
            <a:r>
              <a:rPr lang="bn-IN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বা, ৭২ = ৬ 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x</a:t>
            </a:r>
            <a:r>
              <a:rPr lang="bn-IN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</a:p>
          <a:p>
            <a:pPr defTabSz="914400"/>
            <a:r>
              <a:rPr lang="bn-IN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বা, ৭২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÷</a:t>
            </a:r>
            <a:r>
              <a:rPr lang="bn-IN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৬ = ক</a:t>
            </a:r>
          </a:p>
          <a:p>
            <a:pPr defTabSz="914400"/>
            <a:r>
              <a:rPr lang="bn-IN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বা, ১২ = ক</a:t>
            </a:r>
          </a:p>
          <a:p>
            <a:pPr defTabSz="914400"/>
            <a:r>
              <a:rPr lang="bn-IN" sz="32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তাহলে,</a:t>
            </a:r>
            <a:r>
              <a:rPr lang="bn-IN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 = ১২ </a:t>
            </a:r>
          </a:p>
          <a:p>
            <a:pPr defTabSz="914400"/>
            <a:r>
              <a:rPr lang="bn-IN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এবার, ক = ১২ বসিয়ে পাই</a:t>
            </a:r>
          </a:p>
          <a:p>
            <a:pPr defTabSz="914400"/>
            <a:r>
              <a:rPr lang="bn-IN" sz="3600" b="1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৭২ </a:t>
            </a:r>
            <a:r>
              <a:rPr lang="en-US" sz="3600" b="1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b="1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IN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= ৬</a:t>
            </a:r>
          </a:p>
          <a:p>
            <a:pPr defTabSz="914400"/>
            <a:r>
              <a:rPr lang="bn-IN" sz="3600" b="1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বা, ৭২ </a:t>
            </a:r>
            <a:r>
              <a:rPr lang="en-US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÷</a:t>
            </a:r>
            <a:r>
              <a:rPr lang="bn-IN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১২ = ৬</a:t>
            </a:r>
          </a:p>
          <a:p>
            <a:pPr defTabSz="914400"/>
            <a:r>
              <a:rPr lang="bn-IN" sz="3600" b="1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 smtClean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তাহলে, ৬ = ৬, </a:t>
            </a:r>
            <a:r>
              <a:rPr lang="bn-IN" sz="3600" b="1" i="1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বাক্যটি সঠিক</a:t>
            </a:r>
            <a:r>
              <a:rPr lang="bn-IN" sz="3600" b="1" dirty="0">
                <a:ln>
                  <a:solidFill>
                    <a:srgbClr val="0070C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>
                <a:solidFill>
                  <a:srgbClr val="0070C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14400"/>
            <a:endParaRPr lang="bn-IN" sz="3600" dirty="0" smtClean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14400"/>
            <a:r>
              <a:rPr lang="bn-IN" sz="36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en-US" sz="36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51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1000">
        <p14:doors dir="vert"/>
      </p:transition>
    </mc:Choice>
    <mc:Fallback>
      <p:transition spd="slow" advClick="0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750"/>
                            </p:stCondLst>
                            <p:childTnLst>
                              <p:par>
                                <p:cTn id="6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750"/>
                            </p:stCondLst>
                            <p:childTnLst>
                              <p:par>
                                <p:cTn id="8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750"/>
                            </p:stCondLst>
                            <p:childTnLst>
                              <p:par>
                                <p:cTn id="9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3750"/>
                            </p:stCondLst>
                            <p:childTnLst>
                              <p:par>
                                <p:cTn id="1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7750"/>
                            </p:stCondLst>
                            <p:childTnLst>
                              <p:par>
                                <p:cTn id="14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9750"/>
                            </p:stCondLst>
                            <p:childTnLst>
                              <p:par>
                                <p:cTn id="16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21750"/>
                            </p:stCondLst>
                            <p:childTnLst>
                              <p:par>
                                <p:cTn id="18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93" y="6199575"/>
            <a:ext cx="9864144" cy="8151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4446" y="1009064"/>
            <a:ext cx="5117440" cy="1477328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একক</a:t>
            </a:r>
            <a:r>
              <a:rPr kumimoji="0" lang="en-US" sz="54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কাজ</a:t>
            </a:r>
            <a:r>
              <a:rPr kumimoji="0" lang="en-US" sz="54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সমস্যাগুলো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সমাধানের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চেষ্টা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C00000"/>
                  </a:solidFill>
                </a:ln>
                <a:solidFill>
                  <a:srgbClr val="00B0F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করি</a:t>
            </a:r>
            <a:endParaRPr kumimoji="0" lang="en-US" sz="3600" b="1" i="0" u="none" strike="noStrike" kern="0" cap="none" spc="0" normalizeH="0" baseline="0" noProof="0" dirty="0" smtClean="0">
              <a:ln>
                <a:solidFill>
                  <a:srgbClr val="C00000"/>
                </a:solidFill>
              </a:ln>
              <a:solidFill>
                <a:srgbClr val="00B0F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813" y="2303512"/>
            <a:ext cx="9797142" cy="35804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542" y="5382927"/>
            <a:ext cx="9069684" cy="100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957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 advClick="0" advTm="32000">
        <p:dissolve/>
      </p:transition>
    </mc:Choice>
    <mc:Fallback>
      <p:transition spd="slow" advClick="0" advTm="3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93" y="6199575"/>
            <a:ext cx="9864144" cy="815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4560" y="1199173"/>
            <a:ext cx="25827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6000" b="1" dirty="0" err="1" smtClean="0">
                <a:ln>
                  <a:solidFill>
                    <a:srgbClr val="00B050"/>
                  </a:solidFill>
                </a:ln>
                <a:solidFill>
                  <a:srgbClr val="C00000"/>
                </a:solidFill>
                <a:latin typeface="NikoshBAN"/>
              </a:rPr>
              <a:t>মূল্যায়ন</a:t>
            </a:r>
            <a:endParaRPr lang="en-US" sz="6000" b="1" dirty="0">
              <a:ln>
                <a:solidFill>
                  <a:srgbClr val="00B050"/>
                </a:solidFill>
              </a:ln>
              <a:solidFill>
                <a:srgbClr val="C00000"/>
              </a:solidFill>
              <a:latin typeface="NikoshBAN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26681" y="2093799"/>
            <a:ext cx="2485663" cy="707886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খোলা বাক্য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26681" y="4341126"/>
            <a:ext cx="2852458" cy="707886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গাণিতিক</a:t>
            </a:r>
            <a:r>
              <a:rPr kumimoji="0" lang="en-US" sz="4000" b="1" i="0" u="none" strike="noStrike" kern="0" cap="none" spc="0" normalizeH="0" baseline="0" noProof="0" dirty="0" smtClean="0">
                <a:ln>
                  <a:solidFill>
                    <a:srgbClr val="7030A0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বাক্য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32461" y="2162536"/>
            <a:ext cx="2453520" cy="570412"/>
          </a:xfrm>
          <a:prstGeom prst="rect">
            <a:avLst/>
          </a:prstGeom>
          <a:solidFill>
            <a:srgbClr val="7030A0"/>
          </a:solidFill>
          <a:ln w="158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৩+৭=১০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132461" y="3026540"/>
            <a:ext cx="2453520" cy="570412"/>
          </a:xfrm>
          <a:prstGeom prst="rect">
            <a:avLst/>
          </a:prstGeom>
          <a:solidFill>
            <a:srgbClr val="00B050"/>
          </a:solidFill>
          <a:ln w="158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ক+৮=১৫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132461" y="4309628"/>
            <a:ext cx="2453520" cy="570412"/>
          </a:xfrm>
          <a:prstGeom prst="rect">
            <a:avLst/>
          </a:prstGeom>
          <a:solidFill>
            <a:schemeClr val="tx2"/>
          </a:solidFill>
          <a:ln w="158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ক×৭=২১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132461" y="5335571"/>
            <a:ext cx="2453520" cy="570412"/>
          </a:xfrm>
          <a:prstGeom prst="rect">
            <a:avLst/>
          </a:prstGeom>
          <a:solidFill>
            <a:srgbClr val="7030A0"/>
          </a:solidFill>
          <a:ln w="1587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৪×৫=২০</a:t>
            </a:r>
          </a:p>
        </p:txBody>
      </p:sp>
    </p:spTree>
    <p:extLst>
      <p:ext uri="{BB962C8B-B14F-4D97-AF65-F5344CB8AC3E}">
        <p14:creationId xmlns:p14="http://schemas.microsoft.com/office/powerpoint/2010/main" val="3909012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5000">
        <p15:prstTrans prst="fracture"/>
      </p:transition>
    </mc:Choice>
    <mc:Fallback>
      <p:transition spd="slow" advClick="0" advTm="3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37526 0.401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7 L -0.37748 -0.0416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80" y="-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2 0.01296 L -0.39089 -0.1310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1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44444E-6 L -0.37084 0.041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42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build="allAtOnce"/>
      <p:bldP spid="10" grpId="0" animBg="1"/>
      <p:bldP spid="12" grpId="0" animBg="1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93" y="6199575"/>
            <a:ext cx="9864144" cy="81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23" y="1263234"/>
            <a:ext cx="11335264" cy="351978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EAC1080-33B4-7A4F-8C0F-C28C0AABB933}"/>
              </a:ext>
            </a:extLst>
          </p:cNvPr>
          <p:cNvSpPr txBox="1"/>
          <p:nvPr/>
        </p:nvSpPr>
        <p:spPr>
          <a:xfrm>
            <a:off x="9068906" y="1263234"/>
            <a:ext cx="2691685" cy="769441"/>
          </a:xfrm>
          <a:prstGeom prst="rect">
            <a:avLst/>
          </a:prstGeom>
          <a:solidFill>
            <a:srgbClr val="6AAC91">
              <a:lumMod val="20000"/>
              <a:lumOff val="80000"/>
            </a:srgbClr>
          </a:solidFill>
          <a:ln>
            <a:solidFill>
              <a:srgbClr val="6AAC91">
                <a:lumMod val="60000"/>
                <a:lumOff val="40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/>
              </a:rPr>
              <a:t>বাড়ির</a:t>
            </a:r>
            <a:r>
              <a:rPr kumimoji="0" lang="en-US" sz="4400" b="1" i="0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/>
              </a:rPr>
              <a:t>  </a:t>
            </a:r>
            <a:r>
              <a:rPr kumimoji="0" lang="en-US" sz="4400" b="1" i="0" u="sng" strike="noStrike" kern="0" cap="none" spc="0" normalizeH="0" baseline="0" noProof="0" dirty="0" err="1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NikoshBAN"/>
              </a:rPr>
              <a:t>কাজ</a:t>
            </a:r>
            <a:endParaRPr kumimoji="0" lang="en-US" sz="4400" b="1" i="0" u="sng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NikoshBAN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2993C7D-4DB6-8540-9ABA-7C0AAAE887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27" y="4653278"/>
            <a:ext cx="11335264" cy="1775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23191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1000">
        <p:wheel spokes="1"/>
      </p:transition>
    </mc:Choice>
    <mc:Fallback>
      <p:transition spd="slow" advClick="0" advTm="31000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2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12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4793" y="6199575"/>
            <a:ext cx="9864144" cy="8151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11" y="1249167"/>
            <a:ext cx="11412584" cy="505315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61514" y="2031352"/>
            <a:ext cx="5261317" cy="18428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এতক্ষণ</a:t>
            </a:r>
            <a:r>
              <a:rPr lang="en-US" sz="54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সঙ্গে</a:t>
            </a:r>
            <a:r>
              <a:rPr lang="en-US" sz="54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থাকার</a:t>
            </a:r>
            <a:r>
              <a:rPr lang="en-US" sz="540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 </a:t>
            </a:r>
            <a:r>
              <a:rPr lang="en-US" sz="540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</a:rPr>
              <a:t>জন্য</a:t>
            </a:r>
            <a:endParaRPr lang="en-US" sz="5400" dirty="0">
              <a:ln>
                <a:solidFill>
                  <a:srgbClr val="FF0000"/>
                </a:solidFill>
              </a:ln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4392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250" advClick="0" advTm="30000">
        <p15:prstTrans prst="curtains"/>
      </p:transition>
    </mc:Choice>
    <mc:Fallback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0988" y="6095934"/>
            <a:ext cx="9871012" cy="918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" y="1491174"/>
            <a:ext cx="5908431" cy="4604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5974081" y="1296890"/>
            <a:ext cx="6096000" cy="46474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i="1" u="sng" kern="0" dirty="0" err="1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6000" b="1" i="1" u="sng" kern="0" dirty="0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6000" b="1" i="1" u="sng" kern="0" dirty="0" err="1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জাকির</a:t>
            </a:r>
            <a:r>
              <a:rPr lang="en-US" sz="6000" b="1" i="1" u="sng" kern="0" dirty="0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i="1" u="sng" kern="0" dirty="0" err="1" smtClean="0">
                <a:ln>
                  <a:solidFill>
                    <a:srgbClr val="00B05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মল্লিক</a:t>
            </a:r>
            <a:endParaRPr kumimoji="0" lang="en-US" sz="6000" b="1" i="1" u="sng" strike="noStrike" kern="0" cap="none" spc="0" normalizeH="0" baseline="0" noProof="0" dirty="0" smtClean="0">
              <a:ln>
                <a:solidFill>
                  <a:srgbClr val="00B050"/>
                </a:solidFill>
              </a:ln>
              <a:solidFill>
                <a:srgbClr val="7030A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kumimoji="0" lang="bn-IN" sz="4400" b="1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kumimoji="0" lang="en-US" sz="4400" b="1" i="1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কারী</a:t>
            </a:r>
            <a:r>
              <a:rPr kumimoji="0" lang="en-US" sz="4400" b="1" i="1" u="sng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1" i="1" u="sng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kumimoji="0" lang="en-US" sz="4400" b="1" i="1" u="sng" strike="noStrike" kern="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u="sng" kern="0" dirty="0" smtClean="0">
                <a:solidFill>
                  <a:srgbClr val="DE7E18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17 </a:t>
            </a:r>
            <a:r>
              <a:rPr lang="en-US" sz="3200" b="1" i="1" u="sng" kern="0" dirty="0" err="1" smtClean="0">
                <a:solidFill>
                  <a:srgbClr val="DE7E18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b="1" i="1" u="sng" kern="0" dirty="0" smtClean="0">
                <a:solidFill>
                  <a:srgbClr val="DE7E18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u="sng" kern="0" dirty="0" err="1" smtClean="0">
                <a:solidFill>
                  <a:srgbClr val="DE7E18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শোলপু</a:t>
            </a:r>
            <a:r>
              <a:rPr lang="en-US" sz="3200" b="1" i="1" u="sng" kern="0" dirty="0" err="1" smtClean="0">
                <a:solidFill>
                  <a:srgbClr val="DE7E18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i="1" u="sng" kern="0" dirty="0" smtClean="0">
                <a:solidFill>
                  <a:srgbClr val="DE7E18">
                    <a:lumMod val="50000"/>
                  </a:srgb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সরকারি </a:t>
            </a:r>
            <a:r>
              <a:rPr kumimoji="0" lang="bn-IN" sz="3200" b="1" i="1" u="sng" strike="noStrike" kern="0" cap="none" spc="0" normalizeH="0" baseline="0" noProof="0" dirty="0" smtClean="0">
                <a:ln>
                  <a:noFill/>
                </a:ln>
                <a:solidFill>
                  <a:srgbClr val="DE7E18">
                    <a:lumMod val="50000"/>
                  </a:srgbClr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বিদ্যালয় </a:t>
            </a:r>
            <a:r>
              <a:rPr lang="en-US" sz="4000" b="1" i="1" kern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রাজৈর,মাদারীপুর</a:t>
            </a:r>
            <a:r>
              <a:rPr kumimoji="0" lang="en-US" sz="4000" b="1" i="1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4000" b="1" i="1" kern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i="1" kern="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নম্বর</a:t>
            </a:r>
            <a:r>
              <a:rPr lang="en-US" sz="4000" b="1" i="1" kern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i="1" kern="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01718306380</a:t>
            </a:r>
            <a:endParaRPr lang="en-US" kern="0" dirty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4000" b="1" i="1" kern="0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r>
              <a:rPr lang="en-US" sz="4000" b="1" i="1" kern="0" dirty="0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en-US" sz="4000" b="1" i="1" kern="0" dirty="0" err="1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jakir1985c@gmail.com</a:t>
            </a:r>
            <a:endParaRPr lang="en-US" sz="4000" b="1" i="1" kern="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43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">
        <p14:prism/>
      </p:transition>
    </mc:Choice>
    <mc:Fallback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265" y="6200437"/>
            <a:ext cx="9866735" cy="845822"/>
          </a:xfrm>
          <a:prstGeom prst="rect">
            <a:avLst/>
          </a:prstGeom>
        </p:spPr>
      </p:pic>
      <p:sp>
        <p:nvSpPr>
          <p:cNvPr id="3" name="Rectangle: Beveled 8">
            <a:extLst>
              <a:ext uri="{FF2B5EF4-FFF2-40B4-BE49-F238E27FC236}">
                <a16:creationId xmlns:a16="http://schemas.microsoft.com/office/drawing/2014/main" id="{55968EFD-BA7A-A84A-A8D7-77477DDBBCE4}"/>
              </a:ext>
            </a:extLst>
          </p:cNvPr>
          <p:cNvSpPr/>
          <p:nvPr/>
        </p:nvSpPr>
        <p:spPr>
          <a:xfrm>
            <a:off x="3536566" y="1434905"/>
            <a:ext cx="5558726" cy="1187781"/>
          </a:xfrm>
          <a:prstGeom prst="bevel">
            <a:avLst/>
          </a:prstGeom>
          <a:noFill/>
          <a:ln w="155575" cap="rnd" cmpd="sng" algn="ctr">
            <a:solidFill>
              <a:srgbClr val="FF0000">
                <a:alpha val="28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পাঠ</a:t>
            </a:r>
            <a:r>
              <a:rPr kumimoji="0" lang="en-US" sz="48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r>
              <a:rPr kumimoji="0" lang="en-US" sz="48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পরিচিতি</a:t>
            </a:r>
            <a:r>
              <a:rPr kumimoji="0" lang="en-US" sz="48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 rot="10800000" flipV="1">
            <a:off x="474386" y="2623597"/>
            <a:ext cx="33510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4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শ্রেণি: পঞ্চম</a:t>
            </a:r>
          </a:p>
        </p:txBody>
      </p:sp>
      <p:sp>
        <p:nvSpPr>
          <p:cNvPr id="5" name="Rectangle 4"/>
          <p:cNvSpPr/>
          <p:nvPr/>
        </p:nvSpPr>
        <p:spPr>
          <a:xfrm>
            <a:off x="2589821" y="3171558"/>
            <a:ext cx="4302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en-US" sz="4000" b="1" dirty="0" err="1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বিষয়ঃ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প্রাথমিক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গণিত</a:t>
            </a:r>
            <a:endParaRPr lang="en-US" sz="4000" b="1" dirty="0" smtClean="0">
              <a:ln>
                <a:solidFill>
                  <a:schemeClr val="tx1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6264" y="3657964"/>
            <a:ext cx="2082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/>
            <a:r>
              <a:rPr lang="en-US" sz="4400" b="1" dirty="0" err="1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অধ্যায়</a:t>
            </a:r>
            <a:r>
              <a:rPr lang="en-US" sz="4400" b="1" dirty="0">
                <a:ln>
                  <a:solidFill>
                    <a:srgbClr val="C0000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: ৪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1350FC0-B43D-CB42-866F-50BBEE916F3E}"/>
              </a:ext>
            </a:extLst>
          </p:cNvPr>
          <p:cNvSpPr/>
          <p:nvPr/>
        </p:nvSpPr>
        <p:spPr>
          <a:xfrm>
            <a:off x="7117763" y="4395718"/>
            <a:ext cx="4283632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914400"/>
            <a:r>
              <a:rPr lang="en-US" sz="4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পাঠঃ</a:t>
            </a:r>
            <a:r>
              <a:rPr lang="en-US" sz="4400" b="1" dirty="0" smtClean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গাণিতিক</a:t>
            </a:r>
            <a:r>
              <a:rPr lang="en-US" sz="4400" b="1" dirty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>
                  <a:solidFill>
                    <a:srgbClr val="FF000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প্রতীক</a:t>
            </a:r>
            <a:endParaRPr lang="en-US" sz="3200" b="1" dirty="0">
              <a:ln>
                <a:solidFill>
                  <a:srgbClr val="FF0000"/>
                </a:solidFill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1615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1000">
        <p14:switch dir="r"/>
      </p:transition>
    </mc:Choice>
    <mc:Fallback>
      <p:transition spd="slow" advClick="0" advTm="3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50"/>
                            </p:stCondLst>
                            <p:childTnLst>
                              <p:par>
                                <p:cTn id="2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9624" y="1371113"/>
            <a:ext cx="2865421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শিখনফল</a:t>
            </a:r>
          </a:p>
        </p:txBody>
      </p:sp>
      <p:sp>
        <p:nvSpPr>
          <p:cNvPr id="3" name="Rectangle 2"/>
          <p:cNvSpPr/>
          <p:nvPr/>
        </p:nvSpPr>
        <p:spPr>
          <a:xfrm>
            <a:off x="1057571" y="2744609"/>
            <a:ext cx="105695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১৮.১.১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খোলা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বাক্য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সনাক্ত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করতে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পারবে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।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১৮.১.২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অক্ষর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প্রতীক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ব্যবহার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করে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গাণিতিক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বাক্য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তৈরি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করতে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পারবে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।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১৮.২.১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খোলাবাক্য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থেকে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অক্ষর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প্রতীকের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মান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নির্ণয়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করতে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 </a:t>
            </a:r>
            <a:r>
              <a:rPr kumimoji="0" lang="en-US" sz="3600" b="1" i="0" u="none" strike="noStrike" kern="0" cap="none" spc="0" normalizeH="0" baseline="0" noProof="0" dirty="0" err="1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পারবে</a:t>
            </a:r>
            <a:r>
              <a:rPr kumimoji="0" lang="en-US" sz="36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effectLst/>
                <a:uLnTx/>
                <a:uFillTx/>
                <a:latin typeface="NikoshBAN"/>
              </a:rPr>
              <a:t>।</a:t>
            </a:r>
            <a:endParaRPr kumimoji="0" lang="en-US" sz="1800" b="1" i="0" u="none" strike="noStrike" kern="0" cap="none" spc="0" normalizeH="0" baseline="0" noProof="0" dirty="0" smtClean="0">
              <a:ln>
                <a:solidFill>
                  <a:srgbClr val="FF0000"/>
                </a:solidFill>
              </a:ln>
              <a:effectLst/>
              <a:uLnTx/>
              <a:uFillTx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34" y="6199575"/>
            <a:ext cx="9898966" cy="83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538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750" advClick="0" advTm="33000">
        <p15:prstTrans prst="origami"/>
      </p:transition>
    </mc:Choice>
    <mc:Fallback>
      <p:transition spd="slow" advClick="0" advTm="3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856" y="6199575"/>
            <a:ext cx="9864143" cy="8197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98763" y="2753527"/>
            <a:ext cx="5498122" cy="1107996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defTabSz="914400"/>
            <a:r>
              <a:rPr lang="en-US" sz="6600" i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766F54">
                      <a:lumMod val="75000"/>
                    </a:srgbClr>
                  </a:outerShdw>
                </a:effectLst>
                <a:latin typeface="NikoshBAN"/>
              </a:rPr>
              <a:t>পূর্ব</a:t>
            </a:r>
            <a:r>
              <a:rPr lang="en-US" sz="6600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766F54">
                      <a:lumMod val="75000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i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766F54">
                      <a:lumMod val="75000"/>
                    </a:srgbClr>
                  </a:outerShdw>
                </a:effectLst>
                <a:latin typeface="NikoshBAN"/>
              </a:rPr>
              <a:t>পাঠ</a:t>
            </a:r>
            <a:r>
              <a:rPr lang="en-US" sz="6600" i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766F54">
                      <a:lumMod val="75000"/>
                    </a:srgbClr>
                  </a:outerShdw>
                </a:effectLst>
                <a:latin typeface="NikoshBAN"/>
              </a:rPr>
              <a:t> </a:t>
            </a:r>
            <a:r>
              <a:rPr lang="en-US" sz="6600" i="1" dirty="0" err="1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rgbClr val="766F54">
                      <a:lumMod val="75000"/>
                    </a:srgbClr>
                  </a:outerShdw>
                </a:effectLst>
                <a:latin typeface="NikoshBAN"/>
              </a:rPr>
              <a:t>আলোচনাঃ</a:t>
            </a:r>
            <a:endParaRPr lang="en-US" sz="6600" i="1" dirty="0">
              <a:ln w="12700">
                <a:solidFill>
                  <a:srgbClr val="FF0000"/>
                </a:solidFill>
                <a:prstDash val="solid"/>
              </a:ln>
              <a:solidFill>
                <a:srgbClr val="00B050"/>
              </a:solidFill>
              <a:effectLst>
                <a:outerShdw dist="38100" dir="2640000" algn="bl" rotWithShape="0">
                  <a:srgbClr val="766F54">
                    <a:lumMod val="75000"/>
                  </a:srgbClr>
                </a:outerShdw>
              </a:effectLst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9234099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3000">
        <p15:prstTrans prst="crush"/>
      </p:transition>
    </mc:Choice>
    <mc:Fallback>
      <p:transition spd="slow" advClick="0" advTm="3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30060" y="5161559"/>
            <a:ext cx="37771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অক্ষর</a:t>
            </a:r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3200" b="1" i="1" dirty="0" err="1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প্রতীক</a:t>
            </a:r>
            <a:r>
              <a:rPr lang="en-US" sz="3200" b="1" i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: ক, খ, গ…</a:t>
            </a:r>
            <a:endParaRPr lang="en-US" sz="3200" b="1" i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02523" y="1633373"/>
            <a:ext cx="7948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n>
                  <a:solidFill>
                    <a:srgbClr val="FF0000"/>
                  </a:solidFill>
                </a:ln>
              </a:rPr>
              <a:t>সংখ্যা</a:t>
            </a:r>
            <a:r>
              <a:rPr lang="en-US" sz="3600" b="1" i="1" dirty="0" smtClean="0">
                <a:ln>
                  <a:solidFill>
                    <a:srgbClr val="FF0000"/>
                  </a:solidFill>
                </a:ln>
              </a:rPr>
              <a:t> </a:t>
            </a:r>
            <a:r>
              <a:rPr lang="en-US" sz="3600" b="1" i="1" dirty="0" err="1" smtClean="0">
                <a:ln>
                  <a:solidFill>
                    <a:srgbClr val="FF0000"/>
                  </a:solidFill>
                </a:ln>
              </a:rPr>
              <a:t>প্রতীক</a:t>
            </a:r>
            <a:r>
              <a:rPr lang="en-US" sz="3600" b="1" i="1" dirty="0" smtClean="0">
                <a:ln>
                  <a:solidFill>
                    <a:srgbClr val="FF0000"/>
                  </a:solidFill>
                </a:ln>
              </a:rPr>
              <a:t> : ১০ </a:t>
            </a:r>
            <a:r>
              <a:rPr lang="en-US" sz="3600" b="1" i="1" dirty="0" err="1" smtClean="0">
                <a:ln>
                  <a:solidFill>
                    <a:srgbClr val="FF0000"/>
                  </a:solidFill>
                </a:ln>
              </a:rPr>
              <a:t>টি</a:t>
            </a:r>
            <a:r>
              <a:rPr lang="en-US" sz="3600" b="1" i="1" dirty="0" smtClean="0">
                <a:ln>
                  <a:solidFill>
                    <a:srgbClr val="FF0000"/>
                  </a:solidFill>
                </a:ln>
              </a:rPr>
              <a:t> ; </a:t>
            </a:r>
            <a:r>
              <a:rPr lang="en-US" sz="3600" b="1" i="1" dirty="0" err="1" smtClean="0">
                <a:ln>
                  <a:solidFill>
                    <a:srgbClr val="FF0000"/>
                  </a:solidFill>
                </a:ln>
              </a:rPr>
              <a:t>যথা</a:t>
            </a:r>
            <a:r>
              <a:rPr lang="en-US" sz="3600" b="1" i="1" dirty="0" smtClean="0">
                <a:ln>
                  <a:solidFill>
                    <a:srgbClr val="FF0000"/>
                  </a:solidFill>
                </a:ln>
              </a:rPr>
              <a:t> - ১,২,৩,৪,৫,৬,৭,৮,৯,০</a:t>
            </a:r>
            <a:endParaRPr lang="en-US" sz="3600" b="1" i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0060" y="2575867"/>
            <a:ext cx="6400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</a:rPr>
              <a:t>প্রক্রিয়া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</a:rPr>
              <a:t>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</a:rPr>
              <a:t>প্রতীক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</a:rPr>
              <a:t> :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</a:rPr>
              <a:t>৪টি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</a:rPr>
              <a:t> ; </a:t>
            </a:r>
            <a:r>
              <a:rPr lang="en-US" sz="3600" b="1" dirty="0" err="1" smtClean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</a:rPr>
              <a:t>যথা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chemeClr val="accent6"/>
                </a:solidFill>
              </a:rPr>
              <a:t> -  +  -  x  ÷</a:t>
            </a:r>
            <a:endParaRPr lang="en-US" sz="3600" b="1" dirty="0">
              <a:ln>
                <a:solidFill>
                  <a:srgbClr val="FF0000"/>
                </a:solidFill>
              </a:ln>
              <a:solidFill>
                <a:schemeClr val="accent6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6272" y="3431504"/>
            <a:ext cx="6400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err="1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সম্পর্ক</a:t>
            </a:r>
            <a:r>
              <a:rPr lang="en-US" sz="3200" b="1" i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 </a:t>
            </a:r>
            <a:r>
              <a:rPr lang="en-US" sz="3200" b="1" i="1" dirty="0" err="1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প্রতীক</a:t>
            </a:r>
            <a:r>
              <a:rPr lang="en-US" sz="3200" b="1" i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 : </a:t>
            </a:r>
            <a:r>
              <a:rPr lang="en-US" sz="3200" b="1" i="1" dirty="0" err="1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৬টি</a:t>
            </a:r>
            <a:r>
              <a:rPr lang="en-US" sz="3200" b="1" i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 ; </a:t>
            </a:r>
            <a:r>
              <a:rPr lang="en-US" sz="3200" b="1" i="1" dirty="0" err="1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যথা</a:t>
            </a:r>
            <a:r>
              <a:rPr lang="en-US" sz="3200" b="1" i="1" dirty="0" smtClean="0">
                <a:ln>
                  <a:solidFill>
                    <a:srgbClr val="C00000"/>
                  </a:solidFill>
                </a:ln>
                <a:solidFill>
                  <a:srgbClr val="0070C0"/>
                </a:solidFill>
              </a:rPr>
              <a:t> - &lt;, =, &gt;, ≠, ≈, ≤</a:t>
            </a:r>
            <a:endParaRPr lang="en-US" sz="3200" b="1" i="1" dirty="0">
              <a:ln>
                <a:solidFill>
                  <a:srgbClr val="C00000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42493" y="4312442"/>
            <a:ext cx="64945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err="1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বন্ধনী</a:t>
            </a:r>
            <a:r>
              <a:rPr lang="en-US" sz="3600" b="1" i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প্রতীক</a:t>
            </a:r>
            <a:r>
              <a:rPr lang="en-US" sz="3600" b="1" i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:</a:t>
            </a:r>
            <a:r>
              <a:rPr lang="en-US" sz="3600" b="1" i="1" dirty="0" err="1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৩টি</a:t>
            </a:r>
            <a:r>
              <a:rPr lang="en-US" sz="3600" b="1" i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; </a:t>
            </a:r>
            <a:r>
              <a:rPr lang="en-US" sz="3600" b="1" i="1" dirty="0" err="1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যথা</a:t>
            </a:r>
            <a:r>
              <a:rPr lang="en-US" sz="3600" b="1" i="1" dirty="0" smtClean="0">
                <a:ln>
                  <a:solidFill>
                    <a:srgbClr val="C00000"/>
                  </a:solidFill>
                </a:ln>
                <a:solidFill>
                  <a:schemeClr val="accent3">
                    <a:lumMod val="50000"/>
                  </a:schemeClr>
                </a:solidFill>
              </a:rPr>
              <a:t> - ( ) , { } , [ ]</a:t>
            </a:r>
            <a:endParaRPr lang="en-US" sz="3600" b="1" i="1" dirty="0">
              <a:ln>
                <a:solidFill>
                  <a:srgbClr val="C00000"/>
                </a:solidFill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856" y="6199575"/>
            <a:ext cx="9864143" cy="900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42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">
        <p14:doors dir="vert"/>
      </p:transition>
    </mc:Choice>
    <mc:Fallback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500"/>
                            </p:stCondLst>
                            <p:childTnLst>
                              <p:par>
                                <p:cTn id="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8B050F-F663-A849-8BCA-597CAA3BC4C6}"/>
              </a:ext>
            </a:extLst>
          </p:cNvPr>
          <p:cNvSpPr txBox="1"/>
          <p:nvPr/>
        </p:nvSpPr>
        <p:spPr>
          <a:xfrm rot="10800000" flipV="1">
            <a:off x="2921124" y="1653188"/>
            <a:ext cx="6504229" cy="1084421"/>
          </a:xfrm>
          <a:prstGeom prst="downArrowCallout">
            <a:avLst>
              <a:gd name="adj1" fmla="val 25000"/>
              <a:gd name="adj2" fmla="val 27594"/>
              <a:gd name="adj3" fmla="val 25000"/>
              <a:gd name="adj4" fmla="val 64977"/>
            </a:avLst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40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কি দেখতে পাচ্ছি?</a:t>
            </a:r>
            <a:r>
              <a:rPr kumimoji="0" lang="en-US" sz="4000" b="1" i="0" u="none" strike="noStrike" kern="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5273" y="6186511"/>
            <a:ext cx="9846727" cy="841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32" y="1951808"/>
            <a:ext cx="4936499" cy="44620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4355" y="2737609"/>
            <a:ext cx="4617720" cy="337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884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 advTm="32000">
        <p15:prstTrans prst="pageCurlDouble"/>
      </p:transition>
    </mc:Choice>
    <mc:Fallback>
      <p:transition spd="slow" advClick="0" advTm="3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25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856" y="6199575"/>
            <a:ext cx="9846727" cy="8413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44"/>
          <a:stretch/>
        </p:blipFill>
        <p:spPr>
          <a:xfrm>
            <a:off x="352697" y="1254034"/>
            <a:ext cx="11495313" cy="49246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45362" y="1385356"/>
            <a:ext cx="2705857" cy="830997"/>
          </a:xfrm>
          <a:prstGeom prst="rect">
            <a:avLst/>
          </a:prstGeom>
          <a:noFill/>
          <a:ln w="9525" cap="rnd" cmpd="sng" algn="ctr">
            <a:noFill/>
            <a:prstDash val="solid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solidFill>
                    <a:srgbClr val="FF0000"/>
                  </a:solidFill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পাঠ ঘোষণা</a:t>
            </a:r>
          </a:p>
        </p:txBody>
      </p:sp>
      <p:sp>
        <p:nvSpPr>
          <p:cNvPr id="8" name="Rectangle 7"/>
          <p:cNvSpPr/>
          <p:nvPr/>
        </p:nvSpPr>
        <p:spPr>
          <a:xfrm>
            <a:off x="4400128" y="3300883"/>
            <a:ext cx="340045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ln>
                  <a:solidFill>
                    <a:schemeClr val="accent4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খোলা</a:t>
            </a:r>
            <a:r>
              <a:rPr lang="en-US" sz="4800" b="1" dirty="0">
                <a:ln>
                  <a:solidFill>
                    <a:schemeClr val="accent4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n>
                  <a:solidFill>
                    <a:schemeClr val="accent4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বাক্য</a:t>
            </a:r>
            <a:endParaRPr lang="en-US" sz="4800" b="1" dirty="0">
              <a:ln>
                <a:solidFill>
                  <a:schemeClr val="accent4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85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">
        <p:circle/>
      </p:transition>
    </mc:Choice>
    <mc:Fallback>
      <p:transition spd="slow" advClick="0" advTm="3200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856" y="6199575"/>
            <a:ext cx="9864143" cy="869673"/>
          </a:xfrm>
          <a:prstGeom prst="rect">
            <a:avLst/>
          </a:prstGeom>
        </p:spPr>
      </p:pic>
      <p:sp>
        <p:nvSpPr>
          <p:cNvPr id="3" name="Rectangle: Beveled 1">
            <a:extLst>
              <a:ext uri="{FF2B5EF4-FFF2-40B4-BE49-F238E27FC236}">
                <a16:creationId xmlns:a16="http://schemas.microsoft.com/office/drawing/2014/main" id="{953631F2-C9D6-D347-854A-2931CE26521A}"/>
              </a:ext>
            </a:extLst>
          </p:cNvPr>
          <p:cNvSpPr/>
          <p:nvPr/>
        </p:nvSpPr>
        <p:spPr>
          <a:xfrm>
            <a:off x="2183312" y="1398290"/>
            <a:ext cx="7951304" cy="869674"/>
          </a:xfrm>
          <a:prstGeom prst="bevel">
            <a:avLst/>
          </a:prstGeom>
          <a:noFill/>
          <a:ln w="15875" cap="rnd" cmpd="sng" algn="ctr">
            <a:noFill/>
            <a:prstDash val="solid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এসো</a:t>
            </a:r>
            <a:r>
              <a:rPr kumimoji="0" lang="en-US" sz="4400" b="1" i="0" u="none" strike="noStrike" kern="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জেনে</a:t>
            </a:r>
            <a:r>
              <a:rPr kumimoji="0" lang="en-US" sz="4400" b="1" i="0" u="none" strike="noStrike" kern="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নিই</a:t>
            </a:r>
            <a:r>
              <a:rPr kumimoji="0" lang="en-US" sz="4400" b="1" i="0" u="none" strike="noStrike" kern="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খোলা</a:t>
            </a:r>
            <a:r>
              <a:rPr kumimoji="0" lang="en-US" sz="4400" b="1" i="0" u="none" strike="noStrike" kern="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বাক্য</a:t>
            </a:r>
            <a:r>
              <a:rPr kumimoji="0" lang="en-US" sz="4400" b="1" i="0" u="none" strike="noStrike" kern="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r>
              <a:rPr kumimoji="0" lang="en-US" sz="4400" b="1" i="0" u="none" strike="noStrike" kern="0" cap="none" spc="0" normalizeH="0" baseline="0" noProof="0" dirty="0" err="1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কি</a:t>
            </a:r>
            <a:r>
              <a:rPr kumimoji="0" lang="en-US" sz="4400" b="1" i="0" u="none" strike="noStrike" kern="0" cap="none" spc="0" normalizeH="0" baseline="0" noProof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" y="2267964"/>
            <a:ext cx="11495314" cy="393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568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32000">
        <p:randomBar dir="vert"/>
      </p:transition>
    </mc:Choice>
    <mc:Fallback>
      <p:transition spd="slow" advClick="0" advTm="32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</TotalTime>
  <Words>322</Words>
  <Application>Microsoft Office PowerPoint</Application>
  <PresentationFormat>Widescreen</PresentationFormat>
  <Paragraphs>67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NikoshBAN</vt:lpstr>
      <vt:lpstr>Times New Roman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MD.JAKIR MALLIK</dc:creator>
  <cp:lastModifiedBy>MD.JAKIR MALLIK</cp:lastModifiedBy>
  <cp:revision>82</cp:revision>
  <dcterms:created xsi:type="dcterms:W3CDTF">2022-01-24T04:59:16Z</dcterms:created>
  <dcterms:modified xsi:type="dcterms:W3CDTF">2022-02-01T12:31:13Z</dcterms:modified>
</cp:coreProperties>
</file>