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59" r:id="rId6"/>
    <p:sldId id="262" r:id="rId7"/>
    <p:sldId id="287" r:id="rId8"/>
    <p:sldId id="264" r:id="rId9"/>
    <p:sldId id="265" r:id="rId10"/>
    <p:sldId id="266" r:id="rId11"/>
    <p:sldId id="288" r:id="rId12"/>
    <p:sldId id="289" r:id="rId13"/>
    <p:sldId id="286" r:id="rId14"/>
    <p:sldId id="290" r:id="rId15"/>
    <p:sldId id="291" r:id="rId16"/>
    <p:sldId id="292" r:id="rId17"/>
    <p:sldId id="293" r:id="rId18"/>
    <p:sldId id="294" r:id="rId19"/>
    <p:sldId id="267" r:id="rId20"/>
    <p:sldId id="274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im" initials="s" lastIdx="1" clrIdx="0">
    <p:extLst>
      <p:ext uri="{19B8F6BF-5375-455C-9EA6-DF929625EA0E}">
        <p15:presenceInfo xmlns:p15="http://schemas.microsoft.com/office/powerpoint/2012/main" userId="98e16980d6c5c9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AE7"/>
    <a:srgbClr val="32822E"/>
    <a:srgbClr val="CEDCE9"/>
    <a:srgbClr val="A7B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01F2-4A38-4007-BE5E-D9172CF0E1C2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29F63-F4D6-4E09-AAF1-9E70639B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শিরোনাম শিক্ষার্থীদের দ্বারা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6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।এ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ভালঅভাবে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করবেন।আদর্শ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---১।সরব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(২)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00" i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5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9F63-F4D6-4E09-AAF1-9E70639B91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DA6E40-2417-4178-A668-162B7703698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7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3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9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18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8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7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2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6E40-2417-4178-A668-162B7703698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2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7DA6E40-2417-4178-A668-162B7703698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5F0782D-BBC4-4355-A0EA-E3699BF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7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8C4161-5158-4E97-9D24-C381F23DF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4" y="228600"/>
            <a:ext cx="11737911" cy="6400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B0EC21-0087-4AB9-9B23-CC1B04928BAA}"/>
              </a:ext>
            </a:extLst>
          </p:cNvPr>
          <p:cNvSpPr/>
          <p:nvPr/>
        </p:nvSpPr>
        <p:spPr>
          <a:xfrm>
            <a:off x="550507" y="1399592"/>
            <a:ext cx="11019452" cy="36855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55664-6E5F-4DE8-95AB-B55131954688}"/>
              </a:ext>
            </a:extLst>
          </p:cNvPr>
          <p:cNvSpPr/>
          <p:nvPr/>
        </p:nvSpPr>
        <p:spPr>
          <a:xfrm>
            <a:off x="3748059" y="2758034"/>
            <a:ext cx="5137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দেখিনু সে দিন রেলে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11" name="Picture 3" descr="C:\Users\LAB_3_User\Pictures\vlcsnap-2015-02-02-15h16m29s49.png">
            <a:extLst>
              <a:ext uri="{FF2B5EF4-FFF2-40B4-BE49-F238E27FC236}">
                <a16:creationId xmlns:a16="http://schemas.microsoft.com/office/drawing/2014/main" id="{F5F447C3-7319-4D1E-A0C5-5EE6C9647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956" t="6167" r="4420" b="5133"/>
          <a:stretch/>
        </p:blipFill>
        <p:spPr bwMode="auto">
          <a:xfrm>
            <a:off x="3564290" y="429518"/>
            <a:ext cx="5505061" cy="220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62596F-BBAB-4721-AA61-CA1B6E9AF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26" y="5648013"/>
            <a:ext cx="109634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57B40AA9-61A1-4015-A8F8-560655818851}"/>
              </a:ext>
            </a:extLst>
          </p:cNvPr>
          <p:cNvSpPr/>
          <p:nvPr/>
        </p:nvSpPr>
        <p:spPr>
          <a:xfrm>
            <a:off x="242597" y="262323"/>
            <a:ext cx="2939142" cy="91440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বিশ্লেষণ:</a:t>
            </a:r>
            <a:r>
              <a:rPr lang="bn-BD" sz="2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BEECDA-96D5-4B3F-BE98-2CAFD3E221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r="54127" b="10518"/>
          <a:stretch/>
        </p:blipFill>
        <p:spPr>
          <a:xfrm>
            <a:off x="3615291" y="3363686"/>
            <a:ext cx="4961417" cy="220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73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25AE4D72-23BA-4A5C-BD83-3333F9B84CF4}"/>
              </a:ext>
            </a:extLst>
          </p:cNvPr>
          <p:cNvSpPr/>
          <p:nvPr/>
        </p:nvSpPr>
        <p:spPr>
          <a:xfrm>
            <a:off x="242597" y="262323"/>
            <a:ext cx="2939142" cy="91440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বিশ্লেষণ:</a:t>
            </a:r>
            <a:r>
              <a:rPr lang="bn-BD" sz="2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9E33C3E-F934-4308-8E70-90802B295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981" y="2797629"/>
            <a:ext cx="4718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চোখ ফেটে এলো জল,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046AE-C03D-4DE3-90B8-A04931C82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39" y="625150"/>
            <a:ext cx="7318311" cy="2041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485FC-350F-4E03-A219-96B8ED53A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767" y="5470850"/>
            <a:ext cx="8070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C41304-9B82-4972-80DD-4D2B46EC4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04" y="3429000"/>
            <a:ext cx="6470779" cy="205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05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F9453F66-C04F-4BD7-B926-E0C3A4C3DA7F}"/>
              </a:ext>
            </a:extLst>
          </p:cNvPr>
          <p:cNvSpPr/>
          <p:nvPr/>
        </p:nvSpPr>
        <p:spPr>
          <a:xfrm>
            <a:off x="242597" y="262323"/>
            <a:ext cx="2939142" cy="91440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বিশ্লেষণ:</a:t>
            </a:r>
            <a:r>
              <a:rPr lang="bn-BD" sz="2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CD65F-6EBB-4152-A21E-15DE86529798}"/>
              </a:ext>
            </a:extLst>
          </p:cNvPr>
          <p:cNvSpPr/>
          <p:nvPr/>
        </p:nvSpPr>
        <p:spPr>
          <a:xfrm>
            <a:off x="3047999" y="2828836"/>
            <a:ext cx="7476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BD" sz="4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97CA5-4C25-4B6C-8DDA-A3DCD73A1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93" y="458265"/>
            <a:ext cx="5730941" cy="2266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BA827B-347B-4846-8C0A-1811F6BB025C}"/>
              </a:ext>
            </a:extLst>
          </p:cNvPr>
          <p:cNvSpPr/>
          <p:nvPr/>
        </p:nvSpPr>
        <p:spPr>
          <a:xfrm>
            <a:off x="3181739" y="5600028"/>
            <a:ext cx="8139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BD" sz="4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965375-F7A5-4404-A9C5-27E65BBFC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92" y="3674260"/>
            <a:ext cx="5730941" cy="178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96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B27267FF-EDA3-4F90-BEDA-38804F75D076}"/>
              </a:ext>
            </a:extLst>
          </p:cNvPr>
          <p:cNvSpPr/>
          <p:nvPr/>
        </p:nvSpPr>
        <p:spPr>
          <a:xfrm>
            <a:off x="242597" y="262323"/>
            <a:ext cx="2939142" cy="91440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বিশ্লেষণ:</a:t>
            </a:r>
            <a:r>
              <a:rPr lang="bn-BD" sz="2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C998339-8A4B-4800-87FB-DE7D14C20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461" y="2935718"/>
            <a:ext cx="93041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</a:p>
        </p:txBody>
      </p:sp>
      <p:pic>
        <p:nvPicPr>
          <p:cNvPr id="7" name="Picture 2" descr="C:\Users\User\Desktop\Sagorika Power point\Image-2\bc1da5802edfece2c7bd87d39c9c022a-13.jpg">
            <a:extLst>
              <a:ext uri="{FF2B5EF4-FFF2-40B4-BE49-F238E27FC236}">
                <a16:creationId xmlns:a16="http://schemas.microsoft.com/office/drawing/2014/main" id="{17F7C770-B7CF-465E-B33D-1E879B236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2460" y="654209"/>
            <a:ext cx="5428861" cy="215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AB127-3B60-49F6-9BCE-3CCF1B8E6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392" y="5495905"/>
            <a:ext cx="94472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কত পাই দিয়ে কুলিদের, তুই কত ক্রোর পেলি বল?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ED0C8D-7309-4101-8E70-B60EC18D8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4" y="3743595"/>
            <a:ext cx="3958046" cy="1636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User\Desktop\Sagorika Power point\Image-2\image_160_21233.jpg">
            <a:extLst>
              <a:ext uri="{FF2B5EF4-FFF2-40B4-BE49-F238E27FC236}">
                <a16:creationId xmlns:a16="http://schemas.microsoft.com/office/drawing/2014/main" id="{EF30182C-0057-46AE-9AF0-3299A7CA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9014" y="3743305"/>
            <a:ext cx="4201108" cy="1659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198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3093154C-5989-4D88-BC1C-008E8227957F}"/>
              </a:ext>
            </a:extLst>
          </p:cNvPr>
          <p:cNvSpPr/>
          <p:nvPr/>
        </p:nvSpPr>
        <p:spPr>
          <a:xfrm>
            <a:off x="242597" y="262323"/>
            <a:ext cx="2939142" cy="91440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বিশ্লেষণ:</a:t>
            </a:r>
            <a:r>
              <a:rPr lang="bn-BD" sz="2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B4F5F8-D5CB-40AB-99D1-485E33502E03}"/>
              </a:ext>
            </a:extLst>
          </p:cNvPr>
          <p:cNvSpPr/>
          <p:nvPr/>
        </p:nvSpPr>
        <p:spPr>
          <a:xfrm>
            <a:off x="3411893" y="2922141"/>
            <a:ext cx="7392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রাজপথে তবু চলিছে মটর, সাগরে জাহাজ চলে,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CEA95B-1C60-480E-88F7-4506437C5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20" y="550506"/>
            <a:ext cx="3562350" cy="2287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3555E-0E61-4AA5-A81A-50FBAB47F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80" y="550505"/>
            <a:ext cx="3925078" cy="22876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0B148F-E1F4-4AE2-93DD-550A6E3B2140}"/>
              </a:ext>
            </a:extLst>
          </p:cNvPr>
          <p:cNvSpPr/>
          <p:nvPr/>
        </p:nvSpPr>
        <p:spPr>
          <a:xfrm>
            <a:off x="2562807" y="5599608"/>
            <a:ext cx="9091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রেলপথে চলে বাষ্প-শকট,</a:t>
            </a:r>
            <a:r>
              <a:rPr lang="en-US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দেশ ছেয়ে গেল কলে।</a:t>
            </a:r>
          </a:p>
        </p:txBody>
      </p:sp>
      <p:pic>
        <p:nvPicPr>
          <p:cNvPr id="13" name="Picture 2" descr="C:\Users\User\Desktop\Sagorika Power point\Image-2\untitled-13_49829.jpg">
            <a:extLst>
              <a:ext uri="{FF2B5EF4-FFF2-40B4-BE49-F238E27FC236}">
                <a16:creationId xmlns:a16="http://schemas.microsoft.com/office/drawing/2014/main" id="{E8221A23-837A-4FFA-87B7-FB4E7AFA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1739" y="3714003"/>
            <a:ext cx="4038600" cy="166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4146F7-AFD5-4BED-B11A-74475ADF2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71" y="3784097"/>
            <a:ext cx="4038600" cy="16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6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942722-EF13-455D-9AA0-12207443BCD1}"/>
              </a:ext>
            </a:extLst>
          </p:cNvPr>
          <p:cNvSpPr/>
          <p:nvPr/>
        </p:nvSpPr>
        <p:spPr>
          <a:xfrm>
            <a:off x="3113314" y="2838167"/>
            <a:ext cx="8214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 তো এসব কাহাদের দান! তোমার অট্টালিকা</a:t>
            </a: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72F3FE8A-8EFD-4560-BA24-F1F5AF2F6553}"/>
              </a:ext>
            </a:extLst>
          </p:cNvPr>
          <p:cNvSpPr/>
          <p:nvPr/>
        </p:nvSpPr>
        <p:spPr>
          <a:xfrm>
            <a:off x="242597" y="262323"/>
            <a:ext cx="2939142" cy="91440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বিশ্লেষণ:</a:t>
            </a:r>
            <a:r>
              <a:rPr lang="bn-BD" sz="2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16009-F0D2-4BB7-8CA4-88B2E5CA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17" y="604143"/>
            <a:ext cx="6464947" cy="21512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3A4883-220B-4172-A232-691807EED23C}"/>
              </a:ext>
            </a:extLst>
          </p:cNvPr>
          <p:cNvSpPr/>
          <p:nvPr/>
        </p:nvSpPr>
        <p:spPr>
          <a:xfrm>
            <a:off x="1442357" y="5545971"/>
            <a:ext cx="9307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কার খুনে রাঙা?-ঠুলি খুলে দেখ, প্রতি ইটে আছে লিখা।</a:t>
            </a:r>
          </a:p>
        </p:txBody>
      </p:sp>
      <p:pic>
        <p:nvPicPr>
          <p:cNvPr id="10" name="Picture 2" descr="http://s3.amazonaws.com/somewherein/assets/images/thumbs/Unique_soulz_1307172157_1-afa15e0477b239bccff8bada702c0f82.jpg">
            <a:extLst>
              <a:ext uri="{FF2B5EF4-FFF2-40B4-BE49-F238E27FC236}">
                <a16:creationId xmlns:a16="http://schemas.microsoft.com/office/drawing/2014/main" id="{BCF1B209-5148-44D6-A2DC-83E3A7871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9584" y="3546053"/>
            <a:ext cx="5327779" cy="199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 descr="imgchildlabour8.jpg">
            <a:extLst>
              <a:ext uri="{FF2B5EF4-FFF2-40B4-BE49-F238E27FC236}">
                <a16:creationId xmlns:a16="http://schemas.microsoft.com/office/drawing/2014/main" id="{42B63B0C-B730-4F9B-AEEB-B6460E037A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59" t="5884" r="2116" b="2122"/>
          <a:stretch/>
        </p:blipFill>
        <p:spPr>
          <a:xfrm>
            <a:off x="1442357" y="3519988"/>
            <a:ext cx="4445259" cy="20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1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162B1C-1FB6-4E1C-A1AC-1B52A49B6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1" y="245846"/>
            <a:ext cx="2950720" cy="10851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7B9AC3-29CD-40C9-AAA4-E09A33A0F4F0}"/>
              </a:ext>
            </a:extLst>
          </p:cNvPr>
          <p:cNvSpPr/>
          <p:nvPr/>
        </p:nvSpPr>
        <p:spPr>
          <a:xfrm>
            <a:off x="3048000" y="2828836"/>
            <a:ext cx="7962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তুমি জান নাকো কিন্তু পথের প্রতি ধূলিকণা জানে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430C9-D770-49E7-8592-B9B339EA4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04" y="391886"/>
            <a:ext cx="6909707" cy="2436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8F7468-714B-4A70-B1D1-DBF1D0D7FBC9}"/>
              </a:ext>
            </a:extLst>
          </p:cNvPr>
          <p:cNvSpPr/>
          <p:nvPr/>
        </p:nvSpPr>
        <p:spPr>
          <a:xfrm>
            <a:off x="3437941" y="5552359"/>
            <a:ext cx="6506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ঐ পথ ঐ জাহাজ শকট অট্টালিকার মানে!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2FBDA-FE50-4C4E-8547-6CCA60316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70" y="3536722"/>
            <a:ext cx="4242318" cy="1868828"/>
          </a:xfrm>
          <a:prstGeom prst="rect">
            <a:avLst/>
          </a:prstGeom>
        </p:spPr>
      </p:pic>
      <p:pic>
        <p:nvPicPr>
          <p:cNvPr id="9" name="Picture 15" descr="C:\Users\Cambrian College\Desktop\extra\project 1\upekkhit\images.jpg">
            <a:extLst>
              <a:ext uri="{FF2B5EF4-FFF2-40B4-BE49-F238E27FC236}">
                <a16:creationId xmlns:a16="http://schemas.microsoft.com/office/drawing/2014/main" id="{713C1EC3-76C4-4482-BC38-92931D0E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2760" y="3544950"/>
            <a:ext cx="4173893" cy="1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201331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51A9D8-07A5-4141-9A2B-5C7AE3C69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91" y="227185"/>
            <a:ext cx="2950720" cy="10851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C52FD3-0341-4442-B406-64A897BE7C23}"/>
              </a:ext>
            </a:extLst>
          </p:cNvPr>
          <p:cNvSpPr/>
          <p:nvPr/>
        </p:nvSpPr>
        <p:spPr>
          <a:xfrm>
            <a:off x="2954695" y="3251633"/>
            <a:ext cx="88951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শুভদিন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দিনে দিনে বহু বাড়িয়াছে দেনা, শুধিতে হইবে ঋণ!</a:t>
            </a:r>
          </a:p>
          <a:p>
            <a:pPr algn="just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হাতুড়ি শাবল গাঁইতি চালিয়ে ভাঙিল যারা পাহাড়,</a:t>
            </a:r>
          </a:p>
          <a:p>
            <a:pPr algn="just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পাহাড় কাটা সে পথের দুপাশে পড়িয়া যাদের হাড়,</a:t>
            </a:r>
          </a:p>
          <a:p>
            <a:pPr algn="just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তোমারে সেবিতে হইল যাহারা মজুর, মুটে ও কুলি,</a:t>
            </a:r>
          </a:p>
          <a:p>
            <a:pPr algn="just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তোমারে বহিতে যারা পবিত্র অঙ্গে লাগালো ধুলি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B76F8-BE63-4ACB-A70B-B2E08585B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11" y="911874"/>
            <a:ext cx="6981728" cy="21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8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2146F0-C136-459B-A6E8-A303F27F4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68" y="227185"/>
            <a:ext cx="2950720" cy="1085182"/>
          </a:xfrm>
          <a:prstGeom prst="rect">
            <a:avLst/>
          </a:prstGeom>
        </p:spPr>
      </p:pic>
      <p:pic>
        <p:nvPicPr>
          <p:cNvPr id="3" name="Picture 2" descr="images.jpg">
            <a:extLst>
              <a:ext uri="{FF2B5EF4-FFF2-40B4-BE49-F238E27FC236}">
                <a16:creationId xmlns:a16="http://schemas.microsoft.com/office/drawing/2014/main" id="{353E7C8B-29BD-4500-B8E5-ADF2A5F380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0045" y="1513020"/>
            <a:ext cx="9451909" cy="265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EF669F-1A7D-4E45-BD03-8DE19525CF44}"/>
              </a:ext>
            </a:extLst>
          </p:cNvPr>
          <p:cNvSpPr/>
          <p:nvPr/>
        </p:nvSpPr>
        <p:spPr>
          <a:xfrm>
            <a:off x="2124269" y="4372897"/>
            <a:ext cx="8130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তারাই মানুষ, তারাই দেবতা, গাহি তাহাদের গান,</a:t>
            </a:r>
          </a:p>
          <a:p>
            <a:pPr lvl="0" defTabSz="91440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তাদের ব্যথিত বক্ষে পা ফেলে আসে নব উত্থান!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88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6C034F8A-019E-40A0-A98D-661F7A904CB3}"/>
              </a:ext>
            </a:extLst>
          </p:cNvPr>
          <p:cNvSpPr/>
          <p:nvPr/>
        </p:nvSpPr>
        <p:spPr>
          <a:xfrm>
            <a:off x="3217506" y="900404"/>
            <a:ext cx="5756988" cy="24259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5FCE0-B0AD-4A12-9259-08D9417A2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1" t="25442" r="34728" b="22857"/>
          <a:stretch/>
        </p:blipFill>
        <p:spPr>
          <a:xfrm>
            <a:off x="492968" y="900404"/>
            <a:ext cx="2548812" cy="2978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963E7-1E14-4A00-9DA2-E09493955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444" y="900404"/>
            <a:ext cx="2548349" cy="29144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0B7F7D-AC12-4AEB-8A03-415C75674AF2}"/>
              </a:ext>
            </a:extLst>
          </p:cNvPr>
          <p:cNvSpPr/>
          <p:nvPr/>
        </p:nvSpPr>
        <p:spPr>
          <a:xfrm>
            <a:off x="1156350" y="4295913"/>
            <a:ext cx="9879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শ্রমজীবী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জীবন-যাপনের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584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1FB9E7-2101-4660-B053-3BC8D8E2C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2" y="393672"/>
            <a:ext cx="11672596" cy="631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9EE2DA27-652F-4478-AAC0-1B495E6AB8A8}"/>
              </a:ext>
            </a:extLst>
          </p:cNvPr>
          <p:cNvSpPr/>
          <p:nvPr/>
        </p:nvSpPr>
        <p:spPr>
          <a:xfrm>
            <a:off x="2862056" y="428434"/>
            <a:ext cx="6354147" cy="260324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8745E-4C3E-47B5-B9A4-4C3E9AE8E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22336" r="27483" b="35034"/>
          <a:stretch/>
        </p:blipFill>
        <p:spPr>
          <a:xfrm>
            <a:off x="594741" y="428434"/>
            <a:ext cx="2167120" cy="2732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AA9B66-D1A1-4422-B39F-304298E88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398" y="428434"/>
            <a:ext cx="2164268" cy="27312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96F404-FD00-4045-A7A6-8EE1328F7508}"/>
              </a:ext>
            </a:extLst>
          </p:cNvPr>
          <p:cNvSpPr/>
          <p:nvPr/>
        </p:nvSpPr>
        <p:spPr>
          <a:xfrm>
            <a:off x="594741" y="3826325"/>
            <a:ext cx="10663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শ্রেণিপেশার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08058C-4B9E-4F82-BFEB-9D254691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290" y="463507"/>
            <a:ext cx="8131527" cy="24203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781420-D160-4F72-BEE0-A77836628268}"/>
              </a:ext>
            </a:extLst>
          </p:cNvPr>
          <p:cNvSpPr/>
          <p:nvPr/>
        </p:nvSpPr>
        <p:spPr>
          <a:xfrm>
            <a:off x="2746598" y="2960500"/>
            <a:ext cx="7206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শ্নঃকবি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4CC3FC-24DD-4E5E-BA62-7FEACDF632BD}"/>
              </a:ext>
            </a:extLst>
          </p:cNvPr>
          <p:cNvSpPr/>
          <p:nvPr/>
        </p:nvSpPr>
        <p:spPr>
          <a:xfrm>
            <a:off x="2746598" y="2992543"/>
            <a:ext cx="5619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রশ্ন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বাষ্প-শকট</a:t>
            </a:r>
            <a:r>
              <a:rPr lang="en-US" sz="4000" b="1" dirty="0">
                <a:ln w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E8FB5-74CB-4195-B979-8A8811C3139B}"/>
              </a:ext>
            </a:extLst>
          </p:cNvPr>
          <p:cNvSpPr/>
          <p:nvPr/>
        </p:nvSpPr>
        <p:spPr>
          <a:xfrm>
            <a:off x="1228803" y="3027781"/>
            <a:ext cx="11208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৩।প্রশ্নঃকাজী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নজ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স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চ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ত 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ি 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গ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্থের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42E8D8-C0E4-460F-BE28-83CA66B1A38B}"/>
              </a:ext>
            </a:extLst>
          </p:cNvPr>
          <p:cNvSpPr/>
          <p:nvPr/>
        </p:nvSpPr>
        <p:spPr>
          <a:xfrm>
            <a:off x="2809881" y="3150608"/>
            <a:ext cx="6635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শ্নঃ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জয়গান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গেয়েছেন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3274EC-32FC-4AB8-9E57-F44A28AA7A80}"/>
              </a:ext>
            </a:extLst>
          </p:cNvPr>
          <p:cNvSpPr/>
          <p:nvPr/>
        </p:nvSpPr>
        <p:spPr>
          <a:xfrm>
            <a:off x="4057555" y="3740428"/>
            <a:ext cx="3776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186B19-5284-4634-B454-9344BD6ED513}"/>
              </a:ext>
            </a:extLst>
          </p:cNvPr>
          <p:cNvSpPr/>
          <p:nvPr/>
        </p:nvSpPr>
        <p:spPr>
          <a:xfrm>
            <a:off x="3254601" y="3799461"/>
            <a:ext cx="4830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বাষ্প দ্বারা চালিত গাড়ি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19604A-3635-41EB-9355-4346F29F7987}"/>
              </a:ext>
            </a:extLst>
          </p:cNvPr>
          <p:cNvSpPr/>
          <p:nvPr/>
        </p:nvSpPr>
        <p:spPr>
          <a:xfrm>
            <a:off x="3761867" y="3779190"/>
            <a:ext cx="4536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া,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িষের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2BF84B-2AAC-4B21-A34C-2933F53F4E60}"/>
              </a:ext>
            </a:extLst>
          </p:cNvPr>
          <p:cNvSpPr/>
          <p:nvPr/>
        </p:nvSpPr>
        <p:spPr>
          <a:xfrm>
            <a:off x="4224415" y="3897256"/>
            <a:ext cx="3905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শ্রমজীবী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0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7E0FFAA-D455-46F6-94CE-807EDD8231F1}"/>
              </a:ext>
            </a:extLst>
          </p:cNvPr>
          <p:cNvSpPr/>
          <p:nvPr/>
        </p:nvSpPr>
        <p:spPr>
          <a:xfrm>
            <a:off x="2345094" y="1073019"/>
            <a:ext cx="7305869" cy="1399593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ড়ীর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BCB68-0CF0-49AD-BFB0-C9431B07A8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2786" b="16093"/>
          <a:stretch/>
        </p:blipFill>
        <p:spPr>
          <a:xfrm>
            <a:off x="9832910" y="471196"/>
            <a:ext cx="1688837" cy="2957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C174B-D0FA-4DE0-A782-707460869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3" t="2805" r="20587"/>
          <a:stretch/>
        </p:blipFill>
        <p:spPr>
          <a:xfrm>
            <a:off x="333571" y="391885"/>
            <a:ext cx="1920550" cy="30371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2B982E-4A3D-4220-AC1F-D2BA749D9EBC}"/>
              </a:ext>
            </a:extLst>
          </p:cNvPr>
          <p:cNvSpPr/>
          <p:nvPr/>
        </p:nvSpPr>
        <p:spPr>
          <a:xfrm>
            <a:off x="1464906" y="4001573"/>
            <a:ext cx="98624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শ্রমজীবী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জীবন-যাপনের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547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A520899-70FF-4498-93E7-20E3EEE62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"/>
          <a:stretch/>
        </p:blipFill>
        <p:spPr>
          <a:xfrm>
            <a:off x="241040" y="223935"/>
            <a:ext cx="11709919" cy="627950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F3DF03E-2519-41A9-A1BC-D3CCFE78A9DF}"/>
              </a:ext>
            </a:extLst>
          </p:cNvPr>
          <p:cNvSpPr/>
          <p:nvPr/>
        </p:nvSpPr>
        <p:spPr>
          <a:xfrm>
            <a:off x="1259633" y="1502229"/>
            <a:ext cx="9993085" cy="40308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2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6140A6-B6F5-461A-99E9-2C29E7DAF300}"/>
              </a:ext>
            </a:extLst>
          </p:cNvPr>
          <p:cNvSpPr/>
          <p:nvPr/>
        </p:nvSpPr>
        <p:spPr>
          <a:xfrm>
            <a:off x="4727787" y="4815191"/>
            <a:ext cx="6375639" cy="65661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০১/০২/২০২২ইং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8B90B7-E377-426C-9472-56E7D9363BBA}"/>
              </a:ext>
            </a:extLst>
          </p:cNvPr>
          <p:cNvSpPr/>
          <p:nvPr/>
        </p:nvSpPr>
        <p:spPr>
          <a:xfrm>
            <a:off x="4727787" y="3957993"/>
            <a:ext cx="6375640" cy="6566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৪০মিনিট।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25D91-12BA-40BA-AFFF-5D420CA6D054}"/>
              </a:ext>
            </a:extLst>
          </p:cNvPr>
          <p:cNvSpPr/>
          <p:nvPr/>
        </p:nvSpPr>
        <p:spPr>
          <a:xfrm>
            <a:off x="4727786" y="3143677"/>
            <a:ext cx="6375640" cy="6566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ষয়ঃবাংলা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পদ্যাংশ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8C733-2FB5-4881-8702-A83EE54B3CF5}"/>
              </a:ext>
            </a:extLst>
          </p:cNvPr>
          <p:cNvSpPr/>
          <p:nvPr/>
        </p:nvSpPr>
        <p:spPr>
          <a:xfrm>
            <a:off x="4727787" y="2302743"/>
            <a:ext cx="6375640" cy="716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D7A4937-92FB-4CDC-A6FA-FFAD3ABBBF86}"/>
              </a:ext>
            </a:extLst>
          </p:cNvPr>
          <p:cNvSpPr/>
          <p:nvPr/>
        </p:nvSpPr>
        <p:spPr>
          <a:xfrm>
            <a:off x="2122251" y="506871"/>
            <a:ext cx="7947497" cy="161833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E1F33D-E5F7-4C38-A133-B6182C97F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60" y="2379306"/>
            <a:ext cx="2718317" cy="3317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74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24212C-C025-40FF-AA0E-3EAE41E37E41}"/>
              </a:ext>
            </a:extLst>
          </p:cNvPr>
          <p:cNvSpPr/>
          <p:nvPr/>
        </p:nvSpPr>
        <p:spPr>
          <a:xfrm>
            <a:off x="894184" y="417330"/>
            <a:ext cx="102730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D1C6E-5201-4918-8CAA-CFCA3839B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7" y="1340661"/>
            <a:ext cx="6015134" cy="248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Users\H.A C\Desktop\images-2-12.jpg">
            <a:extLst>
              <a:ext uri="{FF2B5EF4-FFF2-40B4-BE49-F238E27FC236}">
                <a16:creationId xmlns:a16="http://schemas.microsoft.com/office/drawing/2014/main" id="{B8E10E93-653E-4E53-B02E-9118A310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6" y="3825551"/>
            <a:ext cx="6015134" cy="2729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03920B-B6AE-4A26-863A-2DE1907FD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1340661"/>
            <a:ext cx="5495732" cy="248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DB0BC-B4A2-4AE2-AAFD-3F454DD79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59" y="3825549"/>
            <a:ext cx="5495732" cy="272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95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3C39E5-C6A2-494E-AEC6-25616D1AA323}"/>
              </a:ext>
            </a:extLst>
          </p:cNvPr>
          <p:cNvSpPr/>
          <p:nvPr/>
        </p:nvSpPr>
        <p:spPr>
          <a:xfrm>
            <a:off x="816428" y="-23716"/>
            <a:ext cx="9134669" cy="18620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1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5CF8E1-AA81-4D58-A2A9-6B16BDE0B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1485824"/>
            <a:ext cx="4763407" cy="19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57ED35-CD90-46A7-8707-52DBA85E4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08435" y="1558861"/>
            <a:ext cx="5010588" cy="179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E03A87-931E-488A-B4A3-789B703D72A8}"/>
              </a:ext>
            </a:extLst>
          </p:cNvPr>
          <p:cNvSpPr/>
          <p:nvPr/>
        </p:nvSpPr>
        <p:spPr>
          <a:xfrm>
            <a:off x="497632" y="4151474"/>
            <a:ext cx="11196733" cy="22953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কুলি-মজুর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E5E31-C35F-4C36-A54B-5411E59D76A6}"/>
              </a:ext>
            </a:extLst>
          </p:cNvPr>
          <p:cNvSpPr/>
          <p:nvPr/>
        </p:nvSpPr>
        <p:spPr>
          <a:xfrm>
            <a:off x="2977243" y="5762055"/>
            <a:ext cx="6237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498C73-912F-4EF7-B2DE-654C7F7B66EF}"/>
              </a:ext>
            </a:extLst>
          </p:cNvPr>
          <p:cNvSpPr/>
          <p:nvPr/>
        </p:nvSpPr>
        <p:spPr>
          <a:xfrm>
            <a:off x="2537927" y="395025"/>
            <a:ext cx="6363477" cy="16408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4B700C-6C5B-4BCE-8EAC-FE0BEFE2EFDF}"/>
              </a:ext>
            </a:extLst>
          </p:cNvPr>
          <p:cNvSpPr/>
          <p:nvPr/>
        </p:nvSpPr>
        <p:spPr>
          <a:xfrm>
            <a:off x="1824966" y="3902973"/>
            <a:ext cx="9369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কবিতাটি সুন্দর ভাবে আবৃতি করতে পারবে।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D166D-D37E-4413-BC43-4D4E406F3574}"/>
              </a:ext>
            </a:extLst>
          </p:cNvPr>
          <p:cNvSpPr/>
          <p:nvPr/>
        </p:nvSpPr>
        <p:spPr>
          <a:xfrm>
            <a:off x="1854875" y="2804049"/>
            <a:ext cx="8222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FB4DD-1603-4258-A6F2-DB0C5FE60FA4}"/>
              </a:ext>
            </a:extLst>
          </p:cNvPr>
          <p:cNvSpPr/>
          <p:nvPr/>
        </p:nvSpPr>
        <p:spPr>
          <a:xfrm>
            <a:off x="1824966" y="3353511"/>
            <a:ext cx="9369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2।বিভিন্ন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3875A-AEAA-47A4-8EC7-70D09AC52EAA}"/>
              </a:ext>
            </a:extLst>
          </p:cNvPr>
          <p:cNvSpPr/>
          <p:nvPr/>
        </p:nvSpPr>
        <p:spPr>
          <a:xfrm>
            <a:off x="2032156" y="2035851"/>
            <a:ext cx="6969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</a:t>
            </a:r>
            <a:r>
              <a:rPr lang="as-IN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FE2C0-A582-43AB-9B51-F51BFA7CE273}"/>
              </a:ext>
            </a:extLst>
          </p:cNvPr>
          <p:cNvSpPr/>
          <p:nvPr/>
        </p:nvSpPr>
        <p:spPr>
          <a:xfrm>
            <a:off x="1824966" y="4549304"/>
            <a:ext cx="5844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1510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02082A-CDD7-4B24-B789-A364BB903590}"/>
              </a:ext>
            </a:extLst>
          </p:cNvPr>
          <p:cNvSpPr/>
          <p:nvPr/>
        </p:nvSpPr>
        <p:spPr>
          <a:xfrm>
            <a:off x="4316689" y="236728"/>
            <a:ext cx="33906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D8769F-077F-4D40-B7A0-864FC3652460}"/>
              </a:ext>
            </a:extLst>
          </p:cNvPr>
          <p:cNvSpPr/>
          <p:nvPr/>
        </p:nvSpPr>
        <p:spPr>
          <a:xfrm>
            <a:off x="3043336" y="1063297"/>
            <a:ext cx="871790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as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চয়ঃ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১৮৯৯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২৪শে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( ১৩৮৩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বঙ্গাব্দে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১২ই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ভাদ্র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বর্ধমান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আসানসোল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মহকুমার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0C858A-0783-425B-AFB5-63C15CC03673}"/>
              </a:ext>
            </a:extLst>
          </p:cNvPr>
          <p:cNvSpPr/>
          <p:nvPr/>
        </p:nvSpPr>
        <p:spPr>
          <a:xfrm>
            <a:off x="3075993" y="1947264"/>
            <a:ext cx="875522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শিক্ষাজীবনঃ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মক্তব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শিক্ষা-প্রথমে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ীগঞ্জের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সিয়ারসোল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খুন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ত্রিশালের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দরিরাম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ড়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ন।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1098C7-04E1-4036-A336-7B8BBB15570D}"/>
              </a:ext>
            </a:extLst>
          </p:cNvPr>
          <p:cNvSpPr/>
          <p:nvPr/>
        </p:nvSpPr>
        <p:spPr>
          <a:xfrm>
            <a:off x="3071329" y="3101845"/>
            <a:ext cx="875988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র্মজীবন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জীবিকার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তাগিদে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রুটির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যোগদান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AD6A89-432A-471E-9AB4-41760275BCEB}"/>
              </a:ext>
            </a:extLst>
          </p:cNvPr>
          <p:cNvSpPr/>
          <p:nvPr/>
        </p:nvSpPr>
        <p:spPr>
          <a:xfrm>
            <a:off x="3086880" y="3948650"/>
            <a:ext cx="8717902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2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2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0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ত্যসাধনাঃ</a:t>
            </a:r>
            <a:r>
              <a:rPr lang="en-US" sz="2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গন</a:t>
            </a:r>
            <a:r>
              <a:rPr lang="as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থঃ</a:t>
            </a:r>
            <a:r>
              <a:rPr lang="bn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অগ্নিব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ণা,বিষেরবাঁশি,ছায়ানট,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সাম্যবাদ</a:t>
            </a:r>
            <a:r>
              <a:rPr lang="as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দোলনচাঁপা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সিন্দু-হিন্দোল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ল্পঃ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ব্যথার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দান,রিক্তের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বেদন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</a:t>
            </a:r>
            <a:r>
              <a:rPr lang="as-IN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as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ধনহারা,ম</a:t>
            </a:r>
            <a:r>
              <a:rPr lang="as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্ষুধা,ক</a:t>
            </a:r>
            <a:r>
              <a:rPr lang="as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পুতুলের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বিয়ে,ঝিলিমিলি,আলেয়া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as-IN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00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ত্রিকা</a:t>
            </a:r>
            <a:r>
              <a:rPr lang="as-IN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2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ধূমকেতু</a:t>
            </a:r>
            <a:r>
              <a:rPr lang="en-US" sz="20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0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F8D562-0788-42FD-AAAD-C7BF69E75FF2}"/>
              </a:ext>
            </a:extLst>
          </p:cNvPr>
          <p:cNvSpPr/>
          <p:nvPr/>
        </p:nvSpPr>
        <p:spPr>
          <a:xfrm>
            <a:off x="3086880" y="5737219"/>
            <a:ext cx="86743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১৯৭৬সালে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২৯ আগস্ট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১৩৮৩ বঙ্গাব্দের ১২ই ভাদ্র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 ঢাকায়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করেন।</a:t>
            </a:r>
            <a:endParaRPr lang="en-US" sz="2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383EBD-8FD8-46A0-92AD-5FAEFA1EB047}"/>
              </a:ext>
            </a:extLst>
          </p:cNvPr>
          <p:cNvSpPr/>
          <p:nvPr/>
        </p:nvSpPr>
        <p:spPr>
          <a:xfrm>
            <a:off x="3110204" y="5103232"/>
            <a:ext cx="871323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রষ্কার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সম্মা</a:t>
            </a:r>
            <a:r>
              <a:rPr lang="as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ডি-লিট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ডিগ্রি,এবং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ে “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একু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ন।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5BAA80-F3E9-4277-82E4-BA8C0D0A8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r="53719"/>
          <a:stretch/>
        </p:blipFill>
        <p:spPr>
          <a:xfrm>
            <a:off x="430762" y="875975"/>
            <a:ext cx="2351314" cy="5062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709D70-7634-4D2E-938D-5AA367422D1A}"/>
              </a:ext>
            </a:extLst>
          </p:cNvPr>
          <p:cNvSpPr/>
          <p:nvPr/>
        </p:nvSpPr>
        <p:spPr>
          <a:xfrm>
            <a:off x="202162" y="6019351"/>
            <a:ext cx="2808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</a:t>
            </a:r>
            <a:r>
              <a:rPr lang="as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F169C-391A-4F9D-8145-F6D48D4B8D2F}"/>
              </a:ext>
            </a:extLst>
          </p:cNvPr>
          <p:cNvSpPr/>
          <p:nvPr/>
        </p:nvSpPr>
        <p:spPr>
          <a:xfrm>
            <a:off x="347283" y="3687372"/>
            <a:ext cx="3526970" cy="76944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বাষ্প-শকট</a:t>
            </a:r>
            <a:endParaRPr lang="en-US" sz="4400" b="1" dirty="0">
              <a:ln w="0"/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8F98D7B0-8796-4B06-A366-E1AA09A3BEE0}"/>
              </a:ext>
            </a:extLst>
          </p:cNvPr>
          <p:cNvSpPr/>
          <p:nvPr/>
        </p:nvSpPr>
        <p:spPr>
          <a:xfrm>
            <a:off x="3913687" y="326514"/>
            <a:ext cx="3526970" cy="1240971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শব্দার্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81B0A6-34E6-4CD1-86D4-BFC74BEAA2C8}"/>
              </a:ext>
            </a:extLst>
          </p:cNvPr>
          <p:cNvSpPr/>
          <p:nvPr/>
        </p:nvSpPr>
        <p:spPr>
          <a:xfrm>
            <a:off x="882001" y="3718149"/>
            <a:ext cx="212919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ক্রোর</a:t>
            </a:r>
            <a:endParaRPr lang="en-US" sz="4000" b="1" dirty="0">
              <a:ln w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6D55E-2E30-4829-A050-564328E31303}"/>
              </a:ext>
            </a:extLst>
          </p:cNvPr>
          <p:cNvSpPr/>
          <p:nvPr/>
        </p:nvSpPr>
        <p:spPr>
          <a:xfrm>
            <a:off x="343730" y="3718149"/>
            <a:ext cx="33839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অ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া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4F1D26-6969-4DE5-90E3-1737E0279DD6}"/>
              </a:ext>
            </a:extLst>
          </p:cNvPr>
          <p:cNvSpPr/>
          <p:nvPr/>
        </p:nvSpPr>
        <p:spPr>
          <a:xfrm>
            <a:off x="483894" y="3718149"/>
            <a:ext cx="318727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শাবল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FE465E-B760-401C-B369-BC04BFC6244A}"/>
              </a:ext>
            </a:extLst>
          </p:cNvPr>
          <p:cNvSpPr/>
          <p:nvPr/>
        </p:nvSpPr>
        <p:spPr>
          <a:xfrm>
            <a:off x="437302" y="3730167"/>
            <a:ext cx="299591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বক্</a:t>
            </a:r>
            <a:r>
              <a:rPr lang="as-IN" sz="4000" b="1" dirty="0">
                <a:ln w="0"/>
                <a:latin typeface="NikoshBAN" pitchFamily="2" charset="0"/>
                <a:cs typeface="NikoshBAN" pitchFamily="2" charset="0"/>
              </a:rPr>
              <a:t>ষ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ে</a:t>
            </a:r>
            <a:endParaRPr lang="en-US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DA9513-41D3-4F24-B485-42E6B364A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84" y="2029832"/>
            <a:ext cx="3384377" cy="4056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C:\Users\User\Desktop\Sagorika Power point\Image-2\image_160_21233.jpg">
            <a:extLst>
              <a:ext uri="{FF2B5EF4-FFF2-40B4-BE49-F238E27FC236}">
                <a16:creationId xmlns:a16="http://schemas.microsoft.com/office/drawing/2014/main" id="{812BE01B-A7E7-40FF-BFC3-D654E2105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984" y="2059948"/>
            <a:ext cx="3384377" cy="4024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B1DBC2-FD26-4AB3-860E-02FA21AEB3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4" r="60767" b="23784"/>
          <a:stretch/>
        </p:blipFill>
        <p:spPr>
          <a:xfrm>
            <a:off x="3984983" y="2057862"/>
            <a:ext cx="3484399" cy="4091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690E56-0145-4645-8336-5B8BCD3CA5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0" b="39670"/>
          <a:stretch/>
        </p:blipFill>
        <p:spPr>
          <a:xfrm>
            <a:off x="3927695" y="2057862"/>
            <a:ext cx="3484399" cy="4052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5" descr="C:\Users\H.A C\Desktop\1 (6).jpg">
            <a:extLst>
              <a:ext uri="{FF2B5EF4-FFF2-40B4-BE49-F238E27FC236}">
                <a16:creationId xmlns:a16="http://schemas.microsoft.com/office/drawing/2014/main" id="{E68599D3-6F02-44EF-A0E7-B73BB4E71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84" y="2057862"/>
            <a:ext cx="3384378" cy="4052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9AD3180-CE75-40E9-949F-66380058EA5F}"/>
              </a:ext>
            </a:extLst>
          </p:cNvPr>
          <p:cNvSpPr/>
          <p:nvPr/>
        </p:nvSpPr>
        <p:spPr>
          <a:xfrm>
            <a:off x="7573622" y="3853612"/>
            <a:ext cx="387157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anose="02000000000000000000" pitchFamily="2" charset="0"/>
              </a:rPr>
              <a:t>বাষ্প</a:t>
            </a:r>
            <a:r>
              <a:rPr lang="en-US" sz="40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anose="02000000000000000000" pitchFamily="2" charset="0"/>
              </a:rPr>
              <a:t>চালিত</a:t>
            </a:r>
            <a:r>
              <a:rPr lang="en-US" sz="40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anose="02000000000000000000" pitchFamily="2" charset="0"/>
              </a:rPr>
              <a:t>গাড়ি</a:t>
            </a:r>
            <a:r>
              <a:rPr lang="en-US" sz="4000" b="1" dirty="0">
                <a:latin typeface="NikoshBAN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65F93B-7397-4C84-8257-8A709576C792}"/>
              </a:ext>
            </a:extLst>
          </p:cNvPr>
          <p:cNvSpPr/>
          <p:nvPr/>
        </p:nvSpPr>
        <p:spPr>
          <a:xfrm>
            <a:off x="7803489" y="3840629"/>
            <a:ext cx="338437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কোটি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9681C6-3E2A-4F79-A95E-A2DB5C2C593C}"/>
              </a:ext>
            </a:extLst>
          </p:cNvPr>
          <p:cNvSpPr/>
          <p:nvPr/>
        </p:nvSpPr>
        <p:spPr>
          <a:xfrm>
            <a:off x="7573622" y="3844407"/>
            <a:ext cx="4092575" cy="66675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প্রাসাদ/ সুউচ্চ দালান বা ইমারত </a:t>
            </a:r>
            <a:r>
              <a:rPr kumimoji="0" lang="bn-BD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76E1D5-8674-49A0-9D09-ECF96505FF23}"/>
              </a:ext>
            </a:extLst>
          </p:cNvPr>
          <p:cNvSpPr/>
          <p:nvPr/>
        </p:nvSpPr>
        <p:spPr>
          <a:xfrm>
            <a:off x="7527028" y="3885394"/>
            <a:ext cx="41857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লোহার তৈরি মাটি খোঁড়ার হাতিয়ার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F865C2-4463-429C-9A96-5B2647F9E8F5}"/>
              </a:ext>
            </a:extLst>
          </p:cNvPr>
          <p:cNvSpPr/>
          <p:nvPr/>
        </p:nvSpPr>
        <p:spPr>
          <a:xfrm>
            <a:off x="7853623" y="3847121"/>
            <a:ext cx="335753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anose="02000000000000000000" pitchFamily="2" charset="0"/>
              </a:rPr>
              <a:t>বুকে</a:t>
            </a:r>
            <a:r>
              <a:rPr lang="en-US" sz="4000" b="1" dirty="0">
                <a:latin typeface="NikoshBAN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0696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DE6ED0-50E2-4098-A4EF-30678AF83C6A}"/>
              </a:ext>
            </a:extLst>
          </p:cNvPr>
          <p:cNvSpPr/>
          <p:nvPr/>
        </p:nvSpPr>
        <p:spPr>
          <a:xfrm>
            <a:off x="6198636" y="335844"/>
            <a:ext cx="5445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দেখিনু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রেলে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dirty="0" err="1">
                <a:latin typeface="NikoshBAN" pitchFamily="2" charset="0"/>
                <a:cs typeface="NikoshBAN" pitchFamily="2" charset="0"/>
              </a:rPr>
              <a:t>কুলি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ঠেলে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ফেটে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dirty="0" err="1">
                <a:latin typeface="NikoshBAN" pitchFamily="2" charset="0"/>
                <a:cs typeface="NikoshBAN" pitchFamily="2" charset="0"/>
              </a:rPr>
              <a:t>এমনি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জগত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জুড়িয়া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খাবে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কত পাই দিয়ে কুলিদের, তুই কত ক্রোর পেলি বল?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রাজপথে তবু চলিছে মটর, সাগরে জাহাজ চলে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রেলপথে চলে বাষ্প-শকট,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দেশ ছেয়ে গেল কলে।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বল তো এসব কাহাদের দান! তোমার অট্টালিকা</a:t>
            </a:r>
          </a:p>
          <a:p>
            <a:pPr algn="just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কার খুনে রাঙা?- ঠুলি খুলে দেখ প্রতি ইটে আছে লিখা।</a:t>
            </a:r>
          </a:p>
          <a:p>
            <a:pPr algn="just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তুমি জান নাকো কিন্তু পথের প্রতি ধূলিকণা জানে,</a:t>
            </a:r>
          </a:p>
          <a:p>
            <a:pPr algn="just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ঐ পথ ঐ জাহাজ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শক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ট,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অট্টালিকার মানে!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শুভদিন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দিনে দিনে বহু বাড়িয়াছে দেনা, শুধিতে হইবে ঋণ!</a:t>
            </a:r>
          </a:p>
          <a:p>
            <a:pPr algn="just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হাতুড়ি শাবল গাঁইতি চালিয়ে ভাঙিল যারা পাহাড়,</a:t>
            </a:r>
          </a:p>
          <a:p>
            <a:pPr algn="just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পাহাড় কাটা সে পথের দুপাশে পড়িয়া যাদের হাড়,</a:t>
            </a:r>
          </a:p>
          <a:p>
            <a:pPr algn="just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তোমারে সেবিতে হইল যাহারা মজুর, মুটে ও কুলি,</a:t>
            </a:r>
          </a:p>
          <a:p>
            <a:pPr algn="just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তোমারে বহিতে যারা পবিত্র অঙ্গে লাগালো ধুলি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;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তারাই মানুষ, তারাই দেবতা, গাহি তাহাদের গান,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তাদের ব্যথিত বক্ষে পা ফেলে আসে নব উত্থান!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80A534-7B9A-43C5-847B-A12565CDE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/>
          <a:stretch/>
        </p:blipFill>
        <p:spPr>
          <a:xfrm>
            <a:off x="259704" y="235596"/>
            <a:ext cx="5645020" cy="63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1412</TotalTime>
  <Words>1030</Words>
  <Application>Microsoft Office PowerPoint</Application>
  <PresentationFormat>Widescreen</PresentationFormat>
  <Paragraphs>110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</dc:creator>
  <cp:lastModifiedBy>SELIM MAHMUD</cp:lastModifiedBy>
  <cp:revision>179</cp:revision>
  <dcterms:created xsi:type="dcterms:W3CDTF">2021-06-30T15:46:41Z</dcterms:created>
  <dcterms:modified xsi:type="dcterms:W3CDTF">2022-01-31T16:25:16Z</dcterms:modified>
</cp:coreProperties>
</file>