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5" r:id="rId4"/>
    <p:sldId id="266" r:id="rId5"/>
    <p:sldId id="262" r:id="rId6"/>
    <p:sldId id="257" r:id="rId7"/>
    <p:sldId id="258" r:id="rId8"/>
    <p:sldId id="259" r:id="rId9"/>
    <p:sldId id="261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3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8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3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3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9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8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2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3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6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F986-DA2B-4F44-8098-D88FBF7B00FD}" type="datetimeFigureOut">
              <a:rPr lang="en-US" smtClean="0"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35C4-EA3B-4852-BD40-11C96789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3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000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4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71455" y="3740727"/>
            <a:ext cx="554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3740727"/>
            <a:ext cx="789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273" y="3740727"/>
            <a:ext cx="595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3236" y="249382"/>
              <a:ext cx="11596255" cy="633152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60860"/>
              </p:ext>
            </p:extLst>
          </p:nvPr>
        </p:nvGraphicFramePr>
        <p:xfrm>
          <a:off x="1985817" y="1356427"/>
          <a:ext cx="8151092" cy="3854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546">
                  <a:extLst>
                    <a:ext uri="{9D8B030D-6E8A-4147-A177-3AD203B41FA5}">
                      <a16:colId xmlns:a16="http://schemas.microsoft.com/office/drawing/2014/main" val="1770027533"/>
                    </a:ext>
                  </a:extLst>
                </a:gridCol>
                <a:gridCol w="4075546">
                  <a:extLst>
                    <a:ext uri="{9D8B030D-6E8A-4147-A177-3AD203B41FA5}">
                      <a16:colId xmlns:a16="http://schemas.microsoft.com/office/drawing/2014/main" val="2882281570"/>
                    </a:ext>
                  </a:extLst>
                </a:gridCol>
              </a:tblGrid>
              <a:tr h="67088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অংক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52755"/>
                  </a:ext>
                </a:extLst>
              </a:tr>
              <a:tr h="162929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অংক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কারো উপর নির্ভরশীল নয় , সে মৌলিক বস্তুর মতো আচরণ করে 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অংকের উপর নির্ভরশীল , সে যৌগিক বস্তুর মতো আচরণ করে 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713219"/>
                  </a:ext>
                </a:extLst>
              </a:tr>
              <a:tr h="1118147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সকল অংকই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সংখ্যা কিন্তু সকল সংখ্যাই অংক নয় 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শুধুমাত্র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হিসাবের বেলায় অংকগুলো সংখ্যা , অন্যথায় অংকগুলো শুধুই অংক 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433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3891" y="983673"/>
            <a:ext cx="2493818" cy="707886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9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9046" cy="68637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5181" y="2785556"/>
            <a:ext cx="633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গণিত এর কিছু বেসিক ধারণা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016" y="361727"/>
            <a:ext cx="68718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200" dirty="0"/>
              <a:t/>
            </a:r>
            <a:br>
              <a:rPr lang="as-IN" sz="3200" dirty="0"/>
            </a:br>
            <a:r>
              <a:rPr lang="as-IN" sz="3200" dirty="0"/>
              <a:t>প্রাথমিক গণিত বেসিক ক্লাস।।প্রথম শ্রেণি থেকে পঞ্চম শ্রেণি পর্যন্ত গণিতের সকল বেসিক</a:t>
            </a:r>
            <a:r>
              <a:rPr lang="as-IN" sz="3200" dirty="0" smtClean="0"/>
              <a:t>।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পর্ব-৩  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06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60219" y="361727"/>
              <a:ext cx="11471564" cy="616376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65016" y="361727"/>
            <a:ext cx="6871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200" dirty="0"/>
              <a:t/>
            </a:r>
            <a:br>
              <a:rPr lang="as-IN" sz="3200" dirty="0"/>
            </a:b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71" y="1209142"/>
            <a:ext cx="2482474" cy="38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32364" y="1268777"/>
            <a:ext cx="2632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b="1" u="sng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107" y="2618509"/>
            <a:ext cx="63176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আলমগীর ভূঞা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বালুয়াকান্দি-১ সরকারি প্রাথমিক বিদ্যালয়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রায়পুরা-নরসিংদী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09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60219" y="361727"/>
              <a:ext cx="11471564" cy="616376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65016" y="361727"/>
            <a:ext cx="6871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200" dirty="0"/>
              <a:t/>
            </a:r>
            <a:br>
              <a:rPr lang="as-IN" sz="3200" dirty="0"/>
            </a:b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5178" y="846101"/>
            <a:ext cx="2632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 </a:t>
            </a:r>
            <a:endParaRPr lang="en-US" sz="3600" b="1" u="sng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9999" y="1492432"/>
            <a:ext cx="5034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গণিতের বেসিক ক্লাস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775" y="3377572"/>
            <a:ext cx="2105898" cy="26630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152" y="3377571"/>
            <a:ext cx="2141513" cy="26630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4" y="3377573"/>
            <a:ext cx="2064333" cy="26630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87" y="3394363"/>
            <a:ext cx="2133613" cy="264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2" y="3382052"/>
            <a:ext cx="2078182" cy="265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67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5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95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95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95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95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1944" y="1185744"/>
            <a:ext cx="10848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 পর্বে মানে দ্বিতীয় পর্বে আমরা অংক ও সংখ্যা সম্পর্কে জেনেছি, আজকের আমরা জানার চেষ্টা করবো-    </a:t>
            </a:r>
            <a:endParaRPr lang="en-US" sz="3600" b="1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435" y="2890391"/>
            <a:ext cx="11000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8381" y="3012823"/>
            <a:ext cx="483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অংক কত প্রকার ও কি কি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2235" y="3712325"/>
            <a:ext cx="5583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অংক ও সংখ্যার মধ্যে পার্থক্য কী ?  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079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998"/>
            <a:ext cx="12192000" cy="68804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0217" y="570835"/>
            <a:ext cx="4073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* অংক ২ প্রকার। যথা-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744" y="1318097"/>
            <a:ext cx="2840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স্বার্থক অংক 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5345" y="2046155"/>
            <a:ext cx="437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সহকারি / সহায়ক অংক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818" y="3001856"/>
            <a:ext cx="9795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স্বার্থক অংক কাকে বলে ? স্বার্থক অংক কয়টি ও কি কি 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5345" y="3648187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 আমরা জানি, সংখ্যা প্রতীক বা অংক হচ্ছে ১০ টি । এদের মধ্যে প্রথম নয়টি প্রতীককে স্বার্থক অংক বলে । তো স্বার্থক অংক হলো ৯ টি।  যেমনঃ ১, ২, ৩, ৪, ৫, ৬, ৭, ৮ এবং ৯।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871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14"/>
            <a:ext cx="12191999" cy="68429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886692"/>
            <a:ext cx="818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সহকারি অংক কাকে বলে ? সহকারি অংক কয়টি ও কি কি ? </a:t>
            </a:r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9962" y="1866801"/>
            <a:ext cx="70381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প্রতীক বা অংক ১০ টি । যথাঃ ১, ২, ৩, ৪, ৫, ৬, ৭, ৮, ৯, ও ০।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মধ্যে প্রথম নয়টি প্রতীককে স্বার্থক অংক এবং শেষেরটিকে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(০) সহকারি অংক / সংখ্যার অভাব জ্ঞাপক অংক বলা হয়।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সহকারি/সহায়ক অংক ১ টি । যথাঃ ০ 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74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95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72689" y="3782941"/>
            <a:ext cx="5638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আমরা জানবো অংক ও সংখ্যার মধ্যে পার্থক্য- 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5735" y="3416723"/>
            <a:ext cx="290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2096" y="3459777"/>
            <a:ext cx="436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6615" y="3416724"/>
            <a:ext cx="29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5997" y="3459776"/>
            <a:ext cx="56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28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71455" y="3740727"/>
            <a:ext cx="554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3740727"/>
            <a:ext cx="789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273" y="3740727"/>
            <a:ext cx="595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3236" y="249382"/>
              <a:ext cx="11596255" cy="633152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795004"/>
              </p:ext>
            </p:extLst>
          </p:nvPr>
        </p:nvGraphicFramePr>
        <p:xfrm>
          <a:off x="1985817" y="1591954"/>
          <a:ext cx="8151092" cy="3418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546">
                  <a:extLst>
                    <a:ext uri="{9D8B030D-6E8A-4147-A177-3AD203B41FA5}">
                      <a16:colId xmlns:a16="http://schemas.microsoft.com/office/drawing/2014/main" val="1770027533"/>
                    </a:ext>
                  </a:extLst>
                </a:gridCol>
                <a:gridCol w="4075546">
                  <a:extLst>
                    <a:ext uri="{9D8B030D-6E8A-4147-A177-3AD203B41FA5}">
                      <a16:colId xmlns:a16="http://schemas.microsoft.com/office/drawing/2014/main" val="2882281570"/>
                    </a:ext>
                  </a:extLst>
                </a:gridCol>
              </a:tblGrid>
              <a:tr h="67088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অংক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52755"/>
                  </a:ext>
                </a:extLst>
              </a:tr>
              <a:tr h="162929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পদ্ধতিতে যে চিহ্ন বা প্রতীক ব্যবহার করা হয় , তাকে অংক বলে 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অংক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নিয়ে যা গঠিত হয় , তা হলো সংখ্যা।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713219"/>
                  </a:ext>
                </a:extLst>
              </a:tr>
              <a:tr h="1118147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অংক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হলো মোট ১০ টি , ০ থেকে ৯ পর্যন্ত 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হলো অসীম। ১ থেকে অসীম পর্যন্ত।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433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68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322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*</dc:creator>
  <cp:lastModifiedBy>m</cp:lastModifiedBy>
  <cp:revision>54</cp:revision>
  <dcterms:created xsi:type="dcterms:W3CDTF">2022-01-09T06:20:08Z</dcterms:created>
  <dcterms:modified xsi:type="dcterms:W3CDTF">2022-02-01T10:43:01Z</dcterms:modified>
</cp:coreProperties>
</file>