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00C26-E22A-4F4A-B28A-E3534F4CB64F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07578-CF07-44B8-8114-83BCC6BF5F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7055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8991600" cy="6553200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Siyam Rupali" pitchFamily="2" charset="0"/>
                <a:cs typeface="Siyam Rupali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4" name="Picture 3" descr="Rose @ Rudro Telecom  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3000"/>
            <a:ext cx="7978588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70C0"/>
                </a:solidFill>
                <a:latin typeface="Siyam Rupali" pitchFamily="2" charset="0"/>
                <a:cs typeface="Siyam Rupali" pitchFamily="2" charset="0"/>
              </a:rPr>
              <a:t>মূল্যায়ন</a:t>
            </a:r>
            <a:endParaRPr lang="en-US" sz="5400" b="1" dirty="0">
              <a:solidFill>
                <a:srgbClr val="0070C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slide16-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বাড়ির</a:t>
            </a:r>
            <a:r>
              <a:rPr lang="en-US" dirty="0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Siyam Rupali" pitchFamily="2" charset="0"/>
                <a:cs typeface="Siyam Rupali" pitchFamily="2" charset="0"/>
              </a:rPr>
              <a:t>কাজ</a:t>
            </a:r>
            <a:endParaRPr lang="en-US" dirty="0">
              <a:solidFill>
                <a:srgbClr val="00206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4" name="Picture 3" descr="images (6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752600"/>
            <a:ext cx="4419599" cy="47243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বিল্ডিং-এর-ছবি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0" y="1676400"/>
            <a:ext cx="4762500" cy="495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accent6"/>
                </a:solidFill>
                <a:latin typeface="Siyam Rupali" pitchFamily="2" charset="0"/>
                <a:cs typeface="Siyam Rupali" pitchFamily="2" charset="0"/>
              </a:rPr>
              <a:t>ধন্যবাদ</a:t>
            </a:r>
            <a:endParaRPr lang="en-US" sz="7200" b="1" dirty="0">
              <a:solidFill>
                <a:schemeClr val="accent6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IMG0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571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err="1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শিক্ষক</a:t>
            </a:r>
            <a:r>
              <a:rPr lang="en-US" sz="5400" b="1" dirty="0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  <a:latin typeface="Siyam Rupali" pitchFamily="2" charset="0"/>
                <a:cs typeface="Siyam Rupali" pitchFamily="2" charset="0"/>
              </a:rPr>
              <a:t>পরিচিতি</a:t>
            </a:r>
            <a:endParaRPr lang="en-US" sz="5400" b="1" dirty="0">
              <a:solidFill>
                <a:srgbClr val="00B050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মোঃ</a:t>
            </a:r>
            <a:r>
              <a:rPr lang="en-US" sz="3200" b="1" dirty="0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টিপু</a:t>
            </a:r>
            <a:r>
              <a:rPr lang="en-US" sz="3200" b="1" dirty="0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সুলতান</a:t>
            </a:r>
            <a:endParaRPr lang="en-US" sz="3200" b="1" dirty="0" smtClean="0">
              <a:solidFill>
                <a:srgbClr val="7030A0"/>
              </a:solidFill>
              <a:latin typeface="Siyam Rupali" pitchFamily="2" charset="0"/>
              <a:cs typeface="Siyam Rupali" pitchFamily="2" charset="0"/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সহঃশিক্ষক</a:t>
            </a:r>
            <a:endParaRPr lang="en-US" sz="3200" b="1" dirty="0" smtClean="0">
              <a:solidFill>
                <a:srgbClr val="7030A0"/>
              </a:solidFill>
              <a:latin typeface="Siyam Rupali" pitchFamily="2" charset="0"/>
              <a:cs typeface="Siyam Rupali" pitchFamily="2" charset="0"/>
            </a:endParaRPr>
          </a:p>
          <a:p>
            <a:r>
              <a:rPr lang="en-US" sz="3200" b="1" dirty="0" err="1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ইসলামাবাদ</a:t>
            </a:r>
            <a:r>
              <a:rPr lang="en-US" sz="3200" b="1" dirty="0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দাখিল</a:t>
            </a:r>
            <a:r>
              <a:rPr lang="en-US" sz="3200" b="1" dirty="0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মাদ্রাসা,নড়াইল</a:t>
            </a:r>
            <a:r>
              <a:rPr lang="en-US" sz="3200" b="1" dirty="0" smtClean="0">
                <a:solidFill>
                  <a:srgbClr val="7030A0"/>
                </a:solidFill>
                <a:latin typeface="Siyam Rupali" pitchFamily="2" charset="0"/>
                <a:cs typeface="Siyam Rupali" pitchFamily="2" charset="0"/>
              </a:rPr>
              <a:t>।</a:t>
            </a:r>
            <a:endParaRPr lang="en-US" sz="3200" b="1" dirty="0">
              <a:solidFill>
                <a:srgbClr val="7030A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Content Placeholder 4" descr="Screenshot_20210821-174935_Galler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1600200"/>
            <a:ext cx="3810000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02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images (5)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4572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Content Placeholder 5" descr="ssc math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685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Siyam Rupali" pitchFamily="2" charset="0"/>
                <a:cs typeface="Siyam Rupali" pitchFamily="2" charset="0"/>
              </a:rPr>
              <a:t>কিছু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  <a:latin typeface="Siyam Rupali" pitchFamily="2" charset="0"/>
                <a:cs typeface="Siyam Rupali" pitchFamily="2" charset="0"/>
              </a:rPr>
              <a:t>নমুনা</a:t>
            </a:r>
            <a:endParaRPr lang="en-US" dirty="0">
              <a:solidFill>
                <a:schemeClr val="bg2">
                  <a:lumMod val="10000"/>
                </a:schemeClr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5" name="Content Placeholder 4" descr="44aed47dd58caea16d2d0c6bb64782b7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94521"/>
            <a:ext cx="4038600" cy="4137321"/>
          </a:xfrm>
        </p:spPr>
      </p:pic>
      <p:pic>
        <p:nvPicPr>
          <p:cNvPr id="6" name="Content Placeholder 5" descr="IIloy9nwnEmhxqNBLOfEj7bWI64OoeVGwovZ6Dj1.jpe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1828800"/>
            <a:ext cx="3810000" cy="42672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সেটের</a:t>
            </a:r>
            <a:r>
              <a:rPr lang="en-US" dirty="0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জনক</a:t>
            </a:r>
            <a:endParaRPr lang="en-US" dirty="0">
              <a:solidFill>
                <a:srgbClr val="C0000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000249kk-13-2018-02-09-1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8712"/>
            <a:ext cx="9144000" cy="57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images (4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7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92D050"/>
                </a:solidFill>
                <a:latin typeface="Siyam Rupali" pitchFamily="2" charset="0"/>
                <a:cs typeface="Siyam Rupali" pitchFamily="2" charset="0"/>
              </a:rPr>
              <a:t>একক</a:t>
            </a:r>
            <a:r>
              <a:rPr lang="en-US" b="1" dirty="0" smtClean="0">
                <a:solidFill>
                  <a:srgbClr val="92D05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b="1" dirty="0" err="1" smtClean="0">
                <a:solidFill>
                  <a:srgbClr val="92D050"/>
                </a:solidFill>
                <a:latin typeface="Siyam Rupali" pitchFamily="2" charset="0"/>
                <a:cs typeface="Siyam Rupali" pitchFamily="2" charset="0"/>
              </a:rPr>
              <a:t>কাজ</a:t>
            </a:r>
            <a:endParaRPr lang="en-US" b="1" dirty="0">
              <a:solidFill>
                <a:srgbClr val="92D05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447800"/>
            <a:ext cx="73914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জোড়ায়</a:t>
            </a:r>
            <a:r>
              <a:rPr lang="en-US" dirty="0" smtClean="0">
                <a:latin typeface="Siyam Rupali" pitchFamily="2" charset="0"/>
                <a:cs typeface="Siyam Rupali" pitchFamily="2" charset="0"/>
              </a:rPr>
              <a:t> </a:t>
            </a:r>
            <a:r>
              <a:rPr lang="en-US" dirty="0" err="1" smtClean="0">
                <a:latin typeface="Siyam Rupali" pitchFamily="2" charset="0"/>
                <a:cs typeface="Siyam Rupali" pitchFamily="2" charset="0"/>
              </a:rPr>
              <a:t>কাজ</a:t>
            </a:r>
            <a:endParaRPr lang="en-US" dirty="0"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দলীয়</a:t>
            </a:r>
            <a:r>
              <a:rPr lang="en-US" b="1" dirty="0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iyam Rupali" pitchFamily="2" charset="0"/>
                <a:cs typeface="Siyam Rupali" pitchFamily="2" charset="0"/>
              </a:rPr>
              <a:t>কাজ</a:t>
            </a:r>
            <a:endParaRPr lang="en-US" b="1" dirty="0">
              <a:solidFill>
                <a:srgbClr val="C00000"/>
              </a:solidFill>
              <a:latin typeface="Siyam Rupali" pitchFamily="2" charset="0"/>
              <a:cs typeface="Siyam Rupali" pitchFamily="2" charset="0"/>
            </a:endParaRPr>
          </a:p>
        </p:txBody>
      </p:sp>
      <p:pic>
        <p:nvPicPr>
          <p:cNvPr id="3" name="Picture 2" descr="tumblr_inline_qa31znV6nn1x6z074_5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8763000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</Words>
  <Application>Microsoft Office PowerPoint</Application>
  <PresentationFormat>On-screen Show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শিক্ষক পরিচিতি</vt:lpstr>
      <vt:lpstr>Slide 3</vt:lpstr>
      <vt:lpstr>কিছু নমুনা</vt:lpstr>
      <vt:lpstr>সেটের জনক</vt:lpstr>
      <vt:lpstr>Slide 6</vt:lpstr>
      <vt:lpstr>একক কাজ</vt:lpstr>
      <vt:lpstr>জোড়ায় কাজ</vt:lpstr>
      <vt:lpstr>দলীয় কাজ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6</cp:revision>
  <dcterms:created xsi:type="dcterms:W3CDTF">2022-02-10T21:47:39Z</dcterms:created>
  <dcterms:modified xsi:type="dcterms:W3CDTF">2022-02-10T22:48:55Z</dcterms:modified>
</cp:coreProperties>
</file>