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205_145143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286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 অনেক  শুভেচ্ছা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974501">
            <a:off x="3030951" y="3032913"/>
            <a:ext cx="390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ও অভিনন্দন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sz="8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c-motor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057400"/>
            <a:ext cx="7391401" cy="4570514"/>
          </a:xfrm>
        </p:spPr>
      </p:pic>
      <p:sp>
        <p:nvSpPr>
          <p:cNvPr id="5" name="TextBox 4"/>
          <p:cNvSpPr txBox="1"/>
          <p:nvPr/>
        </p:nvSpPr>
        <p:spPr>
          <a:xfrm>
            <a:off x="990600" y="11430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নিম্মের ডিভাইসটির বিভিন্ন অংশের নাম লেখ।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8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জেনারেটরে কম্যুটেটর কোথায় থাকে ?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28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একক কাজ</a:t>
            </a:r>
            <a:endParaRPr lang="en-US" sz="7200" dirty="0"/>
          </a:p>
        </p:txBody>
      </p:sp>
      <p:sp>
        <p:nvSpPr>
          <p:cNvPr id="4" name="5-Point Star 3"/>
          <p:cNvSpPr/>
          <p:nvPr/>
        </p:nvSpPr>
        <p:spPr>
          <a:xfrm>
            <a:off x="914400" y="381000"/>
            <a:ext cx="10668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143000" y="533400"/>
            <a:ext cx="10668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C-Mo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84582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 কার্বন ব্রাশ কি দিয়ে তৈরী ?</a:t>
            </a:r>
          </a:p>
          <a:p>
            <a:pPr marL="342900" indent="-342900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সেগমেন্ট কি ?</a:t>
            </a:r>
          </a:p>
          <a:p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 আর্মেচার কোর কোথায় থাকে ?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+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0"/>
            <a:ext cx="8610600" cy="4572000"/>
          </a:xfrm>
        </p:spPr>
      </p:pic>
      <p:sp>
        <p:nvSpPr>
          <p:cNvPr id="21" name="TextBox 20"/>
          <p:cNvSpPr txBox="1"/>
          <p:nvPr/>
        </p:nvSpPr>
        <p:spPr>
          <a:xfrm>
            <a:off x="1524000" y="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295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 জেনারেটরের চিত্র একে বিভিন্ন অংশের নাম লেখ 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90194E-6 C 0.09341 0.02404 0.18698 0.0481 0.12778 0.10244 C 0.06858 0.15679 -0.38663 0.27358 -0.35538 0.32585 C -0.32413 0.37788 0.26164 0.36401 0.31546 0.41604 C 0.36928 0.46808 0.02622 0.60129 -0.03229 0.63736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20203_140058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32655E-6 C 0.17864 0.04393 0.35729 0.08787 0.41701 0.12511 C 0.47673 0.16234 0.4875 0.21253 0.3585 0.2234 C 0.22951 0.23427 -0.23472 0.1598 -0.35712 0.19056 C -0.47917 0.22132 -0.48646 0.38158 -0.37535 0.40795 C -0.26424 0.43431 0.1835 0.3314 0.3092 0.34851 C 0.43489 0.36563 0.48281 0.4838 0.37847 0.5104 C 0.27413 0.537 -0.18924 0.47386 -0.31702 0.50832 C -0.44445 0.54278 -0.3908 0.6672 -0.38768 0.71738 C -0.38455 0.76757 -0.36927 0.79416 -0.29844 0.80943 C -0.22778 0.82469 -0.01893 0.80966 0.03698 0.80943 " pathEditMode="relative" ptsTypes="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14600"/>
            <a:ext cx="4953000" cy="295465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সালাউদ্দিন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ট্রেড ইন্সট্রাক্টর ( ইলেকট্রিক্যাল )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নিমতলা মাধ্যমিক বিদ্যালয়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মিরপুর, কুষ্টিয়া।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মোবাইলঃ ০১৭১৪৮১৩৫৯৫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y pic 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438400"/>
            <a:ext cx="2763970" cy="3481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334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দশম ( ভোকেশনাল )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জেনারেল ইলেকট্রিক্যাল ওয়ার্কস-১ ( ২য় পত্র )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এসি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ডিসি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জেনারেটর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m-2_noticia_detalhe_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3999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228600"/>
            <a:ext cx="65532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“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জেনারেটর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জেনারেটর কি তা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জেনারেটরের বিভিন্ন অংশ চিহ্নিত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জেনারেটর সম্পর্কে ব্যাখ্যা করতে পারবে।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_genera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90512"/>
            <a:ext cx="8362950" cy="627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-Motor-basic-part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975" y="-31752"/>
            <a:ext cx="9187975" cy="6889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88146728105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4494"/>
            <a:ext cx="8610600" cy="5033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6106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সুপ্রিয় শিক্ষার্থী এই জেনারেটরটির চিহ্নিত অংশগুলো        	মনোযোগ সহকারে লক্ষ্য কর।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672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জেনারেটরঃ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 যন্ত্র বা ডিভাইস যান্ত্রিক শক্তি গ্রহণ করে এবং বৈদ্যুতিক শক্তি উৎপাদন করে। সেই ডিভাইস কে জেনারেটর বলে।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আর্মেচারঃ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জেনারেটরের যে কাঁচা লোহার  পাতের উপর একটি তারের আয়তাকার কুন্ডলী  থাকে তাকে আর্মেচার বলে।</a:t>
            </a:r>
          </a:p>
          <a:p>
            <a:pPr>
              <a:buFont typeface="Wingdings" pitchFamily="2" charset="2"/>
              <a:buChar char="Ø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রোটরঃ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জেনারেটরের ঘুর্নায়মান অংশকে রোটর বলে।</a:t>
            </a:r>
          </a:p>
          <a:p>
            <a:pPr>
              <a:buFont typeface="Wingdings" pitchFamily="2" charset="2"/>
              <a:buChar char="Ø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স্টেটরঃ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জেনারেটরের স্থির অংশকে রোটর বলে।</a:t>
            </a:r>
          </a:p>
          <a:p>
            <a:pPr>
              <a:buFont typeface="Wingdings" pitchFamily="2" charset="2"/>
              <a:buChar char="Ø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কম্যুটেটরঃ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কতকগুলো শক্ত তামার পুরু পাত বা বার পরপর সাজিয়ে বেলনাকারে কম্যুটেটর তৈরী করা হয়। পুরু পাত বা বারকে সেগমেন্ট বলে। কম্যুটেটরের  প্রধান কাজ হল এসি কে ডিসি তে রুপান্তরিত করা।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215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দলীয় কাজ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Satrong Computers</dc:creator>
  <cp:lastModifiedBy>Satrong Computers</cp:lastModifiedBy>
  <cp:revision>33</cp:revision>
  <dcterms:created xsi:type="dcterms:W3CDTF">2006-08-16T00:00:00Z</dcterms:created>
  <dcterms:modified xsi:type="dcterms:W3CDTF">2022-02-10T03:46:03Z</dcterms:modified>
</cp:coreProperties>
</file>