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6" r:id="rId6"/>
    <p:sldId id="261" r:id="rId7"/>
    <p:sldId id="268" r:id="rId8"/>
    <p:sldId id="265" r:id="rId9"/>
    <p:sldId id="269" r:id="rId10"/>
    <p:sldId id="267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19" autoAdjust="0"/>
  </p:normalViewPr>
  <p:slideViewPr>
    <p:cSldViewPr>
      <p:cViewPr varScale="1">
        <p:scale>
          <a:sx n="82" d="100"/>
          <a:sy n="82" d="100"/>
        </p:scale>
        <p:origin x="105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5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5" Type="http://schemas.openxmlformats.org/officeDocument/2006/relationships/image" Target="../media/image4.jp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1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78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228600" y="304800"/>
            <a:ext cx="3048000" cy="114300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Who is farmer?</a:t>
            </a:r>
          </a:p>
        </p:txBody>
      </p:sp>
      <p:sp>
        <p:nvSpPr>
          <p:cNvPr id="4" name="Rectangle 3"/>
          <p:cNvSpPr/>
          <p:nvPr/>
        </p:nvSpPr>
        <p:spPr>
          <a:xfrm>
            <a:off x="4286956" y="313267"/>
            <a:ext cx="3657600" cy="1028700"/>
          </a:xfrm>
          <a:prstGeom prst="rect">
            <a:avLst/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He/She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grows food.</a:t>
            </a:r>
          </a:p>
        </p:txBody>
      </p:sp>
      <p:sp>
        <p:nvSpPr>
          <p:cNvPr id="5" name="Right Arrow 4"/>
          <p:cNvSpPr/>
          <p:nvPr/>
        </p:nvSpPr>
        <p:spPr>
          <a:xfrm>
            <a:off x="228600" y="1676400"/>
            <a:ext cx="3657600" cy="12954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Who is doctor?</a:t>
            </a:r>
          </a:p>
        </p:txBody>
      </p:sp>
      <p:sp>
        <p:nvSpPr>
          <p:cNvPr id="6" name="Rectangle 5"/>
          <p:cNvSpPr/>
          <p:nvPr/>
        </p:nvSpPr>
        <p:spPr>
          <a:xfrm>
            <a:off x="4419600" y="1752600"/>
            <a:ext cx="3733800" cy="1066800"/>
          </a:xfrm>
          <a:prstGeom prst="rect">
            <a:avLst/>
          </a:prstGeom>
          <a:ln w="19050">
            <a:solidFill>
              <a:schemeClr val="accent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He/She</a:t>
            </a: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helps sick people.</a:t>
            </a:r>
          </a:p>
        </p:txBody>
      </p:sp>
      <p:sp>
        <p:nvSpPr>
          <p:cNvPr id="7" name="Right Arrow 6"/>
          <p:cNvSpPr/>
          <p:nvPr/>
        </p:nvSpPr>
        <p:spPr>
          <a:xfrm>
            <a:off x="304800" y="3200400"/>
            <a:ext cx="3657600" cy="1295400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Who is postman?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0" y="3276600"/>
            <a:ext cx="4038600" cy="11049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He brings letter to people</a:t>
            </a:r>
            <a:r>
              <a:rPr lang="en-US" sz="3200" dirty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Right Arrow 8"/>
          <p:cNvSpPr/>
          <p:nvPr/>
        </p:nvSpPr>
        <p:spPr>
          <a:xfrm>
            <a:off x="129822" y="4724400"/>
            <a:ext cx="4648200" cy="1219200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Who is photographer?</a:t>
            </a:r>
          </a:p>
        </p:txBody>
      </p:sp>
      <p:sp>
        <p:nvSpPr>
          <p:cNvPr id="10" name="Rectangle 9"/>
          <p:cNvSpPr/>
          <p:nvPr/>
        </p:nvSpPr>
        <p:spPr>
          <a:xfrm>
            <a:off x="4953000" y="4800600"/>
            <a:ext cx="3657600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He/she takes photos.</a:t>
            </a:r>
          </a:p>
        </p:txBody>
      </p:sp>
    </p:spTree>
    <p:extLst>
      <p:ext uri="{BB962C8B-B14F-4D97-AF65-F5344CB8AC3E}">
        <p14:creationId xmlns:p14="http://schemas.microsoft.com/office/powerpoint/2010/main" val="164211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tical Scroll 3"/>
          <p:cNvSpPr/>
          <p:nvPr/>
        </p:nvSpPr>
        <p:spPr>
          <a:xfrm>
            <a:off x="2513189" y="76200"/>
            <a:ext cx="4800600" cy="1295400"/>
          </a:xfrm>
          <a:prstGeom prst="verticalScroll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Group work</a:t>
            </a:r>
          </a:p>
        </p:txBody>
      </p:sp>
      <p:sp>
        <p:nvSpPr>
          <p:cNvPr id="5" name="Right Arrow 4"/>
          <p:cNvSpPr/>
          <p:nvPr/>
        </p:nvSpPr>
        <p:spPr>
          <a:xfrm>
            <a:off x="304800" y="1752600"/>
            <a:ext cx="2362200" cy="129540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Group-1</a:t>
            </a:r>
          </a:p>
        </p:txBody>
      </p:sp>
      <p:sp>
        <p:nvSpPr>
          <p:cNvPr id="6" name="Rectangle 5"/>
          <p:cNvSpPr/>
          <p:nvPr/>
        </p:nvSpPr>
        <p:spPr>
          <a:xfrm>
            <a:off x="2630311" y="1752600"/>
            <a:ext cx="5410200" cy="16820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Answer to the questions</a:t>
            </a:r>
          </a:p>
          <a:p>
            <a:r>
              <a:rPr lang="en-US" sz="32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1.Who grows food?</a:t>
            </a:r>
          </a:p>
          <a:p>
            <a:r>
              <a:rPr lang="en-US" sz="32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Who helps sick people?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74789" y="3581400"/>
            <a:ext cx="2438400" cy="144780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Group-2</a:t>
            </a:r>
          </a:p>
        </p:txBody>
      </p:sp>
      <p:sp>
        <p:nvSpPr>
          <p:cNvPr id="8" name="Rectangle 7"/>
          <p:cNvSpPr/>
          <p:nvPr/>
        </p:nvSpPr>
        <p:spPr>
          <a:xfrm>
            <a:off x="2624667" y="3581400"/>
            <a:ext cx="5415844" cy="1676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1.Who takes photos?</a:t>
            </a:r>
          </a:p>
          <a:p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2.Who sings songs?</a:t>
            </a:r>
          </a:p>
        </p:txBody>
      </p:sp>
      <p:sp>
        <p:nvSpPr>
          <p:cNvPr id="9" name="Right Arrow 8"/>
          <p:cNvSpPr/>
          <p:nvPr/>
        </p:nvSpPr>
        <p:spPr>
          <a:xfrm>
            <a:off x="228600" y="5686778"/>
            <a:ext cx="2396067" cy="1143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Group-3</a:t>
            </a:r>
          </a:p>
        </p:txBody>
      </p:sp>
      <p:sp>
        <p:nvSpPr>
          <p:cNvPr id="10" name="Flowchart: Process 9"/>
          <p:cNvSpPr/>
          <p:nvPr/>
        </p:nvSpPr>
        <p:spPr>
          <a:xfrm>
            <a:off x="2666999" y="5486400"/>
            <a:ext cx="5373511" cy="1219200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Help the teacher in text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211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8900" y="1143000"/>
            <a:ext cx="3886200" cy="1143000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514600"/>
            <a:ext cx="8686800" cy="3657600"/>
          </a:xfr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  <a:prstDash val="dash"/>
          </a:ln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What do you want to be when you will grow up?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 want to be a    	[Doctor/singer/photographer/postman------]</a:t>
            </a:r>
          </a:p>
        </p:txBody>
      </p:sp>
    </p:spTree>
    <p:extLst>
      <p:ext uri="{BB962C8B-B14F-4D97-AF65-F5344CB8AC3E}">
        <p14:creationId xmlns:p14="http://schemas.microsoft.com/office/powerpoint/2010/main" val="4192062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257301" y="0"/>
            <a:ext cx="6743699" cy="2133600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Thanks everybody</a:t>
            </a:r>
          </a:p>
          <a:p>
            <a:pPr algn="ctr"/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08" b="15392"/>
          <a:stretch/>
        </p:blipFill>
        <p:spPr>
          <a:xfrm>
            <a:off x="1676400" y="1905000"/>
            <a:ext cx="6477000" cy="4800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40055" y="3650158"/>
            <a:ext cx="35496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See you again.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162963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2" grpI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239000" cy="129540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6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Teacher’s  </a:t>
            </a:r>
            <a:r>
              <a:rPr lang="en-US" sz="6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Introduction.</a:t>
            </a:r>
            <a:endParaRPr lang="en-US" sz="60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667000"/>
            <a:ext cx="7620000" cy="2971800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sz="5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Mijanur</a:t>
            </a:r>
            <a:r>
              <a:rPr lang="en-US" sz="5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Rahman</a:t>
            </a:r>
            <a:endParaRPr lang="en-US" sz="5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5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Assistant Teacher</a:t>
            </a:r>
          </a:p>
          <a:p>
            <a:r>
              <a:rPr lang="en-US" sz="5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Gopalpur(Uttar) Gov’t Primary </a:t>
            </a:r>
            <a:r>
              <a:rPr lang="en-US" sz="5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5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chool</a:t>
            </a:r>
            <a:r>
              <a:rPr lang="en-US" sz="5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5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Durgapur ,</a:t>
            </a:r>
            <a:r>
              <a:rPr lang="en-US" sz="5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Netrakona</a:t>
            </a:r>
            <a:r>
              <a:rPr lang="en-US" sz="5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5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457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447800"/>
            <a:ext cx="7209692" cy="1143000"/>
          </a:xfr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Lesson identity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1292" y="2819400"/>
            <a:ext cx="7315200" cy="342900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Class: Four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Subject: English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Lesson 1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Tittle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Occupation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51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6934200" cy="762000"/>
          </a:xfrm>
          <a:ln w="571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924800" cy="4495800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By the end of the lesson student will be able to-</a:t>
            </a:r>
          </a:p>
          <a:p>
            <a:pPr marL="0" indent="0" algn="just">
              <a:buNone/>
            </a:pP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1.1.1 repeat after the teacher and say words, phrases and sentences with proper sounds and stress.</a:t>
            </a:r>
          </a:p>
          <a:p>
            <a:pPr marL="0" indent="0" algn="just">
              <a:buNone/>
            </a:pP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3.1.1  ask and answer simple WH question.</a:t>
            </a:r>
          </a:p>
          <a:p>
            <a:pPr marL="0" indent="0" algn="just">
              <a:buNone/>
            </a:pP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6.2.1 talk about people, </a:t>
            </a:r>
            <a:r>
              <a:rPr lang="en-US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objects,event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etc.</a:t>
            </a:r>
          </a:p>
          <a:p>
            <a:pPr marL="0" indent="0" algn="just">
              <a:buNone/>
            </a:pP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1.4.1 read word, phrases and sentences in the text.</a:t>
            </a:r>
          </a:p>
          <a:p>
            <a:pPr marL="0" indent="0" algn="just">
              <a:buNone/>
            </a:pP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1.6.1 answer to the questions.</a:t>
            </a:r>
          </a:p>
          <a:p>
            <a:pPr marL="0" indent="0" algn="just">
              <a:buNone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56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457200"/>
            <a:ext cx="2859287" cy="1905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038600"/>
            <a:ext cx="2463800" cy="20002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598" y="4038600"/>
            <a:ext cx="2743200" cy="2057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78499"/>
            <a:ext cx="2606461" cy="18837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78" y="4038600"/>
            <a:ext cx="2478498" cy="18837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78499"/>
            <a:ext cx="2998984" cy="1883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25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1066800" y="2209800"/>
            <a:ext cx="6781800" cy="3962400"/>
          </a:xfrm>
          <a:prstGeom prst="verticalScroll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accent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Occupations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0" y="1143000"/>
            <a:ext cx="632460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b="1" dirty="0" smtClean="0"/>
              <a:t>Today’s Lesson.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743722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568773"/>
            <a:ext cx="6172200" cy="4110782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2362200" y="152400"/>
            <a:ext cx="4876800" cy="2133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Open your book page at-78</a:t>
            </a:r>
          </a:p>
        </p:txBody>
      </p:sp>
    </p:spTree>
    <p:extLst>
      <p:ext uri="{BB962C8B-B14F-4D97-AF65-F5344CB8AC3E}">
        <p14:creationId xmlns:p14="http://schemas.microsoft.com/office/powerpoint/2010/main" val="2167913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1828" y="1828800"/>
            <a:ext cx="1828800" cy="609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farmer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4600" y="1752600"/>
            <a:ext cx="2899834" cy="685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photographer</a:t>
            </a:r>
          </a:p>
        </p:txBody>
      </p:sp>
      <p:sp>
        <p:nvSpPr>
          <p:cNvPr id="4" name="Rectangle 3"/>
          <p:cNvSpPr/>
          <p:nvPr/>
        </p:nvSpPr>
        <p:spPr>
          <a:xfrm>
            <a:off x="6400800" y="1828800"/>
            <a:ext cx="1447800" cy="59407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singer</a:t>
            </a:r>
          </a:p>
        </p:txBody>
      </p:sp>
      <p:sp>
        <p:nvSpPr>
          <p:cNvPr id="5" name="Rectangle 4"/>
          <p:cNvSpPr/>
          <p:nvPr/>
        </p:nvSpPr>
        <p:spPr>
          <a:xfrm>
            <a:off x="495300" y="4876800"/>
            <a:ext cx="1943100" cy="762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postman</a:t>
            </a:r>
          </a:p>
        </p:txBody>
      </p:sp>
      <p:sp>
        <p:nvSpPr>
          <p:cNvPr id="6" name="Rectangle 5"/>
          <p:cNvSpPr/>
          <p:nvPr/>
        </p:nvSpPr>
        <p:spPr>
          <a:xfrm>
            <a:off x="2971800" y="4953000"/>
            <a:ext cx="18288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doctor</a:t>
            </a:r>
          </a:p>
        </p:txBody>
      </p:sp>
      <p:sp>
        <p:nvSpPr>
          <p:cNvPr id="7" name="Rectangle 6"/>
          <p:cNvSpPr/>
          <p:nvPr/>
        </p:nvSpPr>
        <p:spPr>
          <a:xfrm>
            <a:off x="6705600" y="4953000"/>
            <a:ext cx="15240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driver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962856" cy="130775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895" y="222251"/>
            <a:ext cx="1776305" cy="131410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0222" y="228601"/>
            <a:ext cx="2296978" cy="130775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1" y="3171824"/>
            <a:ext cx="1904999" cy="142874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5843" y="3200400"/>
            <a:ext cx="3031299" cy="13716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199" y="3293841"/>
            <a:ext cx="2209801" cy="1330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221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362200" y="228600"/>
            <a:ext cx="4724400" cy="2286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Text the read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667000"/>
            <a:ext cx="4572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22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205</Words>
  <Application>Microsoft Office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PowerPoint Presentation</vt:lpstr>
      <vt:lpstr>Teacher’s  Introduction.</vt:lpstr>
      <vt:lpstr>Lesson identity</vt:lpstr>
      <vt:lpstr>Learning outcomes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Task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Khurshied</dc:creator>
  <cp:lastModifiedBy>23n Gopalpur School</cp:lastModifiedBy>
  <cp:revision>70</cp:revision>
  <dcterms:created xsi:type="dcterms:W3CDTF">2006-08-16T00:00:00Z</dcterms:created>
  <dcterms:modified xsi:type="dcterms:W3CDTF">2022-02-11T13:49:37Z</dcterms:modified>
</cp:coreProperties>
</file>