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81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microsoft.com/office/2016/11/relationships/changesInfo" Target="changesInfos/changesInfo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takahmedjchsc@gmail.com" userId="e5a556050c367b39" providerId="LiveId" clId="{78458CD6-FBD6-A346-8172-7D3D546D6075}"/>
    <pc:docChg chg="undo custSel addSld delSld modSld sldOrd">
      <pc:chgData name="mostakahmedjchsc@gmail.com" userId="e5a556050c367b39" providerId="LiveId" clId="{78458CD6-FBD6-A346-8172-7D3D546D6075}" dt="2022-02-11T10:14:08.019" v="4681" actId="20577"/>
      <pc:docMkLst>
        <pc:docMk/>
      </pc:docMkLst>
      <pc:sldChg chg="addSp delSp modSp add del mod setBg addAnim delAnim">
        <pc:chgData name="mostakahmedjchsc@gmail.com" userId="e5a556050c367b39" providerId="LiveId" clId="{78458CD6-FBD6-A346-8172-7D3D546D6075}" dt="2022-02-05T11:49:53.473" v="1560" actId="27704"/>
        <pc:sldMkLst>
          <pc:docMk/>
          <pc:sldMk cId="2311034621" sldId="256"/>
        </pc:sldMkLst>
        <pc:spChg chg="del">
          <ac:chgData name="mostakahmedjchsc@gmail.com" userId="e5a556050c367b39" providerId="LiveId" clId="{78458CD6-FBD6-A346-8172-7D3D546D6075}" dt="2021-11-16T17:13:03.475" v="0" actId="478"/>
          <ac:spMkLst>
            <pc:docMk/>
            <pc:sldMk cId="2311034621" sldId="256"/>
            <ac:spMk id="2" creationId="{8C046D2D-9018-8D4C-AD05-2ED4B23C3ADF}"/>
          </ac:spMkLst>
        </pc:spChg>
        <pc:spChg chg="del">
          <ac:chgData name="mostakahmedjchsc@gmail.com" userId="e5a556050c367b39" providerId="LiveId" clId="{78458CD6-FBD6-A346-8172-7D3D546D6075}" dt="2021-11-16T17:13:06.614" v="1" actId="478"/>
          <ac:spMkLst>
            <pc:docMk/>
            <pc:sldMk cId="2311034621" sldId="256"/>
            <ac:spMk id="3" creationId="{5892B4E5-A422-8D49-B2F4-891B8FD59D9C}"/>
          </ac:spMkLst>
        </pc:spChg>
        <pc:spChg chg="add mod">
          <ac:chgData name="mostakahmedjchsc@gmail.com" userId="e5a556050c367b39" providerId="LiveId" clId="{78458CD6-FBD6-A346-8172-7D3D546D6075}" dt="2021-11-16T17:21:43.094" v="107" actId="1076"/>
          <ac:spMkLst>
            <pc:docMk/>
            <pc:sldMk cId="2311034621" sldId="256"/>
            <ac:spMk id="7" creationId="{1B787F50-2E00-0C49-962E-0873E543E753}"/>
          </ac:spMkLst>
        </pc:spChg>
        <pc:graphicFrameChg chg="add del">
          <ac:chgData name="mostakahmedjchsc@gmail.com" userId="e5a556050c367b39" providerId="LiveId" clId="{78458CD6-FBD6-A346-8172-7D3D546D6075}" dt="2021-11-16T17:29:10.199" v="126" actId="3680"/>
          <ac:graphicFrameMkLst>
            <pc:docMk/>
            <pc:sldMk cId="2311034621" sldId="256"/>
            <ac:graphicFrameMk id="3" creationId="{9B868D2C-E5EF-3543-B57E-1F0BEE73ABF3}"/>
          </ac:graphicFrameMkLst>
        </pc:graphicFrameChg>
        <pc:picChg chg="add del mod">
          <ac:chgData name="mostakahmedjchsc@gmail.com" userId="e5a556050c367b39" providerId="LiveId" clId="{78458CD6-FBD6-A346-8172-7D3D546D6075}" dt="2021-11-16T17:29:00.313" v="124" actId="478"/>
          <ac:picMkLst>
            <pc:docMk/>
            <pc:sldMk cId="2311034621" sldId="256"/>
            <ac:picMk id="2" creationId="{DF139FFC-896C-1242-9B0A-9B5AE6D8D672}"/>
          </ac:picMkLst>
        </pc:picChg>
        <pc:picChg chg="add mod">
          <ac:chgData name="mostakahmedjchsc@gmail.com" userId="e5a556050c367b39" providerId="LiveId" clId="{78458CD6-FBD6-A346-8172-7D3D546D6075}" dt="2021-11-16T17:14:39.362" v="7" actId="14100"/>
          <ac:picMkLst>
            <pc:docMk/>
            <pc:sldMk cId="2311034621" sldId="256"/>
            <ac:picMk id="4" creationId="{BE039878-6DEE-C548-B8DA-76142E8CE3C4}"/>
          </ac:picMkLst>
        </pc:picChg>
        <pc:picChg chg="add mod">
          <ac:chgData name="mostakahmedjchsc@gmail.com" userId="e5a556050c367b39" providerId="LiveId" clId="{78458CD6-FBD6-A346-8172-7D3D546D6075}" dt="2021-11-16T17:16:58.015" v="43" actId="14100"/>
          <ac:picMkLst>
            <pc:docMk/>
            <pc:sldMk cId="2311034621" sldId="256"/>
            <ac:picMk id="5" creationId="{E1CC14EC-1801-1A48-88A4-96018897AC44}"/>
          </ac:picMkLst>
        </pc:picChg>
        <pc:picChg chg="add mod">
          <ac:chgData name="mostakahmedjchsc@gmail.com" userId="e5a556050c367b39" providerId="LiveId" clId="{78458CD6-FBD6-A346-8172-7D3D546D6075}" dt="2021-11-16T17:18:03.214" v="47" actId="14100"/>
          <ac:picMkLst>
            <pc:docMk/>
            <pc:sldMk cId="2311034621" sldId="256"/>
            <ac:picMk id="6" creationId="{CB2CBBC3-40AC-9C4E-B705-80C33810A4B2}"/>
          </ac:picMkLst>
        </pc:picChg>
      </pc:sldChg>
      <pc:sldChg chg="addSp delSp modSp new mod setBg addAnim delAnim">
        <pc:chgData name="mostakahmedjchsc@gmail.com" userId="e5a556050c367b39" providerId="LiveId" clId="{78458CD6-FBD6-A346-8172-7D3D546D6075}" dt="2022-02-10T19:20:23.786" v="3906" actId="20577"/>
        <pc:sldMkLst>
          <pc:docMk/>
          <pc:sldMk cId="1247937616" sldId="257"/>
        </pc:sldMkLst>
        <pc:spChg chg="del">
          <ac:chgData name="mostakahmedjchsc@gmail.com" userId="e5a556050c367b39" providerId="LiveId" clId="{78458CD6-FBD6-A346-8172-7D3D546D6075}" dt="2021-11-16T17:29:16.280" v="127" actId="478"/>
          <ac:spMkLst>
            <pc:docMk/>
            <pc:sldMk cId="1247937616" sldId="257"/>
            <ac:spMk id="3" creationId="{C785032A-E39D-1447-9B81-A812BD727C57}"/>
          </ac:spMkLst>
        </pc:spChg>
        <pc:spChg chg="add mod">
          <ac:chgData name="mostakahmedjchsc@gmail.com" userId="e5a556050c367b39" providerId="LiveId" clId="{78458CD6-FBD6-A346-8172-7D3D546D6075}" dt="2022-02-10T16:22:29.378" v="3144" actId="255"/>
          <ac:spMkLst>
            <pc:docMk/>
            <pc:sldMk cId="1247937616" sldId="257"/>
            <ac:spMk id="5" creationId="{98CF0329-37E9-EC47-9CE5-C20CA5D77A1D}"/>
          </ac:spMkLst>
        </pc:spChg>
        <pc:spChg chg="add mod">
          <ac:chgData name="mostakahmedjchsc@gmail.com" userId="e5a556050c367b39" providerId="LiveId" clId="{78458CD6-FBD6-A346-8172-7D3D546D6075}" dt="2022-02-10T19:20:23.786" v="3906" actId="20577"/>
          <ac:spMkLst>
            <pc:docMk/>
            <pc:sldMk cId="1247937616" sldId="257"/>
            <ac:spMk id="6" creationId="{D17AB86E-F1D1-3143-837E-CAB3968B777C}"/>
          </ac:spMkLst>
        </pc:spChg>
        <pc:picChg chg="add mod">
          <ac:chgData name="mostakahmedjchsc@gmail.com" userId="e5a556050c367b39" providerId="LiveId" clId="{78458CD6-FBD6-A346-8172-7D3D546D6075}" dt="2022-02-10T16:03:18.980" v="3102" actId="1076"/>
          <ac:picMkLst>
            <pc:docMk/>
            <pc:sldMk cId="1247937616" sldId="257"/>
            <ac:picMk id="2" creationId="{20893CB2-312C-DD40-8B02-2571E862D5F8}"/>
          </ac:picMkLst>
        </pc:picChg>
        <pc:picChg chg="add mod">
          <ac:chgData name="mostakahmedjchsc@gmail.com" userId="e5a556050c367b39" providerId="LiveId" clId="{78458CD6-FBD6-A346-8172-7D3D546D6075}" dt="2021-12-17T18:43:49.128" v="148" actId="14100"/>
          <ac:picMkLst>
            <pc:docMk/>
            <pc:sldMk cId="1247937616" sldId="257"/>
            <ac:picMk id="3" creationId="{F0AE1965-4A31-0842-8F40-D42EF1AB041F}"/>
          </ac:picMkLst>
        </pc:picChg>
        <pc:picChg chg="add mod">
          <ac:chgData name="mostakahmedjchsc@gmail.com" userId="e5a556050c367b39" providerId="LiveId" clId="{78458CD6-FBD6-A346-8172-7D3D546D6075}" dt="2021-12-17T18:44:28.609" v="152" actId="14100"/>
          <ac:picMkLst>
            <pc:docMk/>
            <pc:sldMk cId="1247937616" sldId="257"/>
            <ac:picMk id="4" creationId="{4F7FA930-A026-8E46-BD1B-235CAD3AFAF3}"/>
          </ac:picMkLst>
        </pc:picChg>
        <pc:picChg chg="add del">
          <ac:chgData name="mostakahmedjchsc@gmail.com" userId="e5a556050c367b39" providerId="LiveId" clId="{78458CD6-FBD6-A346-8172-7D3D546D6075}" dt="2022-02-10T16:09:44.538" v="3108" actId="478"/>
          <ac:picMkLst>
            <pc:docMk/>
            <pc:sldMk cId="1247937616" sldId="257"/>
            <ac:picMk id="7" creationId="{35B44993-0A25-624F-9370-5CE2F7F5E6FB}"/>
          </ac:picMkLst>
        </pc:picChg>
        <pc:picChg chg="add del mod">
          <ac:chgData name="mostakahmedjchsc@gmail.com" userId="e5a556050c367b39" providerId="LiveId" clId="{78458CD6-FBD6-A346-8172-7D3D546D6075}" dt="2022-02-10T16:18:33.541" v="3130" actId="478"/>
          <ac:picMkLst>
            <pc:docMk/>
            <pc:sldMk cId="1247937616" sldId="257"/>
            <ac:picMk id="8" creationId="{9A8A337B-DFC5-5A4F-A3AF-71F54B7B70A7}"/>
          </ac:picMkLst>
        </pc:picChg>
        <pc:picChg chg="add mod">
          <ac:chgData name="mostakahmedjchsc@gmail.com" userId="e5a556050c367b39" providerId="LiveId" clId="{78458CD6-FBD6-A346-8172-7D3D546D6075}" dt="2022-02-10T16:21:36.375" v="3142" actId="14100"/>
          <ac:picMkLst>
            <pc:docMk/>
            <pc:sldMk cId="1247937616" sldId="257"/>
            <ac:picMk id="9" creationId="{AA10FF7C-9EB8-DA41-BD46-5A0F770558B7}"/>
          </ac:picMkLst>
        </pc:picChg>
      </pc:sldChg>
      <pc:sldChg chg="addSp delSp modSp new mod setBg addAnim delAnim">
        <pc:chgData name="mostakahmedjchsc@gmail.com" userId="e5a556050c367b39" providerId="LiveId" clId="{78458CD6-FBD6-A346-8172-7D3D546D6075}" dt="2022-02-11T06:47:43.793" v="3967" actId="1076"/>
        <pc:sldMkLst>
          <pc:docMk/>
          <pc:sldMk cId="229359716" sldId="258"/>
        </pc:sldMkLst>
        <pc:spChg chg="del">
          <ac:chgData name="mostakahmedjchsc@gmail.com" userId="e5a556050c367b39" providerId="LiveId" clId="{78458CD6-FBD6-A346-8172-7D3D546D6075}" dt="2021-12-17T19:00:22.407" v="371" actId="478"/>
          <ac:spMkLst>
            <pc:docMk/>
            <pc:sldMk cId="229359716" sldId="258"/>
            <ac:spMk id="2" creationId="{FA89497E-B6CA-8E45-990A-0252DF67E2A5}"/>
          </ac:spMkLst>
        </pc:spChg>
        <pc:spChg chg="del">
          <ac:chgData name="mostakahmedjchsc@gmail.com" userId="e5a556050c367b39" providerId="LiveId" clId="{78458CD6-FBD6-A346-8172-7D3D546D6075}" dt="2021-12-17T19:00:25.213" v="372" actId="478"/>
          <ac:spMkLst>
            <pc:docMk/>
            <pc:sldMk cId="229359716" sldId="258"/>
            <ac:spMk id="3" creationId="{2A84543B-5837-3442-AA24-FF595B246A58}"/>
          </ac:spMkLst>
        </pc:spChg>
        <pc:spChg chg="add mod">
          <ac:chgData name="mostakahmedjchsc@gmail.com" userId="e5a556050c367b39" providerId="LiveId" clId="{78458CD6-FBD6-A346-8172-7D3D546D6075}" dt="2021-12-17T19:26:08.564" v="528" actId="1076"/>
          <ac:spMkLst>
            <pc:docMk/>
            <pc:sldMk cId="229359716" sldId="258"/>
            <ac:spMk id="5" creationId="{854F50D3-721C-A54F-A397-266931EE8C4F}"/>
          </ac:spMkLst>
        </pc:spChg>
        <pc:spChg chg="add mod">
          <ac:chgData name="mostakahmedjchsc@gmail.com" userId="e5a556050c367b39" providerId="LiveId" clId="{78458CD6-FBD6-A346-8172-7D3D546D6075}" dt="2022-02-11T06:47:43.793" v="3967" actId="1076"/>
          <ac:spMkLst>
            <pc:docMk/>
            <pc:sldMk cId="229359716" sldId="258"/>
            <ac:spMk id="6" creationId="{6D58A0C3-E1B6-0946-83E6-D9CFBF006DB4}"/>
          </ac:spMkLst>
        </pc:spChg>
        <pc:picChg chg="add mod">
          <ac:chgData name="mostakahmedjchsc@gmail.com" userId="e5a556050c367b39" providerId="LiveId" clId="{78458CD6-FBD6-A346-8172-7D3D546D6075}" dt="2021-12-17T19:12:46.635" v="381" actId="1076"/>
          <ac:picMkLst>
            <pc:docMk/>
            <pc:sldMk cId="229359716" sldId="258"/>
            <ac:picMk id="2" creationId="{3D40F1F4-AC62-4A43-AE36-678B21ECCA7F}"/>
          </ac:picMkLst>
        </pc:picChg>
        <pc:picChg chg="add mod">
          <ac:chgData name="mostakahmedjchsc@gmail.com" userId="e5a556050c367b39" providerId="LiveId" clId="{78458CD6-FBD6-A346-8172-7D3D546D6075}" dt="2022-02-10T16:26:22.602" v="3158" actId="1076"/>
          <ac:picMkLst>
            <pc:docMk/>
            <pc:sldMk cId="229359716" sldId="258"/>
            <ac:picMk id="3" creationId="{18CD0540-2A31-4346-A419-50DD1811CD71}"/>
          </ac:picMkLst>
        </pc:picChg>
        <pc:picChg chg="add mod">
          <ac:chgData name="mostakahmedjchsc@gmail.com" userId="e5a556050c367b39" providerId="LiveId" clId="{78458CD6-FBD6-A346-8172-7D3D546D6075}" dt="2022-02-10T16:25:40.932" v="3152" actId="14100"/>
          <ac:picMkLst>
            <pc:docMk/>
            <pc:sldMk cId="229359716" sldId="258"/>
            <ac:picMk id="4" creationId="{BFABBC78-D33E-B24E-A4B9-FA3A2DEC52E0}"/>
          </ac:picMkLst>
        </pc:picChg>
      </pc:sldChg>
      <pc:sldChg chg="addSp delSp modSp new mod ord setBg addAnim">
        <pc:chgData name="mostakahmedjchsc@gmail.com" userId="e5a556050c367b39" providerId="LiveId" clId="{78458CD6-FBD6-A346-8172-7D3D546D6075}" dt="2022-01-28T04:52:58.384" v="737" actId="27696"/>
        <pc:sldMkLst>
          <pc:docMk/>
          <pc:sldMk cId="1207244797" sldId="259"/>
        </pc:sldMkLst>
        <pc:spChg chg="del mod">
          <ac:chgData name="mostakahmedjchsc@gmail.com" userId="e5a556050c367b39" providerId="LiveId" clId="{78458CD6-FBD6-A346-8172-7D3D546D6075}" dt="2022-01-28T04:23:33.603" v="554" actId="478"/>
          <ac:spMkLst>
            <pc:docMk/>
            <pc:sldMk cId="1207244797" sldId="259"/>
            <ac:spMk id="2" creationId="{505825F0-1F3D-2D42-B675-D8EF4FF1872C}"/>
          </ac:spMkLst>
        </pc:spChg>
        <pc:spChg chg="add mod">
          <ac:chgData name="mostakahmedjchsc@gmail.com" userId="e5a556050c367b39" providerId="LiveId" clId="{78458CD6-FBD6-A346-8172-7D3D546D6075}" dt="2022-01-28T04:49:29.348" v="726"/>
          <ac:spMkLst>
            <pc:docMk/>
            <pc:sldMk cId="1207244797" sldId="259"/>
            <ac:spMk id="2" creationId="{E314C95B-74F8-A64A-9CF1-466EE9C3F8BD}"/>
          </ac:spMkLst>
        </pc:spChg>
        <pc:spChg chg="del mod">
          <ac:chgData name="mostakahmedjchsc@gmail.com" userId="e5a556050c367b39" providerId="LiveId" clId="{78458CD6-FBD6-A346-8172-7D3D546D6075}" dt="2022-01-28T04:23:30.048" v="553" actId="478"/>
          <ac:spMkLst>
            <pc:docMk/>
            <pc:sldMk cId="1207244797" sldId="259"/>
            <ac:spMk id="3" creationId="{4E5C7F93-606C-6948-BF31-E3422D410377}"/>
          </ac:spMkLst>
        </pc:spChg>
        <pc:spChg chg="add">
          <ac:chgData name="mostakahmedjchsc@gmail.com" userId="e5a556050c367b39" providerId="LiveId" clId="{78458CD6-FBD6-A346-8172-7D3D546D6075}" dt="2022-01-28T04:39:19.907" v="585" actId="139"/>
          <ac:spMkLst>
            <pc:docMk/>
            <pc:sldMk cId="1207244797" sldId="259"/>
            <ac:spMk id="8" creationId="{36837A76-961E-034B-B90D-CB8902B1317E}"/>
          </ac:spMkLst>
        </pc:spChg>
        <pc:spChg chg="add">
          <ac:chgData name="mostakahmedjchsc@gmail.com" userId="e5a556050c367b39" providerId="LiveId" clId="{78458CD6-FBD6-A346-8172-7D3D546D6075}" dt="2022-01-28T04:39:36.133" v="586" actId="139"/>
          <ac:spMkLst>
            <pc:docMk/>
            <pc:sldMk cId="1207244797" sldId="259"/>
            <ac:spMk id="9" creationId="{1306171C-FB11-3A41-A4E9-4DBB62665FAE}"/>
          </ac:spMkLst>
        </pc:spChg>
        <pc:spChg chg="add del">
          <ac:chgData name="mostakahmedjchsc@gmail.com" userId="e5a556050c367b39" providerId="LiveId" clId="{78458CD6-FBD6-A346-8172-7D3D546D6075}" dt="2022-01-28T04:40:15.050" v="588" actId="478"/>
          <ac:spMkLst>
            <pc:docMk/>
            <pc:sldMk cId="1207244797" sldId="259"/>
            <ac:spMk id="10" creationId="{C0CB8642-DB2C-CD4D-B75B-ABADC9982FBF}"/>
          </ac:spMkLst>
        </pc:spChg>
        <pc:spChg chg="add mod">
          <ac:chgData name="mostakahmedjchsc@gmail.com" userId="e5a556050c367b39" providerId="LiveId" clId="{78458CD6-FBD6-A346-8172-7D3D546D6075}" dt="2022-01-28T04:49:17.371" v="725"/>
          <ac:spMkLst>
            <pc:docMk/>
            <pc:sldMk cId="1207244797" sldId="259"/>
            <ac:spMk id="11" creationId="{2357CFCD-26C5-6747-A501-586200B12833}"/>
          </ac:spMkLst>
        </pc:spChg>
        <pc:picChg chg="add mod">
          <ac:chgData name="mostakahmedjchsc@gmail.com" userId="e5a556050c367b39" providerId="LiveId" clId="{78458CD6-FBD6-A346-8172-7D3D546D6075}" dt="2022-01-28T04:32:21.123" v="565" actId="1076"/>
          <ac:picMkLst>
            <pc:docMk/>
            <pc:sldMk cId="1207244797" sldId="259"/>
            <ac:picMk id="4" creationId="{80A32993-37A1-F744-8BB0-A2BB4E77352B}"/>
          </ac:picMkLst>
        </pc:picChg>
        <pc:picChg chg="add mod">
          <ac:chgData name="mostakahmedjchsc@gmail.com" userId="e5a556050c367b39" providerId="LiveId" clId="{78458CD6-FBD6-A346-8172-7D3D546D6075}" dt="2022-01-28T04:51:10.827" v="733" actId="1076"/>
          <ac:picMkLst>
            <pc:docMk/>
            <pc:sldMk cId="1207244797" sldId="259"/>
            <ac:picMk id="5" creationId="{B0BEF41F-BADA-E842-85A5-5D7804A392D4}"/>
          </ac:picMkLst>
        </pc:picChg>
        <pc:picChg chg="add mod">
          <ac:chgData name="mostakahmedjchsc@gmail.com" userId="e5a556050c367b39" providerId="LiveId" clId="{78458CD6-FBD6-A346-8172-7D3D546D6075}" dt="2022-01-28T04:38:28.476" v="581" actId="14100"/>
          <ac:picMkLst>
            <pc:docMk/>
            <pc:sldMk cId="1207244797" sldId="259"/>
            <ac:picMk id="6" creationId="{4AD6E998-6EE8-B44F-9DF9-2E8CBC053FE1}"/>
          </ac:picMkLst>
        </pc:picChg>
        <pc:picChg chg="add mod">
          <ac:chgData name="mostakahmedjchsc@gmail.com" userId="e5a556050c367b39" providerId="LiveId" clId="{78458CD6-FBD6-A346-8172-7D3D546D6075}" dt="2022-01-28T04:38:58.807" v="584" actId="14100"/>
          <ac:picMkLst>
            <pc:docMk/>
            <pc:sldMk cId="1207244797" sldId="259"/>
            <ac:picMk id="7" creationId="{779238FE-DFD5-E84F-9086-2EF999922D18}"/>
          </ac:picMkLst>
        </pc:picChg>
      </pc:sldChg>
      <pc:sldChg chg="addSp delSp modSp new ord addAnim">
        <pc:chgData name="mostakahmedjchsc@gmail.com" userId="e5a556050c367b39" providerId="LiveId" clId="{78458CD6-FBD6-A346-8172-7D3D546D6075}" dt="2022-01-28T05:14:32.031" v="891" actId="27696"/>
        <pc:sldMkLst>
          <pc:docMk/>
          <pc:sldMk cId="1223215402" sldId="260"/>
        </pc:sldMkLst>
        <pc:spChg chg="del mod">
          <ac:chgData name="mostakahmedjchsc@gmail.com" userId="e5a556050c367b39" providerId="LiveId" clId="{78458CD6-FBD6-A346-8172-7D3D546D6075}" dt="2022-01-28T05:00:29.373" v="740" actId="478"/>
          <ac:spMkLst>
            <pc:docMk/>
            <pc:sldMk cId="1223215402" sldId="260"/>
            <ac:spMk id="2" creationId="{1861E0E8-6DCA-F047-8F3E-F2CB84FD1F83}"/>
          </ac:spMkLst>
        </pc:spChg>
        <pc:spChg chg="del mod">
          <ac:chgData name="mostakahmedjchsc@gmail.com" userId="e5a556050c367b39" providerId="LiveId" clId="{78458CD6-FBD6-A346-8172-7D3D546D6075}" dt="2022-01-28T05:00:46.579" v="743" actId="478"/>
          <ac:spMkLst>
            <pc:docMk/>
            <pc:sldMk cId="1223215402" sldId="260"/>
            <ac:spMk id="3" creationId="{379E08F6-CCC8-3342-9477-3D1E7A6BBEBC}"/>
          </ac:spMkLst>
        </pc:spChg>
        <pc:spChg chg="add del mod">
          <ac:chgData name="mostakahmedjchsc@gmail.com" userId="e5a556050c367b39" providerId="LiveId" clId="{78458CD6-FBD6-A346-8172-7D3D546D6075}" dt="2022-01-28T05:10:24.677" v="828" actId="478"/>
          <ac:spMkLst>
            <pc:docMk/>
            <pc:sldMk cId="1223215402" sldId="260"/>
            <ac:spMk id="10" creationId="{B28C3A0A-CB37-3448-9FBA-159E1A174B30}"/>
          </ac:spMkLst>
        </pc:spChg>
        <pc:spChg chg="add del mod">
          <ac:chgData name="mostakahmedjchsc@gmail.com" userId="e5a556050c367b39" providerId="LiveId" clId="{78458CD6-FBD6-A346-8172-7D3D546D6075}" dt="2022-01-28T05:10:24.683" v="829" actId="478"/>
          <ac:spMkLst>
            <pc:docMk/>
            <pc:sldMk cId="1223215402" sldId="260"/>
            <ac:spMk id="12" creationId="{AE389C07-2AEF-F648-8EEA-AB1666CFD8C0}"/>
          </ac:spMkLst>
        </pc:spChg>
        <pc:spChg chg="add mod">
          <ac:chgData name="mostakahmedjchsc@gmail.com" userId="e5a556050c367b39" providerId="LiveId" clId="{78458CD6-FBD6-A346-8172-7D3D546D6075}" dt="2022-01-28T05:13:46.409" v="890"/>
          <ac:spMkLst>
            <pc:docMk/>
            <pc:sldMk cId="1223215402" sldId="260"/>
            <ac:spMk id="13" creationId="{A001A3C5-51C9-454D-9232-1419F42F474A}"/>
          </ac:spMkLst>
        </pc:spChg>
        <pc:picChg chg="add del mod">
          <ac:chgData name="mostakahmedjchsc@gmail.com" userId="e5a556050c367b39" providerId="LiveId" clId="{78458CD6-FBD6-A346-8172-7D3D546D6075}" dt="2022-01-28T05:06:12.419" v="780" actId="478"/>
          <ac:picMkLst>
            <pc:docMk/>
            <pc:sldMk cId="1223215402" sldId="260"/>
            <ac:picMk id="4" creationId="{62BFDBB1-68A9-894B-BF82-F83D0C04C174}"/>
          </ac:picMkLst>
        </pc:picChg>
        <pc:picChg chg="add del mod">
          <ac:chgData name="mostakahmedjchsc@gmail.com" userId="e5a556050c367b39" providerId="LiveId" clId="{78458CD6-FBD6-A346-8172-7D3D546D6075}" dt="2022-01-28T05:06:20.088" v="781" actId="478"/>
          <ac:picMkLst>
            <pc:docMk/>
            <pc:sldMk cId="1223215402" sldId="260"/>
            <ac:picMk id="5" creationId="{BF06EC76-9499-0E4C-A339-02459C2CCD42}"/>
          </ac:picMkLst>
        </pc:picChg>
        <pc:picChg chg="add del mod">
          <ac:chgData name="mostakahmedjchsc@gmail.com" userId="e5a556050c367b39" providerId="LiveId" clId="{78458CD6-FBD6-A346-8172-7D3D546D6075}" dt="2022-01-28T05:05:14.517" v="778" actId="478"/>
          <ac:picMkLst>
            <pc:docMk/>
            <pc:sldMk cId="1223215402" sldId="260"/>
            <ac:picMk id="6" creationId="{F7693E2C-7AD7-5046-9227-A99D1AD1EEF5}"/>
          </ac:picMkLst>
        </pc:picChg>
        <pc:picChg chg="add mod">
          <ac:chgData name="mostakahmedjchsc@gmail.com" userId="e5a556050c367b39" providerId="LiveId" clId="{78458CD6-FBD6-A346-8172-7D3D546D6075}" dt="2022-01-28T05:06:39.949" v="785" actId="1076"/>
          <ac:picMkLst>
            <pc:docMk/>
            <pc:sldMk cId="1223215402" sldId="260"/>
            <ac:picMk id="7" creationId="{24F69FFC-8F9D-FB4C-97C4-39BE608D4476}"/>
          </ac:picMkLst>
        </pc:picChg>
        <pc:picChg chg="add mod">
          <ac:chgData name="mostakahmedjchsc@gmail.com" userId="e5a556050c367b39" providerId="LiveId" clId="{78458CD6-FBD6-A346-8172-7D3D546D6075}" dt="2022-01-28T05:07:53.596" v="788" actId="14100"/>
          <ac:picMkLst>
            <pc:docMk/>
            <pc:sldMk cId="1223215402" sldId="260"/>
            <ac:picMk id="8" creationId="{0AE4062B-A38A-2440-96CD-D9619EE16CEC}"/>
          </ac:picMkLst>
        </pc:picChg>
        <pc:picChg chg="add mod">
          <ac:chgData name="mostakahmedjchsc@gmail.com" userId="e5a556050c367b39" providerId="LiveId" clId="{78458CD6-FBD6-A346-8172-7D3D546D6075}" dt="2022-01-28T05:09:03.786" v="791" actId="14100"/>
          <ac:picMkLst>
            <pc:docMk/>
            <pc:sldMk cId="1223215402" sldId="260"/>
            <ac:picMk id="9" creationId="{29B74379-F9A2-BF4C-A178-F9AD87E28DEB}"/>
          </ac:picMkLst>
        </pc:picChg>
      </pc:sldChg>
      <pc:sldChg chg="addSp delSp modSp new mod setBg addAnim">
        <pc:chgData name="mostakahmedjchsc@gmail.com" userId="e5a556050c367b39" providerId="LiveId" clId="{78458CD6-FBD6-A346-8172-7D3D546D6075}" dt="2022-02-11T06:43:03.636" v="3961" actId="20577"/>
        <pc:sldMkLst>
          <pc:docMk/>
          <pc:sldMk cId="3161994386" sldId="261"/>
        </pc:sldMkLst>
        <pc:spChg chg="del">
          <ac:chgData name="mostakahmedjchsc@gmail.com" userId="e5a556050c367b39" providerId="LiveId" clId="{78458CD6-FBD6-A346-8172-7D3D546D6075}" dt="2022-01-28T06:30:27.359" v="893" actId="478"/>
          <ac:spMkLst>
            <pc:docMk/>
            <pc:sldMk cId="3161994386" sldId="261"/>
            <ac:spMk id="2" creationId="{28A38665-BBFA-684A-BD5F-4343C3A5DAEB}"/>
          </ac:spMkLst>
        </pc:spChg>
        <pc:spChg chg="del">
          <ac:chgData name="mostakahmedjchsc@gmail.com" userId="e5a556050c367b39" providerId="LiveId" clId="{78458CD6-FBD6-A346-8172-7D3D546D6075}" dt="2022-01-28T06:30:30.261" v="894" actId="478"/>
          <ac:spMkLst>
            <pc:docMk/>
            <pc:sldMk cId="3161994386" sldId="261"/>
            <ac:spMk id="3" creationId="{05240C38-9A16-7A47-A9CD-FDFB5FC4CFBF}"/>
          </ac:spMkLst>
        </pc:spChg>
        <pc:spChg chg="add">
          <ac:chgData name="mostakahmedjchsc@gmail.com" userId="e5a556050c367b39" providerId="LiveId" clId="{78458CD6-FBD6-A346-8172-7D3D546D6075}" dt="2022-01-28T06:49:09.797" v="916" actId="139"/>
          <ac:spMkLst>
            <pc:docMk/>
            <pc:sldMk cId="3161994386" sldId="261"/>
            <ac:spMk id="5" creationId="{6820D373-EA31-7345-9C0C-601465A51C0A}"/>
          </ac:spMkLst>
        </pc:spChg>
        <pc:spChg chg="add del">
          <ac:chgData name="mostakahmedjchsc@gmail.com" userId="e5a556050c367b39" providerId="LiveId" clId="{78458CD6-FBD6-A346-8172-7D3D546D6075}" dt="2022-01-28T06:49:31.977" v="918" actId="478"/>
          <ac:spMkLst>
            <pc:docMk/>
            <pc:sldMk cId="3161994386" sldId="261"/>
            <ac:spMk id="6" creationId="{4A7E0355-ABD8-054B-89F1-6CEB136B3FAC}"/>
          </ac:spMkLst>
        </pc:spChg>
        <pc:spChg chg="add mod">
          <ac:chgData name="mostakahmedjchsc@gmail.com" userId="e5a556050c367b39" providerId="LiveId" clId="{78458CD6-FBD6-A346-8172-7D3D546D6075}" dt="2022-02-11T06:43:03.636" v="3961" actId="20577"/>
          <ac:spMkLst>
            <pc:docMk/>
            <pc:sldMk cId="3161994386" sldId="261"/>
            <ac:spMk id="7" creationId="{56CEAE00-EA13-594E-9724-F4939BFCC263}"/>
          </ac:spMkLst>
        </pc:spChg>
        <pc:picChg chg="add mod">
          <ac:chgData name="mostakahmedjchsc@gmail.com" userId="e5a556050c367b39" providerId="LiveId" clId="{78458CD6-FBD6-A346-8172-7D3D546D6075}" dt="2022-01-28T06:45:20.456" v="904" actId="14100"/>
          <ac:picMkLst>
            <pc:docMk/>
            <pc:sldMk cId="3161994386" sldId="261"/>
            <ac:picMk id="2" creationId="{9A6240AA-9F80-4A4E-9081-7AC54DAB2ECE}"/>
          </ac:picMkLst>
        </pc:picChg>
        <pc:picChg chg="add mod">
          <ac:chgData name="mostakahmedjchsc@gmail.com" userId="e5a556050c367b39" providerId="LiveId" clId="{78458CD6-FBD6-A346-8172-7D3D546D6075}" dt="2022-01-28T06:47:36.314" v="908" actId="14100"/>
          <ac:picMkLst>
            <pc:docMk/>
            <pc:sldMk cId="3161994386" sldId="261"/>
            <ac:picMk id="3" creationId="{1418BEE3-7B2D-B54D-B960-3E94D5DF7C44}"/>
          </ac:picMkLst>
        </pc:picChg>
        <pc:picChg chg="add mod">
          <ac:chgData name="mostakahmedjchsc@gmail.com" userId="e5a556050c367b39" providerId="LiveId" clId="{78458CD6-FBD6-A346-8172-7D3D546D6075}" dt="2022-01-28T06:48:53.716" v="915" actId="14100"/>
          <ac:picMkLst>
            <pc:docMk/>
            <pc:sldMk cId="3161994386" sldId="261"/>
            <ac:picMk id="4" creationId="{2CEE098F-9826-9E40-ACED-744C48191B6A}"/>
          </ac:picMkLst>
        </pc:picChg>
      </pc:sldChg>
      <pc:sldChg chg="addSp delSp modSp new mod setBg addAnim">
        <pc:chgData name="mostakahmedjchsc@gmail.com" userId="e5a556050c367b39" providerId="LiveId" clId="{78458CD6-FBD6-A346-8172-7D3D546D6075}" dt="2022-02-05T07:51:21.457" v="1447" actId="27696"/>
        <pc:sldMkLst>
          <pc:docMk/>
          <pc:sldMk cId="1791346562" sldId="262"/>
        </pc:sldMkLst>
        <pc:spChg chg="del">
          <ac:chgData name="mostakahmedjchsc@gmail.com" userId="e5a556050c367b39" providerId="LiveId" clId="{78458CD6-FBD6-A346-8172-7D3D546D6075}" dt="2022-01-28T17:07:03.592" v="1238" actId="478"/>
          <ac:spMkLst>
            <pc:docMk/>
            <pc:sldMk cId="1791346562" sldId="262"/>
            <ac:spMk id="2" creationId="{121CFA29-D037-2D44-A00D-F00E7FEE5895}"/>
          </ac:spMkLst>
        </pc:spChg>
        <pc:spChg chg="add mod">
          <ac:chgData name="mostakahmedjchsc@gmail.com" userId="e5a556050c367b39" providerId="LiveId" clId="{78458CD6-FBD6-A346-8172-7D3D546D6075}" dt="2022-02-05T07:49:51.267" v="1442" actId="20577"/>
          <ac:spMkLst>
            <pc:docMk/>
            <pc:sldMk cId="1791346562" sldId="262"/>
            <ac:spMk id="2" creationId="{D7973B06-E441-794C-86A3-5BF191715B2F}"/>
          </ac:spMkLst>
        </pc:spChg>
        <pc:spChg chg="del">
          <ac:chgData name="mostakahmedjchsc@gmail.com" userId="e5a556050c367b39" providerId="LiveId" clId="{78458CD6-FBD6-A346-8172-7D3D546D6075}" dt="2022-01-28T17:07:06.427" v="1239" actId="478"/>
          <ac:spMkLst>
            <pc:docMk/>
            <pc:sldMk cId="1791346562" sldId="262"/>
            <ac:spMk id="3" creationId="{928591F8-5B66-C84A-80C8-7590E617FCEA}"/>
          </ac:spMkLst>
        </pc:spChg>
        <pc:spChg chg="add del">
          <ac:chgData name="mostakahmedjchsc@gmail.com" userId="e5a556050c367b39" providerId="LiveId" clId="{78458CD6-FBD6-A346-8172-7D3D546D6075}" dt="2022-02-05T07:49:38.716" v="1440" actId="478"/>
          <ac:spMkLst>
            <pc:docMk/>
            <pc:sldMk cId="1791346562" sldId="262"/>
            <ac:spMk id="3" creationId="{D7A038CD-30A6-B945-B24A-5B356FDE8521}"/>
          </ac:spMkLst>
        </pc:spChg>
        <pc:spChg chg="add del mod">
          <ac:chgData name="mostakahmedjchsc@gmail.com" userId="e5a556050c367b39" providerId="LiveId" clId="{78458CD6-FBD6-A346-8172-7D3D546D6075}" dt="2022-02-05T07:09:33.017" v="1279" actId="478"/>
          <ac:spMkLst>
            <pc:docMk/>
            <pc:sldMk cId="1791346562" sldId="262"/>
            <ac:spMk id="9" creationId="{0CA94191-57DC-C947-9DC5-F8A238D967F3}"/>
          </ac:spMkLst>
        </pc:spChg>
        <pc:picChg chg="add mod">
          <ac:chgData name="mostakahmedjchsc@gmail.com" userId="e5a556050c367b39" providerId="LiveId" clId="{78458CD6-FBD6-A346-8172-7D3D546D6075}" dt="2022-01-28T17:09:28.569" v="1243" actId="14100"/>
          <ac:picMkLst>
            <pc:docMk/>
            <pc:sldMk cId="1791346562" sldId="262"/>
            <ac:picMk id="4" creationId="{F72C6EBA-F589-A74A-A73A-BA464827EEF8}"/>
          </ac:picMkLst>
        </pc:picChg>
        <pc:picChg chg="add mod">
          <ac:chgData name="mostakahmedjchsc@gmail.com" userId="e5a556050c367b39" providerId="LiveId" clId="{78458CD6-FBD6-A346-8172-7D3D546D6075}" dt="2022-01-28T17:12:44.404" v="1259" actId="14100"/>
          <ac:picMkLst>
            <pc:docMk/>
            <pc:sldMk cId="1791346562" sldId="262"/>
            <ac:picMk id="5" creationId="{ABCDF35C-6842-7542-95BD-62F1DC89DAF1}"/>
          </ac:picMkLst>
        </pc:picChg>
        <pc:picChg chg="add mod">
          <ac:chgData name="mostakahmedjchsc@gmail.com" userId="e5a556050c367b39" providerId="LiveId" clId="{78458CD6-FBD6-A346-8172-7D3D546D6075}" dt="2022-01-28T17:13:03.302" v="1263" actId="1076"/>
          <ac:picMkLst>
            <pc:docMk/>
            <pc:sldMk cId="1791346562" sldId="262"/>
            <ac:picMk id="6" creationId="{2B0C456D-AE97-184D-9A4F-15576DEEA322}"/>
          </ac:picMkLst>
        </pc:picChg>
        <pc:picChg chg="add del">
          <ac:chgData name="mostakahmedjchsc@gmail.com" userId="e5a556050c367b39" providerId="LiveId" clId="{78458CD6-FBD6-A346-8172-7D3D546D6075}" dt="2022-01-28T17:13:20.693" v="1265" actId="478"/>
          <ac:picMkLst>
            <pc:docMk/>
            <pc:sldMk cId="1791346562" sldId="262"/>
            <ac:picMk id="8" creationId="{ACF63B71-56F7-534D-8ACF-706865C570A3}"/>
          </ac:picMkLst>
        </pc:picChg>
      </pc:sldChg>
      <pc:sldChg chg="addSp delSp modSp new mod ord setBg addAnim">
        <pc:chgData name="mostakahmedjchsc@gmail.com" userId="e5a556050c367b39" providerId="LiveId" clId="{78458CD6-FBD6-A346-8172-7D3D546D6075}" dt="2022-02-05T08:10:39.389" v="1551" actId="27696"/>
        <pc:sldMkLst>
          <pc:docMk/>
          <pc:sldMk cId="580183845" sldId="263"/>
        </pc:sldMkLst>
        <pc:spChg chg="del">
          <ac:chgData name="mostakahmedjchsc@gmail.com" userId="e5a556050c367b39" providerId="LiveId" clId="{78458CD6-FBD6-A346-8172-7D3D546D6075}" dt="2022-02-05T07:52:59.316" v="1450" actId="478"/>
          <ac:spMkLst>
            <pc:docMk/>
            <pc:sldMk cId="580183845" sldId="263"/>
            <ac:spMk id="2" creationId="{67B64286-3B10-3741-AFE8-812C08015133}"/>
          </ac:spMkLst>
        </pc:spChg>
        <pc:spChg chg="del">
          <ac:chgData name="mostakahmedjchsc@gmail.com" userId="e5a556050c367b39" providerId="LiveId" clId="{78458CD6-FBD6-A346-8172-7D3D546D6075}" dt="2022-02-05T07:53:02.354" v="1451" actId="478"/>
          <ac:spMkLst>
            <pc:docMk/>
            <pc:sldMk cId="580183845" sldId="263"/>
            <ac:spMk id="3" creationId="{EFF8E502-3232-FE4B-8A63-531EA75E98B0}"/>
          </ac:spMkLst>
        </pc:spChg>
        <pc:spChg chg="add mod">
          <ac:chgData name="mostakahmedjchsc@gmail.com" userId="e5a556050c367b39" providerId="LiveId" clId="{78458CD6-FBD6-A346-8172-7D3D546D6075}" dt="2022-02-05T08:00:32.170" v="1474"/>
          <ac:spMkLst>
            <pc:docMk/>
            <pc:sldMk cId="580183845" sldId="263"/>
            <ac:spMk id="5" creationId="{FF22CE29-A1E8-4F44-AC12-CA46022042DB}"/>
          </ac:spMkLst>
        </pc:spChg>
        <pc:spChg chg="add mod">
          <ac:chgData name="mostakahmedjchsc@gmail.com" userId="e5a556050c367b39" providerId="LiveId" clId="{78458CD6-FBD6-A346-8172-7D3D546D6075}" dt="2022-02-05T08:09:21.202" v="1546" actId="1076"/>
          <ac:spMkLst>
            <pc:docMk/>
            <pc:sldMk cId="580183845" sldId="263"/>
            <ac:spMk id="6" creationId="{814A0450-7D10-E449-9156-06FC51F8A448}"/>
          </ac:spMkLst>
        </pc:spChg>
        <pc:picChg chg="add mod">
          <ac:chgData name="mostakahmedjchsc@gmail.com" userId="e5a556050c367b39" providerId="LiveId" clId="{78458CD6-FBD6-A346-8172-7D3D546D6075}" dt="2022-02-05T08:07:51.024" v="1541" actId="1076"/>
          <ac:picMkLst>
            <pc:docMk/>
            <pc:sldMk cId="580183845" sldId="263"/>
            <ac:picMk id="4" creationId="{E4C5B4AB-8626-8847-8E90-B90EA2EC5F79}"/>
          </ac:picMkLst>
        </pc:picChg>
        <pc:picChg chg="add mod">
          <ac:chgData name="mostakahmedjchsc@gmail.com" userId="e5a556050c367b39" providerId="LiveId" clId="{78458CD6-FBD6-A346-8172-7D3D546D6075}" dt="2022-02-05T08:06:48.651" v="1530" actId="14100"/>
          <ac:picMkLst>
            <pc:docMk/>
            <pc:sldMk cId="580183845" sldId="263"/>
            <ac:picMk id="7" creationId="{FCBCCA18-E75F-EA45-A8CD-8B81B19564F2}"/>
          </ac:picMkLst>
        </pc:picChg>
        <pc:picChg chg="add mod">
          <ac:chgData name="mostakahmedjchsc@gmail.com" userId="e5a556050c367b39" providerId="LiveId" clId="{78458CD6-FBD6-A346-8172-7D3D546D6075}" dt="2022-02-05T08:09:26.118" v="1547" actId="14100"/>
          <ac:picMkLst>
            <pc:docMk/>
            <pc:sldMk cId="580183845" sldId="263"/>
            <ac:picMk id="8" creationId="{D1C56872-24A8-294B-B78F-54249E88A147}"/>
          </ac:picMkLst>
        </pc:picChg>
      </pc:sldChg>
      <pc:sldChg chg="addSp delSp modSp new mod setBg addAnim">
        <pc:chgData name="mostakahmedjchsc@gmail.com" userId="e5a556050c367b39" providerId="LiveId" clId="{78458CD6-FBD6-A346-8172-7D3D546D6075}" dt="2022-02-11T06:39:48.291" v="3953" actId="20577"/>
        <pc:sldMkLst>
          <pc:docMk/>
          <pc:sldMk cId="1397290139" sldId="264"/>
        </pc:sldMkLst>
        <pc:spChg chg="del">
          <ac:chgData name="mostakahmedjchsc@gmail.com" userId="e5a556050c367b39" providerId="LiveId" clId="{78458CD6-FBD6-A346-8172-7D3D546D6075}" dt="2022-02-05T13:03:50.052" v="1562" actId="478"/>
          <ac:spMkLst>
            <pc:docMk/>
            <pc:sldMk cId="1397290139" sldId="264"/>
            <ac:spMk id="2" creationId="{1045F7FE-A2EB-FA48-85DB-BC5ED7005304}"/>
          </ac:spMkLst>
        </pc:spChg>
        <pc:spChg chg="del">
          <ac:chgData name="mostakahmedjchsc@gmail.com" userId="e5a556050c367b39" providerId="LiveId" clId="{78458CD6-FBD6-A346-8172-7D3D546D6075}" dt="2022-02-05T13:03:53.256" v="1563" actId="478"/>
          <ac:spMkLst>
            <pc:docMk/>
            <pc:sldMk cId="1397290139" sldId="264"/>
            <ac:spMk id="3" creationId="{48A75D04-D85E-CF41-A7AD-E043F05C4588}"/>
          </ac:spMkLst>
        </pc:spChg>
        <pc:spChg chg="add mod">
          <ac:chgData name="mostakahmedjchsc@gmail.com" userId="e5a556050c367b39" providerId="LiveId" clId="{78458CD6-FBD6-A346-8172-7D3D546D6075}" dt="2022-02-05T13:31:16.300" v="1884"/>
          <ac:spMkLst>
            <pc:docMk/>
            <pc:sldMk cId="1397290139" sldId="264"/>
            <ac:spMk id="6" creationId="{C81B006D-E835-6F42-98CA-2DE11DBA3A46}"/>
          </ac:spMkLst>
        </pc:spChg>
        <pc:spChg chg="add mod">
          <ac:chgData name="mostakahmedjchsc@gmail.com" userId="e5a556050c367b39" providerId="LiveId" clId="{78458CD6-FBD6-A346-8172-7D3D546D6075}" dt="2022-02-11T06:39:48.291" v="3953" actId="20577"/>
          <ac:spMkLst>
            <pc:docMk/>
            <pc:sldMk cId="1397290139" sldId="264"/>
            <ac:spMk id="7" creationId="{9777073F-0C61-7849-B0F7-145A880BFE41}"/>
          </ac:spMkLst>
        </pc:spChg>
        <pc:picChg chg="add mod">
          <ac:chgData name="mostakahmedjchsc@gmail.com" userId="e5a556050c367b39" providerId="LiveId" clId="{78458CD6-FBD6-A346-8172-7D3D546D6075}" dt="2022-02-05T13:06:32.567" v="1574" actId="1076"/>
          <ac:picMkLst>
            <pc:docMk/>
            <pc:sldMk cId="1397290139" sldId="264"/>
            <ac:picMk id="4" creationId="{602421DD-5253-FD40-8309-5DD3182EB83B}"/>
          </ac:picMkLst>
        </pc:picChg>
        <pc:picChg chg="add mod">
          <ac:chgData name="mostakahmedjchsc@gmail.com" userId="e5a556050c367b39" providerId="LiveId" clId="{78458CD6-FBD6-A346-8172-7D3D546D6075}" dt="2022-02-05T13:08:23.275" v="1578" actId="14100"/>
          <ac:picMkLst>
            <pc:docMk/>
            <pc:sldMk cId="1397290139" sldId="264"/>
            <ac:picMk id="5" creationId="{9D1A1E11-73FD-0D4D-B7BD-28743C40CD2E}"/>
          </ac:picMkLst>
        </pc:picChg>
      </pc:sldChg>
      <pc:sldChg chg="addSp delSp modSp new mod setBg addAnim">
        <pc:chgData name="mostakahmedjchsc@gmail.com" userId="e5a556050c367b39" providerId="LiveId" clId="{78458CD6-FBD6-A346-8172-7D3D546D6075}" dt="2022-02-07T17:19:36.482" v="1959" actId="27696"/>
        <pc:sldMkLst>
          <pc:docMk/>
          <pc:sldMk cId="17029212" sldId="265"/>
        </pc:sldMkLst>
        <pc:spChg chg="del">
          <ac:chgData name="mostakahmedjchsc@gmail.com" userId="e5a556050c367b39" providerId="LiveId" clId="{78458CD6-FBD6-A346-8172-7D3D546D6075}" dt="2022-02-07T17:08:34.336" v="1887" actId="478"/>
          <ac:spMkLst>
            <pc:docMk/>
            <pc:sldMk cId="17029212" sldId="265"/>
            <ac:spMk id="2" creationId="{902EFEFE-1F5C-1543-AAC2-2E64EBB72146}"/>
          </ac:spMkLst>
        </pc:spChg>
        <pc:spChg chg="del">
          <ac:chgData name="mostakahmedjchsc@gmail.com" userId="e5a556050c367b39" providerId="LiveId" clId="{78458CD6-FBD6-A346-8172-7D3D546D6075}" dt="2022-02-07T17:08:36.940" v="1888" actId="478"/>
          <ac:spMkLst>
            <pc:docMk/>
            <pc:sldMk cId="17029212" sldId="265"/>
            <ac:spMk id="3" creationId="{F2DBBA02-FEAF-214A-AD18-A019C39126A1}"/>
          </ac:spMkLst>
        </pc:spChg>
        <pc:spChg chg="add mod">
          <ac:chgData name="mostakahmedjchsc@gmail.com" userId="e5a556050c367b39" providerId="LiveId" clId="{78458CD6-FBD6-A346-8172-7D3D546D6075}" dt="2022-02-07T17:18:36.073" v="1955"/>
          <ac:spMkLst>
            <pc:docMk/>
            <pc:sldMk cId="17029212" sldId="265"/>
            <ac:spMk id="7" creationId="{DD197825-67B9-124D-877D-FEECFFF61F05}"/>
          </ac:spMkLst>
        </pc:spChg>
        <pc:picChg chg="add mod">
          <ac:chgData name="mostakahmedjchsc@gmail.com" userId="e5a556050c367b39" providerId="LiveId" clId="{78458CD6-FBD6-A346-8172-7D3D546D6075}" dt="2022-02-07T17:11:30.710" v="1891" actId="14100"/>
          <ac:picMkLst>
            <pc:docMk/>
            <pc:sldMk cId="17029212" sldId="265"/>
            <ac:picMk id="4" creationId="{B1F5883C-71C9-3C4F-83E8-517E0AAA3D00}"/>
          </ac:picMkLst>
        </pc:picChg>
        <pc:picChg chg="add mod">
          <ac:chgData name="mostakahmedjchsc@gmail.com" userId="e5a556050c367b39" providerId="LiveId" clId="{78458CD6-FBD6-A346-8172-7D3D546D6075}" dt="2022-02-07T17:12:24.897" v="1894" actId="14100"/>
          <ac:picMkLst>
            <pc:docMk/>
            <pc:sldMk cId="17029212" sldId="265"/>
            <ac:picMk id="5" creationId="{708D8FA4-7B3C-2846-B579-54F07838AC14}"/>
          </ac:picMkLst>
        </pc:picChg>
        <pc:picChg chg="add mod">
          <ac:chgData name="mostakahmedjchsc@gmail.com" userId="e5a556050c367b39" providerId="LiveId" clId="{78458CD6-FBD6-A346-8172-7D3D546D6075}" dt="2022-02-07T17:15:22.263" v="1932" actId="14100"/>
          <ac:picMkLst>
            <pc:docMk/>
            <pc:sldMk cId="17029212" sldId="265"/>
            <ac:picMk id="6" creationId="{1AAE93E0-1D68-F742-B6A5-B3E92277C26E}"/>
          </ac:picMkLst>
        </pc:picChg>
      </pc:sldChg>
      <pc:sldChg chg="addSp delSp modSp new mod ord setBg addAnim">
        <pc:chgData name="mostakahmedjchsc@gmail.com" userId="e5a556050c367b39" providerId="LiveId" clId="{78458CD6-FBD6-A346-8172-7D3D546D6075}" dt="2022-02-08T18:00:20.282" v="2138" actId="1076"/>
        <pc:sldMkLst>
          <pc:docMk/>
          <pc:sldMk cId="2052373526" sldId="266"/>
        </pc:sldMkLst>
        <pc:spChg chg="del">
          <ac:chgData name="mostakahmedjchsc@gmail.com" userId="e5a556050c367b39" providerId="LiveId" clId="{78458CD6-FBD6-A346-8172-7D3D546D6075}" dt="2022-02-07T17:22:27.833" v="1961" actId="478"/>
          <ac:spMkLst>
            <pc:docMk/>
            <pc:sldMk cId="2052373526" sldId="266"/>
            <ac:spMk id="2" creationId="{C5B6900E-7FE7-174D-AB89-F69C5208B7FC}"/>
          </ac:spMkLst>
        </pc:spChg>
        <pc:spChg chg="del">
          <ac:chgData name="mostakahmedjchsc@gmail.com" userId="e5a556050c367b39" providerId="LiveId" clId="{78458CD6-FBD6-A346-8172-7D3D546D6075}" dt="2022-02-07T17:22:30.251" v="1962" actId="478"/>
          <ac:spMkLst>
            <pc:docMk/>
            <pc:sldMk cId="2052373526" sldId="266"/>
            <ac:spMk id="3" creationId="{35595EC1-08B6-1940-9D5A-CE479FC2DDB6}"/>
          </ac:spMkLst>
        </pc:spChg>
        <pc:picChg chg="add mod">
          <ac:chgData name="mostakahmedjchsc@gmail.com" userId="e5a556050c367b39" providerId="LiveId" clId="{78458CD6-FBD6-A346-8172-7D3D546D6075}" dt="2022-02-07T17:27:04.889" v="1980" actId="1076"/>
          <ac:picMkLst>
            <pc:docMk/>
            <pc:sldMk cId="2052373526" sldId="266"/>
            <ac:picMk id="4" creationId="{54613FED-6A54-1E47-9F3B-753053AB8124}"/>
          </ac:picMkLst>
        </pc:picChg>
        <pc:picChg chg="add mod">
          <ac:chgData name="mostakahmedjchsc@gmail.com" userId="e5a556050c367b39" providerId="LiveId" clId="{78458CD6-FBD6-A346-8172-7D3D546D6075}" dt="2022-02-07T17:26:50.461" v="1978" actId="14100"/>
          <ac:picMkLst>
            <pc:docMk/>
            <pc:sldMk cId="2052373526" sldId="266"/>
            <ac:picMk id="5" creationId="{974DEEB3-5AC6-FA46-8EC5-AA66F066BB4A}"/>
          </ac:picMkLst>
        </pc:picChg>
        <pc:picChg chg="add mod">
          <ac:chgData name="mostakahmedjchsc@gmail.com" userId="e5a556050c367b39" providerId="LiveId" clId="{78458CD6-FBD6-A346-8172-7D3D546D6075}" dt="2022-02-07T17:28:37.943" v="1984" actId="14100"/>
          <ac:picMkLst>
            <pc:docMk/>
            <pc:sldMk cId="2052373526" sldId="266"/>
            <ac:picMk id="6" creationId="{7E3E95CF-5830-FA43-A3C3-37EB35201D32}"/>
          </ac:picMkLst>
        </pc:picChg>
      </pc:sldChg>
      <pc:sldChg chg="addSp delSp modSp new ord addAnim">
        <pc:chgData name="mostakahmedjchsc@gmail.com" userId="e5a556050c367b39" providerId="LiveId" clId="{78458CD6-FBD6-A346-8172-7D3D546D6075}" dt="2022-02-10T19:25:48.270" v="3907" actId="1076"/>
        <pc:sldMkLst>
          <pc:docMk/>
          <pc:sldMk cId="2181393944" sldId="267"/>
        </pc:sldMkLst>
        <pc:spChg chg="del">
          <ac:chgData name="mostakahmedjchsc@gmail.com" userId="e5a556050c367b39" providerId="LiveId" clId="{78458CD6-FBD6-A346-8172-7D3D546D6075}" dt="2022-02-08T16:46:22.105" v="1989" actId="478"/>
          <ac:spMkLst>
            <pc:docMk/>
            <pc:sldMk cId="2181393944" sldId="267"/>
            <ac:spMk id="2" creationId="{35278679-B8C8-994E-8EF6-9884AB5B7428}"/>
          </ac:spMkLst>
        </pc:spChg>
        <pc:spChg chg="add mod">
          <ac:chgData name="mostakahmedjchsc@gmail.com" userId="e5a556050c367b39" providerId="LiveId" clId="{78458CD6-FBD6-A346-8172-7D3D546D6075}" dt="2022-02-08T16:57:07.979" v="2069"/>
          <ac:spMkLst>
            <pc:docMk/>
            <pc:sldMk cId="2181393944" sldId="267"/>
            <ac:spMk id="2" creationId="{A24264C7-BAD4-DB44-8EC7-8DACE190BB93}"/>
          </ac:spMkLst>
        </pc:spChg>
        <pc:spChg chg="del">
          <ac:chgData name="mostakahmedjchsc@gmail.com" userId="e5a556050c367b39" providerId="LiveId" clId="{78458CD6-FBD6-A346-8172-7D3D546D6075}" dt="2022-02-08T16:46:24.957" v="1990" actId="478"/>
          <ac:spMkLst>
            <pc:docMk/>
            <pc:sldMk cId="2181393944" sldId="267"/>
            <ac:spMk id="3" creationId="{0D3C51EA-3E34-7343-8F24-9D617DF54356}"/>
          </ac:spMkLst>
        </pc:spChg>
        <pc:spChg chg="add del mod">
          <ac:chgData name="mostakahmedjchsc@gmail.com" userId="e5a556050c367b39" providerId="LiveId" clId="{78458CD6-FBD6-A346-8172-7D3D546D6075}" dt="2022-02-08T16:46:44.320" v="1993" actId="478"/>
          <ac:spMkLst>
            <pc:docMk/>
            <pc:sldMk cId="2181393944" sldId="267"/>
            <ac:spMk id="4" creationId="{3BDDB04C-BF5E-8D47-921D-1BF81BE50CCC}"/>
          </ac:spMkLst>
        </pc:spChg>
        <pc:spChg chg="add mod">
          <ac:chgData name="mostakahmedjchsc@gmail.com" userId="e5a556050c367b39" providerId="LiveId" clId="{78458CD6-FBD6-A346-8172-7D3D546D6075}" dt="2022-02-08T16:54:03.892" v="2047" actId="1076"/>
          <ac:spMkLst>
            <pc:docMk/>
            <pc:sldMk cId="2181393944" sldId="267"/>
            <ac:spMk id="5" creationId="{69B3846B-F311-704C-8C7E-0C1E2CED3379}"/>
          </ac:spMkLst>
        </pc:spChg>
        <pc:picChg chg="add mod">
          <ac:chgData name="mostakahmedjchsc@gmail.com" userId="e5a556050c367b39" providerId="LiveId" clId="{78458CD6-FBD6-A346-8172-7D3D546D6075}" dt="2022-02-08T16:52:25.407" v="2042" actId="1076"/>
          <ac:picMkLst>
            <pc:docMk/>
            <pc:sldMk cId="2181393944" sldId="267"/>
            <ac:picMk id="6" creationId="{3D69D685-6AE3-AC4F-B64E-8509D323223A}"/>
          </ac:picMkLst>
        </pc:picChg>
        <pc:picChg chg="add mod">
          <ac:chgData name="mostakahmedjchsc@gmail.com" userId="e5a556050c367b39" providerId="LiveId" clId="{78458CD6-FBD6-A346-8172-7D3D546D6075}" dt="2022-02-08T16:54:15.293" v="2049" actId="14100"/>
          <ac:picMkLst>
            <pc:docMk/>
            <pc:sldMk cId="2181393944" sldId="267"/>
            <ac:picMk id="7" creationId="{192D66F3-F41B-3C4C-B934-827E58037E2B}"/>
          </ac:picMkLst>
        </pc:picChg>
      </pc:sldChg>
      <pc:sldChg chg="addSp delSp modSp new ord addAnim">
        <pc:chgData name="mostakahmedjchsc@gmail.com" userId="e5a556050c367b39" providerId="LiveId" clId="{78458CD6-FBD6-A346-8172-7D3D546D6075}" dt="2022-02-11T10:14:08.019" v="4681" actId="20577"/>
        <pc:sldMkLst>
          <pc:docMk/>
          <pc:sldMk cId="3115512012" sldId="268"/>
        </pc:sldMkLst>
        <pc:spChg chg="del">
          <ac:chgData name="mostakahmedjchsc@gmail.com" userId="e5a556050c367b39" providerId="LiveId" clId="{78458CD6-FBD6-A346-8172-7D3D546D6075}" dt="2022-02-08T17:00:50.362" v="2073" actId="478"/>
          <ac:spMkLst>
            <pc:docMk/>
            <pc:sldMk cId="3115512012" sldId="268"/>
            <ac:spMk id="2" creationId="{EB10FE48-5F44-A741-B734-D5AEAE2851DD}"/>
          </ac:spMkLst>
        </pc:spChg>
        <pc:spChg chg="del">
          <ac:chgData name="mostakahmedjchsc@gmail.com" userId="e5a556050c367b39" providerId="LiveId" clId="{78458CD6-FBD6-A346-8172-7D3D546D6075}" dt="2022-02-08T17:00:53.280" v="2074" actId="478"/>
          <ac:spMkLst>
            <pc:docMk/>
            <pc:sldMk cId="3115512012" sldId="268"/>
            <ac:spMk id="3" creationId="{2470539E-910D-CE44-8362-86A7A6DD9A58}"/>
          </ac:spMkLst>
        </pc:spChg>
        <pc:spChg chg="add mod">
          <ac:chgData name="mostakahmedjchsc@gmail.com" userId="e5a556050c367b39" providerId="LiveId" clId="{78458CD6-FBD6-A346-8172-7D3D546D6075}" dt="2022-02-08T17:11:04.114" v="2113" actId="1076"/>
          <ac:spMkLst>
            <pc:docMk/>
            <pc:sldMk cId="3115512012" sldId="268"/>
            <ac:spMk id="4" creationId="{310A5BB6-2863-BC42-826D-21105644AFA9}"/>
          </ac:spMkLst>
        </pc:spChg>
        <pc:spChg chg="add mod">
          <ac:chgData name="mostakahmedjchsc@gmail.com" userId="e5a556050c367b39" providerId="LiveId" clId="{78458CD6-FBD6-A346-8172-7D3D546D6075}" dt="2022-02-11T10:14:08.019" v="4681" actId="20577"/>
          <ac:spMkLst>
            <pc:docMk/>
            <pc:sldMk cId="3115512012" sldId="268"/>
            <ac:spMk id="7" creationId="{05BADFFD-949B-C843-9F74-D6A8D243CF17}"/>
          </ac:spMkLst>
        </pc:spChg>
        <pc:picChg chg="add mod">
          <ac:chgData name="mostakahmedjchsc@gmail.com" userId="e5a556050c367b39" providerId="LiveId" clId="{78458CD6-FBD6-A346-8172-7D3D546D6075}" dt="2022-02-08T17:11:20.989" v="2117" actId="14100"/>
          <ac:picMkLst>
            <pc:docMk/>
            <pc:sldMk cId="3115512012" sldId="268"/>
            <ac:picMk id="5" creationId="{7CFC4136-4F1B-384F-8E38-0F01861EAE62}"/>
          </ac:picMkLst>
        </pc:picChg>
        <pc:picChg chg="add mod">
          <ac:chgData name="mostakahmedjchsc@gmail.com" userId="e5a556050c367b39" providerId="LiveId" clId="{78458CD6-FBD6-A346-8172-7D3D546D6075}" dt="2022-02-08T17:10:40.164" v="2111" actId="14100"/>
          <ac:picMkLst>
            <pc:docMk/>
            <pc:sldMk cId="3115512012" sldId="268"/>
            <ac:picMk id="6" creationId="{13E651EF-0FA3-FE49-95E6-7EBEB6590872}"/>
          </ac:picMkLst>
        </pc:picChg>
      </pc:sldChg>
      <pc:sldChg chg="addSp delSp modSp new mod setBg addAnim">
        <pc:chgData name="mostakahmedjchsc@gmail.com" userId="e5a556050c367b39" providerId="LiveId" clId="{78458CD6-FBD6-A346-8172-7D3D546D6075}" dt="2022-02-11T06:35:06.161" v="3949" actId="27696"/>
        <pc:sldMkLst>
          <pc:docMk/>
          <pc:sldMk cId="3558390941" sldId="269"/>
        </pc:sldMkLst>
        <pc:spChg chg="del">
          <ac:chgData name="mostakahmedjchsc@gmail.com" userId="e5a556050c367b39" providerId="LiveId" clId="{78458CD6-FBD6-A346-8172-7D3D546D6075}" dt="2022-02-08T18:14:44.597" v="2144" actId="478"/>
          <ac:spMkLst>
            <pc:docMk/>
            <pc:sldMk cId="3558390941" sldId="269"/>
            <ac:spMk id="2" creationId="{09F067D7-6423-3943-9B45-2DB504010176}"/>
          </ac:spMkLst>
        </pc:spChg>
        <pc:spChg chg="del">
          <ac:chgData name="mostakahmedjchsc@gmail.com" userId="e5a556050c367b39" providerId="LiveId" clId="{78458CD6-FBD6-A346-8172-7D3D546D6075}" dt="2022-02-08T18:14:47.363" v="2145" actId="478"/>
          <ac:spMkLst>
            <pc:docMk/>
            <pc:sldMk cId="3558390941" sldId="269"/>
            <ac:spMk id="3" creationId="{FE8D6889-C9ED-1441-8940-F2C064C2187E}"/>
          </ac:spMkLst>
        </pc:spChg>
        <pc:spChg chg="add mod">
          <ac:chgData name="mostakahmedjchsc@gmail.com" userId="e5a556050c367b39" providerId="LiveId" clId="{78458CD6-FBD6-A346-8172-7D3D546D6075}" dt="2022-02-08T18:19:18.361" v="2197"/>
          <ac:spMkLst>
            <pc:docMk/>
            <pc:sldMk cId="3558390941" sldId="269"/>
            <ac:spMk id="7" creationId="{8A8441BF-0875-2146-9CED-38AE30E69A1C}"/>
          </ac:spMkLst>
        </pc:spChg>
        <pc:picChg chg="add mod">
          <ac:chgData name="mostakahmedjchsc@gmail.com" userId="e5a556050c367b39" providerId="LiveId" clId="{78458CD6-FBD6-A346-8172-7D3D546D6075}" dt="2022-02-08T18:16:49.160" v="2157" actId="1076"/>
          <ac:picMkLst>
            <pc:docMk/>
            <pc:sldMk cId="3558390941" sldId="269"/>
            <ac:picMk id="4" creationId="{E309A515-7C14-3348-8B04-6D213B360576}"/>
          </ac:picMkLst>
        </pc:picChg>
        <pc:picChg chg="add mod">
          <ac:chgData name="mostakahmedjchsc@gmail.com" userId="e5a556050c367b39" providerId="LiveId" clId="{78458CD6-FBD6-A346-8172-7D3D546D6075}" dt="2022-02-08T18:16:54.427" v="2158" actId="14100"/>
          <ac:picMkLst>
            <pc:docMk/>
            <pc:sldMk cId="3558390941" sldId="269"/>
            <ac:picMk id="5" creationId="{B9687823-F3F1-CE41-B504-FA68E78C004C}"/>
          </ac:picMkLst>
        </pc:picChg>
        <pc:picChg chg="add mod">
          <ac:chgData name="mostakahmedjchsc@gmail.com" userId="e5a556050c367b39" providerId="LiveId" clId="{78458CD6-FBD6-A346-8172-7D3D546D6075}" dt="2022-02-08T18:18:14.796" v="2177" actId="14100"/>
          <ac:picMkLst>
            <pc:docMk/>
            <pc:sldMk cId="3558390941" sldId="269"/>
            <ac:picMk id="6" creationId="{F09409BD-ACF1-164F-BF80-73604C124107}"/>
          </ac:picMkLst>
        </pc:picChg>
      </pc:sldChg>
      <pc:sldChg chg="addSp delSp modSp new mod ord setBg addAnim delAnim">
        <pc:chgData name="mostakahmedjchsc@gmail.com" userId="e5a556050c367b39" providerId="LiveId" clId="{78458CD6-FBD6-A346-8172-7D3D546D6075}" dt="2022-02-09T16:47:01.814" v="2255"/>
        <pc:sldMkLst>
          <pc:docMk/>
          <pc:sldMk cId="3971735503" sldId="270"/>
        </pc:sldMkLst>
        <pc:spChg chg="del">
          <ac:chgData name="mostakahmedjchsc@gmail.com" userId="e5a556050c367b39" providerId="LiveId" clId="{78458CD6-FBD6-A346-8172-7D3D546D6075}" dt="2022-02-09T16:22:32.071" v="2200" actId="478"/>
          <ac:spMkLst>
            <pc:docMk/>
            <pc:sldMk cId="3971735503" sldId="270"/>
            <ac:spMk id="2" creationId="{2EF3825F-2A4C-7A4E-B432-23D57DF4B016}"/>
          </ac:spMkLst>
        </pc:spChg>
        <pc:spChg chg="add del mod">
          <ac:chgData name="mostakahmedjchsc@gmail.com" userId="e5a556050c367b39" providerId="LiveId" clId="{78458CD6-FBD6-A346-8172-7D3D546D6075}" dt="2022-02-09T16:40:35.221" v="2225" actId="478"/>
          <ac:spMkLst>
            <pc:docMk/>
            <pc:sldMk cId="3971735503" sldId="270"/>
            <ac:spMk id="2" creationId="{5E9FBB74-D2A3-9A4A-9C3F-AD029722AB44}"/>
          </ac:spMkLst>
        </pc:spChg>
        <pc:spChg chg="add mod">
          <ac:chgData name="mostakahmedjchsc@gmail.com" userId="e5a556050c367b39" providerId="LiveId" clId="{78458CD6-FBD6-A346-8172-7D3D546D6075}" dt="2022-02-09T16:45:15.870" v="2249" actId="1076"/>
          <ac:spMkLst>
            <pc:docMk/>
            <pc:sldMk cId="3971735503" sldId="270"/>
            <ac:spMk id="3" creationId="{78A2D3BB-700D-2443-861C-FC04DA90C844}"/>
          </ac:spMkLst>
        </pc:spChg>
        <pc:spChg chg="del">
          <ac:chgData name="mostakahmedjchsc@gmail.com" userId="e5a556050c367b39" providerId="LiveId" clId="{78458CD6-FBD6-A346-8172-7D3D546D6075}" dt="2022-02-09T16:22:35.159" v="2201" actId="478"/>
          <ac:spMkLst>
            <pc:docMk/>
            <pc:sldMk cId="3971735503" sldId="270"/>
            <ac:spMk id="3" creationId="{C719FE97-D02C-CC41-B07E-5EBB4491A140}"/>
          </ac:spMkLst>
        </pc:spChg>
        <pc:spChg chg="add mod">
          <ac:chgData name="mostakahmedjchsc@gmail.com" userId="e5a556050c367b39" providerId="LiveId" clId="{78458CD6-FBD6-A346-8172-7D3D546D6075}" dt="2022-02-09T16:45:04.283" v="2248" actId="1076"/>
          <ac:spMkLst>
            <pc:docMk/>
            <pc:sldMk cId="3971735503" sldId="270"/>
            <ac:spMk id="4" creationId="{C83D58BF-9DBE-5F4A-A52F-579544546F75}"/>
          </ac:spMkLst>
        </pc:spChg>
        <pc:picChg chg="add mod">
          <ac:chgData name="mostakahmedjchsc@gmail.com" userId="e5a556050c367b39" providerId="LiveId" clId="{78458CD6-FBD6-A346-8172-7D3D546D6075}" dt="2022-02-09T16:42:30.408" v="2240" actId="1076"/>
          <ac:picMkLst>
            <pc:docMk/>
            <pc:sldMk cId="3971735503" sldId="270"/>
            <ac:picMk id="5" creationId="{0327D9B3-9515-914D-B3B5-BBE2E6925118}"/>
          </ac:picMkLst>
        </pc:picChg>
        <pc:picChg chg="add mod">
          <ac:chgData name="mostakahmedjchsc@gmail.com" userId="e5a556050c367b39" providerId="LiveId" clId="{78458CD6-FBD6-A346-8172-7D3D546D6075}" dt="2022-02-09T16:45:27.084" v="2250" actId="1076"/>
          <ac:picMkLst>
            <pc:docMk/>
            <pc:sldMk cId="3971735503" sldId="270"/>
            <ac:picMk id="6" creationId="{8B641E33-9FFF-AA4D-AAE3-225D72417335}"/>
          </ac:picMkLst>
        </pc:picChg>
      </pc:sldChg>
      <pc:sldChg chg="addSp delSp modSp new mod setBg addAnim">
        <pc:chgData name="mostakahmedjchsc@gmail.com" userId="e5a556050c367b39" providerId="LiveId" clId="{78458CD6-FBD6-A346-8172-7D3D546D6075}" dt="2022-02-09T18:04:54.605" v="2346" actId="27696"/>
        <pc:sldMkLst>
          <pc:docMk/>
          <pc:sldMk cId="2361840535" sldId="271"/>
        </pc:sldMkLst>
        <pc:spChg chg="del">
          <ac:chgData name="mostakahmedjchsc@gmail.com" userId="e5a556050c367b39" providerId="LiveId" clId="{78458CD6-FBD6-A346-8172-7D3D546D6075}" dt="2022-02-09T17:04:35.172" v="2257" actId="478"/>
          <ac:spMkLst>
            <pc:docMk/>
            <pc:sldMk cId="2361840535" sldId="271"/>
            <ac:spMk id="2" creationId="{0AB6BC2E-4EDB-724A-8FB5-BCB2574C96C6}"/>
          </ac:spMkLst>
        </pc:spChg>
        <pc:spChg chg="del">
          <ac:chgData name="mostakahmedjchsc@gmail.com" userId="e5a556050c367b39" providerId="LiveId" clId="{78458CD6-FBD6-A346-8172-7D3D546D6075}" dt="2022-02-09T17:04:37.741" v="2258" actId="478"/>
          <ac:spMkLst>
            <pc:docMk/>
            <pc:sldMk cId="2361840535" sldId="271"/>
            <ac:spMk id="3" creationId="{35D58DBA-BECE-1740-A26F-B58F8F5306EA}"/>
          </ac:spMkLst>
        </pc:spChg>
        <pc:spChg chg="add mod">
          <ac:chgData name="mostakahmedjchsc@gmail.com" userId="e5a556050c367b39" providerId="LiveId" clId="{78458CD6-FBD6-A346-8172-7D3D546D6075}" dt="2022-02-09T17:57:42.166" v="2324" actId="1076"/>
          <ac:spMkLst>
            <pc:docMk/>
            <pc:sldMk cId="2361840535" sldId="271"/>
            <ac:spMk id="8" creationId="{C2EED6EA-C5EF-9948-B0E4-63752E6AB5C2}"/>
          </ac:spMkLst>
        </pc:spChg>
        <pc:picChg chg="add mod">
          <ac:chgData name="mostakahmedjchsc@gmail.com" userId="e5a556050c367b39" providerId="LiveId" clId="{78458CD6-FBD6-A346-8172-7D3D546D6075}" dt="2022-02-09T17:53:49.056" v="2292" actId="14100"/>
          <ac:picMkLst>
            <pc:docMk/>
            <pc:sldMk cId="2361840535" sldId="271"/>
            <ac:picMk id="4" creationId="{14C5E991-02B4-BD4C-8054-AF161E9B88EE}"/>
          </ac:picMkLst>
        </pc:picChg>
        <pc:picChg chg="add del">
          <ac:chgData name="mostakahmedjchsc@gmail.com" userId="e5a556050c367b39" providerId="LiveId" clId="{78458CD6-FBD6-A346-8172-7D3D546D6075}" dt="2022-02-09T17:07:50.227" v="2267" actId="478"/>
          <ac:picMkLst>
            <pc:docMk/>
            <pc:sldMk cId="2361840535" sldId="271"/>
            <ac:picMk id="5" creationId="{20417DCB-1F06-F945-9C95-1422E62A43E1}"/>
          </ac:picMkLst>
        </pc:picChg>
        <pc:picChg chg="add mod">
          <ac:chgData name="mostakahmedjchsc@gmail.com" userId="e5a556050c367b39" providerId="LiveId" clId="{78458CD6-FBD6-A346-8172-7D3D546D6075}" dt="2022-02-09T17:54:49.359" v="2299" actId="14100"/>
          <ac:picMkLst>
            <pc:docMk/>
            <pc:sldMk cId="2361840535" sldId="271"/>
            <ac:picMk id="6" creationId="{156AB01E-D59F-8B44-80B0-A67125CCBD86}"/>
          </ac:picMkLst>
        </pc:picChg>
        <pc:picChg chg="add mod">
          <ac:chgData name="mostakahmedjchsc@gmail.com" userId="e5a556050c367b39" providerId="LiveId" clId="{78458CD6-FBD6-A346-8172-7D3D546D6075}" dt="2022-02-09T17:55:46.781" v="2304" actId="14100"/>
          <ac:picMkLst>
            <pc:docMk/>
            <pc:sldMk cId="2361840535" sldId="271"/>
            <ac:picMk id="7" creationId="{88A060B3-359F-8940-BB35-0FC106346107}"/>
          </ac:picMkLst>
        </pc:picChg>
        <pc:picChg chg="add mod">
          <ac:chgData name="mostakahmedjchsc@gmail.com" userId="e5a556050c367b39" providerId="LiveId" clId="{78458CD6-FBD6-A346-8172-7D3D546D6075}" dt="2022-02-09T18:01:04.283" v="2335" actId="14100"/>
          <ac:picMkLst>
            <pc:docMk/>
            <pc:sldMk cId="2361840535" sldId="271"/>
            <ac:picMk id="9" creationId="{E29FF9FC-F871-8C44-820C-B3EA5492804E}"/>
          </ac:picMkLst>
        </pc:picChg>
        <pc:picChg chg="add mod">
          <ac:chgData name="mostakahmedjchsc@gmail.com" userId="e5a556050c367b39" providerId="LiveId" clId="{78458CD6-FBD6-A346-8172-7D3D546D6075}" dt="2022-02-09T18:02:47.480" v="2342" actId="14100"/>
          <ac:picMkLst>
            <pc:docMk/>
            <pc:sldMk cId="2361840535" sldId="271"/>
            <ac:picMk id="10" creationId="{698A3334-027A-5E4E-BAA0-939E895EF5F1}"/>
          </ac:picMkLst>
        </pc:picChg>
      </pc:sldChg>
      <pc:sldChg chg="addSp delSp modSp new mod setBg addAnim">
        <pc:chgData name="mostakahmedjchsc@gmail.com" userId="e5a556050c367b39" providerId="LiveId" clId="{78458CD6-FBD6-A346-8172-7D3D546D6075}" dt="2022-02-09T18:20:48.654" v="2392" actId="27696"/>
        <pc:sldMkLst>
          <pc:docMk/>
          <pc:sldMk cId="3807646599" sldId="272"/>
        </pc:sldMkLst>
        <pc:spChg chg="del">
          <ac:chgData name="mostakahmedjchsc@gmail.com" userId="e5a556050c367b39" providerId="LiveId" clId="{78458CD6-FBD6-A346-8172-7D3D546D6075}" dt="2022-02-09T18:13:10.034" v="2348" actId="478"/>
          <ac:spMkLst>
            <pc:docMk/>
            <pc:sldMk cId="3807646599" sldId="272"/>
            <ac:spMk id="2" creationId="{95A6F54F-E812-0844-A673-1A471DC121CE}"/>
          </ac:spMkLst>
        </pc:spChg>
        <pc:spChg chg="del">
          <ac:chgData name="mostakahmedjchsc@gmail.com" userId="e5a556050c367b39" providerId="LiveId" clId="{78458CD6-FBD6-A346-8172-7D3D546D6075}" dt="2022-02-09T18:13:12.486" v="2349" actId="478"/>
          <ac:spMkLst>
            <pc:docMk/>
            <pc:sldMk cId="3807646599" sldId="272"/>
            <ac:spMk id="3" creationId="{ECE3AB75-E980-5543-A164-E741CF903509}"/>
          </ac:spMkLst>
        </pc:spChg>
        <pc:spChg chg="add mod">
          <ac:chgData name="mostakahmedjchsc@gmail.com" userId="e5a556050c367b39" providerId="LiveId" clId="{78458CD6-FBD6-A346-8172-7D3D546D6075}" dt="2022-02-09T18:13:52.460" v="2356"/>
          <ac:spMkLst>
            <pc:docMk/>
            <pc:sldMk cId="3807646599" sldId="272"/>
            <ac:spMk id="4" creationId="{367A9D91-47D3-8641-A29D-81BC0D2148A2}"/>
          </ac:spMkLst>
        </pc:spChg>
        <pc:spChg chg="add mod">
          <ac:chgData name="mostakahmedjchsc@gmail.com" userId="e5a556050c367b39" providerId="LiveId" clId="{78458CD6-FBD6-A346-8172-7D3D546D6075}" dt="2022-02-09T18:20:03.766" v="2389"/>
          <ac:spMkLst>
            <pc:docMk/>
            <pc:sldMk cId="3807646599" sldId="272"/>
            <ac:spMk id="7" creationId="{F911E62F-0A58-2746-91D7-E6BEB9A2054D}"/>
          </ac:spMkLst>
        </pc:spChg>
        <pc:picChg chg="add mod">
          <ac:chgData name="mostakahmedjchsc@gmail.com" userId="e5a556050c367b39" providerId="LiveId" clId="{78458CD6-FBD6-A346-8172-7D3D546D6075}" dt="2022-02-09T18:16:13.297" v="2364" actId="14100"/>
          <ac:picMkLst>
            <pc:docMk/>
            <pc:sldMk cId="3807646599" sldId="272"/>
            <ac:picMk id="5" creationId="{DEC9A425-88C8-4048-9917-0AE873699B1B}"/>
          </ac:picMkLst>
        </pc:picChg>
        <pc:picChg chg="add mod">
          <ac:chgData name="mostakahmedjchsc@gmail.com" userId="e5a556050c367b39" providerId="LiveId" clId="{78458CD6-FBD6-A346-8172-7D3D546D6075}" dt="2022-02-09T18:16:04.538" v="2363" actId="14100"/>
          <ac:picMkLst>
            <pc:docMk/>
            <pc:sldMk cId="3807646599" sldId="272"/>
            <ac:picMk id="6" creationId="{52D533E3-AAE1-FE40-8E44-2FA3092E7A58}"/>
          </ac:picMkLst>
        </pc:picChg>
      </pc:sldChg>
      <pc:sldChg chg="addSp delSp modSp new mod setBg addAnim delAnim">
        <pc:chgData name="mostakahmedjchsc@gmail.com" userId="e5a556050c367b39" providerId="LiveId" clId="{78458CD6-FBD6-A346-8172-7D3D546D6075}" dt="2022-02-09T19:08:30.454" v="2510" actId="27696"/>
        <pc:sldMkLst>
          <pc:docMk/>
          <pc:sldMk cId="4126044761" sldId="273"/>
        </pc:sldMkLst>
        <pc:spChg chg="del">
          <ac:chgData name="mostakahmedjchsc@gmail.com" userId="e5a556050c367b39" providerId="LiveId" clId="{78458CD6-FBD6-A346-8172-7D3D546D6075}" dt="2022-02-09T18:39:48.788" v="2394" actId="478"/>
          <ac:spMkLst>
            <pc:docMk/>
            <pc:sldMk cId="4126044761" sldId="273"/>
            <ac:spMk id="2" creationId="{0859F1C1-7EF4-2942-BB82-5402FA2069FC}"/>
          </ac:spMkLst>
        </pc:spChg>
        <pc:spChg chg="del">
          <ac:chgData name="mostakahmedjchsc@gmail.com" userId="e5a556050c367b39" providerId="LiveId" clId="{78458CD6-FBD6-A346-8172-7D3D546D6075}" dt="2022-02-09T18:39:51.388" v="2395" actId="478"/>
          <ac:spMkLst>
            <pc:docMk/>
            <pc:sldMk cId="4126044761" sldId="273"/>
            <ac:spMk id="3" creationId="{947F84D2-1845-0947-A22E-80D47F8E8638}"/>
          </ac:spMkLst>
        </pc:spChg>
        <pc:spChg chg="add mod">
          <ac:chgData name="mostakahmedjchsc@gmail.com" userId="e5a556050c367b39" providerId="LiveId" clId="{78458CD6-FBD6-A346-8172-7D3D546D6075}" dt="2022-02-09T18:50:04.150" v="2459" actId="1076"/>
          <ac:spMkLst>
            <pc:docMk/>
            <pc:sldMk cId="4126044761" sldId="273"/>
            <ac:spMk id="9" creationId="{352929DA-BC71-A442-893F-3788A1697E45}"/>
          </ac:spMkLst>
        </pc:spChg>
        <pc:picChg chg="add del mod">
          <ac:chgData name="mostakahmedjchsc@gmail.com" userId="e5a556050c367b39" providerId="LiveId" clId="{78458CD6-FBD6-A346-8172-7D3D546D6075}" dt="2022-02-09T18:41:32.227" v="2407" actId="478"/>
          <ac:picMkLst>
            <pc:docMk/>
            <pc:sldMk cId="4126044761" sldId="273"/>
            <ac:picMk id="4" creationId="{E6B88293-F17A-4F4C-B258-0A28A53AC7F3}"/>
          </ac:picMkLst>
        </pc:picChg>
        <pc:picChg chg="add mod">
          <ac:chgData name="mostakahmedjchsc@gmail.com" userId="e5a556050c367b39" providerId="LiveId" clId="{78458CD6-FBD6-A346-8172-7D3D546D6075}" dt="2022-02-09T18:49:29.708" v="2456" actId="1076"/>
          <ac:picMkLst>
            <pc:docMk/>
            <pc:sldMk cId="4126044761" sldId="273"/>
            <ac:picMk id="5" creationId="{D10AA76F-FCBB-9342-B7CC-3E6E57F1D1E3}"/>
          </ac:picMkLst>
        </pc:picChg>
        <pc:picChg chg="add mod">
          <ac:chgData name="mostakahmedjchsc@gmail.com" userId="e5a556050c367b39" providerId="LiveId" clId="{78458CD6-FBD6-A346-8172-7D3D546D6075}" dt="2022-02-09T18:44:14.865" v="2416" actId="14100"/>
          <ac:picMkLst>
            <pc:docMk/>
            <pc:sldMk cId="4126044761" sldId="273"/>
            <ac:picMk id="6" creationId="{425A17F1-9E7F-504F-B584-A193AA3B974F}"/>
          </ac:picMkLst>
        </pc:picChg>
        <pc:picChg chg="add mod">
          <ac:chgData name="mostakahmedjchsc@gmail.com" userId="e5a556050c367b39" providerId="LiveId" clId="{78458CD6-FBD6-A346-8172-7D3D546D6075}" dt="2022-02-09T18:47:52.487" v="2436" actId="14100"/>
          <ac:picMkLst>
            <pc:docMk/>
            <pc:sldMk cId="4126044761" sldId="273"/>
            <ac:picMk id="7" creationId="{C020A4BF-B8F7-894C-8646-9A6169AB8638}"/>
          </ac:picMkLst>
        </pc:picChg>
        <pc:picChg chg="add mod">
          <ac:chgData name="mostakahmedjchsc@gmail.com" userId="e5a556050c367b39" providerId="LiveId" clId="{78458CD6-FBD6-A346-8172-7D3D546D6075}" dt="2022-02-09T18:47:33.148" v="2433" actId="14100"/>
          <ac:picMkLst>
            <pc:docMk/>
            <pc:sldMk cId="4126044761" sldId="273"/>
            <ac:picMk id="8" creationId="{E82EC6B0-2390-E64C-8259-BD00D4688870}"/>
          </ac:picMkLst>
        </pc:picChg>
      </pc:sldChg>
      <pc:sldChg chg="delSp new del">
        <pc:chgData name="mostakahmedjchsc@gmail.com" userId="e5a556050c367b39" providerId="LiveId" clId="{78458CD6-FBD6-A346-8172-7D3D546D6075}" dt="2022-02-09T19:01:44.711" v="2502" actId="21"/>
        <pc:sldMkLst>
          <pc:docMk/>
          <pc:sldMk cId="776001706" sldId="274"/>
        </pc:sldMkLst>
        <pc:spChg chg="del">
          <ac:chgData name="mostakahmedjchsc@gmail.com" userId="e5a556050c367b39" providerId="LiveId" clId="{78458CD6-FBD6-A346-8172-7D3D546D6075}" dt="2022-02-09T18:51:17.491" v="2461" actId="478"/>
          <ac:spMkLst>
            <pc:docMk/>
            <pc:sldMk cId="776001706" sldId="274"/>
            <ac:spMk id="2" creationId="{96679D10-8581-7646-8DA6-9DF6FA1ECE88}"/>
          </ac:spMkLst>
        </pc:spChg>
        <pc:spChg chg="del">
          <ac:chgData name="mostakahmedjchsc@gmail.com" userId="e5a556050c367b39" providerId="LiveId" clId="{78458CD6-FBD6-A346-8172-7D3D546D6075}" dt="2022-02-09T18:51:20.015" v="2462" actId="478"/>
          <ac:spMkLst>
            <pc:docMk/>
            <pc:sldMk cId="776001706" sldId="274"/>
            <ac:spMk id="3" creationId="{38E1801D-2277-B24F-AE9F-51516F6C93A9}"/>
          </ac:spMkLst>
        </pc:spChg>
      </pc:sldChg>
      <pc:sldChg chg="addSp delSp modSp new mod ord setBg addAnim">
        <pc:chgData name="mostakahmedjchsc@gmail.com" userId="e5a556050c367b39" providerId="LiveId" clId="{78458CD6-FBD6-A346-8172-7D3D546D6075}" dt="2022-02-09T19:01:29.993" v="2501" actId="1076"/>
        <pc:sldMkLst>
          <pc:docMk/>
          <pc:sldMk cId="919033070" sldId="275"/>
        </pc:sldMkLst>
        <pc:spChg chg="del">
          <ac:chgData name="mostakahmedjchsc@gmail.com" userId="e5a556050c367b39" providerId="LiveId" clId="{78458CD6-FBD6-A346-8172-7D3D546D6075}" dt="2022-02-09T18:51:32.311" v="2464" actId="478"/>
          <ac:spMkLst>
            <pc:docMk/>
            <pc:sldMk cId="919033070" sldId="275"/>
            <ac:spMk id="2" creationId="{CAF32CE2-0F88-1246-A101-E64997ED20FA}"/>
          </ac:spMkLst>
        </pc:spChg>
        <pc:spChg chg="del">
          <ac:chgData name="mostakahmedjchsc@gmail.com" userId="e5a556050c367b39" providerId="LiveId" clId="{78458CD6-FBD6-A346-8172-7D3D546D6075}" dt="2022-02-09T18:51:34.914" v="2465" actId="478"/>
          <ac:spMkLst>
            <pc:docMk/>
            <pc:sldMk cId="919033070" sldId="275"/>
            <ac:spMk id="3" creationId="{B6E60013-3D2A-7644-98EC-B03D49DBCD4E}"/>
          </ac:spMkLst>
        </pc:spChg>
        <pc:spChg chg="add mod">
          <ac:chgData name="mostakahmedjchsc@gmail.com" userId="e5a556050c367b39" providerId="LiveId" clId="{78458CD6-FBD6-A346-8172-7D3D546D6075}" dt="2022-02-09T18:52:40.983" v="2476"/>
          <ac:spMkLst>
            <pc:docMk/>
            <pc:sldMk cId="919033070" sldId="275"/>
            <ac:spMk id="4" creationId="{388981E5-348C-6343-9AD0-0524DDE87BC7}"/>
          </ac:spMkLst>
        </pc:spChg>
        <pc:spChg chg="add del mod">
          <ac:chgData name="mostakahmedjchsc@gmail.com" userId="e5a556050c367b39" providerId="LiveId" clId="{78458CD6-FBD6-A346-8172-7D3D546D6075}" dt="2022-02-09T18:56:15.770" v="2487" actId="478"/>
          <ac:spMkLst>
            <pc:docMk/>
            <pc:sldMk cId="919033070" sldId="275"/>
            <ac:spMk id="7" creationId="{90683A7D-C57E-BB44-A6DF-E99416E9132A}"/>
          </ac:spMkLst>
        </pc:spChg>
        <pc:spChg chg="add mod">
          <ac:chgData name="mostakahmedjchsc@gmail.com" userId="e5a556050c367b39" providerId="LiveId" clId="{78458CD6-FBD6-A346-8172-7D3D546D6075}" dt="2022-02-09T18:57:04.977" v="2496"/>
          <ac:spMkLst>
            <pc:docMk/>
            <pc:sldMk cId="919033070" sldId="275"/>
            <ac:spMk id="8" creationId="{A0F6FA2B-D0C5-124B-97B9-684F7250C28A}"/>
          </ac:spMkLst>
        </pc:spChg>
        <pc:picChg chg="add mod">
          <ac:chgData name="mostakahmedjchsc@gmail.com" userId="e5a556050c367b39" providerId="LiveId" clId="{78458CD6-FBD6-A346-8172-7D3D546D6075}" dt="2022-02-09T18:55:34.281" v="2484" actId="14100"/>
          <ac:picMkLst>
            <pc:docMk/>
            <pc:sldMk cId="919033070" sldId="275"/>
            <ac:picMk id="5" creationId="{0A30CACC-44AD-9A41-A3B4-9C0A9F5E26DF}"/>
          </ac:picMkLst>
        </pc:picChg>
        <pc:picChg chg="add mod">
          <ac:chgData name="mostakahmedjchsc@gmail.com" userId="e5a556050c367b39" providerId="LiveId" clId="{78458CD6-FBD6-A346-8172-7D3D546D6075}" dt="2022-02-09T18:55:23.753" v="2483" actId="14100"/>
          <ac:picMkLst>
            <pc:docMk/>
            <pc:sldMk cId="919033070" sldId="275"/>
            <ac:picMk id="6" creationId="{115EA836-97FF-154C-82F1-375B244AC0B6}"/>
          </ac:picMkLst>
        </pc:picChg>
      </pc:sldChg>
      <pc:sldChg chg="addSp delSp modSp new mod setBg addAnim delAnim">
        <pc:chgData name="mostakahmedjchsc@gmail.com" userId="e5a556050c367b39" providerId="LiveId" clId="{78458CD6-FBD6-A346-8172-7D3D546D6075}" dt="2022-02-10T11:39:51.320" v="2884" actId="1076"/>
        <pc:sldMkLst>
          <pc:docMk/>
          <pc:sldMk cId="2011167139" sldId="276"/>
        </pc:sldMkLst>
        <pc:spChg chg="del">
          <ac:chgData name="mostakahmedjchsc@gmail.com" userId="e5a556050c367b39" providerId="LiveId" clId="{78458CD6-FBD6-A346-8172-7D3D546D6075}" dt="2022-02-10T07:02:13.122" v="2512" actId="478"/>
          <ac:spMkLst>
            <pc:docMk/>
            <pc:sldMk cId="2011167139" sldId="276"/>
            <ac:spMk id="2" creationId="{85F0FDFE-D752-1845-A0C9-347CBEA30BE5}"/>
          </ac:spMkLst>
        </pc:spChg>
        <pc:spChg chg="del">
          <ac:chgData name="mostakahmedjchsc@gmail.com" userId="e5a556050c367b39" providerId="LiveId" clId="{78458CD6-FBD6-A346-8172-7D3D546D6075}" dt="2022-02-10T07:02:15.375" v="2513" actId="478"/>
          <ac:spMkLst>
            <pc:docMk/>
            <pc:sldMk cId="2011167139" sldId="276"/>
            <ac:spMk id="3" creationId="{F70DC6F3-110F-8D47-B3C4-46CCC82006BE}"/>
          </ac:spMkLst>
        </pc:spChg>
        <pc:spChg chg="add mod">
          <ac:chgData name="mostakahmedjchsc@gmail.com" userId="e5a556050c367b39" providerId="LiveId" clId="{78458CD6-FBD6-A346-8172-7D3D546D6075}" dt="2022-02-10T07:17:57.213" v="2667" actId="1076"/>
          <ac:spMkLst>
            <pc:docMk/>
            <pc:sldMk cId="2011167139" sldId="276"/>
            <ac:spMk id="5" creationId="{F4379F21-718B-1546-9005-22BD27A8836E}"/>
          </ac:spMkLst>
        </pc:spChg>
        <pc:spChg chg="add mod">
          <ac:chgData name="mostakahmedjchsc@gmail.com" userId="e5a556050c367b39" providerId="LiveId" clId="{78458CD6-FBD6-A346-8172-7D3D546D6075}" dt="2022-02-10T07:18:36.383" v="2668" actId="20577"/>
          <ac:spMkLst>
            <pc:docMk/>
            <pc:sldMk cId="2011167139" sldId="276"/>
            <ac:spMk id="6" creationId="{942B717E-7040-DB4E-8294-DDFAC26ED09A}"/>
          </ac:spMkLst>
        </pc:spChg>
        <pc:spChg chg="add">
          <ac:chgData name="mostakahmedjchsc@gmail.com" userId="e5a556050c367b39" providerId="LiveId" clId="{78458CD6-FBD6-A346-8172-7D3D546D6075}" dt="2022-02-10T07:18:47.956" v="2669" actId="22"/>
          <ac:spMkLst>
            <pc:docMk/>
            <pc:sldMk cId="2011167139" sldId="276"/>
            <ac:spMk id="8" creationId="{22D5A5CD-977C-F141-887C-BBE1409CC7EE}"/>
          </ac:spMkLst>
        </pc:spChg>
        <pc:spChg chg="add del mod">
          <ac:chgData name="mostakahmedjchsc@gmail.com" userId="e5a556050c367b39" providerId="LiveId" clId="{78458CD6-FBD6-A346-8172-7D3D546D6075}" dt="2022-02-10T08:03:54.433" v="2776" actId="478"/>
          <ac:spMkLst>
            <pc:docMk/>
            <pc:sldMk cId="2011167139" sldId="276"/>
            <ac:spMk id="9" creationId="{42782FA0-A38C-7347-95C8-FD501B114616}"/>
          </ac:spMkLst>
        </pc:spChg>
        <pc:spChg chg="add del">
          <ac:chgData name="mostakahmedjchsc@gmail.com" userId="e5a556050c367b39" providerId="LiveId" clId="{78458CD6-FBD6-A346-8172-7D3D546D6075}" dt="2022-02-10T11:30:40.673" v="2827" actId="478"/>
          <ac:spMkLst>
            <pc:docMk/>
            <pc:sldMk cId="2011167139" sldId="276"/>
            <ac:spMk id="9" creationId="{D59214CE-66BE-7940-A072-B49226C29569}"/>
          </ac:spMkLst>
        </pc:spChg>
        <pc:spChg chg="add del mod">
          <ac:chgData name="mostakahmedjchsc@gmail.com" userId="e5a556050c367b39" providerId="LiveId" clId="{78458CD6-FBD6-A346-8172-7D3D546D6075}" dt="2022-02-10T07:19:10.072" v="2672" actId="478"/>
          <ac:spMkLst>
            <pc:docMk/>
            <pc:sldMk cId="2011167139" sldId="276"/>
            <ac:spMk id="10" creationId="{17A4E8F7-CA04-1A40-B52B-45D5CE8C98F5}"/>
          </ac:spMkLst>
        </pc:spChg>
        <pc:spChg chg="add del">
          <ac:chgData name="mostakahmedjchsc@gmail.com" userId="e5a556050c367b39" providerId="LiveId" clId="{78458CD6-FBD6-A346-8172-7D3D546D6075}" dt="2022-02-10T08:05:32.574" v="2783" actId="478"/>
          <ac:spMkLst>
            <pc:docMk/>
            <pc:sldMk cId="2011167139" sldId="276"/>
            <ac:spMk id="11" creationId="{1570F60A-928D-064D-A2DC-BBF213E353AB}"/>
          </ac:spMkLst>
        </pc:spChg>
        <pc:spChg chg="add">
          <ac:chgData name="mostakahmedjchsc@gmail.com" userId="e5a556050c367b39" providerId="LiveId" clId="{78458CD6-FBD6-A346-8172-7D3D546D6075}" dt="2022-02-10T07:19:19.912" v="2673" actId="22"/>
          <ac:spMkLst>
            <pc:docMk/>
            <pc:sldMk cId="2011167139" sldId="276"/>
            <ac:spMk id="12" creationId="{B4BE2BDA-CFBD-8648-AED4-CCC79B1174C9}"/>
          </ac:spMkLst>
        </pc:spChg>
        <pc:spChg chg="add del">
          <ac:chgData name="mostakahmedjchsc@gmail.com" userId="e5a556050c367b39" providerId="LiveId" clId="{78458CD6-FBD6-A346-8172-7D3D546D6075}" dt="2022-02-10T08:06:20.523" v="2787" actId="478"/>
          <ac:spMkLst>
            <pc:docMk/>
            <pc:sldMk cId="2011167139" sldId="276"/>
            <ac:spMk id="13" creationId="{EF574A13-0B4D-AF4D-BDCF-62B936D2691D}"/>
          </ac:spMkLst>
        </pc:spChg>
        <pc:spChg chg="add del mod">
          <ac:chgData name="mostakahmedjchsc@gmail.com" userId="e5a556050c367b39" providerId="LiveId" clId="{78458CD6-FBD6-A346-8172-7D3D546D6075}" dt="2022-02-10T07:20:05.697" v="2683" actId="478"/>
          <ac:spMkLst>
            <pc:docMk/>
            <pc:sldMk cId="2011167139" sldId="276"/>
            <ac:spMk id="14" creationId="{D1B7B1DB-A26E-844F-B7D4-AF5BE0616B07}"/>
          </ac:spMkLst>
        </pc:spChg>
        <pc:spChg chg="add del">
          <ac:chgData name="mostakahmedjchsc@gmail.com" userId="e5a556050c367b39" providerId="LiveId" clId="{78458CD6-FBD6-A346-8172-7D3D546D6075}" dt="2022-02-10T08:07:25.294" v="2789" actId="478"/>
          <ac:spMkLst>
            <pc:docMk/>
            <pc:sldMk cId="2011167139" sldId="276"/>
            <ac:spMk id="15" creationId="{A1BE14BC-FD41-5B4F-BF65-136ACF765843}"/>
          </ac:spMkLst>
        </pc:spChg>
        <pc:spChg chg="add">
          <ac:chgData name="mostakahmedjchsc@gmail.com" userId="e5a556050c367b39" providerId="LiveId" clId="{78458CD6-FBD6-A346-8172-7D3D546D6075}" dt="2022-02-10T07:20:08.719" v="2684" actId="22"/>
          <ac:spMkLst>
            <pc:docMk/>
            <pc:sldMk cId="2011167139" sldId="276"/>
            <ac:spMk id="16" creationId="{3C7858E8-5D8A-7245-B4FC-BB6B17823399}"/>
          </ac:spMkLst>
        </pc:spChg>
        <pc:spChg chg="add del">
          <ac:chgData name="mostakahmedjchsc@gmail.com" userId="e5a556050c367b39" providerId="LiveId" clId="{78458CD6-FBD6-A346-8172-7D3D546D6075}" dt="2022-02-10T08:08:37.799" v="2797" actId="478"/>
          <ac:spMkLst>
            <pc:docMk/>
            <pc:sldMk cId="2011167139" sldId="276"/>
            <ac:spMk id="17" creationId="{5C3046CB-F3E5-9047-B6FD-E0FC171DC776}"/>
          </ac:spMkLst>
        </pc:spChg>
        <pc:spChg chg="add del">
          <ac:chgData name="mostakahmedjchsc@gmail.com" userId="e5a556050c367b39" providerId="LiveId" clId="{78458CD6-FBD6-A346-8172-7D3D546D6075}" dt="2022-02-10T08:09:02.795" v="2799" actId="478"/>
          <ac:spMkLst>
            <pc:docMk/>
            <pc:sldMk cId="2011167139" sldId="276"/>
            <ac:spMk id="19" creationId="{6308A804-E445-8946-9BCB-868084DFE9AC}"/>
          </ac:spMkLst>
        </pc:spChg>
        <pc:spChg chg="add del mod">
          <ac:chgData name="mostakahmedjchsc@gmail.com" userId="e5a556050c367b39" providerId="LiveId" clId="{78458CD6-FBD6-A346-8172-7D3D546D6075}" dt="2022-02-10T08:09:33.695" v="2803" actId="478"/>
          <ac:spMkLst>
            <pc:docMk/>
            <pc:sldMk cId="2011167139" sldId="276"/>
            <ac:spMk id="21" creationId="{2A9BFA99-4F0B-BB40-AF19-6BD7FCD2CF2B}"/>
          </ac:spMkLst>
        </pc:spChg>
        <pc:spChg chg="add del">
          <ac:chgData name="mostakahmedjchsc@gmail.com" userId="e5a556050c367b39" providerId="LiveId" clId="{78458CD6-FBD6-A346-8172-7D3D546D6075}" dt="2022-02-10T08:12:31.378" v="2817" actId="478"/>
          <ac:spMkLst>
            <pc:docMk/>
            <pc:sldMk cId="2011167139" sldId="276"/>
            <ac:spMk id="23" creationId="{C0307027-CB7D-1C43-B63A-58B1A41AEE1A}"/>
          </ac:spMkLst>
        </pc:spChg>
        <pc:spChg chg="add del">
          <ac:chgData name="mostakahmedjchsc@gmail.com" userId="e5a556050c367b39" providerId="LiveId" clId="{78458CD6-FBD6-A346-8172-7D3D546D6075}" dt="2022-02-10T08:13:02.410" v="2821" actId="478"/>
          <ac:spMkLst>
            <pc:docMk/>
            <pc:sldMk cId="2011167139" sldId="276"/>
            <ac:spMk id="25" creationId="{E28D8973-7E17-1B41-B9B1-CEC6AB170700}"/>
          </ac:spMkLst>
        </pc:spChg>
        <pc:spChg chg="add del">
          <ac:chgData name="mostakahmedjchsc@gmail.com" userId="e5a556050c367b39" providerId="LiveId" clId="{78458CD6-FBD6-A346-8172-7D3D546D6075}" dt="2022-02-10T08:14:08.996" v="2825" actId="478"/>
          <ac:spMkLst>
            <pc:docMk/>
            <pc:sldMk cId="2011167139" sldId="276"/>
            <ac:spMk id="27" creationId="{17DB903B-EB39-D446-80B5-9B4F8857A754}"/>
          </ac:spMkLst>
        </pc:spChg>
        <pc:graphicFrameChg chg="add mod modGraphic">
          <ac:chgData name="mostakahmedjchsc@gmail.com" userId="e5a556050c367b39" providerId="LiveId" clId="{78458CD6-FBD6-A346-8172-7D3D546D6075}" dt="2022-02-10T11:31:15.411" v="2830" actId="14100"/>
          <ac:graphicFrameMkLst>
            <pc:docMk/>
            <pc:sldMk cId="2011167139" sldId="276"/>
            <ac:graphicFrameMk id="4" creationId="{5925A834-769A-5E4B-9035-B4BB3127E853}"/>
          </ac:graphicFrameMkLst>
        </pc:graphicFrameChg>
        <pc:picChg chg="add del mod">
          <ac:chgData name="mostakahmedjchsc@gmail.com" userId="e5a556050c367b39" providerId="LiveId" clId="{78458CD6-FBD6-A346-8172-7D3D546D6075}" dt="2022-02-10T11:34:07.541" v="2861" actId="478"/>
          <ac:picMkLst>
            <pc:docMk/>
            <pc:sldMk cId="2011167139" sldId="276"/>
            <ac:picMk id="3" creationId="{491FBD7C-C521-E142-95AB-B24CD43D1DA6}"/>
          </ac:picMkLst>
        </pc:picChg>
        <pc:picChg chg="add mod">
          <ac:chgData name="mostakahmedjchsc@gmail.com" userId="e5a556050c367b39" providerId="LiveId" clId="{78458CD6-FBD6-A346-8172-7D3D546D6075}" dt="2022-02-10T11:33:06.654" v="2841" actId="1076"/>
          <ac:picMkLst>
            <pc:docMk/>
            <pc:sldMk cId="2011167139" sldId="276"/>
            <ac:picMk id="7" creationId="{BBE61C39-99A7-BD4D-8B2D-3C9056C64682}"/>
          </ac:picMkLst>
        </pc:picChg>
        <pc:picChg chg="add mod">
          <ac:chgData name="mostakahmedjchsc@gmail.com" userId="e5a556050c367b39" providerId="LiveId" clId="{78458CD6-FBD6-A346-8172-7D3D546D6075}" dt="2022-02-10T11:39:51.320" v="2884" actId="1076"/>
          <ac:picMkLst>
            <pc:docMk/>
            <pc:sldMk cId="2011167139" sldId="276"/>
            <ac:picMk id="10" creationId="{743CFC20-189E-6A43-96CB-EA0467B8E257}"/>
          </ac:picMkLst>
        </pc:picChg>
      </pc:sldChg>
      <pc:sldChg chg="addSp delSp modSp new mod setBg addAnim delAnim modAnim">
        <pc:chgData name="mostakahmedjchsc@gmail.com" userId="e5a556050c367b39" providerId="LiveId" clId="{78458CD6-FBD6-A346-8172-7D3D546D6075}" dt="2022-02-11T06:31:29.503" v="3943" actId="1076"/>
        <pc:sldMkLst>
          <pc:docMk/>
          <pc:sldMk cId="3624526132" sldId="277"/>
        </pc:sldMkLst>
        <pc:spChg chg="add del mod">
          <ac:chgData name="mostakahmedjchsc@gmail.com" userId="e5a556050c367b39" providerId="LiveId" clId="{78458CD6-FBD6-A346-8172-7D3D546D6075}" dt="2022-02-11T06:30:24.500" v="3932" actId="1076"/>
          <ac:spMkLst>
            <pc:docMk/>
            <pc:sldMk cId="3624526132" sldId="277"/>
            <ac:spMk id="2" creationId="{0BDC5844-F7FA-764E-849F-4E4B91F836E7}"/>
          </ac:spMkLst>
        </pc:spChg>
        <pc:spChg chg="del">
          <ac:chgData name="mostakahmedjchsc@gmail.com" userId="e5a556050c367b39" providerId="LiveId" clId="{78458CD6-FBD6-A346-8172-7D3D546D6075}" dt="2022-02-10T11:40:33.962" v="2886" actId="478"/>
          <ac:spMkLst>
            <pc:docMk/>
            <pc:sldMk cId="3624526132" sldId="277"/>
            <ac:spMk id="2" creationId="{36EE2E2C-2F34-E942-BB94-75F8DDFE97F2}"/>
          </ac:spMkLst>
        </pc:spChg>
        <pc:spChg chg="add del mod">
          <ac:chgData name="mostakahmedjchsc@gmail.com" userId="e5a556050c367b39" providerId="LiveId" clId="{78458CD6-FBD6-A346-8172-7D3D546D6075}" dt="2022-02-10T18:39:38.652" v="3585" actId="478"/>
          <ac:spMkLst>
            <pc:docMk/>
            <pc:sldMk cId="3624526132" sldId="277"/>
            <ac:spMk id="3" creationId="{1D8DEFF1-25F8-B241-9000-C93AE8970378}"/>
          </ac:spMkLst>
        </pc:spChg>
        <pc:spChg chg="del">
          <ac:chgData name="mostakahmedjchsc@gmail.com" userId="e5a556050c367b39" providerId="LiveId" clId="{78458CD6-FBD6-A346-8172-7D3D546D6075}" dt="2022-02-10T11:40:36.700" v="2887" actId="478"/>
          <ac:spMkLst>
            <pc:docMk/>
            <pc:sldMk cId="3624526132" sldId="277"/>
            <ac:spMk id="3" creationId="{624832F0-496A-A04B-8C06-1FCE87D851CF}"/>
          </ac:spMkLst>
        </pc:spChg>
        <pc:spChg chg="add mod">
          <ac:chgData name="mostakahmedjchsc@gmail.com" userId="e5a556050c367b39" providerId="LiveId" clId="{78458CD6-FBD6-A346-8172-7D3D546D6075}" dt="2022-02-11T06:31:29.503" v="3943" actId="1076"/>
          <ac:spMkLst>
            <pc:docMk/>
            <pc:sldMk cId="3624526132" sldId="277"/>
            <ac:spMk id="7" creationId="{D70C94CE-6E4C-7A4A-BE39-B4401D423623}"/>
          </ac:spMkLst>
        </pc:spChg>
        <pc:picChg chg="add mod">
          <ac:chgData name="mostakahmedjchsc@gmail.com" userId="e5a556050c367b39" providerId="LiveId" clId="{78458CD6-FBD6-A346-8172-7D3D546D6075}" dt="2022-02-10T11:43:20.187" v="2903" actId="14100"/>
          <ac:picMkLst>
            <pc:docMk/>
            <pc:sldMk cId="3624526132" sldId="277"/>
            <ac:picMk id="4" creationId="{33C18A79-3E80-4949-8D4F-5ECC03CEE38C}"/>
          </ac:picMkLst>
        </pc:picChg>
        <pc:picChg chg="add mod">
          <ac:chgData name="mostakahmedjchsc@gmail.com" userId="e5a556050c367b39" providerId="LiveId" clId="{78458CD6-FBD6-A346-8172-7D3D546D6075}" dt="2022-02-10T11:45:47.796" v="2913" actId="1076"/>
          <ac:picMkLst>
            <pc:docMk/>
            <pc:sldMk cId="3624526132" sldId="277"/>
            <ac:picMk id="5" creationId="{AD4071C2-A056-FA4A-95B8-1FE796842DE2}"/>
          </ac:picMkLst>
        </pc:picChg>
        <pc:picChg chg="add mod">
          <ac:chgData name="mostakahmedjchsc@gmail.com" userId="e5a556050c367b39" providerId="LiveId" clId="{78458CD6-FBD6-A346-8172-7D3D546D6075}" dt="2022-02-10T11:45:09.102" v="2908" actId="14100"/>
          <ac:picMkLst>
            <pc:docMk/>
            <pc:sldMk cId="3624526132" sldId="277"/>
            <ac:picMk id="6" creationId="{B3B0522D-DC87-A140-A80A-2B293A7FB487}"/>
          </ac:picMkLst>
        </pc:picChg>
      </pc:sldChg>
      <pc:sldChg chg="addSp delSp modSp new mod ord setBg addAnim delAnim">
        <pc:chgData name="mostakahmedjchsc@gmail.com" userId="e5a556050c367b39" providerId="LiveId" clId="{78458CD6-FBD6-A346-8172-7D3D546D6075}" dt="2022-02-10T16:01:33.825" v="3095" actId="1076"/>
        <pc:sldMkLst>
          <pc:docMk/>
          <pc:sldMk cId="3593096084" sldId="278"/>
        </pc:sldMkLst>
        <pc:spChg chg="del">
          <ac:chgData name="mostakahmedjchsc@gmail.com" userId="e5a556050c367b39" providerId="LiveId" clId="{78458CD6-FBD6-A346-8172-7D3D546D6075}" dt="2022-02-10T15:44:15.143" v="2944" actId="478"/>
          <ac:spMkLst>
            <pc:docMk/>
            <pc:sldMk cId="3593096084" sldId="278"/>
            <ac:spMk id="2" creationId="{D74BF26E-48C4-1B42-A3C1-D5A8706411A3}"/>
          </ac:spMkLst>
        </pc:spChg>
        <pc:spChg chg="del">
          <ac:chgData name="mostakahmedjchsc@gmail.com" userId="e5a556050c367b39" providerId="LiveId" clId="{78458CD6-FBD6-A346-8172-7D3D546D6075}" dt="2022-02-10T15:44:18.081" v="2945" actId="478"/>
          <ac:spMkLst>
            <pc:docMk/>
            <pc:sldMk cId="3593096084" sldId="278"/>
            <ac:spMk id="3" creationId="{1FBD26CE-E45D-9E4D-BCF0-A3370C41875B}"/>
          </ac:spMkLst>
        </pc:spChg>
        <pc:spChg chg="add del">
          <ac:chgData name="mostakahmedjchsc@gmail.com" userId="e5a556050c367b39" providerId="LiveId" clId="{78458CD6-FBD6-A346-8172-7D3D546D6075}" dt="2022-02-10T15:50:32.166" v="2969" actId="478"/>
          <ac:spMkLst>
            <pc:docMk/>
            <pc:sldMk cId="3593096084" sldId="278"/>
            <ac:spMk id="7" creationId="{87B32F22-A670-BD4D-A0AE-7E4CF7D88C0F}"/>
          </ac:spMkLst>
        </pc:spChg>
        <pc:spChg chg="add del">
          <ac:chgData name="mostakahmedjchsc@gmail.com" userId="e5a556050c367b39" providerId="LiveId" clId="{78458CD6-FBD6-A346-8172-7D3D546D6075}" dt="2022-02-10T15:50:28.613" v="2968" actId="478"/>
          <ac:spMkLst>
            <pc:docMk/>
            <pc:sldMk cId="3593096084" sldId="278"/>
            <ac:spMk id="8" creationId="{B4C32BFC-EF80-FD40-878C-F3F55F6BA4F9}"/>
          </ac:spMkLst>
        </pc:spChg>
        <pc:spChg chg="add mod">
          <ac:chgData name="mostakahmedjchsc@gmail.com" userId="e5a556050c367b39" providerId="LiveId" clId="{78458CD6-FBD6-A346-8172-7D3D546D6075}" dt="2022-02-10T15:57:12.849" v="3069"/>
          <ac:spMkLst>
            <pc:docMk/>
            <pc:sldMk cId="3593096084" sldId="278"/>
            <ac:spMk id="9" creationId="{BF365640-87F5-C048-B915-A9C5A2888E04}"/>
          </ac:spMkLst>
        </pc:spChg>
        <pc:spChg chg="add mod">
          <ac:chgData name="mostakahmedjchsc@gmail.com" userId="e5a556050c367b39" providerId="LiveId" clId="{78458CD6-FBD6-A346-8172-7D3D546D6075}" dt="2022-02-10T15:58:05.064" v="3082" actId="20577"/>
          <ac:spMkLst>
            <pc:docMk/>
            <pc:sldMk cId="3593096084" sldId="278"/>
            <ac:spMk id="10" creationId="{B38797CC-9D04-CB4A-9C2C-D4F3D05C5370}"/>
          </ac:spMkLst>
        </pc:spChg>
        <pc:picChg chg="add mod modCrop">
          <ac:chgData name="mostakahmedjchsc@gmail.com" userId="e5a556050c367b39" providerId="LiveId" clId="{78458CD6-FBD6-A346-8172-7D3D546D6075}" dt="2022-02-10T15:45:44.722" v="2953" actId="732"/>
          <ac:picMkLst>
            <pc:docMk/>
            <pc:sldMk cId="3593096084" sldId="278"/>
            <ac:picMk id="4" creationId="{EC0E5311-09D8-5443-9EC8-2A9EC532C91A}"/>
          </ac:picMkLst>
        </pc:picChg>
        <pc:picChg chg="add mod">
          <ac:chgData name="mostakahmedjchsc@gmail.com" userId="e5a556050c367b39" providerId="LiveId" clId="{78458CD6-FBD6-A346-8172-7D3D546D6075}" dt="2022-02-10T15:49:57.444" v="2965" actId="14100"/>
          <ac:picMkLst>
            <pc:docMk/>
            <pc:sldMk cId="3593096084" sldId="278"/>
            <ac:picMk id="5" creationId="{8B8FBA65-DF16-7544-9BC9-A12DD8F20249}"/>
          </ac:picMkLst>
        </pc:picChg>
        <pc:picChg chg="add mod">
          <ac:chgData name="mostakahmedjchsc@gmail.com" userId="e5a556050c367b39" providerId="LiveId" clId="{78458CD6-FBD6-A346-8172-7D3D546D6075}" dt="2022-02-10T15:48:38.513" v="2963" actId="14100"/>
          <ac:picMkLst>
            <pc:docMk/>
            <pc:sldMk cId="3593096084" sldId="278"/>
            <ac:picMk id="6" creationId="{F4F194DA-EC0E-744B-90C5-70CD3A3EF43E}"/>
          </ac:picMkLst>
        </pc:picChg>
      </pc:sldChg>
      <pc:sldChg chg="addSp delSp modSp new mod setBg addAnim">
        <pc:chgData name="mostakahmedjchsc@gmail.com" userId="e5a556050c367b39" providerId="LiveId" clId="{78458CD6-FBD6-A346-8172-7D3D546D6075}" dt="2022-02-10T19:28:44.129" v="3911"/>
        <pc:sldMkLst>
          <pc:docMk/>
          <pc:sldMk cId="3640640213" sldId="279"/>
        </pc:sldMkLst>
        <pc:spChg chg="del">
          <ac:chgData name="mostakahmedjchsc@gmail.com" userId="e5a556050c367b39" providerId="LiveId" clId="{78458CD6-FBD6-A346-8172-7D3D546D6075}" dt="2022-02-10T18:50:52.313" v="3617" actId="478"/>
          <ac:spMkLst>
            <pc:docMk/>
            <pc:sldMk cId="3640640213" sldId="279"/>
            <ac:spMk id="2" creationId="{04AEE756-D6CD-FC47-887B-508F309386A9}"/>
          </ac:spMkLst>
        </pc:spChg>
        <pc:spChg chg="del">
          <ac:chgData name="mostakahmedjchsc@gmail.com" userId="e5a556050c367b39" providerId="LiveId" clId="{78458CD6-FBD6-A346-8172-7D3D546D6075}" dt="2022-02-10T18:50:55.001" v="3618" actId="478"/>
          <ac:spMkLst>
            <pc:docMk/>
            <pc:sldMk cId="3640640213" sldId="279"/>
            <ac:spMk id="3" creationId="{EEFD63C8-6BC2-5F4C-8C23-76C91089D7E5}"/>
          </ac:spMkLst>
        </pc:spChg>
        <pc:spChg chg="add mod">
          <ac:chgData name="mostakahmedjchsc@gmail.com" userId="e5a556050c367b39" providerId="LiveId" clId="{78458CD6-FBD6-A346-8172-7D3D546D6075}" dt="2022-02-10T18:57:45.458" v="3655"/>
          <ac:spMkLst>
            <pc:docMk/>
            <pc:sldMk cId="3640640213" sldId="279"/>
            <ac:spMk id="7" creationId="{EAE9515A-FCE5-B448-8FF7-9E8C81A41BBC}"/>
          </ac:spMkLst>
        </pc:spChg>
        <pc:spChg chg="add mod">
          <ac:chgData name="mostakahmedjchsc@gmail.com" userId="e5a556050c367b39" providerId="LiveId" clId="{78458CD6-FBD6-A346-8172-7D3D546D6075}" dt="2022-02-10T19:08:07.097" v="3850" actId="255"/>
          <ac:spMkLst>
            <pc:docMk/>
            <pc:sldMk cId="3640640213" sldId="279"/>
            <ac:spMk id="8" creationId="{50134967-D5A3-4D45-8318-38B5D70EDA54}"/>
          </ac:spMkLst>
        </pc:spChg>
        <pc:picChg chg="add mod">
          <ac:chgData name="mostakahmedjchsc@gmail.com" userId="e5a556050c367b39" providerId="LiveId" clId="{78458CD6-FBD6-A346-8172-7D3D546D6075}" dt="2022-02-10T19:07:47.025" v="3849" actId="1076"/>
          <ac:picMkLst>
            <pc:docMk/>
            <pc:sldMk cId="3640640213" sldId="279"/>
            <ac:picMk id="4" creationId="{8A10567C-FB3D-B14E-9862-6840A62BBD2A}"/>
          </ac:picMkLst>
        </pc:picChg>
        <pc:picChg chg="add mod">
          <ac:chgData name="mostakahmedjchsc@gmail.com" userId="e5a556050c367b39" providerId="LiveId" clId="{78458CD6-FBD6-A346-8172-7D3D546D6075}" dt="2022-02-10T18:55:57.722" v="3638" actId="14100"/>
          <ac:picMkLst>
            <pc:docMk/>
            <pc:sldMk cId="3640640213" sldId="279"/>
            <ac:picMk id="5" creationId="{2E79D381-1F22-6044-A74E-0047F482B9EF}"/>
          </ac:picMkLst>
        </pc:picChg>
        <pc:picChg chg="add mod">
          <ac:chgData name="mostakahmedjchsc@gmail.com" userId="e5a556050c367b39" providerId="LiveId" clId="{78458CD6-FBD6-A346-8172-7D3D546D6075}" dt="2022-02-10T18:56:16.012" v="3640" actId="14100"/>
          <ac:picMkLst>
            <pc:docMk/>
            <pc:sldMk cId="3640640213" sldId="279"/>
            <ac:picMk id="6" creationId="{E0B09F1C-5DB5-DC4F-A25D-A9B3BAECFBE3}"/>
          </ac:picMkLst>
        </pc:picChg>
      </pc:sldChg>
      <pc:sldChg chg="addSp delSp modSp new mod ord setBg addAnim">
        <pc:chgData name="mostakahmedjchsc@gmail.com" userId="e5a556050c367b39" providerId="LiveId" clId="{78458CD6-FBD6-A346-8172-7D3D546D6075}" dt="2022-02-11T06:32:50.922" v="3946" actId="1076"/>
        <pc:sldMkLst>
          <pc:docMk/>
          <pc:sldMk cId="1328738702" sldId="280"/>
        </pc:sldMkLst>
        <pc:spChg chg="del">
          <ac:chgData name="mostakahmedjchsc@gmail.com" userId="e5a556050c367b39" providerId="LiveId" clId="{78458CD6-FBD6-A346-8172-7D3D546D6075}" dt="2022-02-10T19:10:16.541" v="3855" actId="478"/>
          <ac:spMkLst>
            <pc:docMk/>
            <pc:sldMk cId="1328738702" sldId="280"/>
            <ac:spMk id="2" creationId="{E7725BB9-4B83-BF4A-9049-A59C55FC02F9}"/>
          </ac:spMkLst>
        </pc:spChg>
        <pc:spChg chg="del">
          <ac:chgData name="mostakahmedjchsc@gmail.com" userId="e5a556050c367b39" providerId="LiveId" clId="{78458CD6-FBD6-A346-8172-7D3D546D6075}" dt="2022-02-10T19:10:30.230" v="3856" actId="478"/>
          <ac:spMkLst>
            <pc:docMk/>
            <pc:sldMk cId="1328738702" sldId="280"/>
            <ac:spMk id="3" creationId="{6F82B31C-177F-054C-AA08-21E593919E18}"/>
          </ac:spMkLst>
        </pc:spChg>
        <pc:spChg chg="add del">
          <ac:chgData name="mostakahmedjchsc@gmail.com" userId="e5a556050c367b39" providerId="LiveId" clId="{78458CD6-FBD6-A346-8172-7D3D546D6075}" dt="2022-02-10T19:15:38.423" v="3877" actId="478"/>
          <ac:spMkLst>
            <pc:docMk/>
            <pc:sldMk cId="1328738702" sldId="280"/>
            <ac:spMk id="7" creationId="{BCABBC16-2C7B-FE40-BC5D-CD734CD2E27E}"/>
          </ac:spMkLst>
        </pc:spChg>
        <pc:spChg chg="add mod">
          <ac:chgData name="mostakahmedjchsc@gmail.com" userId="e5a556050c367b39" providerId="LiveId" clId="{78458CD6-FBD6-A346-8172-7D3D546D6075}" dt="2022-02-11T06:32:50.922" v="3946" actId="1076"/>
          <ac:spMkLst>
            <pc:docMk/>
            <pc:sldMk cId="1328738702" sldId="280"/>
            <ac:spMk id="8" creationId="{E141F20E-715A-7944-9511-D109DAA86A55}"/>
          </ac:spMkLst>
        </pc:spChg>
        <pc:picChg chg="add mod">
          <ac:chgData name="mostakahmedjchsc@gmail.com" userId="e5a556050c367b39" providerId="LiveId" clId="{78458CD6-FBD6-A346-8172-7D3D546D6075}" dt="2022-02-10T19:12:41.665" v="3864" actId="14100"/>
          <ac:picMkLst>
            <pc:docMk/>
            <pc:sldMk cId="1328738702" sldId="280"/>
            <ac:picMk id="4" creationId="{D58E47F7-CF3C-FD4E-A692-F83652A2652E}"/>
          </ac:picMkLst>
        </pc:picChg>
        <pc:picChg chg="add mod">
          <ac:chgData name="mostakahmedjchsc@gmail.com" userId="e5a556050c367b39" providerId="LiveId" clId="{78458CD6-FBD6-A346-8172-7D3D546D6075}" dt="2022-02-10T19:15:10.036" v="3875" actId="14100"/>
          <ac:picMkLst>
            <pc:docMk/>
            <pc:sldMk cId="1328738702" sldId="280"/>
            <ac:picMk id="5" creationId="{A4E635E5-EB28-504A-BCB0-E1948DD3CCA7}"/>
          </ac:picMkLst>
        </pc:picChg>
        <pc:picChg chg="add mod">
          <ac:chgData name="mostakahmedjchsc@gmail.com" userId="e5a556050c367b39" providerId="LiveId" clId="{78458CD6-FBD6-A346-8172-7D3D546D6075}" dt="2022-02-10T19:14:56.416" v="3873" actId="14100"/>
          <ac:picMkLst>
            <pc:docMk/>
            <pc:sldMk cId="1328738702" sldId="280"/>
            <ac:picMk id="6" creationId="{7AFC7E63-9BB6-B74F-AE35-F396AB1347C0}"/>
          </ac:picMkLst>
        </pc:picChg>
      </pc:sldChg>
      <pc:sldChg chg="addSp delSp modSp new mod setBg addAnim delAnim">
        <pc:chgData name="mostakahmedjchsc@gmail.com" userId="e5a556050c367b39" providerId="LiveId" clId="{78458CD6-FBD6-A346-8172-7D3D546D6075}" dt="2022-02-11T10:13:09.108" v="4679" actId="27696"/>
        <pc:sldMkLst>
          <pc:docMk/>
          <pc:sldMk cId="3275590013" sldId="281"/>
        </pc:sldMkLst>
        <pc:spChg chg="del">
          <ac:chgData name="mostakahmedjchsc@gmail.com" userId="e5a556050c367b39" providerId="LiveId" clId="{78458CD6-FBD6-A346-8172-7D3D546D6075}" dt="2022-02-11T06:50:23.017" v="3969" actId="478"/>
          <ac:spMkLst>
            <pc:docMk/>
            <pc:sldMk cId="3275590013" sldId="281"/>
            <ac:spMk id="2" creationId="{925A472F-1058-D645-8B0A-5E63165674F0}"/>
          </ac:spMkLst>
        </pc:spChg>
        <pc:spChg chg="del">
          <ac:chgData name="mostakahmedjchsc@gmail.com" userId="e5a556050c367b39" providerId="LiveId" clId="{78458CD6-FBD6-A346-8172-7D3D546D6075}" dt="2022-02-11T06:50:25.987" v="3970" actId="478"/>
          <ac:spMkLst>
            <pc:docMk/>
            <pc:sldMk cId="3275590013" sldId="281"/>
            <ac:spMk id="3" creationId="{B5782903-DCE1-AE45-A1F0-5C79D7C49C33}"/>
          </ac:spMkLst>
        </pc:spChg>
        <pc:spChg chg="add del">
          <ac:chgData name="mostakahmedjchsc@gmail.com" userId="e5a556050c367b39" providerId="LiveId" clId="{78458CD6-FBD6-A346-8172-7D3D546D6075}" dt="2022-02-11T10:05:42.789" v="4634" actId="478"/>
          <ac:spMkLst>
            <pc:docMk/>
            <pc:sldMk cId="3275590013" sldId="281"/>
            <ac:spMk id="4" creationId="{495EB226-4E51-0444-987B-641CFD0A898E}"/>
          </ac:spMkLst>
        </pc:spChg>
        <pc:spChg chg="add del">
          <ac:chgData name="mostakahmedjchsc@gmail.com" userId="e5a556050c367b39" providerId="LiveId" clId="{78458CD6-FBD6-A346-8172-7D3D546D6075}" dt="2022-02-11T10:06:07.048" v="4636" actId="478"/>
          <ac:spMkLst>
            <pc:docMk/>
            <pc:sldMk cId="3275590013" sldId="281"/>
            <ac:spMk id="6" creationId="{D3ED2855-9DA0-B541-B9DB-99F407126981}"/>
          </ac:spMkLst>
        </pc:spChg>
        <pc:spChg chg="add del">
          <ac:chgData name="mostakahmedjchsc@gmail.com" userId="e5a556050c367b39" providerId="LiveId" clId="{78458CD6-FBD6-A346-8172-7D3D546D6075}" dt="2022-02-11T10:08:50.725" v="4648" actId="478"/>
          <ac:spMkLst>
            <pc:docMk/>
            <pc:sldMk cId="3275590013" sldId="281"/>
            <ac:spMk id="9" creationId="{D9E3CD7B-E197-4E44-9566-9381325DA9EC}"/>
          </ac:spMkLst>
        </pc:spChg>
        <pc:spChg chg="add mod">
          <ac:chgData name="mostakahmedjchsc@gmail.com" userId="e5a556050c367b39" providerId="LiveId" clId="{78458CD6-FBD6-A346-8172-7D3D546D6075}" dt="2022-02-11T10:09:52.531" v="4668" actId="1076"/>
          <ac:spMkLst>
            <pc:docMk/>
            <pc:sldMk cId="3275590013" sldId="281"/>
            <ac:spMk id="10" creationId="{3C0F7D3D-8268-204E-AC83-B5A307AF902B}"/>
          </ac:spMkLst>
        </pc:spChg>
        <pc:graphicFrameChg chg="add del modGraphic">
          <ac:chgData name="mostakahmedjchsc@gmail.com" userId="e5a556050c367b39" providerId="LiveId" clId="{78458CD6-FBD6-A346-8172-7D3D546D6075}" dt="2022-02-11T06:50:45.571" v="3973" actId="478"/>
          <ac:graphicFrameMkLst>
            <pc:docMk/>
            <pc:sldMk cId="3275590013" sldId="281"/>
            <ac:graphicFrameMk id="4" creationId="{C6E82022-BD42-EA40-A031-2F38CF3D319B}"/>
          </ac:graphicFrameMkLst>
        </pc:graphicFrameChg>
        <pc:graphicFrameChg chg="add mod modGraphic">
          <ac:chgData name="mostakahmedjchsc@gmail.com" userId="e5a556050c367b39" providerId="LiveId" clId="{78458CD6-FBD6-A346-8172-7D3D546D6075}" dt="2022-02-11T10:04:46.201" v="4632" actId="255"/>
          <ac:graphicFrameMkLst>
            <pc:docMk/>
            <pc:sldMk cId="3275590013" sldId="281"/>
            <ac:graphicFrameMk id="5" creationId="{C7EC5415-8B88-1E4E-8AC1-EF7D4F171A75}"/>
          </ac:graphicFrameMkLst>
        </pc:graphicFrameChg>
        <pc:picChg chg="add mod">
          <ac:chgData name="mostakahmedjchsc@gmail.com" userId="e5a556050c367b39" providerId="LiveId" clId="{78458CD6-FBD6-A346-8172-7D3D546D6075}" dt="2022-02-11T10:08:16.659" v="4646" actId="14100"/>
          <ac:picMkLst>
            <pc:docMk/>
            <pc:sldMk cId="3275590013" sldId="281"/>
            <ac:picMk id="7" creationId="{20B6681B-C2F3-FE48-8127-7AF5E310E02D}"/>
          </ac:picMkLst>
        </pc:picChg>
        <pc:picChg chg="add mod">
          <ac:chgData name="mostakahmedjchsc@gmail.com" userId="e5a556050c367b39" providerId="LiveId" clId="{78458CD6-FBD6-A346-8172-7D3D546D6075}" dt="2022-02-11T10:07:53.840" v="4642" actId="14100"/>
          <ac:picMkLst>
            <pc:docMk/>
            <pc:sldMk cId="3275590013" sldId="281"/>
            <ac:picMk id="8" creationId="{38790087-3DCD-3F4E-A822-8F7026B54D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714A-7FF9-3349-B185-8A9FDEA4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5FB64-5427-D24E-8D5F-48C7DA708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0524-62E0-6345-BC2C-E99690AA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55DB-4BFC-3B40-9DCE-8139C04E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B561F-121F-F546-AE08-D32F4048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3AF-E55E-5543-B035-CBB5A2FF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31D73-DA58-144D-9DA7-1B10FD809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0ACD3-ACB3-0046-B208-E40C5A4D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826BE-8FB7-6144-B4A4-40B96A65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BBC26-0155-664A-97DC-D6D1230D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1A443-9A82-6244-8AA5-2888CD931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60570-E4B6-B947-9F08-D7379E08F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C0796-D4D2-2F47-A05E-3DAD8F9A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81FD2-40DF-844D-9171-8A23102F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1215F-0A20-BE4E-9254-FB3BE2DD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9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0281-8A95-D54E-B793-1992041A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ECA38-4AF3-3747-B5B4-5BFAB1DA5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D5C54-9636-924C-B65C-543BD88B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472AF-2931-E845-B238-AC510828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1179C-2A22-254F-90CF-0441D5F0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9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9E85-0A7B-C149-8E1D-9586107C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EA7A1-786B-B345-8304-94DA928AC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15805-988D-0B40-8E9C-F45DE757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56007-1311-914C-B362-3C1EEAFD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BE861-AC22-C849-84CB-3A6A86DA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41BA-A113-7C4C-A159-811ED80B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B3A83-40D4-BD4A-A272-DCA6FD3C7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45AF9-F19D-E34E-9D68-2BF050E5C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57190-A5DC-8F41-BFDF-AC9B17F3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7275A-B8F3-C349-9102-0BDA9D3A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9E006-65DC-F848-A0D1-18CA3C42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CB3D-14AD-2D4D-A2BE-A1759034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38212-E9A0-1842-819E-7A8E50397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E8765-4B3C-DA49-A262-54DEF2E97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6929D-7D57-7E4A-BF0C-0D326C25C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588DC-FA78-014C-A89B-3E75D3059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30B3B-2F02-3045-886D-1B06B777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B4E62-D781-0D4F-9319-98DB2E6D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30A3C-10B4-F848-9EB7-153CE5E0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D8FA-AF39-C341-9C50-F10AA671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6CEEC-5963-DB4F-AB39-BC4E5DAC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FDB9E-D182-4B4E-913D-0FC741CF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4CF20-D729-5C4E-B62F-1746569E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0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A9258-2A0B-4645-8464-0DAF2C7D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3F79F-38B4-EC48-921A-D19977DC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5381C-5E44-FA4A-8B02-14430AB6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34B3-051C-3349-ADF3-79878DDF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FFB0A-3424-8247-9D1B-F0B3F908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7BD78-547B-3149-8425-A3ECC8C16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B5A3E-C634-914C-82C3-7B5964D5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436F3-CA3F-1344-A160-68CB4046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3055-13EB-ED43-B0FF-DD9FA747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EEB5-29AE-024F-A7F9-EAC411DC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6EDC8-16C2-BD4C-B636-34D09EEDB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DD4B7-4C45-2F4B-AC89-3A7366CC8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1F129-ED48-5042-80E5-399D51499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CAD4B-A37F-1649-B28F-EAB82DF8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B669A-0326-494B-AE97-77652E99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7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FBC14-8490-B949-B1C7-52E3053D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51325-465D-5043-A9F9-095679C1F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9C1D5-41C2-984C-B210-B61073418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34EA0-C147-1441-B6F9-CDB7CCC1527D}" type="datetimeFigureOut">
              <a:rPr lang="en-US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F63E8-813E-C147-9927-7792FB89A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6DAEC-DA83-EA4B-B8DE-2E9EE4F68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387CB-B15C-FC4C-AF08-BE49241B64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9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jpeg" /><Relationship Id="rId5" Type="http://schemas.openxmlformats.org/officeDocument/2006/relationships/image" Target="../media/image2.jpeg" /><Relationship Id="rId4" Type="http://schemas.openxmlformats.org/officeDocument/2006/relationships/image" Target="../media/image19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hyperlink" Target="mailto:mostakahmedjchsc@gmail.com" TargetMode="External" /><Relationship Id="rId4" Type="http://schemas.openxmlformats.org/officeDocument/2006/relationships/image" Target="../media/image3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E039878-6DEE-C548-B8DA-76142E8CE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0" y="210532"/>
            <a:ext cx="11708190" cy="643693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1CC14EC-1801-1A48-88A4-96018897A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194890" y="210532"/>
            <a:ext cx="1694730" cy="11683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B2CBBC3-40AC-9C4E-B705-80C33810A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1" y="5271173"/>
            <a:ext cx="1149045" cy="137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787F50-2E00-0C49-962E-0873E543E753}"/>
              </a:ext>
            </a:extLst>
          </p:cNvPr>
          <p:cNvSpPr txBox="1"/>
          <p:nvPr/>
        </p:nvSpPr>
        <p:spPr>
          <a:xfrm>
            <a:off x="659190" y="2004425"/>
            <a:ext cx="108736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>
                <a:solidFill>
                  <a:schemeClr val="bg1"/>
                </a:solidFill>
              </a:rPr>
              <a:t>আজকের মাল্টিমিডিয়া ক্লাসে সবাইকে স্বাগতম। </a:t>
            </a:r>
            <a:endParaRPr lang="en-US" sz="8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C0E5311-09D8-5443-9EC8-2A9EC532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6"/>
          <a:stretch/>
        </p:blipFill>
        <p:spPr>
          <a:xfrm>
            <a:off x="-254000" y="169333"/>
            <a:ext cx="12276667" cy="650723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B8FBA65-DF16-7544-9BC9-A12DD8F20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81" y="181429"/>
            <a:ext cx="1306286" cy="99072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4F194DA-EC0E-744B-90C5-70CD3A3EF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5503096"/>
            <a:ext cx="979714" cy="1173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365640-87F5-C048-B915-A9C5A2888E04}"/>
              </a:ext>
            </a:extLst>
          </p:cNvPr>
          <p:cNvSpPr txBox="1"/>
          <p:nvPr/>
        </p:nvSpPr>
        <p:spPr>
          <a:xfrm>
            <a:off x="2443239" y="326572"/>
            <a:ext cx="6991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>
                <a:solidFill>
                  <a:schemeClr val="bg1"/>
                </a:solidFill>
              </a:rPr>
              <a:t>জোড়ায় কাজ</a:t>
            </a: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797CC-9D04-CB4A-9C2C-D4F3D05C5370}"/>
              </a:ext>
            </a:extLst>
          </p:cNvPr>
          <p:cNvSpPr txBox="1"/>
          <p:nvPr/>
        </p:nvSpPr>
        <p:spPr>
          <a:xfrm>
            <a:off x="477762" y="2197262"/>
            <a:ext cx="11236476" cy="340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rgbClr val="FFFF00"/>
                </a:solidFill>
              </a:rPr>
              <a:t>সমুদ্রের তলদেশের ভূমিরূপকে কতটি ভাগে ভাগ করা যায় এবং          কী কী?</a:t>
            </a:r>
            <a:endParaRPr lang="en-US" sz="7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1F5883C-71C9-3C4F-83E8-517E0AAA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5" y="183695"/>
            <a:ext cx="11564394" cy="650497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8D8FA4-7B3C-2846-B579-54F07838A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355957"/>
            <a:ext cx="1100667" cy="131834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AAE93E0-1D68-F742-B6A5-B3E92277C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01" y="183695"/>
            <a:ext cx="1330028" cy="1198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97825-67B9-124D-877D-FEECFFF61F05}"/>
              </a:ext>
            </a:extLst>
          </p:cNvPr>
          <p:cNvSpPr txBox="1"/>
          <p:nvPr/>
        </p:nvSpPr>
        <p:spPr>
          <a:xfrm>
            <a:off x="4298199" y="2083621"/>
            <a:ext cx="6103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>
                <a:solidFill>
                  <a:schemeClr val="bg1"/>
                </a:solidFill>
              </a:rPr>
              <a:t>মহীসোপান</a:t>
            </a:r>
            <a:endParaRPr lang="en-US" sz="8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Bevelled 4">
            <a:extLst>
              <a:ext uri="{FF2B5EF4-FFF2-40B4-BE49-F238E27FC236}">
                <a16:creationId xmlns:a16="http://schemas.microsoft.com/office/drawing/2014/main" id="{69B3846B-F311-704C-8C7E-0C1E2CED33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553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D69D685-6AE3-AC4F-B64E-8509D3232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52" y="391206"/>
            <a:ext cx="1286287" cy="97555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92D66F3-F41B-3C4C-B934-827E58037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34" y="5251370"/>
            <a:ext cx="996118" cy="1193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4264C7-BAD4-DB44-8EC7-8DACE190BB93}"/>
              </a:ext>
            </a:extLst>
          </p:cNvPr>
          <p:cNvSpPr txBox="1"/>
          <p:nvPr/>
        </p:nvSpPr>
        <p:spPr>
          <a:xfrm>
            <a:off x="1623482" y="674400"/>
            <a:ext cx="89450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4400">
                <a:solidFill>
                  <a:srgbClr val="002060"/>
                </a:solidFill>
              </a:rPr>
              <a:t>সমুদ্রের উপকূলরেখা থেকে তলদেশ ক্রমনিম্ন নিমজ্জিত অংশকে মহীসোপান বলে। মহীসোপানের সমুদ্রের পানির সর্বোচ্চ গভীরতা ১৫০ মিটার। এটি ১° কোণে সমুদ্র তলদেশে নিমজ্জিত থাকে। মহীসোপানের গড় প্রশস্ততা ৭০ কিলোমিটার। মহীসোপানের সবচেয়ে উপরের অংশকে উপকূলীয় ঢাল বলে।</a:t>
            </a:r>
            <a:endParaRPr lang="en-US" sz="4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13FED-6A54-1E47-9F3B-753053AB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7" y="181430"/>
            <a:ext cx="11758314" cy="654352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74DEEB3-5AC6-FA46-8EC5-AA66F066B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987" y="181430"/>
            <a:ext cx="1530986" cy="116114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E3E95CF-5830-FA43-A3C3-37EB35201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7" y="5475481"/>
            <a:ext cx="1043163" cy="12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led 3">
            <a:extLst>
              <a:ext uri="{FF2B5EF4-FFF2-40B4-BE49-F238E27FC236}">
                <a16:creationId xmlns:a16="http://schemas.microsoft.com/office/drawing/2014/main" id="{310A5BB6-2863-BC42-826D-21105644AFA9}"/>
              </a:ext>
            </a:extLst>
          </p:cNvPr>
          <p:cNvSpPr/>
          <p:nvPr/>
        </p:nvSpPr>
        <p:spPr>
          <a:xfrm>
            <a:off x="0" y="0"/>
            <a:ext cx="12107333" cy="6858000"/>
          </a:xfrm>
          <a:prstGeom prst="bevel">
            <a:avLst>
              <a:gd name="adj" fmla="val 509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CFC4136-4F1B-384F-8E38-0F01861EA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054" y="282350"/>
            <a:ext cx="1238443" cy="93926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3E651EF-0FA3-FE49-95E6-7EBEB6590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8" y="5258816"/>
            <a:ext cx="1080785" cy="1294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ADFFD-949B-C843-9F74-D6A8D243CF17}"/>
              </a:ext>
            </a:extLst>
          </p:cNvPr>
          <p:cNvSpPr txBox="1"/>
          <p:nvPr/>
        </p:nvSpPr>
        <p:spPr>
          <a:xfrm>
            <a:off x="1466084" y="967619"/>
            <a:ext cx="96761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4800">
                <a:solidFill>
                  <a:srgbClr val="7030A0"/>
                </a:solidFill>
              </a:rPr>
              <a:t>মহীসোপানের শেষ সীমা থেকে ভূভাগ হাঠাৎ খাড়াভাবে নেমে সমুদ্রের গভীর তলদেশের সঙ্গে মিশে যায়। এ ঢালু অংশকে মহীঢাল বলে। সমুদ্রে এর গভীরতা ২০০ থেকে ৩</a:t>
            </a:r>
            <a:r>
              <a:rPr lang="en-GB" sz="4800">
                <a:solidFill>
                  <a:srgbClr val="7030A0"/>
                </a:solidFill>
              </a:rPr>
              <a:t>,</a:t>
            </a:r>
            <a:r>
              <a:rPr lang="as-IN" sz="4800">
                <a:solidFill>
                  <a:srgbClr val="7030A0"/>
                </a:solidFill>
              </a:rPr>
              <a:t>০০</a:t>
            </a:r>
            <a:r>
              <a:rPr lang="en-GB" sz="4800">
                <a:solidFill>
                  <a:srgbClr val="7030A0"/>
                </a:solidFill>
              </a:rPr>
              <a:t>০</a:t>
            </a:r>
            <a:r>
              <a:rPr lang="as-IN" sz="4800">
                <a:solidFill>
                  <a:srgbClr val="7030A0"/>
                </a:solidFill>
              </a:rPr>
              <a:t> মিটার। এটি গড়ে প্রায় ১৬ থেকে ৩২ কিলোমিটার প্রশস্ত।</a:t>
            </a:r>
            <a:endParaRPr lang="en-US" sz="48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309A515-7C14-3348-8B04-6D213B360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2" y="192485"/>
            <a:ext cx="11778716" cy="647303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9687823-F3F1-CE41-B504-FA68E78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56" y="192485"/>
            <a:ext cx="1213402" cy="92027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09409BD-ACF1-164F-BF80-73604C124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2" y="5406339"/>
            <a:ext cx="1051263" cy="1259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8441BF-0875-2146-9CED-38AE30E69A1C}"/>
              </a:ext>
            </a:extLst>
          </p:cNvPr>
          <p:cNvSpPr txBox="1"/>
          <p:nvPr/>
        </p:nvSpPr>
        <p:spPr>
          <a:xfrm>
            <a:off x="732273" y="2076137"/>
            <a:ext cx="10897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>
                <a:solidFill>
                  <a:schemeClr val="bg1"/>
                </a:solidFill>
              </a:rPr>
              <a:t>গভীর সমুদ্রের সমভূমি </a:t>
            </a:r>
            <a:endParaRPr lang="en-US" sz="8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led 3">
            <a:extLst>
              <a:ext uri="{FF2B5EF4-FFF2-40B4-BE49-F238E27FC236}">
                <a16:creationId xmlns:a16="http://schemas.microsoft.com/office/drawing/2014/main" id="{C83D58BF-9DBE-5F4A-A52F-579544546F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562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327D9B3-9515-914D-B3B5-BBE2E6925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10" y="471035"/>
            <a:ext cx="1292668" cy="98039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B641E33-9FFF-AA4D-AAE3-225D72417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2" y="5378488"/>
            <a:ext cx="940481" cy="1126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2D3BB-700D-2443-861C-FC04DA90C844}"/>
              </a:ext>
            </a:extLst>
          </p:cNvPr>
          <p:cNvSpPr txBox="1"/>
          <p:nvPr/>
        </p:nvSpPr>
        <p:spPr>
          <a:xfrm>
            <a:off x="1471045" y="612844"/>
            <a:ext cx="92499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4000"/>
              <a:t>মহীঢাল শেষ হওয়ার পর থেকে সমুদ্র তলদেশে যে বিস্তৃত সমভূমি দেখা যায় তাকে গভীর সমুদ্রের সমভূমি বলে। এর গড় গভীরতা ৫,০০০ মিটার। গভীর সমুদ্রের সমভূমির উপর জলমগ্ন বহু শৈলশিরা ও উঁচু ভূমি অবস্থান করে। সমুদ্রের এ গভীর অংশে পলিমাটি, সিন্ধুমল, আগ্নেয়গিরি থেকে উত্থিত লাভা ও সূক্ষ্ম ভষ্ম সঞ্চিত হয়ে পাললিক শিলা সৃষ্টি করে।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717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4C5E991-02B4-BD4C-8054-AF161E9B8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1003905"/>
            <a:ext cx="3372510" cy="570895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56AB01E-D59F-8B44-80B0-A67125CCB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18" y="1003904"/>
            <a:ext cx="3372510" cy="567530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8A060B3-359F-8940-BB35-0FC106346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92" y="205620"/>
            <a:ext cx="4622125" cy="6507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EED6EA-C5EF-9948-B0E4-63752E6AB5C2}"/>
              </a:ext>
            </a:extLst>
          </p:cNvPr>
          <p:cNvSpPr txBox="1"/>
          <p:nvPr/>
        </p:nvSpPr>
        <p:spPr>
          <a:xfrm>
            <a:off x="1962362" y="157238"/>
            <a:ext cx="608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/>
              <a:t>নিমজ্জিত শৈলশিরা </a:t>
            </a:r>
            <a:endParaRPr lang="en-US" sz="48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29FF9FC-F871-8C44-820C-B3EA54928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095" y="173491"/>
            <a:ext cx="967802" cy="73400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98A3334-027A-5E4E-BAA0-939E895EF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5723045"/>
            <a:ext cx="798285" cy="9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led 3">
            <a:extLst>
              <a:ext uri="{FF2B5EF4-FFF2-40B4-BE49-F238E27FC236}">
                <a16:creationId xmlns:a16="http://schemas.microsoft.com/office/drawing/2014/main" id="{367A9D91-47D3-8641-A29D-81BC0D2148A2}"/>
              </a:ext>
            </a:extLst>
          </p:cNvPr>
          <p:cNvSpPr/>
          <p:nvPr/>
        </p:nvSpPr>
        <p:spPr>
          <a:xfrm>
            <a:off x="0" y="0"/>
            <a:ext cx="12071048" cy="6858000"/>
          </a:xfrm>
          <a:prstGeom prst="bevel">
            <a:avLst>
              <a:gd name="adj" fmla="val 54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EC9A425-88C8-4048-9917-0AE873699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8" y="5403554"/>
            <a:ext cx="899357" cy="107722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2D533E3-AAE1-FE40-8E44-2FA3092E7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95" y="415396"/>
            <a:ext cx="1283154" cy="973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11E62F-0A58-2746-91D7-E6BEB9A2054D}"/>
              </a:ext>
            </a:extLst>
          </p:cNvPr>
          <p:cNvSpPr txBox="1"/>
          <p:nvPr/>
        </p:nvSpPr>
        <p:spPr>
          <a:xfrm>
            <a:off x="726244" y="630806"/>
            <a:ext cx="10317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4800">
                <a:solidFill>
                  <a:srgbClr val="00B050"/>
                </a:solidFill>
              </a:rPr>
              <a:t>সমুদ্রের অভ্যন্তরে অনেকগুলো আগ্নেয়গিরি অবস্থান করছে। এ সকল আগ্নেয়গিরি থেকে লাভা বেরিয়ে এসে সমুদ্রগর্ভে সঞ্চিত হয়ে শৈলশিরার ন্যায় ভূমিরূপ গঠন করেছে। এগুলোই নিমজ্জিত শৈলশিরা নামে পরিচিত। নিমজ্জিত শৈলশিরার মধ্যে আটলান্টিক শৈলশিরা সবচেয়ে উল্লেখযোগ্য।</a:t>
            </a:r>
            <a:endParaRPr lang="en-US" sz="4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10AA76F-FCBB-9342-B7CC-3E6E57F1D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9" y="139171"/>
            <a:ext cx="8708606" cy="659787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25A17F1-9E7F-504F-B584-A193AA3B9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049" y="120953"/>
            <a:ext cx="2942922" cy="659787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020A4BF-B8F7-894C-8646-9A6169AB8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0" y="5551714"/>
            <a:ext cx="974405" cy="116711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82EC6B0-2390-E64C-8259-BD00D4688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751" y="139171"/>
            <a:ext cx="1124220" cy="852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2929DA-BC71-A442-893F-3788A1697E45}"/>
              </a:ext>
            </a:extLst>
          </p:cNvPr>
          <p:cNvSpPr txBox="1"/>
          <p:nvPr/>
        </p:nvSpPr>
        <p:spPr>
          <a:xfrm>
            <a:off x="994815" y="3286919"/>
            <a:ext cx="70878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>
                <a:solidFill>
                  <a:schemeClr val="bg1"/>
                </a:solidFill>
              </a:rPr>
              <a:t>গভীর সমুদ্রখাত </a:t>
            </a:r>
            <a:endParaRPr lang="en-US" sz="8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0893CB2-312C-DD40-8B02-2571E862D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8" y="198276"/>
            <a:ext cx="11671903" cy="646144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0AE1965-4A31-0842-8F40-D42EF1AB0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63" y="198276"/>
            <a:ext cx="1413088" cy="107172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F7FA930-A026-8E46-BD1B-235CAD3AF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9" y="5363108"/>
            <a:ext cx="1082522" cy="1296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F0329-37E9-EC47-9CE5-C20CA5D77A1D}"/>
              </a:ext>
            </a:extLst>
          </p:cNvPr>
          <p:cNvSpPr txBox="1"/>
          <p:nvPr/>
        </p:nvSpPr>
        <p:spPr>
          <a:xfrm>
            <a:off x="1499808" y="553658"/>
            <a:ext cx="7668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/>
              <a:t>শিক্ষক পরিচিতি </a:t>
            </a:r>
            <a:endParaRPr lang="en-US" sz="8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AB86E-F1D1-3143-837E-CAB3968B777C}"/>
              </a:ext>
            </a:extLst>
          </p:cNvPr>
          <p:cNvSpPr txBox="1"/>
          <p:nvPr/>
        </p:nvSpPr>
        <p:spPr>
          <a:xfrm>
            <a:off x="1372807" y="2205166"/>
            <a:ext cx="10160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>
                <a:solidFill>
                  <a:srgbClr val="FFFF00"/>
                </a:solidFill>
              </a:rPr>
              <a:t>মোস্তাক আহাম্মদ </a:t>
            </a:r>
          </a:p>
          <a:p>
            <a:pPr algn="l"/>
            <a:r>
              <a:rPr lang="en-GB" sz="4800">
                <a:solidFill>
                  <a:srgbClr val="FFFF00"/>
                </a:solidFill>
              </a:rPr>
              <a:t>সিনিয়র শিক্ষক(শারীরিকশিক্ষা)</a:t>
            </a:r>
          </a:p>
          <a:p>
            <a:pPr algn="l"/>
            <a:r>
              <a:rPr lang="en-GB" sz="4800">
                <a:solidFill>
                  <a:srgbClr val="FFFF00"/>
                </a:solidFill>
              </a:rPr>
              <a:t>জগদীশপুর জে. সি হাইস্কুল এন্ড কলেজ </a:t>
            </a:r>
          </a:p>
          <a:p>
            <a:pPr algn="l"/>
            <a:r>
              <a:rPr lang="en-GB" sz="4800">
                <a:solidFill>
                  <a:srgbClr val="FFFF00"/>
                </a:solidFill>
              </a:rPr>
              <a:t>মাধবপুর, হবিগঞ্জ। </a:t>
            </a:r>
          </a:p>
          <a:p>
            <a:pPr algn="l"/>
            <a:r>
              <a:rPr lang="en-GB" sz="4800">
                <a:solidFill>
                  <a:srgbClr val="FFFF00"/>
                </a:solidFill>
              </a:rPr>
              <a:t>Email: </a:t>
            </a:r>
            <a:r>
              <a:rPr lang="en-GB" sz="480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mostakahmedjchsc@gmail.com</a:t>
            </a:r>
            <a:endParaRPr lang="en-GB" sz="4800">
              <a:solidFill>
                <a:srgbClr val="FFFF00"/>
              </a:solidFill>
            </a:endParaRPr>
          </a:p>
          <a:p>
            <a:pPr algn="l"/>
            <a:r>
              <a:rPr lang="en-GB" sz="4800">
                <a:solidFill>
                  <a:srgbClr val="FFFF00"/>
                </a:solidFill>
              </a:rPr>
              <a:t>মোবাইল নম্বর: 01724-739737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A10FF7C-9EB8-DA41-BD46-5A0F77055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31" y="1149681"/>
            <a:ext cx="2914319" cy="2914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79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led 3">
            <a:extLst>
              <a:ext uri="{FF2B5EF4-FFF2-40B4-BE49-F238E27FC236}">
                <a16:creationId xmlns:a16="http://schemas.microsoft.com/office/drawing/2014/main" id="{388981E5-348C-6343-9AD0-0524DDE87BC7}"/>
              </a:ext>
            </a:extLst>
          </p:cNvPr>
          <p:cNvSpPr/>
          <p:nvPr/>
        </p:nvSpPr>
        <p:spPr>
          <a:xfrm>
            <a:off x="0" y="-84667"/>
            <a:ext cx="12325048" cy="6942667"/>
          </a:xfrm>
          <a:prstGeom prst="bevel">
            <a:avLst>
              <a:gd name="adj" fmla="val 522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A30CACC-44AD-9A41-A3B4-9C0A9F5E2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8" y="5449407"/>
            <a:ext cx="850977" cy="101927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15EA836-97FF-154C-82F1-375B244AC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87" y="270252"/>
            <a:ext cx="1222676" cy="927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F6FA2B-D0C5-124B-97B9-684F7250C28A}"/>
              </a:ext>
            </a:extLst>
          </p:cNvPr>
          <p:cNvSpPr txBox="1"/>
          <p:nvPr/>
        </p:nvSpPr>
        <p:spPr>
          <a:xfrm>
            <a:off x="1204006" y="674400"/>
            <a:ext cx="101116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4400">
                <a:solidFill>
                  <a:schemeClr val="bg1"/>
                </a:solidFill>
              </a:rPr>
              <a:t>গভীর সমুদ্রের সমভূমি অঞ্চলে মাঝে মাঝে গভীর খাত দেখা যায়। এ সকল খাতকে গভীর সমুদ্রখাত বলে। এ খাতগুলো প্রশস্ত  না হলেও খাড়া ঢাল বিশিষ্ট। এদের গভীরতা সমুদ্রপৃষ্ঠ থেকে ৫,৪০০ মিটারের অধিক। প্রশান্ত মহাসাগরের অবস্থিত ম্যারিয়ানা খাত পৃথিবীর গভীরতম খাত। যার গভীরতা ১০,৮৭০ মিটার।</a:t>
            </a:r>
            <a:endParaRPr 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3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25A834-769A-5E4B-9035-B4BB3127E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56969"/>
              </p:ext>
            </p:extLst>
          </p:nvPr>
        </p:nvGraphicFramePr>
        <p:xfrm>
          <a:off x="399142" y="2300262"/>
          <a:ext cx="1150257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0514">
                  <a:extLst>
                    <a:ext uri="{9D8B030D-6E8A-4147-A177-3AD203B41FA5}">
                      <a16:colId xmlns:a16="http://schemas.microsoft.com/office/drawing/2014/main" val="3892525524"/>
                    </a:ext>
                  </a:extLst>
                </a:gridCol>
                <a:gridCol w="2300514">
                  <a:extLst>
                    <a:ext uri="{9D8B030D-6E8A-4147-A177-3AD203B41FA5}">
                      <a16:colId xmlns:a16="http://schemas.microsoft.com/office/drawing/2014/main" val="1452614675"/>
                    </a:ext>
                  </a:extLst>
                </a:gridCol>
                <a:gridCol w="2300514">
                  <a:extLst>
                    <a:ext uri="{9D8B030D-6E8A-4147-A177-3AD203B41FA5}">
                      <a16:colId xmlns:a16="http://schemas.microsoft.com/office/drawing/2014/main" val="3946579955"/>
                    </a:ext>
                  </a:extLst>
                </a:gridCol>
                <a:gridCol w="2300514">
                  <a:extLst>
                    <a:ext uri="{9D8B030D-6E8A-4147-A177-3AD203B41FA5}">
                      <a16:colId xmlns:a16="http://schemas.microsoft.com/office/drawing/2014/main" val="840022696"/>
                    </a:ext>
                  </a:extLst>
                </a:gridCol>
                <a:gridCol w="2300514">
                  <a:extLst>
                    <a:ext uri="{9D8B030D-6E8A-4147-A177-3AD203B41FA5}">
                      <a16:colId xmlns:a16="http://schemas.microsoft.com/office/drawing/2014/main" val="3580090136"/>
                    </a:ext>
                  </a:extLst>
                </a:gridCol>
              </a:tblGrid>
              <a:tr h="1728904">
                <a:tc>
                  <a:txBody>
                    <a:bodyPr/>
                    <a:lstStyle/>
                    <a:p>
                      <a:r>
                        <a:rPr lang="en-GB" sz="3600"/>
                        <a:t>মহীসোপান 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মহীঢাল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গভীর সমুদ্রের সমভূমি 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নিমজ্জিত শৈলশিরা 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গভীর সমুদ্রখাত 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212706"/>
                  </a:ext>
                </a:extLst>
              </a:tr>
              <a:tr h="172890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3600"/>
                        <a:t>১.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3600"/>
                        <a:t>২.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3600"/>
                        <a:t>৩.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১.</a:t>
                      </a:r>
                    </a:p>
                    <a:p>
                      <a:r>
                        <a:rPr lang="en-GB" sz="3600"/>
                        <a:t>২.</a:t>
                      </a:r>
                    </a:p>
                    <a:p>
                      <a:r>
                        <a:rPr lang="en-GB" sz="3600"/>
                        <a:t>৩.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১.</a:t>
                      </a:r>
                    </a:p>
                    <a:p>
                      <a:r>
                        <a:rPr lang="en-GB" sz="3600"/>
                        <a:t>২.</a:t>
                      </a:r>
                    </a:p>
                    <a:p>
                      <a:r>
                        <a:rPr lang="en-GB" sz="3600"/>
                        <a:t>৩.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১.</a:t>
                      </a:r>
                    </a:p>
                    <a:p>
                      <a:r>
                        <a:rPr lang="en-GB" sz="3600"/>
                        <a:t>২.</a:t>
                      </a:r>
                    </a:p>
                    <a:p>
                      <a:r>
                        <a:rPr lang="en-GB" sz="3600"/>
                        <a:t>৩.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/>
                        <a:t>১.</a:t>
                      </a:r>
                    </a:p>
                    <a:p>
                      <a:r>
                        <a:rPr lang="en-GB" sz="3600"/>
                        <a:t>২.</a:t>
                      </a:r>
                    </a:p>
                    <a:p>
                      <a:r>
                        <a:rPr lang="en-GB" sz="3600"/>
                        <a:t>৩.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63853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379F21-718B-1546-9005-22BD27A8836E}"/>
              </a:ext>
            </a:extLst>
          </p:cNvPr>
          <p:cNvSpPr/>
          <p:nvPr/>
        </p:nvSpPr>
        <p:spPr>
          <a:xfrm>
            <a:off x="3572930" y="181430"/>
            <a:ext cx="4252687" cy="85876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>
                <a:solidFill>
                  <a:schemeClr val="bg1"/>
                </a:solidFill>
              </a:rPr>
              <a:t>দলগত কাজ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B717E-7040-DB4E-8294-DDFAC26ED09A}"/>
              </a:ext>
            </a:extLst>
          </p:cNvPr>
          <p:cNvSpPr txBox="1"/>
          <p:nvPr/>
        </p:nvSpPr>
        <p:spPr>
          <a:xfrm rot="10800000" flipV="1">
            <a:off x="399141" y="1099932"/>
            <a:ext cx="11393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/>
              <a:t>প্রত্যেক দল একটি করে ভাগের তিনটি বৈশিষ্ট্য উল্লেখ করে নিচের ছকটি পূরণ কর।</a:t>
            </a:r>
            <a:endParaRPr lang="en-US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5A5CD-977C-F141-887C-BBE1409CC7EE}"/>
              </a:ext>
            </a:extLst>
          </p:cNvPr>
          <p:cNvSpPr txBox="1"/>
          <p:nvPr/>
        </p:nvSpPr>
        <p:spPr>
          <a:xfrm>
            <a:off x="3048000" y="3286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E2BDA-CFBD-8648-AED4-CCC79B1174C9}"/>
              </a:ext>
            </a:extLst>
          </p:cNvPr>
          <p:cNvSpPr txBox="1"/>
          <p:nvPr/>
        </p:nvSpPr>
        <p:spPr>
          <a:xfrm>
            <a:off x="3048000" y="3286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7858E8-5D8A-7245-B4FC-BB6B17823399}"/>
              </a:ext>
            </a:extLst>
          </p:cNvPr>
          <p:cNvSpPr txBox="1"/>
          <p:nvPr/>
        </p:nvSpPr>
        <p:spPr>
          <a:xfrm>
            <a:off x="3048000" y="32866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BBE61C39-99A7-BD4D-8B2D-3C9056C6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" y="5662441"/>
            <a:ext cx="935115" cy="112005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43CFC20-189E-6A43-96CB-EA0467B8E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92" y="84668"/>
            <a:ext cx="1185332" cy="8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7EC5415-8B88-1E4E-8AC1-EF7D4F171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60843"/>
              </p:ext>
            </p:extLst>
          </p:nvPr>
        </p:nvGraphicFramePr>
        <p:xfrm>
          <a:off x="278192" y="1338031"/>
          <a:ext cx="11635615" cy="5401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123">
                  <a:extLst>
                    <a:ext uri="{9D8B030D-6E8A-4147-A177-3AD203B41FA5}">
                      <a16:colId xmlns:a16="http://schemas.microsoft.com/office/drawing/2014/main" val="4165691276"/>
                    </a:ext>
                  </a:extLst>
                </a:gridCol>
                <a:gridCol w="2327123">
                  <a:extLst>
                    <a:ext uri="{9D8B030D-6E8A-4147-A177-3AD203B41FA5}">
                      <a16:colId xmlns:a16="http://schemas.microsoft.com/office/drawing/2014/main" val="797814530"/>
                    </a:ext>
                  </a:extLst>
                </a:gridCol>
                <a:gridCol w="2327123">
                  <a:extLst>
                    <a:ext uri="{9D8B030D-6E8A-4147-A177-3AD203B41FA5}">
                      <a16:colId xmlns:a16="http://schemas.microsoft.com/office/drawing/2014/main" val="455100652"/>
                    </a:ext>
                  </a:extLst>
                </a:gridCol>
                <a:gridCol w="2327123">
                  <a:extLst>
                    <a:ext uri="{9D8B030D-6E8A-4147-A177-3AD203B41FA5}">
                      <a16:colId xmlns:a16="http://schemas.microsoft.com/office/drawing/2014/main" val="246570229"/>
                    </a:ext>
                  </a:extLst>
                </a:gridCol>
                <a:gridCol w="2327123">
                  <a:extLst>
                    <a:ext uri="{9D8B030D-6E8A-4147-A177-3AD203B41FA5}">
                      <a16:colId xmlns:a16="http://schemas.microsoft.com/office/drawing/2014/main" val="3378191127"/>
                    </a:ext>
                  </a:extLst>
                </a:gridCol>
              </a:tblGrid>
              <a:tr h="1347298">
                <a:tc>
                  <a:txBody>
                    <a:bodyPr/>
                    <a:lstStyle/>
                    <a:p>
                      <a:r>
                        <a:rPr lang="en-GB" sz="2000"/>
                        <a:t>মহীসোপান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মহীঢাল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গভীর সমুদ্রের সমভূমি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নিমজ্জিত শৈলশিরা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গভীর সমুদ্রখাত 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492315"/>
                  </a:ext>
                </a:extLst>
              </a:tr>
              <a:tr h="2393518">
                <a:tc>
                  <a:txBody>
                    <a:bodyPr/>
                    <a:lstStyle/>
                    <a:p>
                      <a:r>
                        <a:rPr lang="en-GB" sz="2000"/>
                        <a:t>১। উপকূলরেখা থেকে তলদেশ ক্রমনিম্ন ;</a:t>
                      </a:r>
                    </a:p>
                    <a:p>
                      <a:r>
                        <a:rPr lang="en-GB" sz="2000"/>
                        <a:t>২। পানির সর্বোচ্চ গভীরতা ১৫০ মিটার ;</a:t>
                      </a:r>
                    </a:p>
                    <a:p>
                      <a:r>
                        <a:rPr lang="en-GB" sz="2000"/>
                        <a:t>৩। ১° কোণে সমুদ্র তলদেশে নিমজ্জিত থাকে।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১। মহীসোপান এর শেষ সীমা থেকে ভূভাগ হাঠাৎ খাড়াভাবে নেমে সমুদ্রের গভীর তলদেশের সঙ্গে মিশে যায়।</a:t>
                      </a:r>
                    </a:p>
                    <a:p>
                      <a:r>
                        <a:rPr lang="en-GB" sz="2000"/>
                        <a:t>২। সমুদ্রের গভীরতা ২০০ থেকে ৩,০০০ মিটার ;</a:t>
                      </a:r>
                    </a:p>
                    <a:p>
                      <a:r>
                        <a:rPr lang="en-GB" sz="2000"/>
                        <a:t>৩। গড়ে প্রায় ১৬ থেকে ৩২ কিমি প্রশস্ত।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১। গড় গভীরতা ৫,০০০ মিটার;</a:t>
                      </a:r>
                    </a:p>
                    <a:p>
                      <a:r>
                        <a:rPr lang="en-GB" sz="2000"/>
                        <a:t>২। জলমগ্ন শৈলশিরা ও উচ্চভূমি অবস্থান করে;</a:t>
                      </a:r>
                    </a:p>
                    <a:p>
                      <a:r>
                        <a:rPr lang="en-GB" sz="2000"/>
                        <a:t>৩। পলিমাটি, সিন্ধুমল, লাভা ও সূক্ষ্ম ভষ্ম স্তরে স্তরে সঞ্চিত হয়ে পাললিক শিলা সৃষ্টি করে।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১। সমুদ্রের অভ্যন্তরের আগ্নেয়গিরি থেকে সৃষ্ট ;</a:t>
                      </a:r>
                    </a:p>
                    <a:p>
                      <a:r>
                        <a:rPr lang="en-GB" sz="2000"/>
                        <a:t>২। লাভা সঞ্চিত হয়ে সৃষ্ট; </a:t>
                      </a:r>
                    </a:p>
                    <a:p>
                      <a:r>
                        <a:rPr lang="en-GB" sz="2000"/>
                        <a:t>৩। আটলান্টিক শৈলশিরা সবচেয়ে উল্লেখযোগ্য।</a:t>
                      </a:r>
                    </a:p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১। গভীর সমুদ্রের সমভূমি অঞ্চলে অবস্থিত ;</a:t>
                      </a:r>
                    </a:p>
                    <a:p>
                      <a:r>
                        <a:rPr lang="en-GB" sz="2000"/>
                        <a:t>২। পাশাপাশি অবস্থিত মহাদেশীয় ও সামুদ্রিক প্লেট সংঘর্ষের ফলে সৃষ্ট ;</a:t>
                      </a:r>
                    </a:p>
                    <a:p>
                      <a:r>
                        <a:rPr lang="en-GB" sz="2000"/>
                        <a:t>৩। গভীরতা সমুদ্রপৃষ্ঠ থেকে কমপক্ষে ৫,৪০০ মিটার।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550934"/>
                  </a:ext>
                </a:extLst>
              </a:tr>
            </a:tbl>
          </a:graphicData>
        </a:graphic>
      </p:graphicFrame>
      <p:pic>
        <p:nvPicPr>
          <p:cNvPr id="7" name="Picture 7">
            <a:extLst>
              <a:ext uri="{FF2B5EF4-FFF2-40B4-BE49-F238E27FC236}">
                <a16:creationId xmlns:a16="http://schemas.microsoft.com/office/drawing/2014/main" id="{20B6681B-C2F3-FE48-8127-7AF5E310E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04" y="221871"/>
            <a:ext cx="1258963" cy="95483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8790087-3DCD-3F4E-A822-8F7026B54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3" y="5519969"/>
            <a:ext cx="1017890" cy="121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0F7D3D-8268-204E-AC83-B5A307AF902B}"/>
              </a:ext>
            </a:extLst>
          </p:cNvPr>
          <p:cNvSpPr txBox="1"/>
          <p:nvPr/>
        </p:nvSpPr>
        <p:spPr>
          <a:xfrm>
            <a:off x="2569029" y="133046"/>
            <a:ext cx="7070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/>
              <a:t>সমুদ্র তলদেশের ভূমিরূপ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2755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C18A79-3E80-4949-8D4F-5ECC03CEE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" y="139095"/>
            <a:ext cx="11829143" cy="657980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D4071C2-A056-FA4A-95B8-1FE796842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16" y="139095"/>
            <a:ext cx="1174655" cy="8908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3B0522D-DC87-A140-A80A-2B293A7FB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" y="5817810"/>
            <a:ext cx="752309" cy="901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C94CE-6E4C-7A4A-BE39-B4401D423623}"/>
              </a:ext>
            </a:extLst>
          </p:cNvPr>
          <p:cNvSpPr txBox="1"/>
          <p:nvPr/>
        </p:nvSpPr>
        <p:spPr>
          <a:xfrm>
            <a:off x="4680855" y="24190"/>
            <a:ext cx="3011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chemeClr val="bg1"/>
                </a:solidFill>
              </a:rPr>
              <a:t>মূল্যায়ন </a:t>
            </a: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C5844-F7FA-764E-849F-4E4B91F836E7}"/>
              </a:ext>
            </a:extLst>
          </p:cNvPr>
          <p:cNvSpPr txBox="1"/>
          <p:nvPr/>
        </p:nvSpPr>
        <p:spPr>
          <a:xfrm>
            <a:off x="688012" y="836704"/>
            <a:ext cx="1138303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sz="4000">
                <a:solidFill>
                  <a:srgbClr val="FFFF00"/>
                </a:solidFill>
              </a:rPr>
              <a:t>১। সমুদ্রের গভীরতা পরিমাপক যন্ত্রের নাম কী?</a:t>
            </a:r>
          </a:p>
          <a:p>
            <a:pPr algn="l"/>
            <a:r>
              <a:rPr lang="en-GB" sz="4000">
                <a:solidFill>
                  <a:srgbClr val="FFFF00"/>
                </a:solidFill>
              </a:rPr>
              <a:t>২। উত্তর মহাসাগরের মহীসোপান অধিক প্রশস্ত কেনো?</a:t>
            </a:r>
          </a:p>
          <a:p>
            <a:pPr algn="l"/>
            <a:r>
              <a:rPr lang="en-GB" sz="4000">
                <a:solidFill>
                  <a:srgbClr val="FFFF00"/>
                </a:solidFill>
              </a:rPr>
              <a:t>৩। গভীর সমুদ্রের সমভূমিতে পাললিক শিলা সৃষ্টি হয় কেনো তা ব্যাখ্যা কর। </a:t>
            </a:r>
          </a:p>
          <a:p>
            <a:pPr algn="l"/>
            <a:r>
              <a:rPr lang="en-GB" sz="4000">
                <a:solidFill>
                  <a:srgbClr val="FFFF00"/>
                </a:solidFill>
              </a:rPr>
              <a:t>৪। পৃথিবীর গভীরতম সমুদ্রখাত হচ্ছে__(ক) পোর্টোরিককো খাত (খ) শুন্ডা খাত (গ) ম্যারিয়ানা খাত (ঘ) উপররের কোনটিই নয়।</a:t>
            </a:r>
          </a:p>
          <a:p>
            <a:pPr algn="l"/>
            <a:r>
              <a:rPr lang="en-GB" sz="4000">
                <a:solidFill>
                  <a:srgbClr val="FFFF00"/>
                </a:solidFill>
              </a:rPr>
              <a:t>৫। মহীসোপান সমুদ্রের তলদেশে নিমজ্জিত  থাকে ___ (ক) ১° কোণে (খ) ২° কোণে (গ) ৩° কোণে (ঘ) ৪° কোণে।</a:t>
            </a:r>
            <a:endParaRPr lang="en-US" sz="4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A10567C-FB3D-B14E-9862-6840A62BB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" y="158447"/>
            <a:ext cx="11768667" cy="654110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E79D381-1F22-6044-A74E-0047F482B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753947" y="158448"/>
            <a:ext cx="1226386" cy="93012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0B09F1C-5DB5-DC4F-A25D-A9B3BAECF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" y="5533321"/>
            <a:ext cx="973667" cy="1166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E9515A-FCE5-B448-8FF7-9E8C81A41BBC}"/>
              </a:ext>
            </a:extLst>
          </p:cNvPr>
          <p:cNvSpPr txBox="1"/>
          <p:nvPr/>
        </p:nvSpPr>
        <p:spPr>
          <a:xfrm>
            <a:off x="2600475" y="181429"/>
            <a:ext cx="6035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>
                <a:solidFill>
                  <a:schemeClr val="bg1"/>
                </a:solidFill>
              </a:rPr>
              <a:t>বাড়ির কাজ </a:t>
            </a: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34967-D5A3-4D45-8318-38B5D70EDA54}"/>
              </a:ext>
            </a:extLst>
          </p:cNvPr>
          <p:cNvSpPr txBox="1"/>
          <p:nvPr/>
        </p:nvSpPr>
        <p:spPr>
          <a:xfrm>
            <a:off x="399143" y="1974707"/>
            <a:ext cx="11393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chemeClr val="bg1"/>
                </a:solidFill>
              </a:rPr>
              <a:t>১। নিমজ্জিত শৈলশিরা ও  গভীর সমুদ্রখাত কী?  সমুদ্রখাত সৃষ্টির কারণ বিশ্লেষণ কর।</a:t>
            </a:r>
            <a:endParaRPr lang="en-US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58E47F7-CF3C-FD4E-A692-F83652A26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9" y="186782"/>
            <a:ext cx="11817047" cy="648443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4E635E5-EB28-504A-BCB0-E1948DD3C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4" y="5439792"/>
            <a:ext cx="1028095" cy="123142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AFC7E63-9BB6-B74F-AE35-F396AB134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29" y="186783"/>
            <a:ext cx="1415142" cy="1079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41F20E-715A-7944-9511-D109DAA86A55}"/>
              </a:ext>
            </a:extLst>
          </p:cNvPr>
          <p:cNvSpPr txBox="1"/>
          <p:nvPr/>
        </p:nvSpPr>
        <p:spPr>
          <a:xfrm>
            <a:off x="2140857" y="1871376"/>
            <a:ext cx="91077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>
                <a:solidFill>
                  <a:schemeClr val="bg1"/>
                </a:solidFill>
              </a:rPr>
              <a:t>সাথে থাকার জন্য সবাইকে ধন্যবাদ।</a:t>
            </a:r>
            <a:endParaRPr lang="en-US" sz="9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40F1F4-AC62-4A43-AE36-678B21ECC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1" y="183479"/>
            <a:ext cx="11744477" cy="649103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8CD0540-2A31-4346-A419-50DD1811C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48" y="212507"/>
            <a:ext cx="1439332" cy="109162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FABBC78-D33E-B24E-A4B9-FA3A2DEC5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2" y="5539618"/>
            <a:ext cx="947509" cy="1134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4F50D3-721C-A54F-A397-266931EE8C4F}"/>
              </a:ext>
            </a:extLst>
          </p:cNvPr>
          <p:cNvSpPr txBox="1"/>
          <p:nvPr/>
        </p:nvSpPr>
        <p:spPr>
          <a:xfrm>
            <a:off x="3026584" y="290286"/>
            <a:ext cx="5926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chemeClr val="bg1"/>
                </a:solidFill>
              </a:rPr>
              <a:t>পাঠ পরিচিতি </a:t>
            </a:r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8A0C3-E1B6-0946-83E6-D9CFBF006DB4}"/>
              </a:ext>
            </a:extLst>
          </p:cNvPr>
          <p:cNvSpPr txBox="1"/>
          <p:nvPr/>
        </p:nvSpPr>
        <p:spPr>
          <a:xfrm rot="10800000" flipV="1">
            <a:off x="964595" y="2057040"/>
            <a:ext cx="10861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>
                <a:solidFill>
                  <a:schemeClr val="bg1"/>
                </a:solidFill>
              </a:rPr>
              <a:t>বিষয়: ভূগোল ও পরিবেশ </a:t>
            </a:r>
          </a:p>
          <a:p>
            <a:pPr algn="l"/>
            <a:r>
              <a:rPr lang="en-GB" sz="5400">
                <a:solidFill>
                  <a:schemeClr val="bg1"/>
                </a:solidFill>
              </a:rPr>
              <a:t>শ্রেণি: নবম-দশম</a:t>
            </a:r>
          </a:p>
          <a:p>
            <a:pPr algn="l"/>
            <a:r>
              <a:rPr lang="en-GB" sz="5400">
                <a:solidFill>
                  <a:schemeClr val="bg1"/>
                </a:solidFill>
              </a:rPr>
              <a:t>অধ্যায়: ষষ্ঠ </a:t>
            </a:r>
          </a:p>
          <a:p>
            <a:pPr algn="l"/>
            <a:r>
              <a:rPr lang="en-GB" sz="5400">
                <a:solidFill>
                  <a:schemeClr val="bg1"/>
                </a:solidFill>
              </a:rPr>
              <a:t>পাঠ শিরোনাম: সমুদ্র তলদেশের ভূমিরূপ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0A32993-37A1-F744-8BB0-A2BB4E773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94" y="0"/>
            <a:ext cx="1097206" cy="83215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0BEF41F-BADA-E842-85A5-5D7804A39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" y="5586777"/>
            <a:ext cx="925967" cy="110909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AD6E998-6EE8-B44F-9DF9-2E8CBC053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" y="1513113"/>
            <a:ext cx="5621925" cy="324147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79238FE-DFD5-E84F-9086-2EF999922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4" y="1513114"/>
            <a:ext cx="5621925" cy="3241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37A76-961E-034B-B90D-CB8902B1317E}"/>
              </a:ext>
            </a:extLst>
          </p:cNvPr>
          <p:cNvSpPr txBox="1"/>
          <p:nvPr/>
        </p:nvSpPr>
        <p:spPr>
          <a:xfrm>
            <a:off x="5181600" y="251580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6171C-FB11-3A41-A4E9-4DBB62665FAE}"/>
              </a:ext>
            </a:extLst>
          </p:cNvPr>
          <p:cNvSpPr txBox="1"/>
          <p:nvPr/>
        </p:nvSpPr>
        <p:spPr>
          <a:xfrm>
            <a:off x="5181600" y="251580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7CFCD-26C5-6747-A501-586200B12833}"/>
              </a:ext>
            </a:extLst>
          </p:cNvPr>
          <p:cNvSpPr txBox="1"/>
          <p:nvPr/>
        </p:nvSpPr>
        <p:spPr>
          <a:xfrm rot="10800000" flipV="1">
            <a:off x="89602" y="415038"/>
            <a:ext cx="10693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/>
              <a:t>নিচের ছবিগুলো লক্ষ্য করি। কী দেখতে পাচ্ছি? </a:t>
            </a:r>
            <a:endParaRPr lang="en-US" sz="4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4C95B-74F8-A64A-9CF1-466EE9C3F8BD}"/>
              </a:ext>
            </a:extLst>
          </p:cNvPr>
          <p:cNvSpPr txBox="1"/>
          <p:nvPr/>
        </p:nvSpPr>
        <p:spPr>
          <a:xfrm rot="10800000" flipV="1">
            <a:off x="1657048" y="4922899"/>
            <a:ext cx="10147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>
                <a:solidFill>
                  <a:schemeClr val="accent6">
                    <a:lumMod val="50000"/>
                  </a:schemeClr>
                </a:solidFill>
              </a:rPr>
              <a:t>হ্যাঁ, সমুদ্রের তলদেশের ভূমিরূপ ও সামুদ্রিক জীববৈচিত্র্য। </a:t>
            </a:r>
            <a:endParaRPr lang="en-US" sz="48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24F69FFC-8F9D-FB4C-97C4-39BE608D4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8" y="132183"/>
            <a:ext cx="11896783" cy="659363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AE4062B-A38A-2440-96CD-D9619EE16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9" y="5352472"/>
            <a:ext cx="1146582" cy="137334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9B74379-F9A2-BF4C-A178-F9AD87E28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53" y="132183"/>
            <a:ext cx="1468338" cy="11136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1A3C5-51C9-454D-9232-1419F42F474A}"/>
              </a:ext>
            </a:extLst>
          </p:cNvPr>
          <p:cNvSpPr txBox="1"/>
          <p:nvPr/>
        </p:nvSpPr>
        <p:spPr>
          <a:xfrm rot="10800000" flipV="1">
            <a:off x="478872" y="1586007"/>
            <a:ext cx="110308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chemeClr val="bg1"/>
                </a:solidFill>
              </a:rPr>
              <a:t>আজকের পাঠ...</a:t>
            </a:r>
          </a:p>
          <a:p>
            <a:pPr algn="l"/>
            <a:r>
              <a:rPr lang="en-GB" sz="8000">
                <a:solidFill>
                  <a:schemeClr val="bg1"/>
                </a:solidFill>
              </a:rPr>
              <a:t>সমুদ্রের তলদেশের ভূমিরূপ </a:t>
            </a:r>
            <a:endParaRPr lang="en-US" sz="8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A6240AA-9F80-4A4E-9081-7AC54DAB2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5" y="263590"/>
            <a:ext cx="11708190" cy="633082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418BEE3-7B2D-B54D-B960-3E94D5DF7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5" y="5406448"/>
            <a:ext cx="991809" cy="118796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CEE098F-9826-9E40-ACED-744C48191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3" y="263591"/>
            <a:ext cx="1390952" cy="1054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0D373-EA31-7345-9C0C-601465A51C0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EAE00-EA13-594E-9724-F4939BFCC263}"/>
              </a:ext>
            </a:extLst>
          </p:cNvPr>
          <p:cNvSpPr txBox="1"/>
          <p:nvPr/>
        </p:nvSpPr>
        <p:spPr>
          <a:xfrm>
            <a:off x="1419979" y="791059"/>
            <a:ext cx="100100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>
                <a:solidFill>
                  <a:schemeClr val="bg1"/>
                </a:solidFill>
              </a:rPr>
              <a:t>শিখনফল:</a:t>
            </a:r>
          </a:p>
          <a:p>
            <a:pPr algn="l"/>
            <a:r>
              <a:rPr lang="en-GB" sz="4400">
                <a:solidFill>
                  <a:schemeClr val="bg1"/>
                </a:solidFill>
              </a:rPr>
              <a:t>এই পাঠ শেষে শিক্ষার্থী....</a:t>
            </a:r>
          </a:p>
          <a:p>
            <a:pPr algn="l"/>
            <a:r>
              <a:rPr lang="en-GB" sz="4400">
                <a:solidFill>
                  <a:schemeClr val="bg1"/>
                </a:solidFill>
              </a:rPr>
              <a:t>১। সমুদ্রের তলদেশের ভূমিরূপ কেমন হয় তা বলতে পারবে। </a:t>
            </a:r>
          </a:p>
          <a:p>
            <a:pPr algn="l"/>
            <a:r>
              <a:rPr lang="en-GB" sz="4400">
                <a:solidFill>
                  <a:schemeClr val="bg1"/>
                </a:solidFill>
              </a:rPr>
              <a:t>২। সমুদ্রের তলদেশের ভূমিরূপের বিভিন্ন ভাগগুলোর বৈশিষ্ট্য উল্লেখ করতে পারবে।</a:t>
            </a:r>
          </a:p>
          <a:p>
            <a:pPr algn="l"/>
            <a:r>
              <a:rPr lang="en-GB" sz="4400">
                <a:solidFill>
                  <a:schemeClr val="bg1"/>
                </a:solidFill>
              </a:rPr>
              <a:t> ৩। নিমজ্জিত শৈলশিরা ও সমুদ্রখাত ব্যাখ্যা করতে পারবে। </a:t>
            </a:r>
            <a:endParaRPr 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72C6EBA-F589-A74A-A73A-BA464827E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9" y="193524"/>
            <a:ext cx="11743567" cy="653142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BCDF35C-6842-7542-95BD-62F1DC89D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0" y="5577014"/>
            <a:ext cx="958394" cy="114793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B0C456D-AE97-184D-9A4F-15576DEEA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96" y="168531"/>
            <a:ext cx="1292830" cy="9805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973B06-E441-794C-86A3-5BF191715B2F}"/>
              </a:ext>
            </a:extLst>
          </p:cNvPr>
          <p:cNvSpPr txBox="1"/>
          <p:nvPr/>
        </p:nvSpPr>
        <p:spPr>
          <a:xfrm>
            <a:off x="1352248" y="1149047"/>
            <a:ext cx="9301238" cy="424731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5400">
                <a:solidFill>
                  <a:schemeClr val="bg1"/>
                </a:solidFill>
              </a:rPr>
              <a:t>ভূপৃষ্ঠের উপরের ভূমিরূপ যেমন উঁচুনিচু তেমনি সমুদ্রের তলদেশও অসমান। কারণ সমুদ্রতলে আগ্নেয়গিরি, শৈলশিরা, উচ্চভূমি ও গভীর খাত প্রভৃতি বিদ্যমান আছে।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4C5B4AB-8626-8847-8E90-B90EA2EC5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6" y="157239"/>
            <a:ext cx="11710493" cy="6579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2CE29-A1E8-4F44-AC12-CA46022042DB}"/>
              </a:ext>
            </a:extLst>
          </p:cNvPr>
          <p:cNvSpPr txBox="1"/>
          <p:nvPr/>
        </p:nvSpPr>
        <p:spPr>
          <a:xfrm>
            <a:off x="3302000" y="447524"/>
            <a:ext cx="6120191" cy="15844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9600">
                <a:solidFill>
                  <a:schemeClr val="bg1"/>
                </a:solidFill>
              </a:rPr>
              <a:t>একক কাজ </a:t>
            </a:r>
            <a:endParaRPr lang="en-US" sz="96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A0450-7D10-E449-9156-06FC51F8A448}"/>
              </a:ext>
            </a:extLst>
          </p:cNvPr>
          <p:cNvSpPr txBox="1"/>
          <p:nvPr/>
        </p:nvSpPr>
        <p:spPr>
          <a:xfrm>
            <a:off x="1372809" y="2032000"/>
            <a:ext cx="99785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>
                <a:solidFill>
                  <a:schemeClr val="bg1"/>
                </a:solidFill>
              </a:rPr>
              <a:t>সমুদ্রের তলদেশের ভূমিরূপ কেমন হয়?</a:t>
            </a:r>
            <a:endParaRPr lang="en-US" sz="960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CBCCA18-E75F-EA45-A8CD-8B81B1956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36" y="157239"/>
            <a:ext cx="1435303" cy="108857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1C56872-24A8-294B-B78F-54249E88A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6" y="5419782"/>
            <a:ext cx="1099763" cy="13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2421DD-5253-FD40-8309-5DD3182EB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63" y="209776"/>
            <a:ext cx="1206551" cy="91508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D1A1E11-73FD-0D4D-B7BD-28743C40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3" y="5606779"/>
            <a:ext cx="911453" cy="10917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1B006D-E835-6F42-98CA-2DE11DBA3A46}"/>
              </a:ext>
            </a:extLst>
          </p:cNvPr>
          <p:cNvSpPr/>
          <p:nvPr/>
        </p:nvSpPr>
        <p:spPr>
          <a:xfrm>
            <a:off x="1052286" y="786190"/>
            <a:ext cx="10220477" cy="576943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7073F-0C61-7849-B0F7-145A880BFE41}"/>
              </a:ext>
            </a:extLst>
          </p:cNvPr>
          <p:cNvSpPr txBox="1"/>
          <p:nvPr/>
        </p:nvSpPr>
        <p:spPr>
          <a:xfrm>
            <a:off x="1233711" y="1342573"/>
            <a:ext cx="100390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>
                <a:solidFill>
                  <a:schemeClr val="bg1"/>
                </a:solidFill>
              </a:rPr>
              <a:t>সমুদ্রের তলদেশের ভূমিরূপকে পাঁচটি ভাগে বিভক্ত করা হয়। যথা__</a:t>
            </a:r>
          </a:p>
          <a:p>
            <a:pPr algn="l"/>
            <a:r>
              <a:rPr lang="en-GB" sz="4000">
                <a:solidFill>
                  <a:schemeClr val="bg1"/>
                </a:solidFill>
              </a:rPr>
              <a:t>(১)মহীসোপান(Continental shelf)</a:t>
            </a:r>
          </a:p>
          <a:p>
            <a:pPr algn="l"/>
            <a:r>
              <a:rPr lang="en-GB" sz="4000">
                <a:solidFill>
                  <a:schemeClr val="bg1"/>
                </a:solidFill>
              </a:rPr>
              <a:t>(২) মহীঢাল(Continental slope)</a:t>
            </a:r>
          </a:p>
          <a:p>
            <a:pPr algn="l"/>
            <a:r>
              <a:rPr lang="en-GB" sz="4000">
                <a:solidFill>
                  <a:schemeClr val="bg1"/>
                </a:solidFill>
              </a:rPr>
              <a:t>(৩) গভীর সমুদ্রের সমভূমি (Deep sea plains) </a:t>
            </a:r>
          </a:p>
          <a:p>
            <a:pPr algn="l"/>
            <a:r>
              <a:rPr lang="en-GB" sz="4000">
                <a:solidFill>
                  <a:schemeClr val="bg1"/>
                </a:solidFill>
              </a:rPr>
              <a:t>(৪) নিমজ্জিত শৈলশিরা (Oceanic ridges)</a:t>
            </a:r>
          </a:p>
          <a:p>
            <a:pPr algn="l"/>
            <a:r>
              <a:rPr lang="en-GB" sz="4000">
                <a:solidFill>
                  <a:schemeClr val="bg1"/>
                </a:solidFill>
              </a:rPr>
              <a:t>(৫) গভীর সমুদ্রখাত (Oceanic trench)</a:t>
            </a:r>
          </a:p>
          <a:p>
            <a:pPr algn="l"/>
            <a:endParaRPr lang="en-GB" sz="4000">
              <a:solidFill>
                <a:schemeClr val="bg1"/>
              </a:solidFill>
            </a:endParaRPr>
          </a:p>
          <a:p>
            <a:pPr algn="l"/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9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mostakahmedjchsc@gmail.com</dc:creator>
  <cp:lastModifiedBy>mostakahmedjchsc@gmail.com</cp:lastModifiedBy>
  <cp:revision>46</cp:revision>
  <dcterms:created xsi:type="dcterms:W3CDTF">2021-11-16T17:12:54Z</dcterms:created>
  <dcterms:modified xsi:type="dcterms:W3CDTF">2022-02-11T10:14:15Z</dcterms:modified>
</cp:coreProperties>
</file>