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969" autoAdjust="0"/>
  </p:normalViewPr>
  <p:slideViewPr>
    <p:cSldViewPr snapToGrid="0">
      <p:cViewPr varScale="1">
        <p:scale>
          <a:sx n="69" d="100"/>
          <a:sy n="69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9CFDF-E0F3-4A9E-8BEA-7A1FF1CBAE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0632DA-42AD-457F-9446-930511211F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BF449-C208-4A2B-B04C-063503231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E2324C-67ED-4C7F-A8A3-3149D9850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B24AE-07E3-476B-91DE-8572BE11A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71984-139C-4272-89DF-7FF5F60A2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4BD58B-3057-403B-BE9F-78DB64FD91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BAB0E-1799-40E2-919F-33D34BD79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AAC93D-3885-4F9C-ACC9-9C0DB59D8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1BF3B-48B7-4CDE-B324-8AD35EBBF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1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974F67-4321-47F5-9E50-532134D6CC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6FA0CC-4AF1-4CFF-9C4B-D85D29ABE5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8FA669-B3D1-4C71-95AA-3EB5EABF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DDAD0-2668-4536-86BA-4F08D761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45C18-DCA6-4964-AE85-35CC32096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93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5019F-97E3-4753-B090-B62045CF2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C8AB9-94B1-445C-AE67-64D057AAE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1FBE9-4EF3-4E57-BEFB-DA2C82464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CEA1C7-D15A-4468-BEF2-8692781370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50CE5-7C4E-481D-9F36-488F59E66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2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27422-E207-4557-869A-C24B5AD3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1BD3AC-C2EC-4E89-8AB0-BBDE32CD6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56908-0D56-446E-BF6D-6E3F813F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78A76-5E4E-4737-AC70-1966C48B4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ED95-23D3-49B3-9048-947F12BDC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4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73E25-E0DD-4FF9-AED1-1A5AF42B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42E9B-B28E-41A2-A0B4-DF20DE82F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504F5-1E70-4FA5-A680-667E07747E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C69335-D22B-4E3D-96D8-F013C0FDC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FB972E-BD6D-40BD-B152-D80E65D9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357BE5-848A-4245-A2F1-C9F3770D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427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83654-ECDB-4F08-BAFF-071C1C075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F0C20-8BFB-4C57-A220-64659BD41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81D10-4FBD-4DB0-A291-B41FEF1EA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AF25FB-819B-4335-983F-6A16BC983C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169EAE0-35A9-47D2-8DC2-F1F49C239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F4723A-FB2B-4483-9F23-90C864C82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9B4BDB-52E9-4DD6-A9CD-CD966BD8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8D0571-07E4-4FBB-BE77-27FE58221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723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240669-0B7D-46FB-B0EB-E5162205C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B64EF-FBA4-4032-8D64-E76DEA52C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AEE1B-D123-48CC-B0F3-050870B6E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433FCE-5977-4AAD-ABEC-528EDF8B9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100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E130DE-D688-47DA-ADF9-7F9C48864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B9A16C-A8C7-4F45-9086-CE685A91C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D365B0-8609-439C-8DDD-2E8D546BD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045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14A98-0825-42A9-8627-5FDDB1374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EFA199-D5FC-42EF-8DD6-113ED5764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52CE3-3C7B-401D-A4DF-8A62D04D9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3FC724-3E79-440F-A587-9D27E8B8B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C7CFC2-4701-4888-A2D6-125090973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23435F-3794-4BEF-9854-731694388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19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67605-39E3-4759-A410-10A799C79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083387-B622-4848-B25D-C14CCF0F91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592BA3-A073-45AB-A58F-E708EC006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35F1B-BEDB-4461-8E76-67DE32780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3627EB-25A8-4159-8EFA-43C5EBBCE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03830D-4BF5-44DD-9077-230CABB33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19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1121AF-C303-44C6-B547-0C2C37BA5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AFC02-F435-41EA-9B09-9B86F5137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08A4DB-806A-4C7D-A738-87EB056B46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2DB76-CBF9-436D-B2AE-283775FE125D}" type="datetimeFigureOut">
              <a:rPr lang="en-US" smtClean="0"/>
              <a:t>2/11/2022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87776-66B6-455F-922E-439B73F7D8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BC4A7-2387-4AFD-A459-5A2BBA1045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16EFA-9CC7-46CD-A2CE-8FC7E0619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8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FB83966-8445-4279-93DB-4963BC53BE83}"/>
              </a:ext>
            </a:extLst>
          </p:cNvPr>
          <p:cNvSpPr txBox="1"/>
          <p:nvPr/>
        </p:nvSpPr>
        <p:spPr>
          <a:xfrm>
            <a:off x="957943" y="651316"/>
            <a:ext cx="9666514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তাছলিমা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আক্তার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ICT4E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জেলা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এম্বাসেডর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দোয়ানী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সরকারী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40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নরসিংদী</a:t>
            </a:r>
            <a:r>
              <a:rPr lang="en-US" sz="4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>
              <a:solidFill>
                <a:srgbClr val="002060"/>
              </a:solidFill>
              <a:latin typeface="Times New Roman" panose="02020603050405020304" pitchFamily="18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663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76077A-3365-488B-A528-948FDD59CFE9}"/>
              </a:ext>
            </a:extLst>
          </p:cNvPr>
          <p:cNvSpPr txBox="1"/>
          <p:nvPr/>
        </p:nvSpPr>
        <p:spPr>
          <a:xfrm>
            <a:off x="2488368" y="404735"/>
            <a:ext cx="6955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b="1" u="sng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কনটেন্ট তৈরির বিবেচ্য বিষয়</a:t>
            </a:r>
            <a:endParaRPr lang="en-US" sz="4400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F0B4EB-CD52-4523-8762-605DD913027E}"/>
              </a:ext>
            </a:extLst>
          </p:cNvPr>
          <p:cNvSpPr txBox="1"/>
          <p:nvPr/>
        </p:nvSpPr>
        <p:spPr>
          <a:xfrm>
            <a:off x="794479" y="1174176"/>
            <a:ext cx="10957810" cy="5508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 উপকরণের মত এবং অন্য উপকরণের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ডিজিটাল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কনটেন্ট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বিকল্প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এটি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কেবল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অবশ্যই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শিখনফলের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সামঞ্জস্যপূর্ণ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অপ্রয়োজনীয়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ভিডিও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এ্যানিমেশন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পরিহার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Frame 1">
            <a:extLst>
              <a:ext uri="{FF2B5EF4-FFF2-40B4-BE49-F238E27FC236}">
                <a16:creationId xmlns:a16="http://schemas.microsoft.com/office/drawing/2014/main" id="{6C756D08-6E78-4992-B7D5-A94DA0F9E43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1756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051EB81-C1E2-4ED3-868F-2A0E26B88F9C}"/>
              </a:ext>
            </a:extLst>
          </p:cNvPr>
          <p:cNvSpPr txBox="1"/>
          <p:nvPr/>
        </p:nvSpPr>
        <p:spPr>
          <a:xfrm>
            <a:off x="314793" y="629587"/>
            <a:ext cx="11002781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পরিমিত এ্যানিমেশন/ভিডিও/অডিও/ চিত্র নির্বাচন করতে হবে।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জীবন ঘনিষ্ঠ বা পরিচিত পরিবেশ প্রদর্শন করে এমন ছবিও ও ভিডিও হতে হবে।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রাষ্ট্রীয় আদর্শ মূলনীতি, সামাজিক মূল্যবোধ, রীতি-নীতি, ধর্মীয় , রাজনৈতিক চেতনার সাথে সামঞ্জস্যপূর্ণ হতে হবে।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বয়স উপযোগী হতে হবে।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1EFB4BD0-902C-49D0-B0B2-85A2D8F345C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134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3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DC749B5-D1A1-4D53-B81E-2A018285DFE3}"/>
              </a:ext>
            </a:extLst>
          </p:cNvPr>
          <p:cNvSpPr txBox="1"/>
          <p:nvPr/>
        </p:nvSpPr>
        <p:spPr>
          <a:xfrm>
            <a:off x="594610" y="269823"/>
            <a:ext cx="11002780" cy="6101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শিক্ষার্থীদের অনুসন্ধিৎসু করার মত হতে হবে।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ব্যাকগ্রাউন্ড সাদা বা হাল্কা রঙ্গের হতে হবে।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ব্যাকগ্রাউন্ড ছবি ও টেক্সট এর মধ্যে সামঞ্জস্যপূর্ণ রাখতে হবে।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4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পেছনের বেঞ্চের শিক্ষার্থীরা যাতে দেখতে পারে এরকম ফন্ট সাইজ নিতে হবে(৩৬+)।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অহেতুক চাকচিক্য পরিহার করতে হবে।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B6FF46AC-388C-4B38-849B-27F4871652FA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134"/>
            </a:avLst>
          </a:prstGeom>
          <a:blipFill>
            <a:blip r:embed="rId2">
              <a:grayscl/>
            </a:blip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607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ECB469C-9FF6-49BE-AC5F-CDB8AA5481FD}"/>
              </a:ext>
            </a:extLst>
          </p:cNvPr>
          <p:cNvSpPr txBox="1"/>
          <p:nvPr/>
        </p:nvSpPr>
        <p:spPr>
          <a:xfrm>
            <a:off x="1004340" y="614597"/>
            <a:ext cx="10868345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36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একটা লাইনে ৬ লাইনের বেশি লেখা পরিহার করতে হবে।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যেসব কার্যাবলী শ্রেণিকক্ষে হাতে কলমে সম্পাদান করা সম্ভব সেসব কার্যাবলী ডিজিটাল কনটেন্ট  এ্যানিমেশন/চিত্র/ভিডিওতে আনার প্রবণতা পরিহার করতে হবে।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উদ্দীপনা সৃষ্টিকারী উপাদান ( ছবি, ভিডিও,শব্দ বা স্বর ) টেক্সটের তুলনায় অপেক্ষাকৃত বেশি থাকতে হবে।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A9AA78-1F97-4248-BC46-700B3743EC8F}"/>
              </a:ext>
            </a:extLst>
          </p:cNvPr>
          <p:cNvSpPr txBox="1"/>
          <p:nvPr/>
        </p:nvSpPr>
        <p:spPr>
          <a:xfrm>
            <a:off x="1788826" y="5597072"/>
            <a:ext cx="9398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সূত্রঃ গণিত শিক্ষণবিজ্ঞান, পিটিআই কর্তৃক ডিপিএড রিসোর্স বুক।</a:t>
            </a:r>
            <a:endParaRPr lang="en-US" sz="3600" b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id="{53625776-A1A6-4FDD-8019-B4FF0BD3ACCA}"/>
              </a:ext>
            </a:extLst>
          </p:cNvPr>
          <p:cNvSpPr/>
          <p:nvPr/>
        </p:nvSpPr>
        <p:spPr>
          <a:xfrm>
            <a:off x="-134911" y="0"/>
            <a:ext cx="12326911" cy="6715593"/>
          </a:xfrm>
          <a:prstGeom prst="frame">
            <a:avLst>
              <a:gd name="adj1" fmla="val 1478"/>
            </a:avLst>
          </a:pr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2476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F778847-BA03-406D-B43D-80EA30B0FE8C}"/>
              </a:ext>
            </a:extLst>
          </p:cNvPr>
          <p:cNvSpPr/>
          <p:nvPr/>
        </p:nvSpPr>
        <p:spPr>
          <a:xfrm>
            <a:off x="2715064" y="1588701"/>
            <a:ext cx="536003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IN" sz="13800" b="1" cap="none" spc="50" dirty="0">
                <a:ln w="0"/>
                <a:solidFill>
                  <a:srgbClr val="C000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3800" b="1" cap="none" spc="50" dirty="0">
              <a:ln w="0"/>
              <a:solidFill>
                <a:srgbClr val="C0000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604935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226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24</cp:revision>
  <dcterms:created xsi:type="dcterms:W3CDTF">2022-02-11T04:01:26Z</dcterms:created>
  <dcterms:modified xsi:type="dcterms:W3CDTF">2022-02-11T06:12:51Z</dcterms:modified>
</cp:coreProperties>
</file>