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311" r:id="rId3"/>
    <p:sldId id="526" r:id="rId4"/>
    <p:sldId id="579" r:id="rId5"/>
    <p:sldId id="312" r:id="rId6"/>
    <p:sldId id="313" r:id="rId7"/>
    <p:sldId id="504" r:id="rId8"/>
    <p:sldId id="344" r:id="rId9"/>
    <p:sldId id="505" r:id="rId10"/>
    <p:sldId id="345" r:id="rId11"/>
    <p:sldId id="285" r:id="rId12"/>
    <p:sldId id="481" r:id="rId13"/>
    <p:sldId id="523" r:id="rId14"/>
    <p:sldId id="524" r:id="rId15"/>
    <p:sldId id="517" r:id="rId16"/>
    <p:sldId id="525" r:id="rId17"/>
    <p:sldId id="271" r:id="rId18"/>
    <p:sldId id="293" r:id="rId19"/>
    <p:sldId id="286" r:id="rId20"/>
    <p:sldId id="580" r:id="rId21"/>
    <p:sldId id="342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61CYx76zkUBSEziwu9mBA==" hashData="SsBm0m/im8NvPxi2z9CBOo2g8khzj0qOxp7pdszUBQFIKkIWgjLZ5F82DKXnB7HchlUFYl1GBCGcmahVn1e5T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BDF"/>
    <a:srgbClr val="EFC7CE"/>
    <a:srgbClr val="A9F5AB"/>
    <a:srgbClr val="CC9B00"/>
    <a:srgbClr val="000099"/>
    <a:srgbClr val="9BF39D"/>
    <a:srgbClr val="6EEE71"/>
    <a:srgbClr val="3333FF"/>
    <a:srgbClr val="EAB4BD"/>
    <a:srgbClr val="E4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C454-ABF5-424D-A88F-BD6106B06C4C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3107-E36C-4B93-B8B6-8862E1114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diagramLayout" Target="../diagrams/layout1.xml"/><Relationship Id="rId3" Type="http://schemas.openxmlformats.org/officeDocument/2006/relationships/slideLayout" Target="../slideLayouts/slideLayout3.xml"/><Relationship Id="rId21" Type="http://schemas.microsoft.com/office/2007/relationships/diagramDrawing" Target="../diagrams/drawing1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diagramQuickStyle" Target="../diagrams/quickStyl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7319"/>
          </a:xfrm>
          <a:prstGeom prst="rect">
            <a:avLst/>
          </a:prstGeom>
        </p:spPr>
      </p:pic>
      <p:sp>
        <p:nvSpPr>
          <p:cNvPr id="42" name="Frame 41">
            <a:extLst>
              <a:ext uri="{FF2B5EF4-FFF2-40B4-BE49-F238E27FC236}">
                <a16:creationId xmlns:a16="http://schemas.microsoft.com/office/drawing/2014/main" id="{34F2E168-EC96-49E9-87EF-951938DA9DCD}"/>
              </a:ext>
            </a:extLst>
          </p:cNvPr>
          <p:cNvSpPr/>
          <p:nvPr userDrawn="1"/>
        </p:nvSpPr>
        <p:spPr>
          <a:xfrm>
            <a:off x="0" y="0"/>
            <a:ext cx="12192000" cy="6900862"/>
          </a:xfrm>
          <a:prstGeom prst="frame">
            <a:avLst>
              <a:gd name="adj1" fmla="val 25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1750019" y="6641068"/>
            <a:ext cx="9603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cap="none" spc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cap="none" spc="0" baseline="0" dirty="0" err="1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0" cap="none" spc="0" baseline="0" dirty="0">
                <a:ln w="0"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 </a:t>
            </a:r>
            <a:endParaRPr lang="en-US" sz="1600" b="0" cap="none" spc="0" dirty="0">
              <a:ln w="0"/>
              <a:solidFill>
                <a:srgbClr val="0000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5-Point Star 46"/>
          <p:cNvSpPr/>
          <p:nvPr userDrawn="1"/>
        </p:nvSpPr>
        <p:spPr>
          <a:xfrm>
            <a:off x="11543837" y="-22129"/>
            <a:ext cx="703476" cy="455915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 userDrawn="1"/>
        </p:nvSpPr>
        <p:spPr>
          <a:xfrm>
            <a:off x="-55313" y="-64467"/>
            <a:ext cx="703477" cy="49436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B9EF7-08F6-4E71-8575-3D071B7092AC}"/>
              </a:ext>
            </a:extLst>
          </p:cNvPr>
          <p:cNvSpPr txBox="1"/>
          <p:nvPr userDrawn="1"/>
        </p:nvSpPr>
        <p:spPr>
          <a:xfrm>
            <a:off x="10360244" y="6378148"/>
            <a:ext cx="17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Harlow Solid Italic" panose="04030604020F02020D02" pitchFamily="82" charset="0"/>
              </a:rPr>
              <a:t>Abul</a:t>
            </a:r>
            <a:r>
              <a:rPr lang="en-US" sz="1400" baseline="0" dirty="0">
                <a:latin typeface="Harlow Solid Italic" panose="04030604020F02020D02" pitchFamily="82" charset="0"/>
              </a:rPr>
              <a:t> </a:t>
            </a:r>
            <a:r>
              <a:rPr lang="en-US" sz="1400" baseline="0" dirty="0" err="1">
                <a:latin typeface="Harlow Solid Italic" panose="04030604020F02020D02" pitchFamily="82" charset="0"/>
              </a:rPr>
              <a:t>Kalam</a:t>
            </a:r>
            <a:r>
              <a:rPr lang="en-US" sz="1400" baseline="0" dirty="0">
                <a:latin typeface="Harlow Solid Italic" panose="04030604020F02020D02" pitchFamily="82" charset="0"/>
              </a:rPr>
              <a:t> Azad</a:t>
            </a:r>
            <a:endParaRPr lang="en-US" sz="1400" dirty="0">
              <a:latin typeface="Harlow Solid Italic" panose="04030604020F02020D02" pitchFamily="8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404D6D-07CA-4A8D-9EDE-92159DFE310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0" y="-175246"/>
            <a:ext cx="838200" cy="874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87732F-C82B-4FE4-9CD2-BD3B3D23F1F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79" y="-175247"/>
            <a:ext cx="838200" cy="874123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CBDA9FB-78C5-4F50-B056-558D83F2DB0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55024"/>
              </p:ext>
            </p:extLst>
          </p:nvPr>
        </p:nvGraphicFramePr>
        <p:xfrm>
          <a:off x="-21465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0.png"/><Relationship Id="rId10" Type="http://schemas.microsoft.com/office/2007/relationships/hdphoto" Target="../media/hdphoto11.wdp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14.wdp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2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microsoft.com/office/2007/relationships/hdphoto" Target="../media/hdphoto11.wdp"/><Relationship Id="rId5" Type="http://schemas.openxmlformats.org/officeDocument/2006/relationships/image" Target="../media/image69.png"/><Relationship Id="rId10" Type="http://schemas.openxmlformats.org/officeDocument/2006/relationships/image" Target="../media/image51.png"/><Relationship Id="rId4" Type="http://schemas.openxmlformats.org/officeDocument/2006/relationships/image" Target="../media/image68.jpeg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microsoft.com/office/2007/relationships/hdphoto" Target="../media/hdphoto17.wdp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jpeg"/><Relationship Id="rId7" Type="http://schemas.openxmlformats.org/officeDocument/2006/relationships/image" Target="../media/image83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microsoft.com/office/2007/relationships/hdphoto" Target="../media/hdphoto3.wdp"/><Relationship Id="rId10" Type="http://schemas.microsoft.com/office/2007/relationships/hdphoto" Target="../media/hdphoto18.wdp"/><Relationship Id="rId4" Type="http://schemas.openxmlformats.org/officeDocument/2006/relationships/image" Target="../media/image17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gif"/><Relationship Id="rId4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2.jpeg"/><Relationship Id="rId7" Type="http://schemas.openxmlformats.org/officeDocument/2006/relationships/image" Target="../media/image91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microsoft.com/office/2007/relationships/hdphoto" Target="../media/hdphoto20.wdp"/><Relationship Id="rId10" Type="http://schemas.microsoft.com/office/2007/relationships/hdphoto" Target="../media/hdphoto21.wdp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6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png"/><Relationship Id="rId7" Type="http://schemas.microsoft.com/office/2007/relationships/hdphoto" Target="../media/hdphoto9.wdp"/><Relationship Id="rId12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openxmlformats.org/officeDocument/2006/relationships/image" Target="../media/image33.gif"/><Relationship Id="rId10" Type="http://schemas.openxmlformats.org/officeDocument/2006/relationships/image" Target="../media/image37.png"/><Relationship Id="rId4" Type="http://schemas.microsoft.com/office/2007/relationships/hdphoto" Target="../media/hdphoto8.wdp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30.jp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microsoft.com/office/2007/relationships/hdphoto" Target="../media/hdphoto8.wdp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782062" y="1447800"/>
            <a:ext cx="7953498" cy="11430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-76200"/>
            <a:ext cx="115823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115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68D29-A99C-45BD-AC50-8F6CEA7D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89401"/>
            <a:ext cx="11734800" cy="4007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6097C-A8C2-477B-BCCF-2C4AC1E6F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4B3C9-B9B2-42F3-8D77-CA5ED42C6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03FC6-BD3B-48FF-AE55-E3F1EFA21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76" y="487707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C1D0F6-E9E4-4A4E-9CC6-5BCBF2021F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5559" y="4872667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6151" y="2989355"/>
            <a:ext cx="1679224" cy="2995939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485878" y="9339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763" y="1004277"/>
            <a:ext cx="1182729" cy="2348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8D619-1BDD-4992-93AD-54B6234AE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3" y="5985294"/>
            <a:ext cx="11881757" cy="7348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DDF946-5AC1-42D0-AD14-2D8E64A22D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914400"/>
            <a:ext cx="1905000" cy="56883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2277BF-FEFA-40A4-A219-B99802F9D4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914400"/>
            <a:ext cx="1921412" cy="568832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26ED7D-8EBA-4A3D-95B2-818914525BEF}"/>
              </a:ext>
            </a:extLst>
          </p:cNvPr>
          <p:cNvCxnSpPr>
            <a:cxnSpLocks/>
          </p:cNvCxnSpPr>
          <p:nvPr/>
        </p:nvCxnSpPr>
        <p:spPr>
          <a:xfrm>
            <a:off x="4038600" y="1371600"/>
            <a:ext cx="2514600" cy="1066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B43F35-A99B-4050-9E19-572FA6EBB215}"/>
              </a:ext>
            </a:extLst>
          </p:cNvPr>
          <p:cNvCxnSpPr>
            <a:cxnSpLocks/>
          </p:cNvCxnSpPr>
          <p:nvPr/>
        </p:nvCxnSpPr>
        <p:spPr>
          <a:xfrm>
            <a:off x="4052668" y="2590800"/>
            <a:ext cx="2500532" cy="3581400"/>
          </a:xfrm>
          <a:prstGeom prst="straightConnector1">
            <a:avLst/>
          </a:prstGeom>
          <a:ln w="76200">
            <a:solidFill>
              <a:srgbClr val="000099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7AB3A7-6392-483C-83C3-93333E7E563B}"/>
              </a:ext>
            </a:extLst>
          </p:cNvPr>
          <p:cNvCxnSpPr>
            <a:cxnSpLocks/>
          </p:cNvCxnSpPr>
          <p:nvPr/>
        </p:nvCxnSpPr>
        <p:spPr>
          <a:xfrm flipV="1">
            <a:off x="3984967" y="1321120"/>
            <a:ext cx="2568233" cy="2437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0AF2A2-9CD6-4505-A250-809946738044}"/>
              </a:ext>
            </a:extLst>
          </p:cNvPr>
          <p:cNvCxnSpPr>
            <a:cxnSpLocks/>
          </p:cNvCxnSpPr>
          <p:nvPr/>
        </p:nvCxnSpPr>
        <p:spPr>
          <a:xfrm flipV="1">
            <a:off x="3839161" y="3657600"/>
            <a:ext cx="2714039" cy="119120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B77CE2-8B40-4872-97F5-F776DA26AB8C}"/>
              </a:ext>
            </a:extLst>
          </p:cNvPr>
          <p:cNvCxnSpPr>
            <a:cxnSpLocks/>
          </p:cNvCxnSpPr>
          <p:nvPr/>
        </p:nvCxnSpPr>
        <p:spPr>
          <a:xfrm flipV="1">
            <a:off x="3839160" y="4774880"/>
            <a:ext cx="2714039" cy="119120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24DF65-E6A5-4D11-A3DB-BB087E0648CD}"/>
              </a:ext>
            </a:extLst>
          </p:cNvPr>
          <p:cNvGrpSpPr/>
          <p:nvPr/>
        </p:nvGrpSpPr>
        <p:grpSpPr>
          <a:xfrm>
            <a:off x="1524000" y="215135"/>
            <a:ext cx="7614724" cy="702426"/>
            <a:chOff x="3868647" y="5419081"/>
            <a:chExt cx="7260430" cy="702426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41D0428-6BD3-4497-9207-1720558BA15A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522B7C-1641-46FB-805C-BE9CDAE1BEB6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14D6B4F-1240-4389-83D2-9EBBA520E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4C1854-7FBE-4906-99A1-3EE8DC7DBCA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635839-D0DD-4025-9940-FD0B3EB9F3F3}"/>
                </a:ext>
              </a:extLst>
            </p:cNvPr>
            <p:cNvSpPr/>
            <p:nvPr/>
          </p:nvSpPr>
          <p:spPr>
            <a:xfrm>
              <a:off x="4471780" y="5453082"/>
              <a:ext cx="65827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সমান সংখ্যক ছবি মিল কর। একটি করে দেখানো হলো।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A728A4-E8B6-4861-A8A8-57532D63A508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AE26DB3-1802-4149-BACF-A9C13CC79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8B0E47C-FFE0-4D97-AE54-0F818F0A69B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7" name="Rounded Rectangle 33">
            <a:extLst>
              <a:ext uri="{FF2B5EF4-FFF2-40B4-BE49-F238E27FC236}">
                <a16:creationId xmlns:a16="http://schemas.microsoft.com/office/drawing/2014/main" id="{5928CA50-A896-434C-927A-58EBE56C5393}"/>
              </a:ext>
            </a:extLst>
          </p:cNvPr>
          <p:cNvSpPr/>
          <p:nvPr/>
        </p:nvSpPr>
        <p:spPr>
          <a:xfrm>
            <a:off x="8289387" y="5140126"/>
            <a:ext cx="349921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09085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59259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268 0.00556 L 0.58581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6732 0.00833 L -0.0737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59259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268 0.00556 L 0.58581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6732 0.00833 L -0.0737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C27ED4-5920-48DB-9EB2-168BFD5FE671}"/>
              </a:ext>
            </a:extLst>
          </p:cNvPr>
          <p:cNvSpPr/>
          <p:nvPr/>
        </p:nvSpPr>
        <p:spPr>
          <a:xfrm>
            <a:off x="4038600" y="1222879"/>
            <a:ext cx="4572000" cy="4330580"/>
          </a:xfrm>
          <a:prstGeom prst="roundRect">
            <a:avLst/>
          </a:prstGeom>
          <a:solidFill>
            <a:srgbClr val="F5DBD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CC0D0-C07D-4578-B2F5-3D5B00A73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9" b="98534" l="36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6786" y="1046794"/>
            <a:ext cx="3952814" cy="4493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077" y="235666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3288" y="197194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2074" y="181709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3193" y="184299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3400" y="307232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B4ABB19B-662A-468A-BDF6-B6880649AA69}"/>
              </a:ext>
            </a:extLst>
          </p:cNvPr>
          <p:cNvSpPr/>
          <p:nvPr/>
        </p:nvSpPr>
        <p:spPr>
          <a:xfrm>
            <a:off x="2710297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2A042A54-3105-4B6E-86EA-0B53DE6346CA}"/>
              </a:ext>
            </a:extLst>
          </p:cNvPr>
          <p:cNvSpPr/>
          <p:nvPr/>
        </p:nvSpPr>
        <p:spPr>
          <a:xfrm>
            <a:off x="4899461" y="5667229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5C126D80-2878-4E83-B69C-696F0FCB1780}"/>
              </a:ext>
            </a:extLst>
          </p:cNvPr>
          <p:cNvSpPr/>
          <p:nvPr/>
        </p:nvSpPr>
        <p:spPr>
          <a:xfrm>
            <a:off x="2752845" y="38781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id="{55B3CAD0-3552-4368-89CC-C9832F212EEB}"/>
              </a:ext>
            </a:extLst>
          </p:cNvPr>
          <p:cNvSpPr/>
          <p:nvPr/>
        </p:nvSpPr>
        <p:spPr>
          <a:xfrm>
            <a:off x="4893005" y="5680863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8" grpId="0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8" grpId="0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E3D670-DE3E-48A8-96F5-B955B4CDBF09}"/>
              </a:ext>
            </a:extLst>
          </p:cNvPr>
          <p:cNvSpPr/>
          <p:nvPr/>
        </p:nvSpPr>
        <p:spPr>
          <a:xfrm>
            <a:off x="304800" y="1676400"/>
            <a:ext cx="11658600" cy="2895600"/>
          </a:xfrm>
          <a:prstGeom prst="roundRect">
            <a:avLst/>
          </a:prstGeom>
          <a:solidFill>
            <a:srgbClr val="EFC7CE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3">
            <a:extLst>
              <a:ext uri="{FF2B5EF4-FFF2-40B4-BE49-F238E27FC236}">
                <a16:creationId xmlns:a16="http://schemas.microsoft.com/office/drawing/2014/main" id="{3548BD1B-B22C-4323-A22E-C3D0795B0711}"/>
              </a:ext>
            </a:extLst>
          </p:cNvPr>
          <p:cNvSpPr/>
          <p:nvPr/>
        </p:nvSpPr>
        <p:spPr>
          <a:xfrm>
            <a:off x="2665441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55B632B1-8F96-4DAD-999A-D5C162228985}"/>
              </a:ext>
            </a:extLst>
          </p:cNvPr>
          <p:cNvSpPr/>
          <p:nvPr/>
        </p:nvSpPr>
        <p:spPr>
          <a:xfrm>
            <a:off x="4724401" y="5343379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EB72B995-6995-48BA-B45F-AAEFBB9BB550}"/>
              </a:ext>
            </a:extLst>
          </p:cNvPr>
          <p:cNvSpPr/>
          <p:nvPr/>
        </p:nvSpPr>
        <p:spPr>
          <a:xfrm>
            <a:off x="2665441" y="3540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ফুটবল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0E9ACE9A-3763-4780-AED6-A519539BB04C}"/>
              </a:ext>
            </a:extLst>
          </p:cNvPr>
          <p:cNvSpPr/>
          <p:nvPr/>
        </p:nvSpPr>
        <p:spPr>
          <a:xfrm>
            <a:off x="4724400" y="5334000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টি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5047B-CB40-4E74-9F51-1D0CEFC42482}"/>
              </a:ext>
            </a:extLst>
          </p:cNvPr>
          <p:cNvGrpSpPr/>
          <p:nvPr/>
        </p:nvGrpSpPr>
        <p:grpSpPr>
          <a:xfrm>
            <a:off x="516927" y="2198662"/>
            <a:ext cx="11234346" cy="1839351"/>
            <a:chOff x="1233904" y="1984875"/>
            <a:chExt cx="14831381" cy="2377647"/>
          </a:xfrm>
        </p:grpSpPr>
        <p:pic>
          <p:nvPicPr>
            <p:cNvPr id="23" name="Picture 22" descr="bghj.jpg">
              <a:extLst>
                <a:ext uri="{FF2B5EF4-FFF2-40B4-BE49-F238E27FC236}">
                  <a16:creationId xmlns:a16="http://schemas.microsoft.com/office/drawing/2014/main" id="{5EB50AD3-A2B1-480E-9B79-22A027681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904" y="1998514"/>
              <a:ext cx="2273085" cy="2364008"/>
            </a:xfrm>
            <a:prstGeom prst="ellipse">
              <a:avLst/>
            </a:prstGeom>
          </p:spPr>
        </p:pic>
        <p:pic>
          <p:nvPicPr>
            <p:cNvPr id="10" name="Picture 9" descr="bghj.jpg">
              <a:extLst>
                <a:ext uri="{FF2B5EF4-FFF2-40B4-BE49-F238E27FC236}">
                  <a16:creationId xmlns:a16="http://schemas.microsoft.com/office/drawing/2014/main" id="{B7B80E07-F094-49F6-8C57-D15C3D48D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2046" y="1998514"/>
              <a:ext cx="2273085" cy="2364008"/>
            </a:xfrm>
            <a:prstGeom prst="ellipse">
              <a:avLst/>
            </a:prstGeom>
          </p:spPr>
        </p:pic>
        <p:pic>
          <p:nvPicPr>
            <p:cNvPr id="11" name="Picture 10" descr="bghj.jpg">
              <a:extLst>
                <a:ext uri="{FF2B5EF4-FFF2-40B4-BE49-F238E27FC236}">
                  <a16:creationId xmlns:a16="http://schemas.microsoft.com/office/drawing/2014/main" id="{78273E7E-7FA7-4AED-AB1F-9AC384695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7773" y="1998514"/>
              <a:ext cx="2273085" cy="2364008"/>
            </a:xfrm>
            <a:prstGeom prst="ellipse">
              <a:avLst/>
            </a:prstGeom>
          </p:spPr>
        </p:pic>
        <p:pic>
          <p:nvPicPr>
            <p:cNvPr id="12" name="Picture 11" descr="bghj.jpg">
              <a:extLst>
                <a:ext uri="{FF2B5EF4-FFF2-40B4-BE49-F238E27FC236}">
                  <a16:creationId xmlns:a16="http://schemas.microsoft.com/office/drawing/2014/main" id="{E396169D-8290-45B8-9217-2E4208400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5915" y="1998514"/>
              <a:ext cx="2273085" cy="2364008"/>
            </a:xfrm>
            <a:prstGeom prst="ellipse">
              <a:avLst/>
            </a:prstGeom>
          </p:spPr>
        </p:pic>
        <p:pic>
          <p:nvPicPr>
            <p:cNvPr id="13" name="Picture 12" descr="bghj.jpg">
              <a:extLst>
                <a:ext uri="{FF2B5EF4-FFF2-40B4-BE49-F238E27FC236}">
                  <a16:creationId xmlns:a16="http://schemas.microsoft.com/office/drawing/2014/main" id="{66F259B7-63B6-4D95-904E-E93C685D1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84057" y="1998514"/>
              <a:ext cx="2273085" cy="2364008"/>
            </a:xfrm>
            <a:prstGeom prst="ellipse">
              <a:avLst/>
            </a:prstGeom>
          </p:spPr>
        </p:pic>
        <p:pic>
          <p:nvPicPr>
            <p:cNvPr id="28" name="Picture 27" descr="bghj.jpg">
              <a:extLst>
                <a:ext uri="{FF2B5EF4-FFF2-40B4-BE49-F238E27FC236}">
                  <a16:creationId xmlns:a16="http://schemas.microsoft.com/office/drawing/2014/main" id="{0CD6ADD0-F769-4266-B83D-69D40A7F4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92200" y="1984875"/>
              <a:ext cx="2273085" cy="2364008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5CED1E-5E9C-492D-B98D-058070135ACA}"/>
              </a:ext>
            </a:extLst>
          </p:cNvPr>
          <p:cNvSpPr/>
          <p:nvPr/>
        </p:nvSpPr>
        <p:spPr>
          <a:xfrm>
            <a:off x="228600" y="1524000"/>
            <a:ext cx="11658600" cy="3505200"/>
          </a:xfrm>
          <a:prstGeom prst="roundRect">
            <a:avLst/>
          </a:prstGeom>
          <a:solidFill>
            <a:srgbClr val="A9F5AB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2D88309C-58C2-4A96-B04F-50B8BFFE518E}"/>
              </a:ext>
            </a:extLst>
          </p:cNvPr>
          <p:cNvSpPr/>
          <p:nvPr/>
        </p:nvSpPr>
        <p:spPr>
          <a:xfrm>
            <a:off x="2665441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38">
            <a:extLst>
              <a:ext uri="{FF2B5EF4-FFF2-40B4-BE49-F238E27FC236}">
                <a16:creationId xmlns:a16="http://schemas.microsoft.com/office/drawing/2014/main" id="{B4FCFEFA-BD24-4BB7-9AFE-153F3CABA21C}"/>
              </a:ext>
            </a:extLst>
          </p:cNvPr>
          <p:cNvSpPr/>
          <p:nvPr/>
        </p:nvSpPr>
        <p:spPr>
          <a:xfrm>
            <a:off x="4724401" y="5370873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7473E9F0-A380-4597-A41C-D1257DE6884A}"/>
              </a:ext>
            </a:extLst>
          </p:cNvPr>
          <p:cNvSpPr/>
          <p:nvPr/>
        </p:nvSpPr>
        <p:spPr>
          <a:xfrm>
            <a:off x="2665441" y="3540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মাছ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B6FE552F-2620-41EE-A553-DB4D6AE37AB6}"/>
              </a:ext>
            </a:extLst>
          </p:cNvPr>
          <p:cNvSpPr/>
          <p:nvPr/>
        </p:nvSpPr>
        <p:spPr>
          <a:xfrm>
            <a:off x="4724400" y="5370872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টি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8B3B45-2FCB-4759-9960-1CF5FE40A132}"/>
              </a:ext>
            </a:extLst>
          </p:cNvPr>
          <p:cNvGrpSpPr/>
          <p:nvPr/>
        </p:nvGrpSpPr>
        <p:grpSpPr>
          <a:xfrm>
            <a:off x="495301" y="2019300"/>
            <a:ext cx="11201398" cy="2514600"/>
            <a:chOff x="615627" y="1981766"/>
            <a:chExt cx="13645008" cy="2666434"/>
          </a:xfrm>
        </p:grpSpPr>
        <p:pic>
          <p:nvPicPr>
            <p:cNvPr id="15" name="Picture 2" descr="C:\Users\tarak\Desktop\Hilsa-Fish-in-Japan.jpg">
              <a:extLst>
                <a:ext uri="{FF2B5EF4-FFF2-40B4-BE49-F238E27FC236}">
                  <a16:creationId xmlns:a16="http://schemas.microsoft.com/office/drawing/2014/main" id="{18794C5A-293B-4268-9E9B-D76A06CD4C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6609" y="1981766"/>
              <a:ext cx="361321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tarak\Desktop\Hilsa-Fish-in-Japan.jpg">
              <a:extLst>
                <a:ext uri="{FF2B5EF4-FFF2-40B4-BE49-F238E27FC236}">
                  <a16:creationId xmlns:a16="http://schemas.microsoft.com/office/drawing/2014/main" id="{7011B4C0-6CFC-4C9D-B32A-4EA77AC0ED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627" y="2015083"/>
              <a:ext cx="3429000" cy="137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tarak\Desktop\Hilsa-Fish-in-Japan.jpg">
              <a:extLst>
                <a:ext uri="{FF2B5EF4-FFF2-40B4-BE49-F238E27FC236}">
                  <a16:creationId xmlns:a16="http://schemas.microsoft.com/office/drawing/2014/main" id="{E9C3C46B-68FB-4949-B3FC-557D3D52F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65609" y="1999816"/>
              <a:ext cx="3505200" cy="14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tarak\Desktop\Hilsa-Fish-in-Japan.jpg">
              <a:extLst>
                <a:ext uri="{FF2B5EF4-FFF2-40B4-BE49-F238E27FC236}">
                  <a16:creationId xmlns:a16="http://schemas.microsoft.com/office/drawing/2014/main" id="{DA00DFF1-96BC-4E61-9027-1750E4C52F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6609" y="3200400"/>
              <a:ext cx="361321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tarak\Desktop\Hilsa-Fish-in-Japan.jpg">
              <a:extLst>
                <a:ext uri="{FF2B5EF4-FFF2-40B4-BE49-F238E27FC236}">
                  <a16:creationId xmlns:a16="http://schemas.microsoft.com/office/drawing/2014/main" id="{6B1A4A42-7022-4ACC-A650-4EC6E2CFB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627" y="3233717"/>
              <a:ext cx="3429000" cy="137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tarak\Desktop\Hilsa-Fish-in-Japan.jpg">
              <a:extLst>
                <a:ext uri="{FF2B5EF4-FFF2-40B4-BE49-F238E27FC236}">
                  <a16:creationId xmlns:a16="http://schemas.microsoft.com/office/drawing/2014/main" id="{758E1840-658D-43BC-9A0B-B24439D722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65609" y="3218450"/>
              <a:ext cx="3505200" cy="14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tarak\Desktop\Hilsa-Fish-in-Japan.jpg">
              <a:extLst>
                <a:ext uri="{FF2B5EF4-FFF2-40B4-BE49-F238E27FC236}">
                  <a16:creationId xmlns:a16="http://schemas.microsoft.com/office/drawing/2014/main" id="{9B741850-C2BF-4C74-8BCF-1B11B9500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5435" y="2025047"/>
              <a:ext cx="3505200" cy="14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3">
            <a:extLst>
              <a:ext uri="{FF2B5EF4-FFF2-40B4-BE49-F238E27FC236}">
                <a16:creationId xmlns:a16="http://schemas.microsoft.com/office/drawing/2014/main" id="{3548BD1B-B22C-4323-A22E-C3D0795B0711}"/>
              </a:ext>
            </a:extLst>
          </p:cNvPr>
          <p:cNvSpPr/>
          <p:nvPr/>
        </p:nvSpPr>
        <p:spPr>
          <a:xfrm>
            <a:off x="2665441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55B632B1-8F96-4DAD-999A-D5C162228985}"/>
              </a:ext>
            </a:extLst>
          </p:cNvPr>
          <p:cNvSpPr/>
          <p:nvPr/>
        </p:nvSpPr>
        <p:spPr>
          <a:xfrm>
            <a:off x="4964329" y="5704355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EB72B995-6995-48BA-B45F-AAEFBB9BB550}"/>
              </a:ext>
            </a:extLst>
          </p:cNvPr>
          <p:cNvSpPr/>
          <p:nvPr/>
        </p:nvSpPr>
        <p:spPr>
          <a:xfrm>
            <a:off x="2665441" y="3540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বাঘ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0E9ACE9A-3763-4780-AED6-A519539BB04C}"/>
              </a:ext>
            </a:extLst>
          </p:cNvPr>
          <p:cNvSpPr/>
          <p:nvPr/>
        </p:nvSpPr>
        <p:spPr>
          <a:xfrm>
            <a:off x="4942055" y="5678836"/>
            <a:ext cx="2263339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082E78-ED1F-4BB0-A2E9-6222C5B0B97B}"/>
              </a:ext>
            </a:extLst>
          </p:cNvPr>
          <p:cNvSpPr/>
          <p:nvPr/>
        </p:nvSpPr>
        <p:spPr>
          <a:xfrm>
            <a:off x="762000" y="1343137"/>
            <a:ext cx="10744200" cy="391466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3F2FB9-DEA0-4095-8E90-E829676D800D}"/>
              </a:ext>
            </a:extLst>
          </p:cNvPr>
          <p:cNvGrpSpPr/>
          <p:nvPr/>
        </p:nvGrpSpPr>
        <p:grpSpPr>
          <a:xfrm>
            <a:off x="1202704" y="1106482"/>
            <a:ext cx="9786587" cy="3804560"/>
            <a:chOff x="340597" y="1134798"/>
            <a:chExt cx="9786587" cy="38045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80A648-54A9-450A-AB5A-62F04E4A3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2857500"/>
              <a:ext cx="1114425" cy="571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D7C6E5-B7AD-4D60-9FA5-3A72576A2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9890" y="2009387"/>
              <a:ext cx="2707294" cy="13812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F9FC09-86D3-4910-B080-86A96A5AE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189" y="2634427"/>
              <a:ext cx="1624625" cy="8989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C4F7E7-A98E-4670-96F8-DF80A25EA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597" y="3857624"/>
              <a:ext cx="2524046" cy="10817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DFA2289-A104-4712-A837-4F7187D1F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3649484"/>
              <a:ext cx="1428750" cy="8572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468A460-D5F1-4754-84BB-3C6502C4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778" y="1134798"/>
              <a:ext cx="2114471" cy="21144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41362B-8C8F-4825-9766-B9AA4014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22397" y="3857624"/>
              <a:ext cx="2524046" cy="10817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73D681-F115-44C3-9848-A8659562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998" y="1371453"/>
              <a:ext cx="1778380" cy="1161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1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4B932F9-E15B-41E2-BB9D-F2B78CF0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960" y="938918"/>
            <a:ext cx="4928501" cy="3942801"/>
          </a:xfrm>
          <a:prstGeom prst="rect">
            <a:avLst/>
          </a:prstGeom>
        </p:spPr>
      </p:pic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D402E630-3173-42F3-822A-8D1B813B3737}"/>
              </a:ext>
            </a:extLst>
          </p:cNvPr>
          <p:cNvSpPr/>
          <p:nvPr/>
        </p:nvSpPr>
        <p:spPr>
          <a:xfrm>
            <a:off x="2665441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38">
            <a:extLst>
              <a:ext uri="{FF2B5EF4-FFF2-40B4-BE49-F238E27FC236}">
                <a16:creationId xmlns:a16="http://schemas.microsoft.com/office/drawing/2014/main" id="{7FA418AB-D3BD-424B-A774-E626D44460D7}"/>
              </a:ext>
            </a:extLst>
          </p:cNvPr>
          <p:cNvSpPr/>
          <p:nvPr/>
        </p:nvSpPr>
        <p:spPr>
          <a:xfrm>
            <a:off x="4862059" y="5638800"/>
            <a:ext cx="246788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id="{6F2AA08C-A12B-456F-A92F-ADDF458B36A0}"/>
              </a:ext>
            </a:extLst>
          </p:cNvPr>
          <p:cNvSpPr/>
          <p:nvPr/>
        </p:nvSpPr>
        <p:spPr>
          <a:xfrm>
            <a:off x="2665441" y="3540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প্রজাপতি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38">
            <a:extLst>
              <a:ext uri="{FF2B5EF4-FFF2-40B4-BE49-F238E27FC236}">
                <a16:creationId xmlns:a16="http://schemas.microsoft.com/office/drawing/2014/main" id="{CA278742-8595-4CD4-84DC-98F7C8357354}"/>
              </a:ext>
            </a:extLst>
          </p:cNvPr>
          <p:cNvSpPr/>
          <p:nvPr/>
        </p:nvSpPr>
        <p:spPr>
          <a:xfrm>
            <a:off x="4862059" y="5648867"/>
            <a:ext cx="246788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194465-AD58-40D6-BE16-11E1DEB5D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4013816" y="3355494"/>
            <a:ext cx="1800482" cy="1674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FB6A91-1549-433D-B22A-F9F2EB097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6429698" y="3408565"/>
            <a:ext cx="1800482" cy="1674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307E7-D6D1-4647-A433-7CAF4FB64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940823" y="1909412"/>
            <a:ext cx="1800482" cy="167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1DB247-A56D-419E-933A-1EAC1816B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8339047" y="1909414"/>
            <a:ext cx="1800482" cy="16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9338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17F933-C26F-4D2F-A3EC-7E6BD7172A14}"/>
              </a:ext>
            </a:extLst>
          </p:cNvPr>
          <p:cNvSpPr/>
          <p:nvPr/>
        </p:nvSpPr>
        <p:spPr>
          <a:xfrm>
            <a:off x="1600201" y="1219199"/>
            <a:ext cx="9067799" cy="42008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3">
            <a:extLst>
              <a:ext uri="{FF2B5EF4-FFF2-40B4-BE49-F238E27FC236}">
                <a16:creationId xmlns:a16="http://schemas.microsoft.com/office/drawing/2014/main" id="{3548BD1B-B22C-4323-A22E-C3D0795B0711}"/>
              </a:ext>
            </a:extLst>
          </p:cNvPr>
          <p:cNvSpPr/>
          <p:nvPr/>
        </p:nvSpPr>
        <p:spPr>
          <a:xfrm>
            <a:off x="2665441" y="3810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55B632B1-8F96-4DAD-999A-D5C162228985}"/>
              </a:ext>
            </a:extLst>
          </p:cNvPr>
          <p:cNvSpPr/>
          <p:nvPr/>
        </p:nvSpPr>
        <p:spPr>
          <a:xfrm>
            <a:off x="4964329" y="5704355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গ্লাসের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EB72B995-6995-48BA-B45F-AAEFBB9BB550}"/>
              </a:ext>
            </a:extLst>
          </p:cNvPr>
          <p:cNvSpPr/>
          <p:nvPr/>
        </p:nvSpPr>
        <p:spPr>
          <a:xfrm>
            <a:off x="2665441" y="3540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গ্লাস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0E9ACE9A-3763-4780-AED6-A519539BB04C}"/>
              </a:ext>
            </a:extLst>
          </p:cNvPr>
          <p:cNvSpPr/>
          <p:nvPr/>
        </p:nvSpPr>
        <p:spPr>
          <a:xfrm>
            <a:off x="4964330" y="5700354"/>
            <a:ext cx="226333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9D77D3-CF6A-4E4D-8FF6-45EF513741FB}"/>
              </a:ext>
            </a:extLst>
          </p:cNvPr>
          <p:cNvGrpSpPr/>
          <p:nvPr/>
        </p:nvGrpSpPr>
        <p:grpSpPr>
          <a:xfrm>
            <a:off x="2880550" y="1545396"/>
            <a:ext cx="6430895" cy="3548467"/>
            <a:chOff x="7391400" y="1753160"/>
            <a:chExt cx="6426591" cy="4004604"/>
          </a:xfrm>
          <a:solidFill>
            <a:srgbClr val="EFC7CE"/>
          </a:solidFill>
        </p:grpSpPr>
        <p:pic>
          <p:nvPicPr>
            <p:cNvPr id="15" name="Picture 14" descr="gla.jpg">
              <a:extLst>
                <a:ext uri="{FF2B5EF4-FFF2-40B4-BE49-F238E27FC236}">
                  <a16:creationId xmlns:a16="http://schemas.microsoft.com/office/drawing/2014/main" id="{729E54C6-353E-447C-BF23-2D30033FF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1400" y="1753160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16" name="Picture 15" descr="gla.jpg">
              <a:extLst>
                <a:ext uri="{FF2B5EF4-FFF2-40B4-BE49-F238E27FC236}">
                  <a16:creationId xmlns:a16="http://schemas.microsoft.com/office/drawing/2014/main" id="{7D112244-75BD-4160-95D7-5E105F96A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6800" y="1774262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17" name="Picture 16" descr="gla.jpg">
              <a:extLst>
                <a:ext uri="{FF2B5EF4-FFF2-40B4-BE49-F238E27FC236}">
                  <a16:creationId xmlns:a16="http://schemas.microsoft.com/office/drawing/2014/main" id="{4F04F5F3-1C0A-4560-9411-ABEF79513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1400" y="3755462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18" name="Picture 17" descr="gla.jpg">
              <a:extLst>
                <a:ext uri="{FF2B5EF4-FFF2-40B4-BE49-F238E27FC236}">
                  <a16:creationId xmlns:a16="http://schemas.microsoft.com/office/drawing/2014/main" id="{DA8474DE-EC40-40FF-9818-BB478648F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6800" y="3776564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19" name="Picture 18" descr="gla.jpg">
              <a:extLst>
                <a:ext uri="{FF2B5EF4-FFF2-40B4-BE49-F238E27FC236}">
                  <a16:creationId xmlns:a16="http://schemas.microsoft.com/office/drawing/2014/main" id="{A5C79098-F3B7-4AB8-8263-2B0779067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82200" y="1774262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20" name="Picture 19" descr="gla.jpg">
              <a:extLst>
                <a:ext uri="{FF2B5EF4-FFF2-40B4-BE49-F238E27FC236}">
                  <a16:creationId xmlns:a16="http://schemas.microsoft.com/office/drawing/2014/main" id="{F3BCE096-4C5A-49C2-A913-359703BB1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82200" y="3734360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21" name="Picture 20" descr="gla.jpg">
              <a:extLst>
                <a:ext uri="{FF2B5EF4-FFF2-40B4-BE49-F238E27FC236}">
                  <a16:creationId xmlns:a16="http://schemas.microsoft.com/office/drawing/2014/main" id="{5A781411-A353-4B66-A810-642B21075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53568" y="1753160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22" name="Picture 21" descr="gla.jpg">
              <a:extLst>
                <a:ext uri="{FF2B5EF4-FFF2-40B4-BE49-F238E27FC236}">
                  <a16:creationId xmlns:a16="http://schemas.microsoft.com/office/drawing/2014/main" id="{73EB0633-AE71-41B2-8045-F945D612B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53568" y="3713258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28" name="Picture 27" descr="gla.jpg">
              <a:extLst>
                <a:ext uri="{FF2B5EF4-FFF2-40B4-BE49-F238E27FC236}">
                  <a16:creationId xmlns:a16="http://schemas.microsoft.com/office/drawing/2014/main" id="{D65967D4-68E7-4156-BCDC-21024F2FD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2591" y="1753160"/>
              <a:ext cx="1295400" cy="1981200"/>
            </a:xfrm>
            <a:prstGeom prst="flowChartManualOperation">
              <a:avLst/>
            </a:prstGeom>
            <a:grpFill/>
          </p:spPr>
        </p:pic>
        <p:pic>
          <p:nvPicPr>
            <p:cNvPr id="29" name="Picture 28" descr="gla.jpg">
              <a:extLst>
                <a:ext uri="{FF2B5EF4-FFF2-40B4-BE49-F238E27FC236}">
                  <a16:creationId xmlns:a16="http://schemas.microsoft.com/office/drawing/2014/main" id="{A49F198E-5B6D-41B2-8504-C3BFEFA37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2591" y="3713258"/>
              <a:ext cx="1295400" cy="1981200"/>
            </a:xfrm>
            <a:prstGeom prst="flowChartManualOperation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397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04F3A59-141E-449C-97CD-3C5DB7F2A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206" y="1072165"/>
            <a:ext cx="2249600" cy="53205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DF6FAB-E171-446D-9351-4D12B7AF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9000" y="1132211"/>
            <a:ext cx="2249600" cy="54045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94" y="507739"/>
            <a:ext cx="3410334" cy="940320"/>
            <a:chOff x="3837645" y="1089044"/>
            <a:chExt cx="3727813" cy="10156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94" y="2126312"/>
            <a:ext cx="1678975" cy="18115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924414-B2A6-4CF9-A99E-2FF835CBC8C9}"/>
              </a:ext>
            </a:extLst>
          </p:cNvPr>
          <p:cNvGrpSpPr/>
          <p:nvPr/>
        </p:nvGrpSpPr>
        <p:grpSpPr>
          <a:xfrm>
            <a:off x="152400" y="5109029"/>
            <a:ext cx="11889724" cy="1624404"/>
            <a:chOff x="352701" y="4562202"/>
            <a:chExt cx="11595014" cy="14019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72A5E5-9A27-4BC2-B81D-D9127FC04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3242538" y="5545557"/>
              <a:ext cx="8705177" cy="4186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7BB408-5362-4F8D-B854-0A3766AE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A0204EF-2D47-4248-A753-09BF743038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72" y="4230600"/>
            <a:ext cx="1522360" cy="155829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C41FA-E4B3-47BE-8FB5-E587AC2AAEF5}"/>
              </a:ext>
            </a:extLst>
          </p:cNvPr>
          <p:cNvCxnSpPr>
            <a:cxnSpLocks/>
          </p:cNvCxnSpPr>
          <p:nvPr/>
        </p:nvCxnSpPr>
        <p:spPr>
          <a:xfrm>
            <a:off x="6778806" y="1593371"/>
            <a:ext cx="2743200" cy="45452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FE5E71-F84C-4E74-8D81-16048F637AA0}"/>
              </a:ext>
            </a:extLst>
          </p:cNvPr>
          <p:cNvCxnSpPr>
            <a:cxnSpLocks/>
          </p:cNvCxnSpPr>
          <p:nvPr/>
        </p:nvCxnSpPr>
        <p:spPr>
          <a:xfrm flipV="1">
            <a:off x="6778806" y="1772322"/>
            <a:ext cx="2743200" cy="964049"/>
          </a:xfrm>
          <a:prstGeom prst="straightConnector1">
            <a:avLst/>
          </a:prstGeom>
          <a:ln w="76200">
            <a:solidFill>
              <a:srgbClr val="000099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3381FD-EB94-48CC-B581-420D0B8407AC}"/>
              </a:ext>
            </a:extLst>
          </p:cNvPr>
          <p:cNvCxnSpPr>
            <a:cxnSpLocks/>
          </p:cNvCxnSpPr>
          <p:nvPr/>
        </p:nvCxnSpPr>
        <p:spPr>
          <a:xfrm flipV="1">
            <a:off x="6778806" y="2915322"/>
            <a:ext cx="2743200" cy="875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36F4A-026E-4B7D-AF1B-787C75BE217F}"/>
              </a:ext>
            </a:extLst>
          </p:cNvPr>
          <p:cNvCxnSpPr>
            <a:cxnSpLocks/>
          </p:cNvCxnSpPr>
          <p:nvPr/>
        </p:nvCxnSpPr>
        <p:spPr>
          <a:xfrm flipV="1">
            <a:off x="6778806" y="3937815"/>
            <a:ext cx="2743200" cy="8754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0BD38F-DC8E-426E-ABFC-A678614E8E14}"/>
              </a:ext>
            </a:extLst>
          </p:cNvPr>
          <p:cNvCxnSpPr>
            <a:cxnSpLocks/>
          </p:cNvCxnSpPr>
          <p:nvPr/>
        </p:nvCxnSpPr>
        <p:spPr>
          <a:xfrm flipV="1">
            <a:off x="6778806" y="4960308"/>
            <a:ext cx="2743200" cy="875436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94D474-3A87-4342-9B2F-365E6118E5F1}"/>
              </a:ext>
            </a:extLst>
          </p:cNvPr>
          <p:cNvGrpSpPr/>
          <p:nvPr/>
        </p:nvGrpSpPr>
        <p:grpSpPr>
          <a:xfrm>
            <a:off x="5643715" y="321260"/>
            <a:ext cx="4745917" cy="702426"/>
            <a:chOff x="3868647" y="5419081"/>
            <a:chExt cx="4525101" cy="702426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1ED06D8-DC0B-4F09-B737-6B6C8BC96EA7}"/>
                </a:ext>
              </a:extLst>
            </p:cNvPr>
            <p:cNvSpPr/>
            <p:nvPr/>
          </p:nvSpPr>
          <p:spPr>
            <a:xfrm>
              <a:off x="4234081" y="5454548"/>
              <a:ext cx="3794234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BAA56F-5CA9-4122-927C-D1B7ABB46342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BA78377-8F46-4A80-811C-772237753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7DCBFD-B2FB-489B-A632-15C4EDCECFE7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CF334C-C0C1-440A-9BDF-D407FA3776DF}"/>
                </a:ext>
              </a:extLst>
            </p:cNvPr>
            <p:cNvSpPr/>
            <p:nvPr/>
          </p:nvSpPr>
          <p:spPr>
            <a:xfrm>
              <a:off x="4471780" y="5453082"/>
              <a:ext cx="39219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সমান সংখ্যক ছবি মিল কর।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89B24F-B9FB-4EA7-9D7C-9A810ECCCAE8}"/>
                </a:ext>
              </a:extLst>
            </p:cNvPr>
            <p:cNvGrpSpPr/>
            <p:nvPr/>
          </p:nvGrpSpPr>
          <p:grpSpPr>
            <a:xfrm>
              <a:off x="7623336" y="5419081"/>
              <a:ext cx="730867" cy="702426"/>
              <a:chOff x="-1790042" y="2554114"/>
              <a:chExt cx="730867" cy="73086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EED9864-9F24-4B1E-9C83-9C98F961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79004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7ADB038-A968-4CEA-9A7A-034A94AFAC24}"/>
                  </a:ext>
                </a:extLst>
              </p:cNvPr>
              <p:cNvSpPr/>
              <p:nvPr/>
            </p:nvSpPr>
            <p:spPr>
              <a:xfrm>
                <a:off x="-164800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DF98484D-C13B-47BA-8E4A-DEB3B84BD899}"/>
              </a:ext>
            </a:extLst>
          </p:cNvPr>
          <p:cNvSpPr/>
          <p:nvPr/>
        </p:nvSpPr>
        <p:spPr>
          <a:xfrm>
            <a:off x="1600200" y="4003816"/>
            <a:ext cx="3141268" cy="74343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C67171-7868-4886-8060-BFB15B653476}"/>
              </a:ext>
            </a:extLst>
          </p:cNvPr>
          <p:cNvSpPr txBox="1"/>
          <p:nvPr/>
        </p:nvSpPr>
        <p:spPr>
          <a:xfrm>
            <a:off x="1562725" y="108442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৬, ৭, 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34re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704" y="609005"/>
            <a:ext cx="1411610" cy="14235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FA3DE1-4DE3-4767-AE9E-E2EECBE9C63B}"/>
              </a:ext>
            </a:extLst>
          </p:cNvPr>
          <p:cNvGrpSpPr/>
          <p:nvPr/>
        </p:nvGrpSpPr>
        <p:grpSpPr>
          <a:xfrm>
            <a:off x="228600" y="1751430"/>
            <a:ext cx="11734800" cy="4954170"/>
            <a:chOff x="-1219200" y="1294230"/>
            <a:chExt cx="15284475" cy="51852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9CAB1B-CF72-4B63-87ED-A8676FA08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19200" y="1299074"/>
              <a:ext cx="3657601" cy="51767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3D15A0-9E44-4C79-BAB1-B0184EC2C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8401" y="1297903"/>
              <a:ext cx="3886200" cy="5181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E22468-38F9-46AA-8B15-AE33772B7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9219" y="1297903"/>
              <a:ext cx="3805238" cy="51779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80447C-9DCD-4033-933D-3CF278890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9075" y="1294230"/>
              <a:ext cx="3886200" cy="5181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4C2500-57FA-4D6D-943A-F04F2B10D82B}"/>
              </a:ext>
            </a:extLst>
          </p:cNvPr>
          <p:cNvGrpSpPr/>
          <p:nvPr/>
        </p:nvGrpSpPr>
        <p:grpSpPr>
          <a:xfrm>
            <a:off x="3352800" y="228600"/>
            <a:ext cx="5830941" cy="923330"/>
            <a:chOff x="3837645" y="1073873"/>
            <a:chExt cx="3854838" cy="10562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21037B-D3C9-4518-9E11-993C250E8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DDA448-64A8-4F2C-8A55-C0904A28834E}"/>
                </a:ext>
              </a:extLst>
            </p:cNvPr>
            <p:cNvSpPr txBox="1"/>
            <p:nvPr/>
          </p:nvSpPr>
          <p:spPr>
            <a:xfrm>
              <a:off x="4190276" y="1073873"/>
              <a:ext cx="3502207" cy="1056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বইয়ের সাথে সংযোগ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318D718-5B36-4D58-B3E4-39012BDCC2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86" y="457200"/>
            <a:ext cx="1260459" cy="14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54E33B2-604F-4036-BB18-2ABC88DEAB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35952"/>
            <a:ext cx="1071562" cy="107156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FBF8443-54F1-4036-BE7E-485D7ADBE28B}"/>
              </a:ext>
            </a:extLst>
          </p:cNvPr>
          <p:cNvGrpSpPr/>
          <p:nvPr/>
        </p:nvGrpSpPr>
        <p:grpSpPr>
          <a:xfrm>
            <a:off x="1030798" y="267154"/>
            <a:ext cx="2656652" cy="1015663"/>
            <a:chOff x="3837645" y="1089044"/>
            <a:chExt cx="3727813" cy="109704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4346F5-C377-4DFD-8E46-07CC3F0F0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844EDE-536E-4CF5-9DFA-1EEB6B4FD1D8}"/>
                </a:ext>
              </a:extLst>
            </p:cNvPr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55F9C5-A221-4BA0-B526-044DCAF6965B}"/>
              </a:ext>
            </a:extLst>
          </p:cNvPr>
          <p:cNvGrpSpPr/>
          <p:nvPr/>
        </p:nvGrpSpPr>
        <p:grpSpPr>
          <a:xfrm>
            <a:off x="3802842" y="275382"/>
            <a:ext cx="6065708" cy="702426"/>
            <a:chOff x="3868647" y="5419081"/>
            <a:chExt cx="5376528" cy="702426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12AE5DE-6CE7-4968-8114-406B4970D744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A760B59-D69E-437B-926B-9D904EFEBAE0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E0FA158-D6AD-45BA-8048-8DB9BC657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F91DC49-F53A-4BFD-8BCA-5B2F0426675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3A25CB-1610-4831-ABA9-0D40781C6180}"/>
                </a:ext>
              </a:extLst>
            </p:cNvPr>
            <p:cNvSpPr/>
            <p:nvPr/>
          </p:nvSpPr>
          <p:spPr>
            <a:xfrm>
              <a:off x="5631090" y="5453082"/>
              <a:ext cx="17560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চল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EAA7FB-C733-4B0F-A547-6DB0CF145C72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A430536-4907-42B5-A206-1BC827B04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795321D-0CF8-40DA-861D-06FE7307D350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84A81BB-2415-42C2-9198-16F08E9A3AC2}"/>
              </a:ext>
            </a:extLst>
          </p:cNvPr>
          <p:cNvSpPr/>
          <p:nvPr/>
        </p:nvSpPr>
        <p:spPr>
          <a:xfrm>
            <a:off x="1226135" y="2762049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FD500B-7142-42B1-83C0-C24ADA092EE6}"/>
              </a:ext>
            </a:extLst>
          </p:cNvPr>
          <p:cNvSpPr/>
          <p:nvPr/>
        </p:nvSpPr>
        <p:spPr>
          <a:xfrm>
            <a:off x="4581107" y="2762049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C575F5-1090-473B-B8DF-5655E6A2B400}"/>
              </a:ext>
            </a:extLst>
          </p:cNvPr>
          <p:cNvSpPr/>
          <p:nvPr/>
        </p:nvSpPr>
        <p:spPr>
          <a:xfrm>
            <a:off x="1191578" y="574789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51F3F11-F1B0-4D88-AECD-A0A5473E2AA5}"/>
              </a:ext>
            </a:extLst>
          </p:cNvPr>
          <p:cNvSpPr/>
          <p:nvPr/>
        </p:nvSpPr>
        <p:spPr>
          <a:xfrm>
            <a:off x="8525267" y="574789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76F5EC-3AD0-4B77-A926-FA287A6D76E0}"/>
              </a:ext>
            </a:extLst>
          </p:cNvPr>
          <p:cNvSpPr/>
          <p:nvPr/>
        </p:nvSpPr>
        <p:spPr>
          <a:xfrm>
            <a:off x="9861851" y="319430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DC1C881-CB7C-4A1F-BFD4-D76521BB2CA7}"/>
              </a:ext>
            </a:extLst>
          </p:cNvPr>
          <p:cNvSpPr/>
          <p:nvPr/>
        </p:nvSpPr>
        <p:spPr>
          <a:xfrm>
            <a:off x="1241257" y="2782172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C1CC49-5A66-4285-A04C-56B2C7245323}"/>
              </a:ext>
            </a:extLst>
          </p:cNvPr>
          <p:cNvSpPr/>
          <p:nvPr/>
        </p:nvSpPr>
        <p:spPr>
          <a:xfrm>
            <a:off x="4596229" y="2786242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484796-26E6-4D7E-92F5-95F64ABB98DE}"/>
              </a:ext>
            </a:extLst>
          </p:cNvPr>
          <p:cNvSpPr/>
          <p:nvPr/>
        </p:nvSpPr>
        <p:spPr>
          <a:xfrm>
            <a:off x="9876973" y="3218627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3639950-EEB0-4730-8430-2E0318B1C952}"/>
              </a:ext>
            </a:extLst>
          </p:cNvPr>
          <p:cNvSpPr/>
          <p:nvPr/>
        </p:nvSpPr>
        <p:spPr>
          <a:xfrm>
            <a:off x="1206700" y="5759923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DC8A81-728B-460A-909F-2E81FD32C838}"/>
              </a:ext>
            </a:extLst>
          </p:cNvPr>
          <p:cNvSpPr/>
          <p:nvPr/>
        </p:nvSpPr>
        <p:spPr>
          <a:xfrm>
            <a:off x="8555513" y="5758240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E47FB0-3AE7-400E-A427-936BBE766330}"/>
              </a:ext>
            </a:extLst>
          </p:cNvPr>
          <p:cNvGrpSpPr/>
          <p:nvPr/>
        </p:nvGrpSpPr>
        <p:grpSpPr>
          <a:xfrm>
            <a:off x="9307754" y="1255931"/>
            <a:ext cx="2059487" cy="1868315"/>
            <a:chOff x="3488408" y="3637988"/>
            <a:chExt cx="1838267" cy="16092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10F3D74-54BB-4291-A04B-2C470D2BA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408" y="3637988"/>
              <a:ext cx="963910" cy="8302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F50FC8-B254-4BEC-B06F-FD9B760BF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765" y="3637988"/>
              <a:ext cx="963910" cy="83028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6381604-0594-4868-8154-28C801A08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3503" y="4416936"/>
              <a:ext cx="963910" cy="83028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9AED2A1-1950-4540-91FE-1F9887A55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408" y="4414838"/>
              <a:ext cx="963910" cy="83028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64CE9-F854-4B63-B860-8677AAF7C661}"/>
              </a:ext>
            </a:extLst>
          </p:cNvPr>
          <p:cNvGrpSpPr/>
          <p:nvPr/>
        </p:nvGrpSpPr>
        <p:grpSpPr>
          <a:xfrm>
            <a:off x="6569186" y="4267201"/>
            <a:ext cx="4949620" cy="1303870"/>
            <a:chOff x="4319711" y="1616312"/>
            <a:chExt cx="4949620" cy="98499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1EEF500-A6AA-4062-AB1E-4D83FEE25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081" y="1635327"/>
              <a:ext cx="869244" cy="95403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C90F368-DDA3-4744-85C4-EB25C6703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584" y="1647267"/>
              <a:ext cx="869244" cy="95403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32EA393-879F-49D3-A1A8-A352DE43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087" y="1643876"/>
              <a:ext cx="869244" cy="95403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F36290F-9200-4DCF-9B58-AD048696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6578" y="1616312"/>
              <a:ext cx="869244" cy="954038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2CE99C7-A863-46CC-9132-84CA4A778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711" y="1633780"/>
              <a:ext cx="869244" cy="95403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8ADB1C6D-5319-40B8-A5D9-F86DE289E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18" y="3591013"/>
            <a:ext cx="1917018" cy="19755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65036D-455D-4378-AFD8-F27D075FCDEA}"/>
              </a:ext>
            </a:extLst>
          </p:cNvPr>
          <p:cNvGrpSpPr/>
          <p:nvPr/>
        </p:nvGrpSpPr>
        <p:grpSpPr>
          <a:xfrm>
            <a:off x="3990039" y="1496585"/>
            <a:ext cx="2284430" cy="1110930"/>
            <a:chOff x="3990039" y="1496585"/>
            <a:chExt cx="2284430" cy="111093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BBC2613-5AB5-485E-990B-472B6822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5" b="100000" l="0" r="964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039" y="1496585"/>
              <a:ext cx="1071563" cy="107156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3FF601-23DA-47A2-9748-F5EEDD44B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5" b="100000" l="0" r="964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2906" y="1535952"/>
              <a:ext cx="1071563" cy="107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3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8" grpId="0" animBg="1"/>
          <p:bldP spid="69" grpId="0" animBg="1"/>
          <p:bldP spid="70" grpId="0" animBg="1"/>
          <p:bldP spid="7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93839" y="457200"/>
            <a:ext cx="2016161" cy="22575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207067" y="2978872"/>
            <a:ext cx="468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 NikoshBAN"/>
                <a:cs typeface="NikoshBAN" panose="02000000000000000000" pitchFamily="2" charset="0"/>
              </a:rPr>
              <a:t>প্রথ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ম</a:t>
            </a: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প্রাথমিক </a:t>
            </a:r>
            <a:r>
              <a:rPr lang="en-US" sz="32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bn-IN" sz="3200" dirty="0">
              <a:latin typeface=" NikoshBAN"/>
              <a:cs typeface="NikoshBAN" panose="02000000000000000000" pitchFamily="2" charset="0"/>
            </a:endParaRPr>
          </a:p>
          <a:p>
            <a:r>
              <a:rPr lang="bn-IN" sz="3200" dirty="0">
                <a:latin typeface=" NikoshBAN"/>
                <a:cs typeface="NikoshBAN" panose="02000000000000000000" pitchFamily="2" charset="0"/>
              </a:rPr>
              <a:t>অধ্যায়ঃ 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০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২</a:t>
            </a:r>
            <a:endParaRPr lang="en-US" sz="32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 গণনা করি  </a:t>
            </a:r>
            <a:r>
              <a:rPr lang="as-IN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</a:t>
            </a: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12/01/২০22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11" y="2978872"/>
            <a:ext cx="6087007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3200" dirty="0">
              <a:ln w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09942" y="1627297"/>
            <a:ext cx="1103008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35862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pic>
        <p:nvPicPr>
          <p:cNvPr id="24" name="Picture 23" descr="graphics-flower-line-2832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8208" y="6096000"/>
            <a:ext cx="5715000" cy="609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71999" y="297049"/>
            <a:ext cx="2971801" cy="1015663"/>
            <a:chOff x="3837645" y="1089044"/>
            <a:chExt cx="3727813" cy="109704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4AC72-D363-4D6F-91F8-709111C0E4DA}"/>
              </a:ext>
            </a:extLst>
          </p:cNvPr>
          <p:cNvGrpSpPr/>
          <p:nvPr/>
        </p:nvGrpSpPr>
        <p:grpSpPr>
          <a:xfrm>
            <a:off x="8321682" y="456268"/>
            <a:ext cx="2006743" cy="2257508"/>
            <a:chOff x="8436480" y="653718"/>
            <a:chExt cx="2006743" cy="2257508"/>
          </a:xfrm>
        </p:grpSpPr>
        <p:sp>
          <p:nvSpPr>
            <p:cNvPr id="29" name="Bevel 12">
              <a:extLst>
                <a:ext uri="{FF2B5EF4-FFF2-40B4-BE49-F238E27FC236}">
                  <a16:creationId xmlns:a16="http://schemas.microsoft.com/office/drawing/2014/main" id="{B6965E24-9378-4C89-99DB-5493E6FBD7E8}"/>
                </a:ext>
              </a:extLst>
            </p:cNvPr>
            <p:cNvSpPr/>
            <p:nvPr/>
          </p:nvSpPr>
          <p:spPr>
            <a:xfrm>
              <a:off x="8436480" y="653718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0" name="Picture 29" descr="Screen Clipping">
              <a:extLst>
                <a:ext uri="{FF2B5EF4-FFF2-40B4-BE49-F238E27FC236}">
                  <a16:creationId xmlns:a16="http://schemas.microsoft.com/office/drawing/2014/main" id="{3EA2F4BC-229E-4118-BD62-D7EF6EA4A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51" y="775221"/>
              <a:ext cx="1801400" cy="20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0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297049"/>
            <a:ext cx="3727813" cy="1015663"/>
            <a:chOff x="3837645" y="1089044"/>
            <a:chExt cx="3727813" cy="1097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83C79-81C9-4F85-88E2-750B429EDEC3}"/>
              </a:ext>
            </a:extLst>
          </p:cNvPr>
          <p:cNvGrpSpPr/>
          <p:nvPr/>
        </p:nvGrpSpPr>
        <p:grpSpPr>
          <a:xfrm>
            <a:off x="3318031" y="1447800"/>
            <a:ext cx="6238014" cy="702426"/>
            <a:chOff x="3868647" y="5419081"/>
            <a:chExt cx="6495798" cy="702426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4420166-376A-45BD-8F05-8DB00E4A910F}"/>
                </a:ext>
              </a:extLst>
            </p:cNvPr>
            <p:cNvSpPr/>
            <p:nvPr/>
          </p:nvSpPr>
          <p:spPr>
            <a:xfrm>
              <a:off x="4234082" y="5454548"/>
              <a:ext cx="509558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90B089-F1FF-4612-ACA6-C2ABC626A4C0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394355D-5DAA-40AF-A138-0A77A3074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8D0CF0D-990F-4CE5-9300-0D361D89760D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816CCA-0067-44F7-80C0-DAEA1616E4D8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নিচের প্রশ্নগুলোর উত্তর দাওঃ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8AC505-9406-46FB-9044-B0950C4D3521}"/>
              </a:ext>
            </a:extLst>
          </p:cNvPr>
          <p:cNvGrpSpPr/>
          <p:nvPr/>
        </p:nvGrpSpPr>
        <p:grpSpPr>
          <a:xfrm>
            <a:off x="3318031" y="2367664"/>
            <a:ext cx="6238014" cy="702426"/>
            <a:chOff x="3868647" y="5419081"/>
            <a:chExt cx="6495798" cy="702426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9BF23C3-1386-41EF-AD44-F0B70682301A}"/>
                </a:ext>
              </a:extLst>
            </p:cNvPr>
            <p:cNvSpPr/>
            <p:nvPr/>
          </p:nvSpPr>
          <p:spPr>
            <a:xfrm>
              <a:off x="4234081" y="5454548"/>
              <a:ext cx="509558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6B657C-D0A5-4739-A712-67986685ADBB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561DFF-2A9A-4E6F-BD34-BD7D2EC38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1A8CC42-FBA5-44DB-A38F-FCEB66318EB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0A34BD-A8A3-4950-9217-B7C6DC1866CA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বল আছে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085DC8-FAB0-4BC7-A1C7-C7667F977D4D}"/>
              </a:ext>
            </a:extLst>
          </p:cNvPr>
          <p:cNvGrpSpPr/>
          <p:nvPr/>
        </p:nvGrpSpPr>
        <p:grpSpPr>
          <a:xfrm>
            <a:off x="3318031" y="4301284"/>
            <a:ext cx="6238014" cy="702426"/>
            <a:chOff x="3868647" y="5419081"/>
            <a:chExt cx="6495798" cy="702426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28DB4BF-FADF-4557-9455-7F84842C8EE0}"/>
                </a:ext>
              </a:extLst>
            </p:cNvPr>
            <p:cNvSpPr/>
            <p:nvPr/>
          </p:nvSpPr>
          <p:spPr>
            <a:xfrm>
              <a:off x="4234081" y="5454548"/>
              <a:ext cx="509558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94E70C-906A-489A-88FB-41CD7EA0117C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66D3B6F-8194-43E3-8FBA-93F702197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FB1A742-C0D4-45F5-8C82-ED1CE75A4452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FA2BE7-B3CC-4FD6-87FF-1B399CB434C3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মুরগি আছে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6957229-C38C-4CB3-BAAD-477A611FC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0" r="9805"/>
          <a:stretch/>
        </p:blipFill>
        <p:spPr>
          <a:xfrm>
            <a:off x="685800" y="990600"/>
            <a:ext cx="1447800" cy="175393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A4EA106-9027-4D61-83C8-56B1630C63FD}"/>
              </a:ext>
            </a:extLst>
          </p:cNvPr>
          <p:cNvGrpSpPr/>
          <p:nvPr/>
        </p:nvGrpSpPr>
        <p:grpSpPr>
          <a:xfrm>
            <a:off x="3686547" y="3180038"/>
            <a:ext cx="3930108" cy="1010962"/>
            <a:chOff x="168814" y="1634000"/>
            <a:chExt cx="3930108" cy="101096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5C33109-E717-464E-9C08-2E7943721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814" y="1634001"/>
              <a:ext cx="982527" cy="101096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031AEED-3785-4F78-9BA8-6A80A57EF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957" y="1634000"/>
              <a:ext cx="982527" cy="101096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197F725-915A-4228-A244-6C0005BD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484" y="1634000"/>
              <a:ext cx="982527" cy="101096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CB465FA-9F00-441E-8FB1-5D13835E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6395" y="1634000"/>
              <a:ext cx="982527" cy="101096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B2AAB9-C1C7-4240-A6EE-7A109FF86BED}"/>
              </a:ext>
            </a:extLst>
          </p:cNvPr>
          <p:cNvGrpSpPr/>
          <p:nvPr/>
        </p:nvGrpSpPr>
        <p:grpSpPr>
          <a:xfrm>
            <a:off x="3671418" y="5115327"/>
            <a:ext cx="4369715" cy="1010962"/>
            <a:chOff x="243309" y="3735052"/>
            <a:chExt cx="4369715" cy="101096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5DF62A7-C42B-41F9-8961-DAA9422B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309" y="3735053"/>
              <a:ext cx="869691" cy="10109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0441A0-6FF8-4189-A4EF-8699DBE7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318" y="3735053"/>
              <a:ext cx="905847" cy="101096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A0E167F-F11E-494C-8ACC-B7342A0F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5483" y="3735053"/>
              <a:ext cx="905847" cy="101096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3FD91AB-9837-42E8-85BB-8AB10BD4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1330" y="3735052"/>
              <a:ext cx="905847" cy="101096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A40F363-7CC7-49C7-80AC-E8E6E21D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177" y="3742552"/>
              <a:ext cx="905847" cy="1003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1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1316" y="1112442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56" y="3132934"/>
            <a:ext cx="2873829" cy="2096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33" y="2730363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41580B-1A66-45BC-B5E8-F1D488BAEAAC}"/>
              </a:ext>
            </a:extLst>
          </p:cNvPr>
          <p:cNvGrpSpPr/>
          <p:nvPr/>
        </p:nvGrpSpPr>
        <p:grpSpPr>
          <a:xfrm>
            <a:off x="2422342" y="594861"/>
            <a:ext cx="7706856" cy="1215814"/>
            <a:chOff x="3868647" y="5419081"/>
            <a:chExt cx="7260430" cy="702426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2E3BFB4-BB2E-4209-92DF-D3E598CA1923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827F03-67A5-4D38-A7D3-D301B364E527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372AD74-E70F-47D5-84FF-294CD5D2E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21FE98E-932F-43DD-8E0F-F486C692E73E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0C795-07BF-4015-9440-81085D2AC83F}"/>
                </a:ext>
              </a:extLst>
            </p:cNvPr>
            <p:cNvSpPr/>
            <p:nvPr/>
          </p:nvSpPr>
          <p:spPr>
            <a:xfrm>
              <a:off x="4741542" y="5453082"/>
              <a:ext cx="5538378" cy="622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কাছে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খাতা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পেন্সিল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গণনা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খাতায়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আনবে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 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DCFBA6-F5CB-4624-8EF9-52F0FA9BBCEA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73B72AA-F9E6-41FA-B470-EFAC64A7C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3CE1E89-1BD8-4705-BE10-0BE5334223C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5713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05FA1-9B2D-42E9-B754-CCD9B794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44"/>
          <a:stretch/>
        </p:blipFill>
        <p:spPr>
          <a:xfrm>
            <a:off x="137158" y="1600200"/>
            <a:ext cx="11902442" cy="4648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5854" y="200561"/>
            <a:ext cx="1055073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 ধন্যবাদ </a:t>
            </a:r>
            <a:endParaRPr lang="en-US" sz="8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751913-E830-44C5-826B-03CE23A7DEF8}"/>
              </a:ext>
            </a:extLst>
          </p:cNvPr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298B6E-6E6E-4138-B7DD-2D8775FB0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8E7397-30C9-4BBE-A0F9-E3DEE6739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FD30C0-45A4-424F-BC5D-C87067F58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936230-661D-4456-98C3-61C599974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979237-1174-454E-8614-EB36FEED30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8A91E6-8E89-4230-901F-93E7B23056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9F4747-0976-479E-8483-CA7BC834A5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3059">
            <a:off x="63757" y="4544985"/>
            <a:ext cx="1660136" cy="1590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9F4747-0976-479E-8483-CA7BC834A5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2862">
            <a:off x="10788837" y="5991276"/>
            <a:ext cx="831748" cy="796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F4747-0976-479E-8483-CA7BC834A5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3059">
            <a:off x="9928334" y="3900008"/>
            <a:ext cx="2004011" cy="1919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9F4747-0976-479E-8483-CA7BC834A5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3059">
            <a:off x="1557473" y="5693493"/>
            <a:ext cx="1110561" cy="10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24" b="3117"/>
          <a:stretch/>
        </p:blipFill>
        <p:spPr>
          <a:xfrm>
            <a:off x="3023992" y="1105729"/>
            <a:ext cx="5791200" cy="4533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B36639-95F3-4ED4-BF41-AE6C9E9FBA1A}"/>
              </a:ext>
            </a:extLst>
          </p:cNvPr>
          <p:cNvGrpSpPr/>
          <p:nvPr/>
        </p:nvGrpSpPr>
        <p:grpSpPr>
          <a:xfrm>
            <a:off x="3302873" y="232858"/>
            <a:ext cx="5586254" cy="702426"/>
            <a:chOff x="3830246" y="5419081"/>
            <a:chExt cx="5414929" cy="702426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A924A2-AB5E-43F2-99A9-18FB30FA3D57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90C49D-0BF2-4EA9-B698-FA616CE982E7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1780491-443E-402C-BD7D-2F65BDB54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5F0E9F1-7E1A-4CA3-B29A-FA9EBD7A621A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BEA52C-06E0-4BC4-82E9-B67E51CF99F6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n w="0">
                    <a:noFill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চলো একটি ভিডিও দেখি ! </a:t>
              </a:r>
              <a:endParaRPr lang="en-US" sz="36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60B195-C3FB-4BDD-91F2-5CD8C3791D33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69E3EC-0F76-4406-8B5C-A5BA13505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D01A1D-73A7-46D6-9350-1622B19690D2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F6398F-E9EB-4DEB-AC1F-EA79B49344E1}"/>
              </a:ext>
            </a:extLst>
          </p:cNvPr>
          <p:cNvGrpSpPr/>
          <p:nvPr/>
        </p:nvGrpSpPr>
        <p:grpSpPr>
          <a:xfrm>
            <a:off x="2780383" y="239544"/>
            <a:ext cx="6576854" cy="702426"/>
            <a:chOff x="3830246" y="5419081"/>
            <a:chExt cx="5414929" cy="702426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41DAC57-334A-432E-A816-CBE2E0330C60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A0985B-782D-459A-B1BC-C958542A9B94}"/>
                </a:ext>
              </a:extLst>
            </p:cNvPr>
            <p:cNvGrpSpPr/>
            <p:nvPr/>
          </p:nvGrpSpPr>
          <p:grpSpPr>
            <a:xfrm>
              <a:off x="3830246" y="5419081"/>
              <a:ext cx="721833" cy="702426"/>
              <a:chOff x="946431" y="2554114"/>
              <a:chExt cx="721833" cy="73086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631CA23-F9F7-49AC-A025-5A6368552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21833" cy="73086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2362FED-2850-4F80-9BB4-E24F277F2B86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9AAD97-CB90-4543-89BC-2BAE80610299}"/>
                </a:ext>
              </a:extLst>
            </p:cNvPr>
            <p:cNvSpPr/>
            <p:nvPr/>
          </p:nvSpPr>
          <p:spPr>
            <a:xfrm>
              <a:off x="3957491" y="5453082"/>
              <a:ext cx="50752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ভিডিওটিতে তোমরা কী দেখতে পেলে?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06527D-69EF-4C04-A112-5691DE46975D}"/>
                </a:ext>
              </a:extLst>
            </p:cNvPr>
            <p:cNvGrpSpPr/>
            <p:nvPr/>
          </p:nvGrpSpPr>
          <p:grpSpPr>
            <a:xfrm>
              <a:off x="8553835" y="5419081"/>
              <a:ext cx="691340" cy="702426"/>
              <a:chOff x="-859543" y="2554114"/>
              <a:chExt cx="691340" cy="73086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1DA2E46-F7FD-406B-BC1A-075A4370B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59543" y="2554114"/>
                <a:ext cx="691340" cy="730867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34789-4294-47D2-BFE5-AF16F9FB2257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459165-3EA6-4FA4-8051-87F03CF1C10F}"/>
              </a:ext>
            </a:extLst>
          </p:cNvPr>
          <p:cNvGrpSpPr/>
          <p:nvPr/>
        </p:nvGrpSpPr>
        <p:grpSpPr>
          <a:xfrm>
            <a:off x="3150473" y="5704007"/>
            <a:ext cx="5586254" cy="702426"/>
            <a:chOff x="3830246" y="5419081"/>
            <a:chExt cx="5414929" cy="702426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B955B07-69C9-4561-84DE-4F91E3792622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5E5B6FA-C3EB-4BE7-88E9-E8248EB13FB3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40A0ED8-6D84-4389-84D9-07A780AE4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8E92E7C-6D55-4BDE-87BE-9BE09D46BB52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3CB886-0F7C-4182-8B96-5EDC04E1300F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স্যার ,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সংখ্যা গণনা</a:t>
              </a:r>
              <a:r>
                <a:rPr lang="en-US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!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404CA5-6B26-4074-A2DA-D502008AE1A2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26A873-24B1-4DB9-A01A-A296E4BE2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035870-F307-4AF8-91EC-816D02602F4F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DawsenTv Learning Bangla Numbers 1 to 10 Kids Stories">
            <a:hlinkClick r:id="" action="ppaction://media"/>
            <a:extLst>
              <a:ext uri="{FF2B5EF4-FFF2-40B4-BE49-F238E27FC236}">
                <a16:creationId xmlns:a16="http://schemas.microsoft.com/office/drawing/2014/main" id="{960ABB7C-AE0A-4102-8148-65C3BAD24F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574" end="429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3844" y="1447800"/>
            <a:ext cx="522055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9737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9737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353FD-3CF5-418B-BEE2-398BE1E87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95400"/>
            <a:ext cx="11277600" cy="497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F44895-313B-449D-A184-095D0358D1B3}"/>
              </a:ext>
            </a:extLst>
          </p:cNvPr>
          <p:cNvGrpSpPr/>
          <p:nvPr/>
        </p:nvGrpSpPr>
        <p:grpSpPr>
          <a:xfrm>
            <a:off x="2279715" y="304800"/>
            <a:ext cx="7620000" cy="702426"/>
            <a:chOff x="3868647" y="5419081"/>
            <a:chExt cx="7473972" cy="702426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D3B36F2-803E-4FE5-A6F5-2CF412CB2C7B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90359C-A9F2-40C3-A283-7AFF63E71913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254A3EA-99C0-4A31-8FD0-97D4C65D8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890CBB1-5843-4023-885E-B82E77B5B1F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9A6AE-B6F9-4B21-B8E0-9224EC6D2D55}"/>
                </a:ext>
              </a:extLst>
            </p:cNvPr>
            <p:cNvSpPr/>
            <p:nvPr/>
          </p:nvSpPr>
          <p:spPr>
            <a:xfrm>
              <a:off x="4457484" y="5453082"/>
              <a:ext cx="68851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সহকারে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করঃ-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0B4F95-CE14-425C-9CE3-484AF0846752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EED09B2-7C64-44C1-83B9-26A5D20F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0909A7-1DC2-48F9-822F-F5592A225B41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ACAB9-C901-4FD6-9732-70780EB52C15}"/>
              </a:ext>
            </a:extLst>
          </p:cNvPr>
          <p:cNvGrpSpPr/>
          <p:nvPr/>
        </p:nvGrpSpPr>
        <p:grpSpPr>
          <a:xfrm>
            <a:off x="2857500" y="316393"/>
            <a:ext cx="6477000" cy="702426"/>
            <a:chOff x="3868647" y="5419081"/>
            <a:chExt cx="7260430" cy="70242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902A5-FF0D-4D44-A0E4-3B985CB9B2DA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B8C2F0-014B-4641-B6AA-108E3A4D1F66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6671D6A-EBE5-4B5B-A7BE-36D5D90D5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D27D914-B987-477B-9119-700782472B25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D19A4-023F-4BF5-ABFD-E347AAEEFBCD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ছবিতে কি দেখতে পাচ্ছ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DE4FC6-7858-4DA8-BF2E-59015F80A26E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147066-BAF8-45F9-A525-A985F9BEF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C40F48-3A7A-45C6-A94B-EB7BF20627BF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27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C002D0-6831-4EA3-9B8B-4D720A664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84" y="576106"/>
            <a:ext cx="11873913" cy="6129494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4229100" y="2996017"/>
            <a:ext cx="5715000" cy="202746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4229100" y="3021375"/>
            <a:ext cx="5715000" cy="202746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962400" y="722112"/>
            <a:ext cx="6324600" cy="2308541"/>
            <a:chOff x="3807650" y="235516"/>
            <a:chExt cx="4696691" cy="23829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flowChartPreparati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80875" y="457200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ar_blu_yel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638800"/>
            <a:ext cx="11506200" cy="120041"/>
          </a:xfrm>
          <a:prstGeom prst="rect">
            <a:avLst/>
          </a:prstGeom>
        </p:spPr>
      </p:pic>
      <p:pic>
        <p:nvPicPr>
          <p:cNvPr id="13" name="Picture 12" descr="geobar_e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900" y="6248400"/>
            <a:ext cx="6629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294 L 5E-6 -1.1111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9856" y="457200"/>
            <a:ext cx="3727813" cy="1015663"/>
            <a:chOff x="3837645" y="1089044"/>
            <a:chExt cx="3727813" cy="1015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09F85D-9277-4D9E-AC82-EE07DB8D3699}"/>
              </a:ext>
            </a:extLst>
          </p:cNvPr>
          <p:cNvGrpSpPr/>
          <p:nvPr/>
        </p:nvGrpSpPr>
        <p:grpSpPr>
          <a:xfrm>
            <a:off x="1220372" y="2288241"/>
            <a:ext cx="5942429" cy="923701"/>
            <a:chOff x="1351179" y="3794593"/>
            <a:chExt cx="5655689" cy="92370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D1166EFC-AF42-47F4-8989-1841B6AFD84E}"/>
                </a:ext>
              </a:extLst>
            </p:cNvPr>
            <p:cNvSpPr/>
            <p:nvPr/>
          </p:nvSpPr>
          <p:spPr>
            <a:xfrm>
              <a:off x="1884563" y="3928336"/>
              <a:ext cx="5122305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5A6BA-8AC4-4603-80E4-AC54C9C43519}"/>
                </a:ext>
              </a:extLst>
            </p:cNvPr>
            <p:cNvSpPr/>
            <p:nvPr/>
          </p:nvSpPr>
          <p:spPr>
            <a:xfrm>
              <a:off x="2340320" y="3988725"/>
              <a:ext cx="4513524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……….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5ECAE0-D589-4C52-AB04-F2083A4378E4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AF1F7BF-9FEE-4FD0-ACCB-2B7990EEF96B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DF9C821-A90C-490C-8819-C54BE13A7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48923F44-BC61-4FEE-8A19-350E1708F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2AFDF8-317F-4E80-8E52-6295CA6B8040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E746C8-BF3D-4FAB-BA05-3973483B273C}"/>
              </a:ext>
            </a:extLst>
          </p:cNvPr>
          <p:cNvGrpSpPr/>
          <p:nvPr/>
        </p:nvGrpSpPr>
        <p:grpSpPr>
          <a:xfrm>
            <a:off x="1220372" y="3343499"/>
            <a:ext cx="9676228" cy="923701"/>
            <a:chOff x="1351179" y="3794593"/>
            <a:chExt cx="8846706" cy="923701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13B76D68-77B4-4119-A08A-00F616076684}"/>
                </a:ext>
              </a:extLst>
            </p:cNvPr>
            <p:cNvSpPr/>
            <p:nvPr/>
          </p:nvSpPr>
          <p:spPr>
            <a:xfrm>
              <a:off x="1884563" y="3928336"/>
              <a:ext cx="8313322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340B57-B747-4654-898F-A2593800E4ED}"/>
                </a:ext>
              </a:extLst>
            </p:cNvPr>
            <p:cNvSpPr/>
            <p:nvPr/>
          </p:nvSpPr>
          <p:spPr>
            <a:xfrm>
              <a:off x="2340319" y="4029682"/>
              <a:ext cx="7625091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২.১.১.১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৯ পর্যন্ত বাস্তব উপকরণ গণনা করতে পারবে।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2D98C3-8588-4F0C-9D83-2D8DC6B102BF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5B86D0F-DCB9-4802-AB2C-C2FD45A1B416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F125CA2-95A5-4A61-BA45-581A8B868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6AD02BB1-A3DD-4536-A9EE-A417A18C9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11FED83-5760-4D45-ADA0-5B3712EE06FD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74CED62-46EA-44F4-9489-4E93CABBA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753" y="5985294"/>
            <a:ext cx="11881757" cy="7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A3384E-0DE6-4FC4-AD2E-71BDFE1DA255}"/>
              </a:ext>
            </a:extLst>
          </p:cNvPr>
          <p:cNvSpPr/>
          <p:nvPr/>
        </p:nvSpPr>
        <p:spPr>
          <a:xfrm>
            <a:off x="2139998" y="1231517"/>
            <a:ext cx="7777625" cy="4546349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1045FC-F50A-454C-90C6-0B1571DDF5F7}"/>
              </a:ext>
            </a:extLst>
          </p:cNvPr>
          <p:cNvGrpSpPr/>
          <p:nvPr/>
        </p:nvGrpSpPr>
        <p:grpSpPr>
          <a:xfrm rot="5400000">
            <a:off x="-375189" y="3270789"/>
            <a:ext cx="5105400" cy="392622"/>
            <a:chOff x="1593634" y="925003"/>
            <a:chExt cx="8740206" cy="3926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9B6C64-1FD2-4CE7-8CD3-7DD231CA46FF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7B1645BF-92EC-49D2-96C2-B3568B7B1FA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ED776CF-FED1-49EB-A528-41AE5A24B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8FCAC-F037-42A3-9C23-005BD4DF6E2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D3DBBB-15C1-4C42-BC6C-56C3208C463C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2CCCEA41-2E9F-4819-B148-7C4E8C504987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FB9D164-71F7-4FA4-9E07-B58577504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9A7A50-A696-4031-99FD-861BDD8FDB01}"/>
              </a:ext>
            </a:extLst>
          </p:cNvPr>
          <p:cNvGrpSpPr/>
          <p:nvPr/>
        </p:nvGrpSpPr>
        <p:grpSpPr>
          <a:xfrm rot="5400000">
            <a:off x="-33650" y="3270791"/>
            <a:ext cx="5105401" cy="392622"/>
            <a:chOff x="1593634" y="925003"/>
            <a:chExt cx="8740206" cy="3926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EAA32C-FCAA-4732-BCA8-CCE5E5F7A1D7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B568B6-D14C-45F2-BFE7-555A1AD60F2C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E3809A5B-EB68-4616-87B9-846735E643E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0D675C2-16A8-4A88-95A2-EE284C1E8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B8D357-55A6-4156-982E-D79F6BB6A329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FC78E1CD-B098-4FB3-895F-4DCB69DEC9F3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8D451CC-59A5-47BF-A48A-2D928BC5B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E50E491-508C-447F-B903-1ACE6A32B74E}"/>
              </a:ext>
            </a:extLst>
          </p:cNvPr>
          <p:cNvSpPr/>
          <p:nvPr/>
        </p:nvSpPr>
        <p:spPr>
          <a:xfrm flipH="1">
            <a:off x="2632707" y="3110513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A6B4A-36AA-4AAC-B795-D069E14AF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2498113" y="2906923"/>
            <a:ext cx="838187" cy="1563781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9344A2-D486-4438-B1B3-FDBBC307DD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79"/>
          <a:stretch/>
        </p:blipFill>
        <p:spPr>
          <a:xfrm>
            <a:off x="2647344" y="1231517"/>
            <a:ext cx="6911950" cy="4546349"/>
          </a:xfrm>
          <a:prstGeom prst="rect">
            <a:avLst/>
          </a:prstGeom>
        </p:spPr>
      </p:pic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B19C7F43-1458-44DC-AA5E-D55994D73582}"/>
              </a:ext>
            </a:extLst>
          </p:cNvPr>
          <p:cNvSpPr/>
          <p:nvPr/>
        </p:nvSpPr>
        <p:spPr>
          <a:xfrm>
            <a:off x="2685382" y="32102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7638D360-04B3-42DA-BA6C-81FCF8C636EA}"/>
              </a:ext>
            </a:extLst>
          </p:cNvPr>
          <p:cNvSpPr/>
          <p:nvPr/>
        </p:nvSpPr>
        <p:spPr>
          <a:xfrm>
            <a:off x="3962400" y="5913214"/>
            <a:ext cx="449579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0DDAA1C0-A5F6-4506-9440-26AF26170F2D}"/>
              </a:ext>
            </a:extLst>
          </p:cNvPr>
          <p:cNvSpPr/>
          <p:nvPr/>
        </p:nvSpPr>
        <p:spPr>
          <a:xfrm>
            <a:off x="2714113" y="315266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পতাকা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8">
            <a:extLst>
              <a:ext uri="{FF2B5EF4-FFF2-40B4-BE49-F238E27FC236}">
                <a16:creationId xmlns:a16="http://schemas.microsoft.com/office/drawing/2014/main" id="{3BB74BC0-32EB-4BEB-9799-FF32DB8A04DC}"/>
              </a:ext>
            </a:extLst>
          </p:cNvPr>
          <p:cNvSpPr/>
          <p:nvPr/>
        </p:nvSpPr>
        <p:spPr>
          <a:xfrm>
            <a:off x="4914048" y="5906569"/>
            <a:ext cx="210708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145AE8-8EDA-416D-90DE-75D37E5CF843}"/>
              </a:ext>
            </a:extLst>
          </p:cNvPr>
          <p:cNvGrpSpPr/>
          <p:nvPr/>
        </p:nvGrpSpPr>
        <p:grpSpPr>
          <a:xfrm>
            <a:off x="2701621" y="1637241"/>
            <a:ext cx="6803690" cy="3277414"/>
            <a:chOff x="925417" y="1821842"/>
            <a:chExt cx="5481245" cy="1475111"/>
          </a:xfrm>
        </p:grpSpPr>
        <p:pic>
          <p:nvPicPr>
            <p:cNvPr id="33" name="Picture 3" descr="C:\Users\tarak\Desktop\png-jackfruit-transparent-jackfruitpng-images-pluspng-jackfruit-png-2000_2000.png">
              <a:extLst>
                <a:ext uri="{FF2B5EF4-FFF2-40B4-BE49-F238E27FC236}">
                  <a16:creationId xmlns:a16="http://schemas.microsoft.com/office/drawing/2014/main" id="{ECBAB109-68EA-44EA-B25D-E7E8A14283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26" b="100000" l="0" r="993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417" y="1821842"/>
              <a:ext cx="2672862" cy="147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tarak\Desktop\png-jackfruit-transparent-jackfruitpng-images-pluspng-jackfruit-png-2000_2000.png">
              <a:extLst>
                <a:ext uri="{FF2B5EF4-FFF2-40B4-BE49-F238E27FC236}">
                  <a16:creationId xmlns:a16="http://schemas.microsoft.com/office/drawing/2014/main" id="{DBD012DD-88D1-4A35-AB61-E3F920F706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26" b="100000" l="0" r="993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33800" y="1821842"/>
              <a:ext cx="2672862" cy="147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51F69D59-AB0D-4EF5-A255-263F1FDF9490}"/>
              </a:ext>
            </a:extLst>
          </p:cNvPr>
          <p:cNvSpPr/>
          <p:nvPr/>
        </p:nvSpPr>
        <p:spPr>
          <a:xfrm>
            <a:off x="2703572" y="28485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5E5E5434-93A2-4183-B4DB-E09C5F592641}"/>
              </a:ext>
            </a:extLst>
          </p:cNvPr>
          <p:cNvSpPr/>
          <p:nvPr/>
        </p:nvSpPr>
        <p:spPr>
          <a:xfrm>
            <a:off x="4299915" y="5919940"/>
            <a:ext cx="449579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ফল কাঁঠাল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6A1E353B-84CF-4ECB-A8F1-203D0AA1BDE8}"/>
              </a:ext>
            </a:extLst>
          </p:cNvPr>
          <p:cNvSpPr/>
          <p:nvPr/>
        </p:nvSpPr>
        <p:spPr>
          <a:xfrm>
            <a:off x="4898956" y="5937224"/>
            <a:ext cx="2145026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3">
            <a:extLst>
              <a:ext uri="{FF2B5EF4-FFF2-40B4-BE49-F238E27FC236}">
                <a16:creationId xmlns:a16="http://schemas.microsoft.com/office/drawing/2014/main" id="{5380448B-792F-4184-B026-2F92D7D779A9}"/>
              </a:ext>
            </a:extLst>
          </p:cNvPr>
          <p:cNvSpPr/>
          <p:nvPr/>
        </p:nvSpPr>
        <p:spPr>
          <a:xfrm>
            <a:off x="2708188" y="312171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কাঁঠাল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F13C6-81B0-4846-94E9-7FC4C21DA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205" y="1222665"/>
            <a:ext cx="6911590" cy="4546348"/>
          </a:xfrm>
          <a:prstGeom prst="rect">
            <a:avLst/>
          </a:prstGeom>
        </p:spPr>
      </p:pic>
      <p:sp>
        <p:nvSpPr>
          <p:cNvPr id="40" name="Rounded Rectangle 33">
            <a:extLst>
              <a:ext uri="{FF2B5EF4-FFF2-40B4-BE49-F238E27FC236}">
                <a16:creationId xmlns:a16="http://schemas.microsoft.com/office/drawing/2014/main" id="{E27DC70E-1627-4AF8-A81E-59B2ACBBD945}"/>
              </a:ext>
            </a:extLst>
          </p:cNvPr>
          <p:cNvSpPr/>
          <p:nvPr/>
        </p:nvSpPr>
        <p:spPr>
          <a:xfrm>
            <a:off x="2671641" y="328121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8EF17052-8754-4654-BFE7-C0F1494A8238}"/>
              </a:ext>
            </a:extLst>
          </p:cNvPr>
          <p:cNvSpPr/>
          <p:nvPr/>
        </p:nvSpPr>
        <p:spPr>
          <a:xfrm>
            <a:off x="4280248" y="5897300"/>
            <a:ext cx="449579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মাছ ইলিশ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38">
            <a:extLst>
              <a:ext uri="{FF2B5EF4-FFF2-40B4-BE49-F238E27FC236}">
                <a16:creationId xmlns:a16="http://schemas.microsoft.com/office/drawing/2014/main" id="{5EDED36B-5B91-4F0B-A095-C6AB7DD687A2}"/>
              </a:ext>
            </a:extLst>
          </p:cNvPr>
          <p:cNvSpPr/>
          <p:nvPr/>
        </p:nvSpPr>
        <p:spPr>
          <a:xfrm>
            <a:off x="4898956" y="5972177"/>
            <a:ext cx="2133600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33">
            <a:extLst>
              <a:ext uri="{FF2B5EF4-FFF2-40B4-BE49-F238E27FC236}">
                <a16:creationId xmlns:a16="http://schemas.microsoft.com/office/drawing/2014/main" id="{6889659C-8831-42A0-A267-7FF33B56D7BD}"/>
              </a:ext>
            </a:extLst>
          </p:cNvPr>
          <p:cNvSpPr/>
          <p:nvPr/>
        </p:nvSpPr>
        <p:spPr>
          <a:xfrm>
            <a:off x="2715362" y="28485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ইলিশ মাছ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1CD482-F472-44F2-8633-6666DE6ECC0C}"/>
              </a:ext>
            </a:extLst>
          </p:cNvPr>
          <p:cNvGrpSpPr/>
          <p:nvPr/>
        </p:nvGrpSpPr>
        <p:grpSpPr>
          <a:xfrm>
            <a:off x="2590800" y="1254247"/>
            <a:ext cx="6911950" cy="4536953"/>
            <a:chOff x="971550" y="609600"/>
            <a:chExt cx="4514850" cy="3164466"/>
          </a:xfrm>
        </p:grpSpPr>
        <p:pic>
          <p:nvPicPr>
            <p:cNvPr id="45" name="Picture 4" descr="C:\Users\tarak\Desktop\1508849253.jpg">
              <a:extLst>
                <a:ext uri="{FF2B5EF4-FFF2-40B4-BE49-F238E27FC236}">
                  <a16:creationId xmlns:a16="http://schemas.microsoft.com/office/drawing/2014/main" id="{104396CE-8C74-4A41-AFCB-DD05814C3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1550" y="609600"/>
              <a:ext cx="4514850" cy="316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C:\Users\tarak\Desktop\1508849253.jpg">
              <a:extLst>
                <a:ext uri="{FF2B5EF4-FFF2-40B4-BE49-F238E27FC236}">
                  <a16:creationId xmlns:a16="http://schemas.microsoft.com/office/drawing/2014/main" id="{969DEBF2-22E2-4F8F-B0AD-28917906F2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7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2532" y="2184576"/>
              <a:ext cx="1272886" cy="156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id="{B071636A-E486-4B53-B775-75C0B17E992B}"/>
              </a:ext>
            </a:extLst>
          </p:cNvPr>
          <p:cNvSpPr/>
          <p:nvPr/>
        </p:nvSpPr>
        <p:spPr>
          <a:xfrm>
            <a:off x="2699747" y="297708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38">
            <a:extLst>
              <a:ext uri="{FF2B5EF4-FFF2-40B4-BE49-F238E27FC236}">
                <a16:creationId xmlns:a16="http://schemas.microsoft.com/office/drawing/2014/main" id="{1880684F-66A8-4D44-8A35-6A1152506195}"/>
              </a:ext>
            </a:extLst>
          </p:cNvPr>
          <p:cNvSpPr/>
          <p:nvPr/>
        </p:nvSpPr>
        <p:spPr>
          <a:xfrm>
            <a:off x="4267090" y="5889684"/>
            <a:ext cx="449579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ফুল শাপলা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33">
            <a:extLst>
              <a:ext uri="{FF2B5EF4-FFF2-40B4-BE49-F238E27FC236}">
                <a16:creationId xmlns:a16="http://schemas.microsoft.com/office/drawing/2014/main" id="{0615AECD-FDA4-42DD-B8CF-D5D21B511347}"/>
              </a:ext>
            </a:extLst>
          </p:cNvPr>
          <p:cNvSpPr/>
          <p:nvPr/>
        </p:nvSpPr>
        <p:spPr>
          <a:xfrm>
            <a:off x="2747460" y="2988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শাপলা ফুল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3FD10699-B079-4D85-9A79-1218ABD824D6}"/>
              </a:ext>
            </a:extLst>
          </p:cNvPr>
          <p:cNvSpPr/>
          <p:nvPr/>
        </p:nvSpPr>
        <p:spPr>
          <a:xfrm>
            <a:off x="4887529" y="5939724"/>
            <a:ext cx="2133600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3C2EB4F-A8A3-49E8-A685-0C5F8B1416E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834" y="1239756"/>
            <a:ext cx="6911950" cy="4519071"/>
          </a:xfrm>
          <a:prstGeom prst="rect">
            <a:avLst/>
          </a:prstGeom>
        </p:spPr>
      </p:pic>
      <p:sp>
        <p:nvSpPr>
          <p:cNvPr id="52" name="Rounded Rectangle 33">
            <a:extLst>
              <a:ext uri="{FF2B5EF4-FFF2-40B4-BE49-F238E27FC236}">
                <a16:creationId xmlns:a16="http://schemas.microsoft.com/office/drawing/2014/main" id="{7F17377D-DD1F-4987-9CCC-D775314F7873}"/>
              </a:ext>
            </a:extLst>
          </p:cNvPr>
          <p:cNvSpPr/>
          <p:nvPr/>
        </p:nvSpPr>
        <p:spPr>
          <a:xfrm>
            <a:off x="2715362" y="34261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38">
            <a:extLst>
              <a:ext uri="{FF2B5EF4-FFF2-40B4-BE49-F238E27FC236}">
                <a16:creationId xmlns:a16="http://schemas.microsoft.com/office/drawing/2014/main" id="{95A097FA-B71B-400C-83BE-1E170B2C3EDD}"/>
              </a:ext>
            </a:extLst>
          </p:cNvPr>
          <p:cNvSpPr/>
          <p:nvPr/>
        </p:nvSpPr>
        <p:spPr>
          <a:xfrm>
            <a:off x="3169523" y="5902271"/>
            <a:ext cx="635547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পশু রয়েল বেঙ্গল টাইগার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33">
            <a:extLst>
              <a:ext uri="{FF2B5EF4-FFF2-40B4-BE49-F238E27FC236}">
                <a16:creationId xmlns:a16="http://schemas.microsoft.com/office/drawing/2014/main" id="{8EFDA4A4-1725-4963-8A80-99D8AC88EB8F}"/>
              </a:ext>
            </a:extLst>
          </p:cNvPr>
          <p:cNvSpPr/>
          <p:nvPr/>
        </p:nvSpPr>
        <p:spPr>
          <a:xfrm>
            <a:off x="2730162" y="269349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বাঘ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177F018B-99E5-42B1-936A-E51D8A859AEA}"/>
              </a:ext>
            </a:extLst>
          </p:cNvPr>
          <p:cNvSpPr/>
          <p:nvPr/>
        </p:nvSpPr>
        <p:spPr>
          <a:xfrm>
            <a:off x="4898955" y="5927003"/>
            <a:ext cx="2133600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0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4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4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8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9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3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0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4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4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8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9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3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A36C0-1E06-4B87-A1F7-4F7CA4E5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753" y="5985294"/>
            <a:ext cx="11881757" cy="7348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6375" y="2967081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8" name="Picture 17" descr="tiger_444-removebg-preview.png">
            <a:extLst>
              <a:ext uri="{FF2B5EF4-FFF2-40B4-BE49-F238E27FC236}">
                <a16:creationId xmlns:a16="http://schemas.microsoft.com/office/drawing/2014/main" id="{BC2E9A41-5348-4B5A-94AB-17C520229D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20" y="2606040"/>
            <a:ext cx="2278380" cy="1280160"/>
          </a:xfrm>
          <a:prstGeom prst="rect">
            <a:avLst/>
          </a:prstGeom>
        </p:spPr>
      </p:pic>
      <p:pic>
        <p:nvPicPr>
          <p:cNvPr id="19" name="Picture 18" descr="tiger_444-removebg-preview.png">
            <a:extLst>
              <a:ext uri="{FF2B5EF4-FFF2-40B4-BE49-F238E27FC236}">
                <a16:creationId xmlns:a16="http://schemas.microsoft.com/office/drawing/2014/main" id="{57E0F72B-91DD-45E4-A3E4-7026E18495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3291840"/>
            <a:ext cx="2278380" cy="1280160"/>
          </a:xfrm>
          <a:prstGeom prst="rect">
            <a:avLst/>
          </a:prstGeom>
        </p:spPr>
      </p:pic>
      <p:pic>
        <p:nvPicPr>
          <p:cNvPr id="20" name="Picture 19" descr="tiger_444-removebg-preview.png">
            <a:extLst>
              <a:ext uri="{FF2B5EF4-FFF2-40B4-BE49-F238E27FC236}">
                <a16:creationId xmlns:a16="http://schemas.microsoft.com/office/drawing/2014/main" id="{4074E716-F831-48BF-8DD3-54FBF9FCBD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820" y="2834640"/>
            <a:ext cx="2278380" cy="1280160"/>
          </a:xfrm>
          <a:prstGeom prst="rect">
            <a:avLst/>
          </a:prstGeom>
        </p:spPr>
      </p:pic>
      <p:pic>
        <p:nvPicPr>
          <p:cNvPr id="21" name="Picture 20" descr="tiger_444-removebg-preview.png">
            <a:extLst>
              <a:ext uri="{FF2B5EF4-FFF2-40B4-BE49-F238E27FC236}">
                <a16:creationId xmlns:a16="http://schemas.microsoft.com/office/drawing/2014/main" id="{FB69E90D-90F6-4CBA-AE46-E8945C911F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420" y="4206240"/>
            <a:ext cx="2278380" cy="1280160"/>
          </a:xfrm>
          <a:prstGeom prst="rect">
            <a:avLst/>
          </a:prstGeom>
        </p:spPr>
      </p:pic>
      <p:pic>
        <p:nvPicPr>
          <p:cNvPr id="22" name="Picture 21" descr="tiger_444-removebg-preview.png">
            <a:extLst>
              <a:ext uri="{FF2B5EF4-FFF2-40B4-BE49-F238E27FC236}">
                <a16:creationId xmlns:a16="http://schemas.microsoft.com/office/drawing/2014/main" id="{EE0D9E7F-CBE7-4963-9FC6-731F243D93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20" y="3901440"/>
            <a:ext cx="2278380" cy="12801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3A11CE-6900-4970-8899-F012C7B98FC6}"/>
              </a:ext>
            </a:extLst>
          </p:cNvPr>
          <p:cNvGrpSpPr/>
          <p:nvPr/>
        </p:nvGrpSpPr>
        <p:grpSpPr>
          <a:xfrm>
            <a:off x="2819400" y="651799"/>
            <a:ext cx="6477000" cy="702426"/>
            <a:chOff x="3868647" y="5419081"/>
            <a:chExt cx="7260430" cy="70242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9367DC2-A701-45EB-BE49-B9ADF525DE13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A5FDA3-49F6-4F9A-9563-6646C51BB085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0583452-0789-4ECE-9512-5D53CF5AF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3F2D7F-78A2-48D6-B891-67D267657555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3F92A2-39DC-4F58-8262-E681960EBA3A}"/>
                </a:ext>
              </a:extLst>
            </p:cNvPr>
            <p:cNvSpPr/>
            <p:nvPr/>
          </p:nvSpPr>
          <p:spPr>
            <a:xfrm>
              <a:off x="4741542" y="5453082"/>
              <a:ext cx="55383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বাঘ দেখতে পাচ্ছ?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72565C-00B4-4926-A7B9-6505D66BDA44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8D1A106-0CF5-4DAD-9979-17B1BBBD8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D72BCD3-2591-4600-9D1D-48A11FA6BA5D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2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A3384E-0DE6-4FC4-AD2E-71BDFE1DA255}"/>
              </a:ext>
            </a:extLst>
          </p:cNvPr>
          <p:cNvSpPr/>
          <p:nvPr/>
        </p:nvSpPr>
        <p:spPr>
          <a:xfrm>
            <a:off x="2139998" y="1231517"/>
            <a:ext cx="7777625" cy="4546349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1045FC-F50A-454C-90C6-0B1571DDF5F7}"/>
              </a:ext>
            </a:extLst>
          </p:cNvPr>
          <p:cNvGrpSpPr/>
          <p:nvPr/>
        </p:nvGrpSpPr>
        <p:grpSpPr>
          <a:xfrm rot="5400000">
            <a:off x="-375189" y="3270789"/>
            <a:ext cx="5105400" cy="392622"/>
            <a:chOff x="1593634" y="925003"/>
            <a:chExt cx="8740206" cy="3926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9B6C64-1FD2-4CE7-8CD3-7DD231CA46FF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7B1645BF-92EC-49D2-96C2-B3568B7B1FA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ED776CF-FED1-49EB-A528-41AE5A24B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8FCAC-F037-42A3-9C23-005BD4DF6E2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D3DBBB-15C1-4C42-BC6C-56C3208C463C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2CCCEA41-2E9F-4819-B148-7C4E8C504987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FB9D164-71F7-4FA4-9E07-B58577504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9A7A50-A696-4031-99FD-861BDD8FDB01}"/>
              </a:ext>
            </a:extLst>
          </p:cNvPr>
          <p:cNvGrpSpPr/>
          <p:nvPr/>
        </p:nvGrpSpPr>
        <p:grpSpPr>
          <a:xfrm rot="5400000">
            <a:off x="-33650" y="3270791"/>
            <a:ext cx="5105401" cy="392622"/>
            <a:chOff x="1593634" y="925003"/>
            <a:chExt cx="8740206" cy="3926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EAA32C-FCAA-4732-BCA8-CCE5E5F7A1D7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B568B6-D14C-45F2-BFE7-555A1AD60F2C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E3809A5B-EB68-4616-87B9-846735E643E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0D675C2-16A8-4A88-95A2-EE284C1E8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B8D357-55A6-4156-982E-D79F6BB6A329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FC78E1CD-B098-4FB3-895F-4DCB69DEC9F3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8D451CC-59A5-47BF-A48A-2D928BC5B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E50E491-508C-447F-B903-1ACE6A32B74E}"/>
              </a:ext>
            </a:extLst>
          </p:cNvPr>
          <p:cNvSpPr/>
          <p:nvPr/>
        </p:nvSpPr>
        <p:spPr>
          <a:xfrm flipH="1">
            <a:off x="2632707" y="3110513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A6B4A-36AA-4AAC-B795-D069E14AF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2498113" y="2906923"/>
            <a:ext cx="838187" cy="1563781"/>
          </a:xfrm>
          <a:prstGeom prst="rect">
            <a:avLst/>
          </a:prstGeom>
          <a:noFill/>
        </p:spPr>
      </p:pic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B19C7F43-1458-44DC-AA5E-D55994D73582}"/>
              </a:ext>
            </a:extLst>
          </p:cNvPr>
          <p:cNvSpPr/>
          <p:nvPr/>
        </p:nvSpPr>
        <p:spPr>
          <a:xfrm>
            <a:off x="2685382" y="32102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7638D360-04B3-42DA-BA6C-81FCF8C636EA}"/>
              </a:ext>
            </a:extLst>
          </p:cNvPr>
          <p:cNvSpPr/>
          <p:nvPr/>
        </p:nvSpPr>
        <p:spPr>
          <a:xfrm>
            <a:off x="4386474" y="5913214"/>
            <a:ext cx="330972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ডিমের ছবি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0DDAA1C0-A5F6-4506-9440-26AF26170F2D}"/>
              </a:ext>
            </a:extLst>
          </p:cNvPr>
          <p:cNvSpPr/>
          <p:nvPr/>
        </p:nvSpPr>
        <p:spPr>
          <a:xfrm>
            <a:off x="2700725" y="31483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ডিম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8">
            <a:extLst>
              <a:ext uri="{FF2B5EF4-FFF2-40B4-BE49-F238E27FC236}">
                <a16:creationId xmlns:a16="http://schemas.microsoft.com/office/drawing/2014/main" id="{3BB74BC0-32EB-4BEB-9799-FF32DB8A04DC}"/>
              </a:ext>
            </a:extLst>
          </p:cNvPr>
          <p:cNvSpPr/>
          <p:nvPr/>
        </p:nvSpPr>
        <p:spPr>
          <a:xfrm>
            <a:off x="5167468" y="5899392"/>
            <a:ext cx="187305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টি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51F69D59-AB0D-4EF5-A255-263F1FDF9490}"/>
              </a:ext>
            </a:extLst>
          </p:cNvPr>
          <p:cNvSpPr/>
          <p:nvPr/>
        </p:nvSpPr>
        <p:spPr>
          <a:xfrm>
            <a:off x="2714411" y="300186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5E5E5434-93A2-4183-B4DB-E09C5F592641}"/>
              </a:ext>
            </a:extLst>
          </p:cNvPr>
          <p:cNvSpPr/>
          <p:nvPr/>
        </p:nvSpPr>
        <p:spPr>
          <a:xfrm>
            <a:off x="5037723" y="5908331"/>
            <a:ext cx="2597198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বেলুনের ছবি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6A1E353B-84CF-4ECB-A8F1-203D0AA1BDE8}"/>
              </a:ext>
            </a:extLst>
          </p:cNvPr>
          <p:cNvSpPr/>
          <p:nvPr/>
        </p:nvSpPr>
        <p:spPr>
          <a:xfrm>
            <a:off x="5159203" y="5954680"/>
            <a:ext cx="1881322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টি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3">
            <a:extLst>
              <a:ext uri="{FF2B5EF4-FFF2-40B4-BE49-F238E27FC236}">
                <a16:creationId xmlns:a16="http://schemas.microsoft.com/office/drawing/2014/main" id="{5380448B-792F-4184-B026-2F92D7D779A9}"/>
              </a:ext>
            </a:extLst>
          </p:cNvPr>
          <p:cNvSpPr/>
          <p:nvPr/>
        </p:nvSpPr>
        <p:spPr>
          <a:xfrm>
            <a:off x="2741763" y="32818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বেলুন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3">
            <a:extLst>
              <a:ext uri="{FF2B5EF4-FFF2-40B4-BE49-F238E27FC236}">
                <a16:creationId xmlns:a16="http://schemas.microsoft.com/office/drawing/2014/main" id="{E27DC70E-1627-4AF8-A81E-59B2ACBBD945}"/>
              </a:ext>
            </a:extLst>
          </p:cNvPr>
          <p:cNvSpPr/>
          <p:nvPr/>
        </p:nvSpPr>
        <p:spPr>
          <a:xfrm>
            <a:off x="2741763" y="25615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8EF17052-8754-4654-BFE7-C0F1494A8238}"/>
              </a:ext>
            </a:extLst>
          </p:cNvPr>
          <p:cNvSpPr/>
          <p:nvPr/>
        </p:nvSpPr>
        <p:spPr>
          <a:xfrm>
            <a:off x="5037723" y="5867593"/>
            <a:ext cx="2804608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 ছবি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38">
            <a:extLst>
              <a:ext uri="{FF2B5EF4-FFF2-40B4-BE49-F238E27FC236}">
                <a16:creationId xmlns:a16="http://schemas.microsoft.com/office/drawing/2014/main" id="{5EDED36B-5B91-4F0B-A095-C6AB7DD687A2}"/>
              </a:ext>
            </a:extLst>
          </p:cNvPr>
          <p:cNvSpPr/>
          <p:nvPr/>
        </p:nvSpPr>
        <p:spPr>
          <a:xfrm>
            <a:off x="5151475" y="5927036"/>
            <a:ext cx="1893746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টি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33">
            <a:extLst>
              <a:ext uri="{FF2B5EF4-FFF2-40B4-BE49-F238E27FC236}">
                <a16:creationId xmlns:a16="http://schemas.microsoft.com/office/drawing/2014/main" id="{6889659C-8831-42A0-A267-7FF33B56D7BD}"/>
              </a:ext>
            </a:extLst>
          </p:cNvPr>
          <p:cNvSpPr/>
          <p:nvPr/>
        </p:nvSpPr>
        <p:spPr>
          <a:xfrm>
            <a:off x="2750677" y="31458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বেগুন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id="{B071636A-E486-4B53-B775-75C0B17E992B}"/>
              </a:ext>
            </a:extLst>
          </p:cNvPr>
          <p:cNvSpPr/>
          <p:nvPr/>
        </p:nvSpPr>
        <p:spPr>
          <a:xfrm>
            <a:off x="2728077" y="29533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38">
            <a:extLst>
              <a:ext uri="{FF2B5EF4-FFF2-40B4-BE49-F238E27FC236}">
                <a16:creationId xmlns:a16="http://schemas.microsoft.com/office/drawing/2014/main" id="{1880684F-66A8-4D44-8A35-6A1152506195}"/>
              </a:ext>
            </a:extLst>
          </p:cNvPr>
          <p:cNvSpPr/>
          <p:nvPr/>
        </p:nvSpPr>
        <p:spPr>
          <a:xfrm>
            <a:off x="5037723" y="5867593"/>
            <a:ext cx="3223978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গিফট বক্সের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33">
            <a:extLst>
              <a:ext uri="{FF2B5EF4-FFF2-40B4-BE49-F238E27FC236}">
                <a16:creationId xmlns:a16="http://schemas.microsoft.com/office/drawing/2014/main" id="{0615AECD-FDA4-42DD-B8CF-D5D21B511347}"/>
              </a:ext>
            </a:extLst>
          </p:cNvPr>
          <p:cNvSpPr/>
          <p:nvPr/>
        </p:nvSpPr>
        <p:spPr>
          <a:xfrm>
            <a:off x="2736991" y="282439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গিফট বক্স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3FD10699-B079-4D85-9A79-1218ABD824D6}"/>
              </a:ext>
            </a:extLst>
          </p:cNvPr>
          <p:cNvSpPr/>
          <p:nvPr/>
        </p:nvSpPr>
        <p:spPr>
          <a:xfrm>
            <a:off x="5156168" y="5916549"/>
            <a:ext cx="1884358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33">
            <a:extLst>
              <a:ext uri="{FF2B5EF4-FFF2-40B4-BE49-F238E27FC236}">
                <a16:creationId xmlns:a16="http://schemas.microsoft.com/office/drawing/2014/main" id="{7F17377D-DD1F-4987-9CCC-D775314F7873}"/>
              </a:ext>
            </a:extLst>
          </p:cNvPr>
          <p:cNvSpPr/>
          <p:nvPr/>
        </p:nvSpPr>
        <p:spPr>
          <a:xfrm>
            <a:off x="2719163" y="30148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38">
            <a:extLst>
              <a:ext uri="{FF2B5EF4-FFF2-40B4-BE49-F238E27FC236}">
                <a16:creationId xmlns:a16="http://schemas.microsoft.com/office/drawing/2014/main" id="{95A097FA-B71B-400C-83BE-1E170B2C3EDD}"/>
              </a:ext>
            </a:extLst>
          </p:cNvPr>
          <p:cNvSpPr/>
          <p:nvPr/>
        </p:nvSpPr>
        <p:spPr>
          <a:xfrm>
            <a:off x="4191000" y="5895237"/>
            <a:ext cx="4648199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 দোয়েল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33">
            <a:extLst>
              <a:ext uri="{FF2B5EF4-FFF2-40B4-BE49-F238E27FC236}">
                <a16:creationId xmlns:a16="http://schemas.microsoft.com/office/drawing/2014/main" id="{8EFDA4A4-1725-4963-8A80-99D8AC88EB8F}"/>
              </a:ext>
            </a:extLst>
          </p:cNvPr>
          <p:cNvSpPr/>
          <p:nvPr/>
        </p:nvSpPr>
        <p:spPr>
          <a:xfrm>
            <a:off x="2685382" y="309661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পাখি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177F018B-99E5-42B1-936A-E51D8A859AEA}"/>
              </a:ext>
            </a:extLst>
          </p:cNvPr>
          <p:cNvSpPr/>
          <p:nvPr/>
        </p:nvSpPr>
        <p:spPr>
          <a:xfrm>
            <a:off x="5151474" y="5913214"/>
            <a:ext cx="1889052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 descr="egg-removebg-preview.png">
            <a:extLst>
              <a:ext uri="{FF2B5EF4-FFF2-40B4-BE49-F238E27FC236}">
                <a16:creationId xmlns:a16="http://schemas.microsoft.com/office/drawing/2014/main" id="{F6BBA7BD-00B5-456B-B4EC-72FEE28CE3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201076"/>
            <a:ext cx="6908043" cy="4519071"/>
          </a:xfrm>
          <a:prstGeom prst="rect">
            <a:avLst/>
          </a:prstGeom>
        </p:spPr>
      </p:pic>
      <p:pic>
        <p:nvPicPr>
          <p:cNvPr id="57" name="Content Placeholder 4">
            <a:extLst>
              <a:ext uri="{FF2B5EF4-FFF2-40B4-BE49-F238E27FC236}">
                <a16:creationId xmlns:a16="http://schemas.microsoft.com/office/drawing/2014/main" id="{3E0BA82E-72EB-46D6-8397-D1665ADF6B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344" y="1227362"/>
            <a:ext cx="7001242" cy="4546349"/>
          </a:xfrm>
          <a:prstGeom prst="rect">
            <a:avLst/>
          </a:prstGeom>
        </p:spPr>
      </p:pic>
      <p:pic>
        <p:nvPicPr>
          <p:cNvPr id="58" name="Picture 57" descr="begun-removebg-preview.png">
            <a:extLst>
              <a:ext uri="{FF2B5EF4-FFF2-40B4-BE49-F238E27FC236}">
                <a16:creationId xmlns:a16="http://schemas.microsoft.com/office/drawing/2014/main" id="{343D83B4-0399-4CA8-BCA9-1F22002EF7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4837" y="1141730"/>
            <a:ext cx="6993749" cy="45784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38E65CE-8736-475E-A99F-F5AF2534C6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050" y="1239389"/>
            <a:ext cx="7041745" cy="448343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70CA0D3-70A3-45CB-BB34-66AC72611B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367" y="1228563"/>
            <a:ext cx="7041745" cy="44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0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4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0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4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8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9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3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0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4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0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4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8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9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3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550</Words>
  <Application>Microsoft Office PowerPoint</Application>
  <PresentationFormat>Widescreen</PresentationFormat>
  <Paragraphs>126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 NikoshBAN</vt:lpstr>
      <vt:lpstr>Arial</vt:lpstr>
      <vt:lpstr>Calibri</vt:lpstr>
      <vt:lpstr>Harlow Solid Italic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ABUL KALAM AZAD</cp:lastModifiedBy>
  <cp:revision>349</cp:revision>
  <dcterms:created xsi:type="dcterms:W3CDTF">2006-08-16T00:00:00Z</dcterms:created>
  <dcterms:modified xsi:type="dcterms:W3CDTF">2022-02-10T09:40:34Z</dcterms:modified>
</cp:coreProperties>
</file>