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1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5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8AC47-DB8A-4DED-A6DF-9770EF2A7B5D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15CA-1BC9-44E2-91D7-B20CD055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যশোর শিক্ষা বোর্ড অনলাইন ক্লাসরুম : বৃত্ত নিয়ে আলোচনা, শ্রেণি: অষ্টম ,  বিষয়: গণিত, অধ্যায়: বৃত্ত MD. MUNIR AHMED, B N School And College,  Mongla, MONGLA, BAGERH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103531"/>
            <a:ext cx="1625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(a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3600" dirty="0" smtClean="0"/>
              <a:t> </a:t>
            </a:r>
            <a:r>
              <a:rPr lang="en-US" sz="3600" dirty="0"/>
              <a:t>b)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19400" y="1179731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 (a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b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)(a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90800" y="2246531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a(a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b(a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90800" y="32004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b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7600" y="4687669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2ab  + b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52400"/>
            <a:ext cx="3475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(a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3600" dirty="0" smtClean="0"/>
              <a:t> b)</a:t>
            </a:r>
            <a:r>
              <a:rPr lang="en-US" sz="3600" baseline="30000" dirty="0" smtClean="0"/>
              <a:t>2 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057400" y="4687669"/>
            <a:ext cx="1625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(a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3600" dirty="0" smtClean="0"/>
              <a:t> </a:t>
            </a:r>
            <a:r>
              <a:rPr lang="en-US" sz="3600" dirty="0"/>
              <a:t>b)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343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সুতরাং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139642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ভাষায়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108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দুইটি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রাশির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বিয়োগফলের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4538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রাশির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4538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2.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4538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+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রাশির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320225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(a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3600" dirty="0" smtClean="0"/>
              <a:t> </a:t>
            </a:r>
            <a:r>
              <a:rPr lang="en-US" sz="3600" dirty="0"/>
              <a:t>b)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43200" y="1320225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2ab  + b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52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অনু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5.1</a:t>
            </a:r>
            <a:endParaRPr lang="en-US" sz="36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Nikosh" pitchFamily="2" charset="0"/>
              </a:rPr>
              <a:t>1</a:t>
            </a:r>
            <a:endParaRPr lang="en-US" sz="36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4600" y="12192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 + 5)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57400" y="24384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505200"/>
            <a:ext cx="3143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 a</a:t>
            </a:r>
            <a:r>
              <a:rPr lang="en-US" sz="3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+ 10a + 25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2438400"/>
            <a:ext cx="1688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2.a.5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181600" y="2438400"/>
            <a:ext cx="944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+ 5</a:t>
            </a:r>
            <a:r>
              <a:rPr lang="en-US" sz="3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4343400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25" grpId="0"/>
      <p:bldP spid="102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19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Nikosh" pitchFamily="2" charset="0"/>
              </a:rPr>
              <a:t>2.</a:t>
            </a:r>
            <a:endParaRPr lang="en-US" sz="36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4600" y="12192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(5x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7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71600" y="2438400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(5x)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581400"/>
            <a:ext cx="3820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 25x</a:t>
            </a:r>
            <a:r>
              <a:rPr lang="en-US" sz="3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70x  + 49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2438400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2.5x.7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456311" y="2438400"/>
            <a:ext cx="1059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7</a:t>
            </a:r>
            <a:r>
              <a:rPr lang="en-US" sz="3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4343400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  <p:bldP spid="1026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CT\Desktop\gettyimages-144891472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52" y="-413"/>
            <a:ext cx="9147152" cy="68584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00347" y="457200"/>
            <a:ext cx="3945312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0" y="4572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( 5a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+ 9m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09800"/>
            <a:ext cx="1611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(5a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209800"/>
            <a:ext cx="2585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+ 2. 5a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9m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477000" y="2209800"/>
            <a:ext cx="1880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 (9m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47800" y="373380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25a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+ 90a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+ 81m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4495800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57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4.</a:t>
            </a:r>
            <a:endParaRPr lang="en-US" sz="44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3" grpId="0"/>
      <p:bldP spid="4" grpId="0"/>
      <p:bldP spid="5" grpId="0"/>
      <p:bldP spid="24578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Nikosh" pitchFamily="2" charset="0"/>
              </a:rPr>
              <a:t>5.</a:t>
            </a:r>
            <a:endParaRPr lang="en-US" sz="40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71800" y="3048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(55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41983" y="2438400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(50)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3979" y="3581400"/>
            <a:ext cx="3897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 2500</a:t>
            </a:r>
            <a:r>
              <a:rPr lang="en-US" sz="3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+ 500  + 25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4583" y="2438400"/>
            <a:ext cx="1944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2.50.5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950494" y="2438400"/>
            <a:ext cx="1059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5</a:t>
            </a:r>
            <a:r>
              <a:rPr lang="en-US" sz="3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4876800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Ans.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81200" y="13716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( 50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+ 5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4648200"/>
            <a:ext cx="1598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 3025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  <p:bldP spid="102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LCT\Desktop\27416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228600"/>
            <a:ext cx="3124200" cy="175432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6, 9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CT\Desktop\552219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257800" y="2590800"/>
            <a:ext cx="3690433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কাজ: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utonnyMJ" pitchFamily="2" charset="0"/>
                <a:cs typeface="Nikosh" pitchFamily="2" charset="0"/>
              </a:rPr>
              <a:t>1-9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utonnyMJ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LCT\Desktop\background\index..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22" name="Presentation" r:id="rId3" imgW="3930460" imgH="29475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LCT\Desktop\background\84c2ab2a6548896e0d96898664133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76600" y="533400"/>
            <a:ext cx="2627643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ফল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828800"/>
            <a:ext cx="5336717" cy="646331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বর্গের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ক্ষেত্রফল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895600"/>
            <a:ext cx="5336717" cy="646331"/>
          </a:xfrm>
          <a:prstGeom prst="rect">
            <a:avLst/>
          </a:prstGeom>
          <a:solidFill>
            <a:schemeClr val="accent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বর্গের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ক্ষেত্রফল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3810000"/>
            <a:ext cx="5202065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a + b )</a:t>
            </a:r>
            <a:r>
              <a:rPr lang="en-US" sz="28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2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সূত্রটি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বলতে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  ও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প্রমাণ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পারবে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4572000"/>
            <a:ext cx="5202065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a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-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b )</a:t>
            </a:r>
            <a:r>
              <a:rPr lang="en-US" sz="28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2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সূত্রটি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বলতে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  ও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প্রমাণ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পারবে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0"/>
            <a:ext cx="3124200" cy="297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26670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: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বর্গ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4600" y="4953000"/>
            <a:ext cx="4343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 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ক্ষেত্রফল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=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বাহু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sz="6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Nikosh" pitchFamily="2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0" y="152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 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চিত্রটি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দেখি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এবং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বলি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189412" y="1524000"/>
            <a:ext cx="3048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342606" y="1523206"/>
            <a:ext cx="3048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189412" y="4495800"/>
            <a:ext cx="3048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42606" y="4495006"/>
            <a:ext cx="3048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2819400"/>
            <a:ext cx="3810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67000" y="2971800"/>
            <a:ext cx="3810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1200" y="2819400"/>
            <a:ext cx="3810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2971800"/>
            <a:ext cx="3810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4114800"/>
            <a:ext cx="4572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086100" y="4305300"/>
            <a:ext cx="3810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762000"/>
            <a:ext cx="3581400" cy="2819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3657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+ 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76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+ 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752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+ 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828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+ 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029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চিত্রে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বর্গের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বাহুর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 + b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5800" y="28194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err="1" smtClean="0">
                <a:latin typeface="Nikosh" pitchFamily="2" charset="0"/>
                <a:ea typeface="Calibri" pitchFamily="34" charset="0"/>
                <a:cs typeface="Nikosh" pitchFamily="2" charset="0"/>
              </a:rPr>
              <a:t>সুতরাং</a:t>
            </a:r>
            <a:r>
              <a:rPr lang="en-US" sz="4800" dirty="0" smtClean="0"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ea typeface="Calibri" pitchFamily="34" charset="0"/>
                <a:cs typeface="Nikosh" pitchFamily="2" charset="0"/>
              </a:rPr>
              <a:t>বর্গটির</a:t>
            </a:r>
            <a:r>
              <a:rPr lang="en-US" sz="4800" dirty="0" smtClean="0"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ক্ষেত্রফল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= (a + b )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CT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6074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6742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103531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(a + b)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19400" y="1179731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 (a + b)(a + b)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90800" y="2246531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a(a + b) + b(a + b)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90800" y="32004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b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7600" y="4687669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+ 2ab  + b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52400"/>
            <a:ext cx="3475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(a + </a:t>
            </a:r>
            <a:r>
              <a:rPr lang="en-US" sz="3600" dirty="0" smtClean="0"/>
              <a:t>b)</a:t>
            </a:r>
            <a:r>
              <a:rPr lang="en-US" sz="3600" baseline="30000" dirty="0" smtClean="0"/>
              <a:t>2 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981200" y="4650938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(a + b)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343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সুতরাং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139642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ভাষায়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108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দুইটি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রাশির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যোগফলের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4538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রাশির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4538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+ 2.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4538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+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রাশির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320225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(a + b)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43200" y="1320225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+ 2ab  + b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379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LCT</dc:creator>
  <cp:lastModifiedBy>LCT</cp:lastModifiedBy>
  <cp:revision>29</cp:revision>
  <dcterms:created xsi:type="dcterms:W3CDTF">2022-02-10T14:20:27Z</dcterms:created>
  <dcterms:modified xsi:type="dcterms:W3CDTF">2022-02-11T09:20:12Z</dcterms:modified>
</cp:coreProperties>
</file>