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1D88A-D86B-496E-B40E-9FB770FF6CA2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DCA1B6-3465-4A65-BAF1-9BEE5937D716}">
      <dgm:prSet custT="1"/>
      <dgm:spPr>
        <a:solidFill>
          <a:schemeClr val="accent2"/>
        </a:solidFill>
      </dgm:spPr>
      <dgm:t>
        <a:bodyPr/>
        <a:lstStyle/>
        <a:p>
          <a:r>
            <a:rPr lang="en-SG" sz="2800" b="1" dirty="0" smtClean="0">
              <a:latin typeface="NikoshBAN" pitchFamily="2" charset="0"/>
              <a:cs typeface="NikoshBAN" pitchFamily="2" charset="0"/>
            </a:rPr>
            <a:t>শোনাঃ১.১ 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বাক্যে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শব্দে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ব্যবহৃত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বর্ণমালার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ধবনি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মনোযোগ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সহকারে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শুনে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SG" sz="28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SG" sz="2800" b="1" dirty="0" smtClean="0">
              <a:latin typeface="NikoshBAN" pitchFamily="2" charset="0"/>
              <a:cs typeface="NikoshBAN" pitchFamily="2" charset="0"/>
            </a:rPr>
            <a:t>।</a:t>
          </a:r>
          <a:endParaRPr lang="en-SG" sz="2800" b="1" dirty="0">
            <a:latin typeface="NikoshBAN" pitchFamily="2" charset="0"/>
            <a:cs typeface="NikoshBAN" pitchFamily="2" charset="0"/>
          </a:endParaRPr>
        </a:p>
      </dgm:t>
    </dgm:pt>
    <dgm:pt modelId="{83DF5C1B-46E4-464C-9843-67354D6060C8}" type="sibTrans" cxnId="{C7FD8B3E-AE53-4399-986F-F58BC014A962}">
      <dgm:prSet/>
      <dgm:spPr/>
      <dgm:t>
        <a:bodyPr/>
        <a:lstStyle/>
        <a:p>
          <a:endParaRPr lang="en-US"/>
        </a:p>
      </dgm:t>
    </dgm:pt>
    <dgm:pt modelId="{530A17FD-DD94-463E-BEEE-5EEFCEE366C3}" type="parTrans" cxnId="{C7FD8B3E-AE53-4399-986F-F58BC014A962}">
      <dgm:prSet/>
      <dgm:spPr/>
      <dgm:t>
        <a:bodyPr/>
        <a:lstStyle/>
        <a:p>
          <a:endParaRPr lang="en-US"/>
        </a:p>
      </dgm:t>
    </dgm:pt>
    <dgm:pt modelId="{ABC84C97-13E4-4EFD-A647-209EC6CF4C3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smtClean="0"/>
            <a:t>বলাঃ১.১ </a:t>
          </a:r>
          <a:r>
            <a:rPr lang="en-US" sz="2800" dirty="0" err="1" smtClean="0"/>
            <a:t>বাক্যে</a:t>
          </a:r>
          <a:r>
            <a:rPr lang="en-US" sz="2800" dirty="0" smtClean="0"/>
            <a:t> ও </a:t>
          </a:r>
          <a:r>
            <a:rPr lang="en-US" sz="2800" dirty="0" err="1" smtClean="0"/>
            <a:t>শব্দে</a:t>
          </a:r>
          <a:r>
            <a:rPr lang="en-US" sz="2800" dirty="0" smtClean="0"/>
            <a:t> </a:t>
          </a:r>
          <a:r>
            <a:rPr lang="en-US" sz="2800" dirty="0" err="1" smtClean="0"/>
            <a:t>ব্যবহৃত</a:t>
          </a:r>
          <a:r>
            <a:rPr lang="en-US" sz="2800" dirty="0" smtClean="0"/>
            <a:t> </a:t>
          </a:r>
          <a:r>
            <a:rPr lang="en-US" sz="2800" dirty="0" err="1" smtClean="0"/>
            <a:t>বাংলা</a:t>
          </a:r>
          <a:r>
            <a:rPr lang="en-US" sz="2800" dirty="0" smtClean="0"/>
            <a:t> </a:t>
          </a:r>
          <a:r>
            <a:rPr lang="en-US" sz="2800" dirty="0" err="1" smtClean="0"/>
            <a:t>বর্ণমালার</a:t>
          </a:r>
          <a:r>
            <a:rPr lang="en-US" sz="2800" dirty="0" smtClean="0"/>
            <a:t> </a:t>
          </a:r>
          <a:r>
            <a:rPr lang="en-US" sz="2800" dirty="0" err="1" smtClean="0"/>
            <a:t>ধ্বনি</a:t>
          </a:r>
          <a:r>
            <a:rPr lang="en-US" sz="2800" dirty="0" smtClean="0"/>
            <a:t> </a:t>
          </a:r>
          <a:r>
            <a:rPr lang="en-US" sz="2800" dirty="0" err="1" smtClean="0"/>
            <a:t>শুদ্ধ</a:t>
          </a:r>
          <a:r>
            <a:rPr lang="en-US" sz="2800" dirty="0" smtClean="0"/>
            <a:t> ও </a:t>
          </a:r>
          <a:r>
            <a:rPr lang="en-US" sz="2800" dirty="0" err="1" smtClean="0"/>
            <a:t>স্পস্ট</a:t>
          </a:r>
          <a:r>
            <a:rPr lang="en-US" sz="2800" dirty="0" smtClean="0"/>
            <a:t> </a:t>
          </a:r>
          <a:r>
            <a:rPr lang="en-US" sz="2800" dirty="0" err="1" smtClean="0"/>
            <a:t>উচ্চারণে</a:t>
          </a:r>
          <a:r>
            <a:rPr lang="en-US" sz="2800" dirty="0" smtClean="0"/>
            <a:t> </a:t>
          </a:r>
          <a:r>
            <a:rPr lang="en-US" sz="2800" dirty="0" err="1" smtClean="0"/>
            <a:t>বলতে</a:t>
          </a:r>
          <a:r>
            <a:rPr lang="en-US" sz="2800" dirty="0" smtClean="0"/>
            <a:t> </a:t>
          </a:r>
          <a:r>
            <a:rPr lang="en-US" sz="2800" dirty="0" err="1" smtClean="0"/>
            <a:t>পারবে</a:t>
          </a:r>
          <a:r>
            <a:rPr lang="en-US" sz="2800" dirty="0" smtClean="0"/>
            <a:t> ।</a:t>
          </a:r>
          <a:endParaRPr lang="en-US" sz="2800" dirty="0"/>
        </a:p>
      </dgm:t>
    </dgm:pt>
    <dgm:pt modelId="{A4007E93-F4E9-4B56-8742-8C669064F9D1}" type="sibTrans" cxnId="{6AE6DA14-2544-449A-94D7-060BF4F90056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B09979-89AE-42B9-8A72-6B84CAE6134E}" type="parTrans" cxnId="{6AE6DA14-2544-449A-94D7-060BF4F90056}">
      <dgm:prSet/>
      <dgm:spPr/>
      <dgm:t>
        <a:bodyPr/>
        <a:lstStyle/>
        <a:p>
          <a:endParaRPr lang="en-US"/>
        </a:p>
      </dgm:t>
    </dgm:pt>
    <dgm:pt modelId="{B5092E1F-A05D-4BBF-B3D6-9465A0E24575}" type="pres">
      <dgm:prSet presAssocID="{B661D88A-D86B-496E-B40E-9FB770FF6C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C7612B0-85DD-4265-9456-7C64C0CFFF9F}" type="pres">
      <dgm:prSet presAssocID="{B661D88A-D86B-496E-B40E-9FB770FF6CA2}" presName="dot1" presStyleLbl="alignNode1" presStyleIdx="0" presStyleCnt="10"/>
      <dgm:spPr/>
    </dgm:pt>
    <dgm:pt modelId="{EC2EA1EC-FA0E-4650-9411-E7709C66FF05}" type="pres">
      <dgm:prSet presAssocID="{B661D88A-D86B-496E-B40E-9FB770FF6CA2}" presName="dot2" presStyleLbl="alignNode1" presStyleIdx="1" presStyleCnt="10"/>
      <dgm:spPr/>
    </dgm:pt>
    <dgm:pt modelId="{B3A57F5B-D149-4344-9630-7C8F04805020}" type="pres">
      <dgm:prSet presAssocID="{B661D88A-D86B-496E-B40E-9FB770FF6CA2}" presName="dot3" presStyleLbl="alignNode1" presStyleIdx="2" presStyleCnt="10"/>
      <dgm:spPr/>
    </dgm:pt>
    <dgm:pt modelId="{5C431590-C72D-415A-B05A-70A4462D7757}" type="pres">
      <dgm:prSet presAssocID="{B661D88A-D86B-496E-B40E-9FB770FF6CA2}" presName="dotArrow1" presStyleLbl="alignNode1" presStyleIdx="3" presStyleCnt="10"/>
      <dgm:spPr/>
    </dgm:pt>
    <dgm:pt modelId="{2B6A57BB-4BF3-41A8-AD1B-B82B586BC7F4}" type="pres">
      <dgm:prSet presAssocID="{B661D88A-D86B-496E-B40E-9FB770FF6CA2}" presName="dotArrow2" presStyleLbl="alignNode1" presStyleIdx="4" presStyleCnt="10"/>
      <dgm:spPr/>
    </dgm:pt>
    <dgm:pt modelId="{396B0117-19CE-4F2A-AA2A-C8A0373EACD6}" type="pres">
      <dgm:prSet presAssocID="{B661D88A-D86B-496E-B40E-9FB770FF6CA2}" presName="dotArrow3" presStyleLbl="alignNode1" presStyleIdx="5" presStyleCnt="10"/>
      <dgm:spPr/>
    </dgm:pt>
    <dgm:pt modelId="{C86616ED-CD01-4401-9B8B-EF190F68DB9D}" type="pres">
      <dgm:prSet presAssocID="{B661D88A-D86B-496E-B40E-9FB770FF6CA2}" presName="dotArrow4" presStyleLbl="alignNode1" presStyleIdx="6" presStyleCnt="10"/>
      <dgm:spPr/>
    </dgm:pt>
    <dgm:pt modelId="{5149A0F0-9025-4F7B-B5F0-9EEE6D48C85E}" type="pres">
      <dgm:prSet presAssocID="{B661D88A-D86B-496E-B40E-9FB770FF6CA2}" presName="dotArrow5" presStyleLbl="alignNode1" presStyleIdx="7" presStyleCnt="10"/>
      <dgm:spPr/>
    </dgm:pt>
    <dgm:pt modelId="{7BCB984F-E7F5-4D74-8457-8EBEB7ADEBDF}" type="pres">
      <dgm:prSet presAssocID="{B661D88A-D86B-496E-B40E-9FB770FF6CA2}" presName="dotArrow6" presStyleLbl="alignNode1" presStyleIdx="8" presStyleCnt="10"/>
      <dgm:spPr/>
    </dgm:pt>
    <dgm:pt modelId="{975B7A3C-8B1F-4D8F-9687-F8FEE0C92ABB}" type="pres">
      <dgm:prSet presAssocID="{B661D88A-D86B-496E-B40E-9FB770FF6CA2}" presName="dotArrow7" presStyleLbl="alignNode1" presStyleIdx="9" presStyleCnt="10"/>
      <dgm:spPr/>
    </dgm:pt>
    <dgm:pt modelId="{3D55750F-453E-43BA-8F15-2C0FA428C472}" type="pres">
      <dgm:prSet presAssocID="{ABC84C97-13E4-4EFD-A647-209EC6CF4C35}" presName="parTx1" presStyleLbl="node1" presStyleIdx="0" presStyleCnt="2" custScaleX="255644" custScaleY="210755" custLinFactNeighborX="62639" custLinFactNeighborY="3206"/>
      <dgm:spPr/>
      <dgm:t>
        <a:bodyPr/>
        <a:lstStyle/>
        <a:p>
          <a:endParaRPr lang="en-US"/>
        </a:p>
      </dgm:t>
    </dgm:pt>
    <dgm:pt modelId="{893B21BD-81D6-4A00-AFAB-625464CE4062}" type="pres">
      <dgm:prSet presAssocID="{A4007E93-F4E9-4B56-8742-8C669064F9D1}" presName="picture1" presStyleCnt="0"/>
      <dgm:spPr/>
    </dgm:pt>
    <dgm:pt modelId="{F8087DAD-F576-4F37-A747-B524C075843A}" type="pres">
      <dgm:prSet presAssocID="{A4007E93-F4E9-4B56-8742-8C669064F9D1}" presName="imageRepeatNode" presStyleLbl="fgImgPlace1" presStyleIdx="0" presStyleCnt="2" custScaleX="78635" custScaleY="80205" custLinFactNeighborX="-26507" custLinFactNeighborY="-24244"/>
      <dgm:spPr/>
      <dgm:t>
        <a:bodyPr/>
        <a:lstStyle/>
        <a:p>
          <a:endParaRPr lang="en-US"/>
        </a:p>
      </dgm:t>
    </dgm:pt>
    <dgm:pt modelId="{11229CD7-8ABD-4825-88CF-3C6A06AEB0BA}" type="pres">
      <dgm:prSet presAssocID="{B3DCA1B6-3465-4A65-BAF1-9BEE5937D716}" presName="parTx2" presStyleLbl="node1" presStyleIdx="1" presStyleCnt="2" custScaleX="276915" custScaleY="191682" custLinFactNeighborX="23000" custLinFactNeighborY="-49803"/>
      <dgm:spPr/>
      <dgm:t>
        <a:bodyPr/>
        <a:lstStyle/>
        <a:p>
          <a:endParaRPr lang="en-US"/>
        </a:p>
      </dgm:t>
    </dgm:pt>
    <dgm:pt modelId="{2B0B0202-566B-4A09-A10F-646F841D7612}" type="pres">
      <dgm:prSet presAssocID="{83DF5C1B-46E4-464C-9843-67354D6060C8}" presName="picture2" presStyleCnt="0"/>
      <dgm:spPr/>
    </dgm:pt>
    <dgm:pt modelId="{9071E8BE-665C-41FD-8964-1CAAFB2B6CB8}" type="pres">
      <dgm:prSet presAssocID="{83DF5C1B-46E4-464C-9843-67354D6060C8}" presName="imageRepeatNode" presStyleLbl="fgImgPlace1" presStyleIdx="1" presStyleCnt="2" custScaleX="92243" custScaleY="92203" custLinFactX="-18154" custLinFactNeighborX="-100000" custLinFactNeighborY="-57245"/>
      <dgm:spPr/>
      <dgm:t>
        <a:bodyPr/>
        <a:lstStyle/>
        <a:p>
          <a:endParaRPr lang="en-US"/>
        </a:p>
      </dgm:t>
    </dgm:pt>
  </dgm:ptLst>
  <dgm:cxnLst>
    <dgm:cxn modelId="{8D3FF30A-C1D3-4345-ADAF-3D9DC807925E}" type="presOf" srcId="{B661D88A-D86B-496E-B40E-9FB770FF6CA2}" destId="{B5092E1F-A05D-4BBF-B3D6-9465A0E24575}" srcOrd="0" destOrd="0" presId="urn:microsoft.com/office/officeart/2008/layout/AscendingPictureAccentProcess"/>
    <dgm:cxn modelId="{92A899CB-21B2-4AE0-AEB1-253EB6061C14}" type="presOf" srcId="{B3DCA1B6-3465-4A65-BAF1-9BEE5937D716}" destId="{11229CD7-8ABD-4825-88CF-3C6A06AEB0BA}" srcOrd="0" destOrd="0" presId="urn:microsoft.com/office/officeart/2008/layout/AscendingPictureAccentProcess"/>
    <dgm:cxn modelId="{6AE6DA14-2544-449A-94D7-060BF4F90056}" srcId="{B661D88A-D86B-496E-B40E-9FB770FF6CA2}" destId="{ABC84C97-13E4-4EFD-A647-209EC6CF4C35}" srcOrd="0" destOrd="0" parTransId="{37B09979-89AE-42B9-8A72-6B84CAE6134E}" sibTransId="{A4007E93-F4E9-4B56-8742-8C669064F9D1}"/>
    <dgm:cxn modelId="{C7FD8B3E-AE53-4399-986F-F58BC014A962}" srcId="{B661D88A-D86B-496E-B40E-9FB770FF6CA2}" destId="{B3DCA1B6-3465-4A65-BAF1-9BEE5937D716}" srcOrd="1" destOrd="0" parTransId="{530A17FD-DD94-463E-BEEE-5EEFCEE366C3}" sibTransId="{83DF5C1B-46E4-464C-9843-67354D6060C8}"/>
    <dgm:cxn modelId="{434C013E-28B9-4D24-B156-C1BD5710AE24}" type="presOf" srcId="{83DF5C1B-46E4-464C-9843-67354D6060C8}" destId="{9071E8BE-665C-41FD-8964-1CAAFB2B6CB8}" srcOrd="0" destOrd="0" presId="urn:microsoft.com/office/officeart/2008/layout/AscendingPictureAccentProcess"/>
    <dgm:cxn modelId="{6C09F1EE-EC24-4744-9C8E-02027B602823}" type="presOf" srcId="{ABC84C97-13E4-4EFD-A647-209EC6CF4C35}" destId="{3D55750F-453E-43BA-8F15-2C0FA428C472}" srcOrd="0" destOrd="0" presId="urn:microsoft.com/office/officeart/2008/layout/AscendingPictureAccentProcess"/>
    <dgm:cxn modelId="{AFC268E5-F06F-4544-B8E8-FC917F159869}" type="presOf" srcId="{A4007E93-F4E9-4B56-8742-8C669064F9D1}" destId="{F8087DAD-F576-4F37-A747-B524C075843A}" srcOrd="0" destOrd="0" presId="urn:microsoft.com/office/officeart/2008/layout/AscendingPictureAccentProcess"/>
    <dgm:cxn modelId="{52FEBB07-ED7B-4DAA-841C-C9631AC439E6}" type="presParOf" srcId="{B5092E1F-A05D-4BBF-B3D6-9465A0E24575}" destId="{AC7612B0-85DD-4265-9456-7C64C0CFFF9F}" srcOrd="0" destOrd="0" presId="urn:microsoft.com/office/officeart/2008/layout/AscendingPictureAccentProcess"/>
    <dgm:cxn modelId="{732DF6CC-D751-4F36-A7C6-55DBF0171077}" type="presParOf" srcId="{B5092E1F-A05D-4BBF-B3D6-9465A0E24575}" destId="{EC2EA1EC-FA0E-4650-9411-E7709C66FF05}" srcOrd="1" destOrd="0" presId="urn:microsoft.com/office/officeart/2008/layout/AscendingPictureAccentProcess"/>
    <dgm:cxn modelId="{269EB0C6-575A-4880-9457-B1EAD440E9E9}" type="presParOf" srcId="{B5092E1F-A05D-4BBF-B3D6-9465A0E24575}" destId="{B3A57F5B-D149-4344-9630-7C8F04805020}" srcOrd="2" destOrd="0" presId="urn:microsoft.com/office/officeart/2008/layout/AscendingPictureAccentProcess"/>
    <dgm:cxn modelId="{36813CAA-3CDD-4F10-90DF-7BA90101979D}" type="presParOf" srcId="{B5092E1F-A05D-4BBF-B3D6-9465A0E24575}" destId="{5C431590-C72D-415A-B05A-70A4462D7757}" srcOrd="3" destOrd="0" presId="urn:microsoft.com/office/officeart/2008/layout/AscendingPictureAccentProcess"/>
    <dgm:cxn modelId="{D1948C50-365B-407D-A508-509A5ABB296A}" type="presParOf" srcId="{B5092E1F-A05D-4BBF-B3D6-9465A0E24575}" destId="{2B6A57BB-4BF3-41A8-AD1B-B82B586BC7F4}" srcOrd="4" destOrd="0" presId="urn:microsoft.com/office/officeart/2008/layout/AscendingPictureAccentProcess"/>
    <dgm:cxn modelId="{8D41D854-3498-4A44-9324-4685A8C28E96}" type="presParOf" srcId="{B5092E1F-A05D-4BBF-B3D6-9465A0E24575}" destId="{396B0117-19CE-4F2A-AA2A-C8A0373EACD6}" srcOrd="5" destOrd="0" presId="urn:microsoft.com/office/officeart/2008/layout/AscendingPictureAccentProcess"/>
    <dgm:cxn modelId="{1E886FDE-0C2D-4750-980A-AEF44CEC7C39}" type="presParOf" srcId="{B5092E1F-A05D-4BBF-B3D6-9465A0E24575}" destId="{C86616ED-CD01-4401-9B8B-EF190F68DB9D}" srcOrd="6" destOrd="0" presId="urn:microsoft.com/office/officeart/2008/layout/AscendingPictureAccentProcess"/>
    <dgm:cxn modelId="{A3A6034F-C4B1-4D51-8A9C-B49B081757EE}" type="presParOf" srcId="{B5092E1F-A05D-4BBF-B3D6-9465A0E24575}" destId="{5149A0F0-9025-4F7B-B5F0-9EEE6D48C85E}" srcOrd="7" destOrd="0" presId="urn:microsoft.com/office/officeart/2008/layout/AscendingPictureAccentProcess"/>
    <dgm:cxn modelId="{408F296B-8F4C-4C71-9EE0-9DE9592C9EC6}" type="presParOf" srcId="{B5092E1F-A05D-4BBF-B3D6-9465A0E24575}" destId="{7BCB984F-E7F5-4D74-8457-8EBEB7ADEBDF}" srcOrd="8" destOrd="0" presId="urn:microsoft.com/office/officeart/2008/layout/AscendingPictureAccentProcess"/>
    <dgm:cxn modelId="{0FCB5F5B-F910-46A7-8F1E-AA00D6241403}" type="presParOf" srcId="{B5092E1F-A05D-4BBF-B3D6-9465A0E24575}" destId="{975B7A3C-8B1F-4D8F-9687-F8FEE0C92ABB}" srcOrd="9" destOrd="0" presId="urn:microsoft.com/office/officeart/2008/layout/AscendingPictureAccentProcess"/>
    <dgm:cxn modelId="{879D6926-F850-4F70-9530-AA50305C1BB1}" type="presParOf" srcId="{B5092E1F-A05D-4BBF-B3D6-9465A0E24575}" destId="{3D55750F-453E-43BA-8F15-2C0FA428C472}" srcOrd="10" destOrd="0" presId="urn:microsoft.com/office/officeart/2008/layout/AscendingPictureAccentProcess"/>
    <dgm:cxn modelId="{F7138BD1-D262-4C00-967B-1A70D3515563}" type="presParOf" srcId="{B5092E1F-A05D-4BBF-B3D6-9465A0E24575}" destId="{893B21BD-81D6-4A00-AFAB-625464CE4062}" srcOrd="11" destOrd="0" presId="urn:microsoft.com/office/officeart/2008/layout/AscendingPictureAccentProcess"/>
    <dgm:cxn modelId="{D7DF7EF3-9CDC-4015-BF6E-B9A94AF23DAE}" type="presParOf" srcId="{893B21BD-81D6-4A00-AFAB-625464CE4062}" destId="{F8087DAD-F576-4F37-A747-B524C075843A}" srcOrd="0" destOrd="0" presId="urn:microsoft.com/office/officeart/2008/layout/AscendingPictureAccentProcess"/>
    <dgm:cxn modelId="{30629A6E-4E0E-4323-A2ED-8442E6B1C787}" type="presParOf" srcId="{B5092E1F-A05D-4BBF-B3D6-9465A0E24575}" destId="{11229CD7-8ABD-4825-88CF-3C6A06AEB0BA}" srcOrd="12" destOrd="0" presId="urn:microsoft.com/office/officeart/2008/layout/AscendingPictureAccentProcess"/>
    <dgm:cxn modelId="{82223CC5-06F5-4CE9-BBA2-5BF93EF32CDE}" type="presParOf" srcId="{B5092E1F-A05D-4BBF-B3D6-9465A0E24575}" destId="{2B0B0202-566B-4A09-A10F-646F841D7612}" srcOrd="13" destOrd="0" presId="urn:microsoft.com/office/officeart/2008/layout/AscendingPictureAccentProcess"/>
    <dgm:cxn modelId="{68A4EF91-8376-4619-9724-F6ECCBAC27CA}" type="presParOf" srcId="{2B0B0202-566B-4A09-A10F-646F841D7612}" destId="{9071E8BE-665C-41FD-8964-1CAAFB2B6CB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612B0-85DD-4265-9456-7C64C0CFFF9F}">
      <dsp:nvSpPr>
        <dsp:cNvPr id="0" name=""/>
        <dsp:cNvSpPr/>
      </dsp:nvSpPr>
      <dsp:spPr>
        <a:xfrm>
          <a:off x="3743908" y="2728895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EA1EC-FA0E-4650-9411-E7709C66FF05}">
      <dsp:nvSpPr>
        <dsp:cNvPr id="0" name=""/>
        <dsp:cNvSpPr/>
      </dsp:nvSpPr>
      <dsp:spPr>
        <a:xfrm>
          <a:off x="3633000" y="2906630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A57F5B-D149-4344-9630-7C8F04805020}">
      <dsp:nvSpPr>
        <dsp:cNvPr id="0" name=""/>
        <dsp:cNvSpPr/>
      </dsp:nvSpPr>
      <dsp:spPr>
        <a:xfrm>
          <a:off x="3500822" y="3060511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431590-C72D-415A-B05A-70A4462D7757}">
      <dsp:nvSpPr>
        <dsp:cNvPr id="0" name=""/>
        <dsp:cNvSpPr/>
      </dsp:nvSpPr>
      <dsp:spPr>
        <a:xfrm>
          <a:off x="3658828" y="940114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A57BB-4BF3-41A8-AD1B-B82B586BC7F4}">
      <dsp:nvSpPr>
        <dsp:cNvPr id="0" name=""/>
        <dsp:cNvSpPr/>
      </dsp:nvSpPr>
      <dsp:spPr>
        <a:xfrm>
          <a:off x="3827975" y="839319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B0117-19CE-4F2A-AA2A-C8A0373EACD6}">
      <dsp:nvSpPr>
        <dsp:cNvPr id="0" name=""/>
        <dsp:cNvSpPr/>
      </dsp:nvSpPr>
      <dsp:spPr>
        <a:xfrm>
          <a:off x="3996616" y="738524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616ED-CD01-4401-9B8B-EF190F68DB9D}">
      <dsp:nvSpPr>
        <dsp:cNvPr id="0" name=""/>
        <dsp:cNvSpPr/>
      </dsp:nvSpPr>
      <dsp:spPr>
        <a:xfrm>
          <a:off x="4165257" y="839319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9A0F0-9025-4F7B-B5F0-9EEE6D48C85E}">
      <dsp:nvSpPr>
        <dsp:cNvPr id="0" name=""/>
        <dsp:cNvSpPr/>
      </dsp:nvSpPr>
      <dsp:spPr>
        <a:xfrm>
          <a:off x="4334404" y="940114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B984F-E7F5-4D74-8457-8EBEB7ADEBDF}">
      <dsp:nvSpPr>
        <dsp:cNvPr id="0" name=""/>
        <dsp:cNvSpPr/>
      </dsp:nvSpPr>
      <dsp:spPr>
        <a:xfrm>
          <a:off x="3996616" y="951202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B7A3C-8B1F-4D8F-9687-F8FEE0C92ABB}">
      <dsp:nvSpPr>
        <dsp:cNvPr id="0" name=""/>
        <dsp:cNvSpPr/>
      </dsp:nvSpPr>
      <dsp:spPr>
        <a:xfrm>
          <a:off x="3996616" y="1163880"/>
          <a:ext cx="126607" cy="12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5750F-453E-43BA-8F15-2C0FA428C472}">
      <dsp:nvSpPr>
        <dsp:cNvPr id="0" name=""/>
        <dsp:cNvSpPr/>
      </dsp:nvSpPr>
      <dsp:spPr>
        <a:xfrm>
          <a:off x="2551942" y="3140836"/>
          <a:ext cx="6980783" cy="1543666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99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বলাঃ১.১ </a:t>
          </a:r>
          <a:r>
            <a:rPr lang="en-US" sz="2800" kern="1200" dirty="0" err="1" smtClean="0"/>
            <a:t>বাক্যে</a:t>
          </a:r>
          <a:r>
            <a:rPr lang="en-US" sz="2800" kern="1200" dirty="0" smtClean="0"/>
            <a:t> ও </a:t>
          </a:r>
          <a:r>
            <a:rPr lang="en-US" sz="2800" kern="1200" dirty="0" err="1" smtClean="0"/>
            <a:t>শব্দে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ব্যবহৃত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বাংলা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বর্ণমালার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ধ্বনি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শুদ্ধ</a:t>
          </a:r>
          <a:r>
            <a:rPr lang="en-US" sz="2800" kern="1200" dirty="0" smtClean="0"/>
            <a:t> ও </a:t>
          </a:r>
          <a:r>
            <a:rPr lang="en-US" sz="2800" kern="1200" dirty="0" err="1" smtClean="0"/>
            <a:t>স্পস্ট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উচ্চারণে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বলতে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পারবে</a:t>
          </a:r>
          <a:r>
            <a:rPr lang="en-US" sz="2800" kern="1200" dirty="0" smtClean="0"/>
            <a:t> ।</a:t>
          </a:r>
          <a:endParaRPr lang="en-US" sz="2800" kern="1200" dirty="0"/>
        </a:p>
      </dsp:txBody>
      <dsp:txXfrm>
        <a:off x="2627298" y="3216192"/>
        <a:ext cx="6830071" cy="1392954"/>
      </dsp:txXfrm>
    </dsp:sp>
    <dsp:sp modelId="{F8087DAD-F576-4F37-A747-B524C075843A}">
      <dsp:nvSpPr>
        <dsp:cNvPr id="0" name=""/>
        <dsp:cNvSpPr/>
      </dsp:nvSpPr>
      <dsp:spPr>
        <a:xfrm>
          <a:off x="2009078" y="2623677"/>
          <a:ext cx="995576" cy="101538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229CD7-8ABD-4825-88CF-3C6A06AEB0BA}">
      <dsp:nvSpPr>
        <dsp:cNvPr id="0" name=""/>
        <dsp:cNvSpPr/>
      </dsp:nvSpPr>
      <dsp:spPr>
        <a:xfrm>
          <a:off x="2333265" y="1389787"/>
          <a:ext cx="7561623" cy="1403966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99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শোনাঃ১.১ 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বাক্যে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শব্দে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ব্যবহৃত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বর্ণমালার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ধবনি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মনোযোগ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সহকারে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শুনে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SG" sz="2800" b="1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SG" sz="28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SG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401801" y="1458323"/>
        <a:ext cx="7424551" cy="1266894"/>
      </dsp:txXfrm>
    </dsp:sp>
    <dsp:sp modelId="{9071E8BE-665C-41FD-8964-1CAAFB2B6CB8}">
      <dsp:nvSpPr>
        <dsp:cNvPr id="0" name=""/>
        <dsp:cNvSpPr/>
      </dsp:nvSpPr>
      <dsp:spPr>
        <a:xfrm>
          <a:off x="1916768" y="697304"/>
          <a:ext cx="1167863" cy="1167279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F3F9-D07F-4EE7-9704-B266770E829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9019-AD50-4CC9-A96E-D73C8D0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B9019-AD50-4CC9-A96E-D73C8D0BF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7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1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3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5468-6E10-4592-AB1C-EA1533BBAF70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83AA-D800-4B14-91CF-33E01983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8.jpeg"/><Relationship Id="rId4" Type="http://schemas.openxmlformats.org/officeDocument/2006/relationships/image" Target="../media/image5.pn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0" Type="http://schemas.openxmlformats.org/officeDocument/2006/relationships/image" Target="../media/image41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9.gif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45.jpg"/><Relationship Id="rId4" Type="http://schemas.openxmlformats.org/officeDocument/2006/relationships/image" Target="../media/image4.png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19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7.png"/><Relationship Id="rId2" Type="http://schemas.openxmlformats.org/officeDocument/2006/relationships/image" Target="../media/image16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jp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8.gif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2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gif"/><Relationship Id="rId5" Type="http://schemas.openxmlformats.org/officeDocument/2006/relationships/image" Target="../media/image5.png"/><Relationship Id="rId10" Type="http://schemas.openxmlformats.org/officeDocument/2006/relationships/image" Target="../media/image35.jpg"/><Relationship Id="rId4" Type="http://schemas.openxmlformats.org/officeDocument/2006/relationships/image" Target="../media/image4.pn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CE9A3-4686-4097-AB89-76EEA27BDB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904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0E4A0-918A-45B7-AC8E-EAF1412B7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537" y="1006294"/>
            <a:ext cx="8119817" cy="44822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F2A2B4-8F85-4703-B4CD-48C6178A2BFD}"/>
              </a:ext>
            </a:extLst>
          </p:cNvPr>
          <p:cNvSpPr/>
          <p:nvPr/>
        </p:nvSpPr>
        <p:spPr>
          <a:xfrm flipV="1">
            <a:off x="1663102" y="863994"/>
            <a:ext cx="7790688" cy="152119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E34F54-4595-4EF1-8753-37327A527206}"/>
              </a:ext>
            </a:extLst>
          </p:cNvPr>
          <p:cNvGrpSpPr/>
          <p:nvPr/>
        </p:nvGrpSpPr>
        <p:grpSpPr>
          <a:xfrm>
            <a:off x="2205625" y="608149"/>
            <a:ext cx="1360936" cy="3718569"/>
            <a:chOff x="7780952" y="164544"/>
            <a:chExt cx="1356359" cy="3725041"/>
          </a:xfrm>
          <a:solidFill>
            <a:srgbClr val="55CE02"/>
          </a:solidFill>
        </p:grpSpPr>
        <p:sp>
          <p:nvSpPr>
            <p:cNvPr id="9" name="Freeform: Shape 52">
              <a:extLst>
                <a:ext uri="{FF2B5EF4-FFF2-40B4-BE49-F238E27FC236}">
                  <a16:creationId xmlns:a16="http://schemas.microsoft.com/office/drawing/2014/main" id="{B04DE7BC-73A6-4785-A3BA-725CE7FBBFA8}"/>
                </a:ext>
              </a:extLst>
            </p:cNvPr>
            <p:cNvSpPr/>
            <p:nvPr/>
          </p:nvSpPr>
          <p:spPr>
            <a:xfrm>
              <a:off x="8347286" y="164544"/>
              <a:ext cx="131997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98145F-6932-433E-BB72-24AC021130F9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3C1F0AE-FE60-4B3E-BAC4-97EEB3AF85D0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5D30D26-E7AE-4572-96AE-24B8846349FA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05A908-CF47-431A-9EC3-D5D9C4533351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C8EA9F-B653-426F-9B25-AF152148D533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944116-1E30-46B7-8F71-BBD329178649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EA4BD27-7B1F-4126-BBC8-9CE8F64C36BA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C3F8E7F-12E1-48C4-A174-35D38540C5AC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61AC326-3F96-491F-BCB0-CB708B067B1D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0AA89E1-253B-49DB-A54D-59611CC17112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: Rounded Corners 54">
              <a:extLst>
                <a:ext uri="{FF2B5EF4-FFF2-40B4-BE49-F238E27FC236}">
                  <a16:creationId xmlns:a16="http://schemas.microsoft.com/office/drawing/2014/main" id="{083A2E7D-637E-426E-99B6-CE07A31FBC2C}"/>
                </a:ext>
              </a:extLst>
            </p:cNvPr>
            <p:cNvSpPr/>
            <p:nvPr/>
          </p:nvSpPr>
          <p:spPr>
            <a:xfrm rot="2590409">
              <a:off x="8061481" y="2964636"/>
              <a:ext cx="920876" cy="92494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45139A-18A3-4A6C-8FAC-EDC6943A787E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9959F3-FFFF-4908-B686-A5C5DDDA1A55}"/>
                </a:ext>
              </a:extLst>
            </p:cNvPr>
            <p:cNvSpPr/>
            <p:nvPr/>
          </p:nvSpPr>
          <p:spPr>
            <a:xfrm rot="18536840">
              <a:off x="8228093" y="3069191"/>
              <a:ext cx="65594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cap="none" spc="0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A3878A-46B5-4D17-A0E7-F85C37B1574B}"/>
              </a:ext>
            </a:extLst>
          </p:cNvPr>
          <p:cNvGrpSpPr/>
          <p:nvPr/>
        </p:nvGrpSpPr>
        <p:grpSpPr>
          <a:xfrm>
            <a:off x="3895036" y="602624"/>
            <a:ext cx="1360936" cy="3726650"/>
            <a:chOff x="7780952" y="149554"/>
            <a:chExt cx="1356359" cy="3733136"/>
          </a:xfrm>
          <a:solidFill>
            <a:srgbClr val="7030A0"/>
          </a:solidFill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17DA2361-60F5-489B-8E0F-5B900E8BCF0D}"/>
                </a:ext>
              </a:extLst>
            </p:cNvPr>
            <p:cNvSpPr/>
            <p:nvPr/>
          </p:nvSpPr>
          <p:spPr>
            <a:xfrm>
              <a:off x="8332296" y="149554"/>
              <a:ext cx="181815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8B9AC16-2549-4E0A-B9FE-003565351B9F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3ED4A39-1D03-4F17-A0A9-82DCB4F523B2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B37042-DFD4-49EB-B7D9-D8C93655BFAD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5A7D557-6127-4444-B088-DC2CB993C63E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34273CF-63E6-49CE-BC5D-9F8A2185F26B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A9D5573-FC73-4F50-B99A-9BD99C49A397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E40D93E-8F06-4318-885C-6A0339D0D65E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A0D80F-6FBF-49B0-B7A3-FDEA1360C74C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84C05AA-227D-43F0-8814-D947D53881CF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EDF748D-29BD-4B77-993A-3FC362401040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Rectangle: Rounded Corners 39">
              <a:extLst>
                <a:ext uri="{FF2B5EF4-FFF2-40B4-BE49-F238E27FC236}">
                  <a16:creationId xmlns:a16="http://schemas.microsoft.com/office/drawing/2014/main" id="{11332734-F170-4AE8-9A90-DC3CA8732B77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98A9A9-752F-4ABD-8781-B6DF87212FEE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ABEC01-F57E-470A-9A28-2DEDC29BB32F}"/>
                </a:ext>
              </a:extLst>
            </p:cNvPr>
            <p:cNvSpPr/>
            <p:nvPr/>
          </p:nvSpPr>
          <p:spPr>
            <a:xfrm rot="18536840">
              <a:off x="8321868" y="3069191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0889AF-A526-44FB-8C41-E97698580877}"/>
              </a:ext>
            </a:extLst>
          </p:cNvPr>
          <p:cNvGrpSpPr/>
          <p:nvPr/>
        </p:nvGrpSpPr>
        <p:grpSpPr>
          <a:xfrm>
            <a:off x="5672565" y="647790"/>
            <a:ext cx="1356359" cy="3658340"/>
            <a:chOff x="4838334" y="164892"/>
            <a:chExt cx="1356359" cy="365834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2598593-C29E-4E03-BC2A-578827514D7C}"/>
                </a:ext>
              </a:extLst>
            </p:cNvPr>
            <p:cNvGrpSpPr/>
            <p:nvPr/>
          </p:nvGrpSpPr>
          <p:grpSpPr>
            <a:xfrm>
              <a:off x="4838334" y="164892"/>
              <a:ext cx="1356359" cy="3658340"/>
              <a:chOff x="4973245" y="179882"/>
              <a:chExt cx="1356359" cy="365834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5DE67CE-0824-4EC9-A171-468441845A33}"/>
                  </a:ext>
                </a:extLst>
              </p:cNvPr>
              <p:cNvGrpSpPr/>
              <p:nvPr/>
            </p:nvGrpSpPr>
            <p:grpSpPr>
              <a:xfrm>
                <a:off x="4973245" y="179882"/>
                <a:ext cx="1356359" cy="3658340"/>
                <a:chOff x="5722753" y="126831"/>
                <a:chExt cx="1356359" cy="3658340"/>
              </a:xfrm>
            </p:grpSpPr>
            <p:sp>
              <p:nvSpPr>
                <p:cNvPr id="43" name="Freeform: Shape 24">
                  <a:extLst>
                    <a:ext uri="{FF2B5EF4-FFF2-40B4-BE49-F238E27FC236}">
                      <a16:creationId xmlns:a16="http://schemas.microsoft.com/office/drawing/2014/main" id="{837A7B45-7175-4E37-8E5A-3F186C36C485}"/>
                    </a:ext>
                  </a:extLst>
                </p:cNvPr>
                <p:cNvSpPr/>
                <p:nvPr/>
              </p:nvSpPr>
              <p:spPr>
                <a:xfrm>
                  <a:off x="6199147" y="126831"/>
                  <a:ext cx="246624" cy="731520"/>
                </a:xfrm>
                <a:custGeom>
                  <a:avLst/>
                  <a:gdLst>
                    <a:gd name="connsiteX0" fmla="*/ 371788 w 763339"/>
                    <a:gd name="connsiteY0" fmla="*/ 0 h 731520"/>
                    <a:gd name="connsiteX1" fmla="*/ 763339 w 763339"/>
                    <a:gd name="connsiteY1" fmla="*/ 365760 h 731520"/>
                    <a:gd name="connsiteX2" fmla="*/ 371788 w 763339"/>
                    <a:gd name="connsiteY2" fmla="*/ 731520 h 731520"/>
                    <a:gd name="connsiteX3" fmla="*/ 11007 w 763339"/>
                    <a:gd name="connsiteY3" fmla="*/ 508130 h 731520"/>
                    <a:gd name="connsiteX4" fmla="*/ 0 w 763339"/>
                    <a:gd name="connsiteY4" fmla="*/ 457200 h 731520"/>
                    <a:gd name="connsiteX5" fmla="*/ 195097 w 763339"/>
                    <a:gd name="connsiteY5" fmla="*/ 457200 h 731520"/>
                    <a:gd name="connsiteX6" fmla="*/ 224235 w 763339"/>
                    <a:gd name="connsiteY6" fmla="*/ 495076 h 731520"/>
                    <a:gd name="connsiteX7" fmla="*/ 371788 w 763339"/>
                    <a:gd name="connsiteY7" fmla="*/ 548640 h 731520"/>
                    <a:gd name="connsiteX8" fmla="*/ 580459 w 763339"/>
                    <a:gd name="connsiteY8" fmla="*/ 365760 h 731520"/>
                    <a:gd name="connsiteX9" fmla="*/ 371788 w 763339"/>
                    <a:gd name="connsiteY9" fmla="*/ 182880 h 731520"/>
                    <a:gd name="connsiteX10" fmla="*/ 224235 w 763339"/>
                    <a:gd name="connsiteY10" fmla="*/ 236444 h 731520"/>
                    <a:gd name="connsiteX11" fmla="*/ 195097 w 763339"/>
                    <a:gd name="connsiteY11" fmla="*/ 274320 h 731520"/>
                    <a:gd name="connsiteX12" fmla="*/ 0 w 763339"/>
                    <a:gd name="connsiteY12" fmla="*/ 274320 h 731520"/>
                    <a:gd name="connsiteX13" fmla="*/ 11007 w 763339"/>
                    <a:gd name="connsiteY13" fmla="*/ 223390 h 731520"/>
                    <a:gd name="connsiteX14" fmla="*/ 371788 w 763339"/>
                    <a:gd name="connsiteY14" fmla="*/ 0 h 73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63339" h="731520">
                      <a:moveTo>
                        <a:pt x="371788" y="0"/>
                      </a:moveTo>
                      <a:cubicBezTo>
                        <a:pt x="588036" y="0"/>
                        <a:pt x="763339" y="163756"/>
                        <a:pt x="763339" y="365760"/>
                      </a:cubicBezTo>
                      <a:cubicBezTo>
                        <a:pt x="763339" y="567764"/>
                        <a:pt x="588036" y="731520"/>
                        <a:pt x="371788" y="731520"/>
                      </a:cubicBezTo>
                      <a:cubicBezTo>
                        <a:pt x="209602" y="731520"/>
                        <a:pt x="70448" y="639407"/>
                        <a:pt x="11007" y="508130"/>
                      </a:cubicBezTo>
                      <a:lnTo>
                        <a:pt x="0" y="457200"/>
                      </a:lnTo>
                      <a:lnTo>
                        <a:pt x="195097" y="457200"/>
                      </a:lnTo>
                      <a:lnTo>
                        <a:pt x="224235" y="495076"/>
                      </a:lnTo>
                      <a:cubicBezTo>
                        <a:pt x="261997" y="528171"/>
                        <a:pt x="314165" y="548640"/>
                        <a:pt x="371788" y="548640"/>
                      </a:cubicBezTo>
                      <a:cubicBezTo>
                        <a:pt x="487034" y="548640"/>
                        <a:pt x="580459" y="466762"/>
                        <a:pt x="580459" y="365760"/>
                      </a:cubicBezTo>
                      <a:cubicBezTo>
                        <a:pt x="580459" y="264758"/>
                        <a:pt x="487034" y="182880"/>
                        <a:pt x="371788" y="182880"/>
                      </a:cubicBezTo>
                      <a:cubicBezTo>
                        <a:pt x="314165" y="182880"/>
                        <a:pt x="261997" y="203350"/>
                        <a:pt x="224235" y="236444"/>
                      </a:cubicBezTo>
                      <a:lnTo>
                        <a:pt x="195097" y="274320"/>
                      </a:lnTo>
                      <a:lnTo>
                        <a:pt x="0" y="274320"/>
                      </a:lnTo>
                      <a:lnTo>
                        <a:pt x="11007" y="223390"/>
                      </a:lnTo>
                      <a:cubicBezTo>
                        <a:pt x="70448" y="92113"/>
                        <a:pt x="209602" y="0"/>
                        <a:pt x="371788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751070E-B705-4C20-94C0-793C3A8503C8}"/>
                    </a:ext>
                  </a:extLst>
                </p:cNvPr>
                <p:cNvGrpSpPr/>
                <p:nvPr/>
              </p:nvGrpSpPr>
              <p:grpSpPr>
                <a:xfrm rot="2587538">
                  <a:off x="5722753" y="1074789"/>
                  <a:ext cx="1356359" cy="1356360"/>
                  <a:chOff x="6513341" y="2380955"/>
                  <a:chExt cx="1356359" cy="1356360"/>
                </a:xfrm>
                <a:solidFill>
                  <a:srgbClr val="002060"/>
                </a:solidFill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12494E4-7563-4A53-B573-E93DCFA46FBD}"/>
                      </a:ext>
                    </a:extLst>
                  </p:cNvPr>
                  <p:cNvSpPr/>
                  <p:nvPr/>
                </p:nvSpPr>
                <p:spPr>
                  <a:xfrm>
                    <a:off x="6513341" y="23809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D17A3AF0-702D-4EAC-9602-1A1F16E8C999}"/>
                      </a:ext>
                    </a:extLst>
                  </p:cNvPr>
                  <p:cNvSpPr/>
                  <p:nvPr/>
                </p:nvSpPr>
                <p:spPr>
                  <a:xfrm>
                    <a:off x="6665741" y="25333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6D0F4B3-6F58-4321-A343-23AB7E8BE6C4}"/>
                      </a:ext>
                    </a:extLst>
                  </p:cNvPr>
                  <p:cNvSpPr/>
                  <p:nvPr/>
                </p:nvSpPr>
                <p:spPr>
                  <a:xfrm>
                    <a:off x="6818141" y="26857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86AABB9-75D8-43DA-8CE1-1DB36011A941}"/>
                      </a:ext>
                    </a:extLst>
                  </p:cNvPr>
                  <p:cNvSpPr/>
                  <p:nvPr/>
                </p:nvSpPr>
                <p:spPr>
                  <a:xfrm>
                    <a:off x="6970541" y="28381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74940FBD-6C5A-4516-8899-5C98D24101F6}"/>
                      </a:ext>
                    </a:extLst>
                  </p:cNvPr>
                  <p:cNvSpPr/>
                  <p:nvPr/>
                </p:nvSpPr>
                <p:spPr>
                  <a:xfrm>
                    <a:off x="7122941" y="29905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024B0CA-B281-4A8F-93CC-EC7DE056F5C4}"/>
                      </a:ext>
                    </a:extLst>
                  </p:cNvPr>
                  <p:cNvSpPr/>
                  <p:nvPr/>
                </p:nvSpPr>
                <p:spPr>
                  <a:xfrm>
                    <a:off x="7275341" y="31429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9BF1EA2-02F2-464F-A7A2-417C519B28D2}"/>
                      </a:ext>
                    </a:extLst>
                  </p:cNvPr>
                  <p:cNvSpPr/>
                  <p:nvPr/>
                </p:nvSpPr>
                <p:spPr>
                  <a:xfrm>
                    <a:off x="7427741" y="32953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349F4892-5995-4B16-A9D9-171B912C3DB9}"/>
                      </a:ext>
                    </a:extLst>
                  </p:cNvPr>
                  <p:cNvSpPr/>
                  <p:nvPr/>
                </p:nvSpPr>
                <p:spPr>
                  <a:xfrm>
                    <a:off x="7580141" y="34477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FEAB8A90-8AE3-4292-A0C2-92D1BF9973BE}"/>
                      </a:ext>
                    </a:extLst>
                  </p:cNvPr>
                  <p:cNvSpPr/>
                  <p:nvPr/>
                </p:nvSpPr>
                <p:spPr>
                  <a:xfrm>
                    <a:off x="7732541" y="3600155"/>
                    <a:ext cx="137159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5" name="Rectangle: Rounded Corners 26">
                  <a:extLst>
                    <a:ext uri="{FF2B5EF4-FFF2-40B4-BE49-F238E27FC236}">
                      <a16:creationId xmlns:a16="http://schemas.microsoft.com/office/drawing/2014/main" id="{523FDBCC-FCE2-452B-B1F2-5158A197B016}"/>
                    </a:ext>
                  </a:extLst>
                </p:cNvPr>
                <p:cNvSpPr/>
                <p:nvPr/>
              </p:nvSpPr>
              <p:spPr>
                <a:xfrm rot="2590409">
                  <a:off x="6019519" y="2870771"/>
                  <a:ext cx="914400" cy="914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2EAB229-98D6-4535-B8CB-201ECBB08E72}"/>
                  </a:ext>
                </a:extLst>
              </p:cNvPr>
              <p:cNvSpPr/>
              <p:nvPr/>
            </p:nvSpPr>
            <p:spPr>
              <a:xfrm>
                <a:off x="5629331" y="2881346"/>
                <a:ext cx="107993" cy="1219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176FAB-3456-4ABA-B7A8-E0E31AE4D62C}"/>
                </a:ext>
              </a:extLst>
            </p:cNvPr>
            <p:cNvSpPr/>
            <p:nvPr/>
          </p:nvSpPr>
          <p:spPr>
            <a:xfrm rot="18536840">
              <a:off x="5326843" y="3032252"/>
              <a:ext cx="53091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cap="none" spc="0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AB90EA-6E5C-4074-85DB-1A9D584E8BC6}"/>
              </a:ext>
            </a:extLst>
          </p:cNvPr>
          <p:cNvGrpSpPr/>
          <p:nvPr/>
        </p:nvGrpSpPr>
        <p:grpSpPr>
          <a:xfrm>
            <a:off x="7512392" y="576078"/>
            <a:ext cx="1342431" cy="3665872"/>
            <a:chOff x="6821164" y="175510"/>
            <a:chExt cx="1099231" cy="3582610"/>
          </a:xfrm>
        </p:grpSpPr>
        <p:sp>
          <p:nvSpPr>
            <p:cNvPr id="56" name="Freeform: Shape 4">
              <a:extLst>
                <a:ext uri="{FF2B5EF4-FFF2-40B4-BE49-F238E27FC236}">
                  <a16:creationId xmlns:a16="http://schemas.microsoft.com/office/drawing/2014/main" id="{F7007B33-560E-4032-A7B6-FEC7CA0E38EC}"/>
                </a:ext>
              </a:extLst>
            </p:cNvPr>
            <p:cNvSpPr/>
            <p:nvPr/>
          </p:nvSpPr>
          <p:spPr>
            <a:xfrm>
              <a:off x="7307154" y="175510"/>
              <a:ext cx="213695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E8C5D44-381B-4A2B-AD80-BFBBEF92BCC7}"/>
                </a:ext>
              </a:extLst>
            </p:cNvPr>
            <p:cNvGrpSpPr/>
            <p:nvPr/>
          </p:nvGrpSpPr>
          <p:grpSpPr>
            <a:xfrm rot="2587538">
              <a:off x="6821164" y="1031867"/>
              <a:ext cx="1099231" cy="1336218"/>
              <a:chOff x="6513341" y="2380955"/>
              <a:chExt cx="1356359" cy="1356360"/>
            </a:xfrm>
            <a:solidFill>
              <a:srgbClr val="FF0000"/>
            </a:solidFill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7B32393-7914-4ECA-818A-6EB16BF986BD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F6DFFA8-5170-47BA-B02E-BE2942A3C989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5D521B4-7DE7-4F78-88A6-88BFB34F391E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4754F78-A46E-4ED9-9B7B-C1E65E4D3C04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067E4BC-F3AD-4334-B444-03664D9CDDF9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177A8F4-B28F-43E7-B069-E302AE565319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82E71E1-39CE-4955-8A5F-2A1B82691327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D322F03-5EB7-4CAE-8B37-F54E1E62C6CD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E94CE73-F426-483D-A126-E2F2EE005322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F4A8B5A-A9C6-4C10-B1DB-4E5A79EA3241}"/>
                </a:ext>
              </a:extLst>
            </p:cNvPr>
            <p:cNvGrpSpPr/>
            <p:nvPr/>
          </p:nvGrpSpPr>
          <p:grpSpPr>
            <a:xfrm>
              <a:off x="6905321" y="2565046"/>
              <a:ext cx="830997" cy="1193074"/>
              <a:chOff x="7235104" y="2969781"/>
              <a:chExt cx="830997" cy="1193074"/>
            </a:xfrm>
          </p:grpSpPr>
          <p:sp>
            <p:nvSpPr>
              <p:cNvPr id="59" name="Rectangle: Rounded Corners 7">
                <a:extLst>
                  <a:ext uri="{FF2B5EF4-FFF2-40B4-BE49-F238E27FC236}">
                    <a16:creationId xmlns:a16="http://schemas.microsoft.com/office/drawing/2014/main" id="{D49844C4-064E-4078-A251-0B033091BC6F}"/>
                  </a:ext>
                </a:extLst>
              </p:cNvPr>
              <p:cNvSpPr/>
              <p:nvPr/>
            </p:nvSpPr>
            <p:spPr>
              <a:xfrm rot="2590409">
                <a:off x="7355967" y="3248455"/>
                <a:ext cx="697492" cy="914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191143D-BC7E-4626-BF56-724633F24679}"/>
                  </a:ext>
                </a:extLst>
              </p:cNvPr>
              <p:cNvSpPr/>
              <p:nvPr/>
            </p:nvSpPr>
            <p:spPr>
              <a:xfrm>
                <a:off x="7634511" y="2969781"/>
                <a:ext cx="90279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A8B09A-34FA-4527-BD5C-DD47B4C12C3C}"/>
                  </a:ext>
                </a:extLst>
              </p:cNvPr>
              <p:cNvSpPr/>
              <p:nvPr/>
            </p:nvSpPr>
            <p:spPr>
              <a:xfrm rot="18536840">
                <a:off x="7400374" y="3291994"/>
                <a:ext cx="500458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bn-BD" sz="4800" b="1" dirty="0">
                    <a:ln/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4800" b="1" cap="none" spc="0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17A9B2D-C560-49B1-97F2-CF33738DC61E}"/>
              </a:ext>
            </a:extLst>
          </p:cNvPr>
          <p:cNvGrpSpPr/>
          <p:nvPr/>
        </p:nvGrpSpPr>
        <p:grpSpPr>
          <a:xfrm>
            <a:off x="88638" y="5223507"/>
            <a:ext cx="11988800" cy="1503371"/>
            <a:chOff x="333045" y="1482726"/>
            <a:chExt cx="11699929" cy="1573460"/>
          </a:xfrm>
        </p:grpSpPr>
        <p:pic>
          <p:nvPicPr>
            <p:cNvPr id="73" name="Picture 72" descr="&lt;strong&gt;grass&lt;/strong&gt; &lt;strong&gt;png&lt;/strong&gt; image, green &lt;strong&gt;grass&lt;/strong&gt; &lt;strong&gt;PNG&lt;/strong&gt; picture">
              <a:extLst>
                <a:ext uri="{FF2B5EF4-FFF2-40B4-BE49-F238E27FC236}">
                  <a16:creationId xmlns:a16="http://schemas.microsoft.com/office/drawing/2014/main" id="{425336F8-BF62-4879-BE87-1B469BABF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45" y="2317613"/>
              <a:ext cx="11620415" cy="719165"/>
            </a:xfrm>
            <a:prstGeom prst="rect">
              <a:avLst/>
            </a:prstGeom>
          </p:spPr>
        </p:pic>
        <p:pic>
          <p:nvPicPr>
            <p:cNvPr id="74" name="Picture 73" descr="&lt;strong&gt;Flowers&lt;/strong&gt; &lt;strong&gt;Flower&lt;/strong&gt; Purple · Free image on Pixabay">
              <a:extLst>
                <a:ext uri="{FF2B5EF4-FFF2-40B4-BE49-F238E27FC236}">
                  <a16:creationId xmlns:a16="http://schemas.microsoft.com/office/drawing/2014/main" id="{D14A724A-9583-4DA0-8DC9-7D6D551D95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1404" y="1482726"/>
              <a:ext cx="1839308" cy="1573460"/>
            </a:xfrm>
            <a:prstGeom prst="rect">
              <a:avLst/>
            </a:prstGeom>
          </p:spPr>
        </p:pic>
        <p:pic>
          <p:nvPicPr>
            <p:cNvPr id="75" name="Picture 74" descr="Clipart - 3 &lt;strong&gt;flowers&lt;/strong&gt;">
              <a:extLst>
                <a:ext uri="{FF2B5EF4-FFF2-40B4-BE49-F238E27FC236}">
                  <a16:creationId xmlns:a16="http://schemas.microsoft.com/office/drawing/2014/main" id="{1A562197-3B85-4029-97FC-457139A6A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738" y="1930786"/>
              <a:ext cx="948838" cy="977344"/>
            </a:xfrm>
            <a:prstGeom prst="rect">
              <a:avLst/>
            </a:prstGeom>
          </p:spPr>
        </p:pic>
        <p:pic>
          <p:nvPicPr>
            <p:cNvPr id="76" name="Picture 75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C77A49A-7C2A-4F1C-ACAE-2EA4DA107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635" y="2208465"/>
              <a:ext cx="1614027" cy="665786"/>
            </a:xfrm>
            <a:prstGeom prst="rect">
              <a:avLst/>
            </a:prstGeom>
          </p:spPr>
        </p:pic>
        <p:pic>
          <p:nvPicPr>
            <p:cNvPr id="77" name="Picture 76" descr="Sunflower &lt;strong&gt;PNG&lt;/strong&gt;">
              <a:extLst>
                <a:ext uri="{FF2B5EF4-FFF2-40B4-BE49-F238E27FC236}">
                  <a16:creationId xmlns:a16="http://schemas.microsoft.com/office/drawing/2014/main" id="{9B9C4B51-4F7D-4F1F-9140-7AEFA5654D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2849" y="1482726"/>
              <a:ext cx="1467532" cy="1405774"/>
            </a:xfrm>
            <a:prstGeom prst="rect">
              <a:avLst/>
            </a:prstGeom>
          </p:spPr>
        </p:pic>
        <p:pic>
          <p:nvPicPr>
            <p:cNvPr id="78" name="Picture 77" descr="Gardening tools on a wooden table | Royalty free stock ...">
              <a:extLst>
                <a:ext uri="{FF2B5EF4-FFF2-40B4-BE49-F238E27FC236}">
                  <a16:creationId xmlns:a16="http://schemas.microsoft.com/office/drawing/2014/main" id="{D59F4BAF-6806-40C6-A991-DA374413BA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5565" y="1873528"/>
              <a:ext cx="967409" cy="1182657"/>
            </a:xfrm>
            <a:prstGeom prst="rect">
              <a:avLst/>
            </a:prstGeom>
          </p:spPr>
        </p:pic>
        <p:pic>
          <p:nvPicPr>
            <p:cNvPr id="79" name="Picture 78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E6CD714-82A7-4951-A2DE-DD2DBD26CD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92495" y="2208465"/>
              <a:ext cx="1614027" cy="665786"/>
            </a:xfrm>
            <a:prstGeom prst="rect">
              <a:avLst/>
            </a:prstGeom>
          </p:spPr>
        </p:pic>
        <p:pic>
          <p:nvPicPr>
            <p:cNvPr id="80" name="Picture 79" descr="Clipart - 3 &lt;strong&gt;flowers&lt;/strong&gt;">
              <a:extLst>
                <a:ext uri="{FF2B5EF4-FFF2-40B4-BE49-F238E27FC236}">
                  <a16:creationId xmlns:a16="http://schemas.microsoft.com/office/drawing/2014/main" id="{8344632A-35BF-443B-828A-3A2F09FDF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8775" y="1976183"/>
              <a:ext cx="948838" cy="977344"/>
            </a:xfrm>
            <a:prstGeom prst="rect">
              <a:avLst/>
            </a:prstGeom>
          </p:spPr>
        </p:pic>
      </p:grpSp>
      <p:sp>
        <p:nvSpPr>
          <p:cNvPr id="82" name="Frame 81"/>
          <p:cNvSpPr/>
          <p:nvPr/>
        </p:nvSpPr>
        <p:spPr>
          <a:xfrm>
            <a:off x="0" y="0"/>
            <a:ext cx="12077438" cy="6858000"/>
          </a:xfrm>
          <a:prstGeom prst="frame">
            <a:avLst>
              <a:gd name="adj1" fmla="val 2547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184;p24"/>
          <p:cNvSpPr txBox="1"/>
          <p:nvPr/>
        </p:nvSpPr>
        <p:spPr>
          <a:xfrm>
            <a:off x="1655200" y="222309"/>
            <a:ext cx="198120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3999" y="874209"/>
            <a:ext cx="6444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</a:rPr>
              <a:t>এর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উচ্চারণ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হলো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8936" y="2887731"/>
            <a:ext cx="7395007" cy="1569660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 =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স্বর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-অ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Picture 15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5" y="248557"/>
            <a:ext cx="964726" cy="6128001"/>
          </a:xfrm>
          <a:prstGeom prst="rect">
            <a:avLst/>
          </a:prstGeom>
        </p:spPr>
      </p:pic>
      <p:pic>
        <p:nvPicPr>
          <p:cNvPr id="17" name="Picture 16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649" y="248557"/>
            <a:ext cx="964726" cy="61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143;p20"/>
          <p:cNvSpPr txBox="1"/>
          <p:nvPr/>
        </p:nvSpPr>
        <p:spPr>
          <a:xfrm>
            <a:off x="3190155" y="278538"/>
            <a:ext cx="5277978" cy="58477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ছবিতে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দেখা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যাচ্ছে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94;p26" descr="626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98" y="1404006"/>
            <a:ext cx="3165173" cy="2621075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Google Shape;195;p26" descr="602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01334" y="1404005"/>
            <a:ext cx="3284810" cy="2621075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25" y="1483548"/>
            <a:ext cx="3484861" cy="2541534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Google Shape;221;p29"/>
          <p:cNvSpPr txBox="1"/>
          <p:nvPr/>
        </p:nvSpPr>
        <p:spPr>
          <a:xfrm>
            <a:off x="949530" y="4312201"/>
            <a:ext cx="1732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</a:t>
            </a:r>
            <a:r>
              <a:rPr lang="en-US" sz="5400" b="1" dirty="0" err="1" smtClean="0">
                <a:latin typeface="Arial"/>
                <a:ea typeface="Arial"/>
                <a:cs typeface="Arial"/>
                <a:sym typeface="Arial"/>
              </a:rPr>
              <a:t>ম</a:t>
            </a: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2380" y="4237096"/>
            <a:ext cx="2552131" cy="1015663"/>
          </a:xfrm>
          <a:prstGeom prst="rect">
            <a:avLst/>
          </a:prstGeom>
          <a:noFill/>
          <a:ln w="38100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</a:t>
            </a:r>
            <a:endParaRPr lang="en-US" sz="6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Google Shape;232;p30"/>
          <p:cNvSpPr txBox="1"/>
          <p:nvPr/>
        </p:nvSpPr>
        <p:spPr>
          <a:xfrm>
            <a:off x="8434793" y="4207885"/>
            <a:ext cx="227329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</a:t>
            </a:r>
            <a:r>
              <a:rPr lang="en-US" sz="6000" b="1" dirty="0" err="1" smtClean="0">
                <a:latin typeface="Arial"/>
                <a:ea typeface="Arial"/>
                <a:cs typeface="Arial"/>
                <a:sym typeface="Arial"/>
              </a:rPr>
              <a:t>তা</a:t>
            </a:r>
            <a:endParaRPr sz="6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8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pic>
        <p:nvPicPr>
          <p:cNvPr id="13" name="Google Shape;194;p26" descr="626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6349" y="807925"/>
            <a:ext cx="4449137" cy="3044783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Google Shape;221;p29"/>
          <p:cNvSpPr txBox="1"/>
          <p:nvPr/>
        </p:nvSpPr>
        <p:spPr>
          <a:xfrm>
            <a:off x="949530" y="4312201"/>
            <a:ext cx="313056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</a:t>
            </a:r>
            <a:r>
              <a:rPr lang="en-US" sz="5400" b="1" dirty="0" err="1" smtClean="0">
                <a:latin typeface="Arial"/>
                <a:ea typeface="Arial"/>
                <a:cs typeface="Arial"/>
                <a:sym typeface="Arial"/>
              </a:rPr>
              <a:t>ম</a:t>
            </a:r>
            <a:r>
              <a:rPr lang="en-US" sz="54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 smtClean="0">
                <a:latin typeface="Arial"/>
                <a:ea typeface="Arial"/>
                <a:cs typeface="Arial"/>
                <a:sym typeface="Arial"/>
              </a:rPr>
              <a:t>খাই</a:t>
            </a:r>
            <a:r>
              <a:rPr lang="en-US" sz="54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70" y="753491"/>
            <a:ext cx="3810773" cy="2933138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Google Shape;232;p30"/>
          <p:cNvSpPr txBox="1"/>
          <p:nvPr/>
        </p:nvSpPr>
        <p:spPr>
          <a:xfrm>
            <a:off x="6663759" y="4093386"/>
            <a:ext cx="452508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</a:t>
            </a:r>
            <a:r>
              <a:rPr lang="en-US" sz="6000" b="1" dirty="0" err="1" smtClean="0">
                <a:latin typeface="Arial"/>
                <a:ea typeface="Arial"/>
                <a:cs typeface="Arial"/>
                <a:sym typeface="Arial"/>
              </a:rPr>
              <a:t>তা</a:t>
            </a:r>
            <a:r>
              <a:rPr lang="en-US" sz="60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dirty="0" err="1" smtClean="0">
                <a:latin typeface="Arial"/>
                <a:ea typeface="Arial"/>
                <a:cs typeface="Arial"/>
                <a:sym typeface="Arial"/>
              </a:rPr>
              <a:t>চাই</a:t>
            </a:r>
            <a:r>
              <a:rPr lang="en-US" sz="60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6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 descr="Bellflower &lt;strong&gt;PNG&lt;/strong&gt;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232" y="236768"/>
            <a:ext cx="964726" cy="61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" y="1267654"/>
            <a:ext cx="2922273" cy="211422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6" name="Picture 5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7" name="Picture 6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8" name="Picture 7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9" name="Picture 8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0" name="Picture 9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1" name="Picture 10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2" name="Picture 11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3" name="Picture 12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37" y="339265"/>
            <a:ext cx="3018373" cy="211422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Google Shape;183;p24"/>
          <p:cNvSpPr txBox="1"/>
          <p:nvPr/>
        </p:nvSpPr>
        <p:spPr>
          <a:xfrm>
            <a:off x="1193830" y="3408712"/>
            <a:ext cx="1447800" cy="2554505"/>
          </a:xfrm>
          <a:prstGeom prst="rect">
            <a:avLst/>
          </a:prstGeom>
          <a:solidFill>
            <a:srgbClr val="00B0F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</a:t>
            </a:r>
            <a:r>
              <a:rPr lang="en-US" sz="8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লু</a:t>
            </a:r>
            <a:endParaRPr sz="8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3;p24"/>
          <p:cNvSpPr txBox="1"/>
          <p:nvPr/>
        </p:nvSpPr>
        <p:spPr>
          <a:xfrm>
            <a:off x="7847724" y="2453485"/>
            <a:ext cx="1789460" cy="3785611"/>
          </a:xfrm>
          <a:prstGeom prst="rect">
            <a:avLst/>
          </a:prstGeom>
          <a:solidFill>
            <a:srgbClr val="00B0F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</a:t>
            </a:r>
            <a:r>
              <a:rPr lang="en-US" sz="8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পেল</a:t>
            </a:r>
            <a:endParaRPr sz="8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7724" y="26838"/>
            <a:ext cx="1447023" cy="1213978"/>
            <a:chOff x="1170432" y="845820"/>
            <a:chExt cx="2039112" cy="16687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622" r="54036"/>
            <a:stretch/>
          </p:blipFill>
          <p:spPr>
            <a:xfrm>
              <a:off x="1170432" y="845820"/>
              <a:ext cx="923544" cy="16687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618" b="98652" l="49042" r="963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3663"/>
            <a:stretch/>
          </p:blipFill>
          <p:spPr>
            <a:xfrm>
              <a:off x="1931416" y="901839"/>
              <a:ext cx="1278128" cy="161276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0543494" y="73931"/>
            <a:ext cx="1447023" cy="1213978"/>
            <a:chOff x="1170432" y="845820"/>
            <a:chExt cx="2039112" cy="16687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622" r="54036"/>
            <a:stretch/>
          </p:blipFill>
          <p:spPr>
            <a:xfrm>
              <a:off x="1170432" y="845820"/>
              <a:ext cx="923544" cy="16687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618" b="98652" l="49042" r="963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3663"/>
            <a:stretch/>
          </p:blipFill>
          <p:spPr>
            <a:xfrm>
              <a:off x="1931416" y="901839"/>
              <a:ext cx="1278128" cy="1612761"/>
            </a:xfrm>
            <a:prstGeom prst="rect">
              <a:avLst/>
            </a:prstGeom>
          </p:spPr>
        </p:pic>
      </p:grpSp>
      <p:sp>
        <p:nvSpPr>
          <p:cNvPr id="23" name="Google Shape;184;p24"/>
          <p:cNvSpPr txBox="1"/>
          <p:nvPr/>
        </p:nvSpPr>
        <p:spPr>
          <a:xfrm>
            <a:off x="4223505" y="3273669"/>
            <a:ext cx="2489001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আ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107 0.518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00195 0.650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184;p24"/>
          <p:cNvSpPr txBox="1"/>
          <p:nvPr/>
        </p:nvSpPr>
        <p:spPr>
          <a:xfrm>
            <a:off x="1549607" y="383757"/>
            <a:ext cx="198120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আ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2813" y="1088259"/>
            <a:ext cx="6444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</a:rPr>
              <a:t>এর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উচ্চারণ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হলো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8936" y="2887731"/>
            <a:ext cx="7395007" cy="1569660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=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স্বর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-আ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Picture 15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5" y="248557"/>
            <a:ext cx="964726" cy="6128001"/>
          </a:xfrm>
          <a:prstGeom prst="rect">
            <a:avLst/>
          </a:prstGeom>
        </p:spPr>
      </p:pic>
      <p:pic>
        <p:nvPicPr>
          <p:cNvPr id="17" name="Picture 16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162" y="248557"/>
            <a:ext cx="964726" cy="61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208;p28"/>
          <p:cNvSpPr txBox="1"/>
          <p:nvPr/>
        </p:nvSpPr>
        <p:spPr>
          <a:xfrm>
            <a:off x="2698447" y="264024"/>
            <a:ext cx="6400800" cy="1077218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এবার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এ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পাঠটি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নিয়ে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মজার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গল্প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আছে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চল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সবাই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শুনি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09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8936" y="1943100"/>
            <a:ext cx="8302477" cy="2971800"/>
          </a:xfrm>
          <a:prstGeom prst="rect">
            <a:avLst/>
          </a:prstGeom>
          <a:noFill/>
          <a:ln w="228600" cap="sq" cmpd="thickThin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" name="Picture 14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5" y="248557"/>
            <a:ext cx="964726" cy="6128001"/>
          </a:xfrm>
          <a:prstGeom prst="rect">
            <a:avLst/>
          </a:prstGeom>
        </p:spPr>
      </p:pic>
      <p:pic>
        <p:nvPicPr>
          <p:cNvPr id="16" name="Picture 15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8346" y="248557"/>
            <a:ext cx="964726" cy="612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63" y="1322261"/>
            <a:ext cx="823400" cy="788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68" y="2577362"/>
            <a:ext cx="823400" cy="788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1" y="848310"/>
            <a:ext cx="823400" cy="788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155" y="557540"/>
            <a:ext cx="823400" cy="788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672" y="1672578"/>
            <a:ext cx="823400" cy="7888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460" y="3034591"/>
            <a:ext cx="823400" cy="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215;p29"/>
          <p:cNvSpPr txBox="1"/>
          <p:nvPr/>
        </p:nvSpPr>
        <p:spPr>
          <a:xfrm>
            <a:off x="3843946" y="321760"/>
            <a:ext cx="3429000" cy="70788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দলীয়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কাজ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16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7550" y="1450406"/>
            <a:ext cx="4457700" cy="2852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Google Shape;217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4595" y="1450406"/>
            <a:ext cx="4171950" cy="2781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Google Shape;218;p29"/>
          <p:cNvSpPr txBox="1"/>
          <p:nvPr/>
        </p:nvSpPr>
        <p:spPr>
          <a:xfrm>
            <a:off x="533400" y="43942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এটার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নাম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20;p29"/>
          <p:cNvSpPr txBox="1"/>
          <p:nvPr/>
        </p:nvSpPr>
        <p:spPr>
          <a:xfrm>
            <a:off x="1295400" y="4855865"/>
            <a:ext cx="1371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অলি</a:t>
            </a:r>
            <a:endParaRPr sz="4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19;p29"/>
          <p:cNvSpPr txBox="1"/>
          <p:nvPr/>
        </p:nvSpPr>
        <p:spPr>
          <a:xfrm>
            <a:off x="7732971" y="4306597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এটার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নাম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21;p29"/>
          <p:cNvSpPr txBox="1"/>
          <p:nvPr/>
        </p:nvSpPr>
        <p:spPr>
          <a:xfrm>
            <a:off x="8468133" y="4741734"/>
            <a:ext cx="1371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আম</a:t>
            </a:r>
            <a:endParaRPr sz="4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Picture 19" descr="Bellflower &lt;strong&gt;PNG&lt;/strong&gt;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503" y="1051759"/>
            <a:ext cx="964726" cy="6128001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1478419" y="342406"/>
            <a:ext cx="1896656" cy="10117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অনল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দল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330990" y="301750"/>
            <a:ext cx="1791020" cy="10117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অশ্ব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দল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215;p29"/>
          <p:cNvSpPr txBox="1"/>
          <p:nvPr/>
        </p:nvSpPr>
        <p:spPr>
          <a:xfrm>
            <a:off x="3843946" y="321760"/>
            <a:ext cx="3429000" cy="70788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দলীয়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কাজ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103106" y="321760"/>
            <a:ext cx="2220687" cy="10117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আপেল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দল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Google Shape;228;p30" descr="60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04" y="1437786"/>
            <a:ext cx="3128542" cy="225950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Google Shape;229;p30" descr="602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97810" y="1437786"/>
            <a:ext cx="3124200" cy="227806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Down Arrow 16"/>
          <p:cNvSpPr/>
          <p:nvPr/>
        </p:nvSpPr>
        <p:spPr>
          <a:xfrm>
            <a:off x="7619531" y="324856"/>
            <a:ext cx="2220687" cy="10117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আকাশ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দল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17" descr="Bellflower &lt;strong&gt;PNG&lt;/strong&gt;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453" y="1123615"/>
            <a:ext cx="964726" cy="5038272"/>
          </a:xfrm>
          <a:prstGeom prst="rect">
            <a:avLst/>
          </a:prstGeom>
        </p:spPr>
      </p:pic>
      <p:sp>
        <p:nvSpPr>
          <p:cNvPr id="19" name="Google Shape;218;p29"/>
          <p:cNvSpPr txBox="1"/>
          <p:nvPr/>
        </p:nvSpPr>
        <p:spPr>
          <a:xfrm>
            <a:off x="636836" y="4494985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এটার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নাম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18;p29"/>
          <p:cNvSpPr txBox="1"/>
          <p:nvPr/>
        </p:nvSpPr>
        <p:spPr>
          <a:xfrm>
            <a:off x="7026860" y="4282713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এটার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নাম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31;p30"/>
          <p:cNvSpPr txBox="1"/>
          <p:nvPr/>
        </p:nvSpPr>
        <p:spPr>
          <a:xfrm>
            <a:off x="1469256" y="4882167"/>
            <a:ext cx="14849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r>
              <a:rPr lang="en-US" sz="4400" b="1" dirty="0" err="1">
                <a:latin typeface="Arial"/>
                <a:ea typeface="Arial"/>
                <a:cs typeface="Arial"/>
                <a:sym typeface="Arial"/>
              </a:rPr>
              <a:t>জ</a:t>
            </a:r>
            <a:endParaRPr sz="4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32;p30"/>
          <p:cNvSpPr txBox="1"/>
          <p:nvPr/>
        </p:nvSpPr>
        <p:spPr>
          <a:xfrm>
            <a:off x="7637948" y="4729253"/>
            <a:ext cx="19431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</a:t>
            </a:r>
            <a:r>
              <a:rPr lang="en-US" sz="4400" b="1" dirty="0" err="1" smtClean="0">
                <a:latin typeface="Arial"/>
                <a:ea typeface="Arial"/>
                <a:cs typeface="Arial"/>
                <a:sym typeface="Arial"/>
              </a:rPr>
              <a:t>তা</a:t>
            </a:r>
            <a:endParaRPr sz="4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0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3852813" y="290286"/>
            <a:ext cx="3998794" cy="1200329"/>
          </a:xfrm>
          <a:prstGeom prst="rect">
            <a:avLst/>
          </a:prstGeom>
          <a:noFill/>
          <a:ln w="571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চার্ট</a:t>
            </a:r>
            <a:endParaRPr lang="en-US" sz="7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39128"/>
              </p:ext>
            </p:extLst>
          </p:nvPr>
        </p:nvGraphicFramePr>
        <p:xfrm>
          <a:off x="1930399" y="1715699"/>
          <a:ext cx="8331200" cy="3108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055"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6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6000" dirty="0">
                        <a:solidFill>
                          <a:schemeClr val="bg1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333">
                <a:tc>
                  <a:txBody>
                    <a:bodyPr/>
                    <a:lstStyle/>
                    <a:p>
                      <a:pPr algn="ctr"/>
                      <a:r>
                        <a:rPr lang="bn-BD" sz="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055"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66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6000" dirty="0">
                        <a:solidFill>
                          <a:srgbClr val="FF66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FF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6000" dirty="0">
                        <a:solidFill>
                          <a:srgbClr val="FFFF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23732" y="5045922"/>
            <a:ext cx="572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বার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বার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অনুশীলন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করব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6" name="Picture 15" descr="Bellflower &lt;strong&gt;PNG&lt;/strong&gt;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93" y="364999"/>
            <a:ext cx="1300411" cy="6128001"/>
          </a:xfrm>
          <a:prstGeom prst="rect">
            <a:avLst/>
          </a:prstGeom>
        </p:spPr>
      </p:pic>
      <p:pic>
        <p:nvPicPr>
          <p:cNvPr id="17" name="Picture 16" descr="Bellflower &lt;strong&gt;PNG&lt;/strong&gt;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132" y="236768"/>
            <a:ext cx="1300411" cy="61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239;p31"/>
          <p:cNvSpPr/>
          <p:nvPr/>
        </p:nvSpPr>
        <p:spPr>
          <a:xfrm>
            <a:off x="2764971" y="357416"/>
            <a:ext cx="5931243" cy="769441"/>
          </a:xfrm>
          <a:prstGeom prst="rect">
            <a:avLst/>
          </a:prstGeom>
          <a:solidFill>
            <a:srgbClr val="92D050"/>
          </a:solidFill>
          <a:ln w="762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মৌখিক</a:t>
            </a:r>
            <a: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মূল্যায়নঃ</a:t>
            </a:r>
            <a:endParaRPr dirty="0"/>
          </a:p>
        </p:txBody>
      </p:sp>
      <p:sp>
        <p:nvSpPr>
          <p:cNvPr id="14" name="Google Shape;240;p31"/>
          <p:cNvSpPr txBox="1"/>
          <p:nvPr/>
        </p:nvSpPr>
        <p:spPr>
          <a:xfrm>
            <a:off x="654568" y="2481426"/>
            <a:ext cx="10853058" cy="9540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পাঠে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উল্লেখিত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স্বরবর্ণ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দুইটি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দেখিয়ে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শিক্ষার্থীদের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দলে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এবং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প্রত্যেক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কে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আলাদা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ভাবে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স্পষ্ট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ও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শুদ্ধভাবে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উচ্চারন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করতে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বলব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84;p24"/>
          <p:cNvSpPr txBox="1"/>
          <p:nvPr/>
        </p:nvSpPr>
        <p:spPr>
          <a:xfrm>
            <a:off x="6304473" y="3243244"/>
            <a:ext cx="2489001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আ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" name="Google Shape;184;p24"/>
          <p:cNvSpPr txBox="1"/>
          <p:nvPr/>
        </p:nvSpPr>
        <p:spPr>
          <a:xfrm>
            <a:off x="2588639" y="3217897"/>
            <a:ext cx="198120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77" y="1443788"/>
            <a:ext cx="2073018" cy="198521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077438" cy="6858000"/>
          </a:xfrm>
          <a:prstGeom prst="frame">
            <a:avLst>
              <a:gd name="adj1" fmla="val 2547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7A9B2D-C560-49B1-97F2-CF33738DC61E}"/>
              </a:ext>
            </a:extLst>
          </p:cNvPr>
          <p:cNvGrpSpPr/>
          <p:nvPr/>
        </p:nvGrpSpPr>
        <p:grpSpPr>
          <a:xfrm>
            <a:off x="188068" y="5875506"/>
            <a:ext cx="11913141" cy="802731"/>
            <a:chOff x="333045" y="1482726"/>
            <a:chExt cx="11699929" cy="1573460"/>
          </a:xfrm>
        </p:grpSpPr>
        <p:pic>
          <p:nvPicPr>
            <p:cNvPr id="5" name="Picture 4" descr="&lt;strong&gt;grass&lt;/strong&gt; &lt;strong&gt;png&lt;/strong&gt; image, green &lt;strong&gt;grass&lt;/strong&gt; &lt;strong&gt;PNG&lt;/strong&gt; picture">
              <a:extLst>
                <a:ext uri="{FF2B5EF4-FFF2-40B4-BE49-F238E27FC236}">
                  <a16:creationId xmlns:a16="http://schemas.microsoft.com/office/drawing/2014/main" id="{425336F8-BF62-4879-BE87-1B469BABF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45" y="2317613"/>
              <a:ext cx="11620415" cy="719165"/>
            </a:xfrm>
            <a:prstGeom prst="rect">
              <a:avLst/>
            </a:prstGeom>
          </p:spPr>
        </p:pic>
        <p:pic>
          <p:nvPicPr>
            <p:cNvPr id="6" name="Picture 5" descr="&lt;strong&gt;Flowers&lt;/strong&gt; &lt;strong&gt;Flower&lt;/strong&gt; Purple · Free image on Pixabay">
              <a:extLst>
                <a:ext uri="{FF2B5EF4-FFF2-40B4-BE49-F238E27FC236}">
                  <a16:creationId xmlns:a16="http://schemas.microsoft.com/office/drawing/2014/main" id="{D14A724A-9583-4DA0-8DC9-7D6D551D95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1404" y="1482726"/>
              <a:ext cx="1839308" cy="1573460"/>
            </a:xfrm>
            <a:prstGeom prst="rect">
              <a:avLst/>
            </a:prstGeom>
          </p:spPr>
        </p:pic>
        <p:pic>
          <p:nvPicPr>
            <p:cNvPr id="7" name="Picture 6" descr="Clipart - 3 &lt;strong&gt;flowers&lt;/strong&gt;">
              <a:extLst>
                <a:ext uri="{FF2B5EF4-FFF2-40B4-BE49-F238E27FC236}">
                  <a16:creationId xmlns:a16="http://schemas.microsoft.com/office/drawing/2014/main" id="{1A562197-3B85-4029-97FC-457139A6A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738" y="1930786"/>
              <a:ext cx="948838" cy="977344"/>
            </a:xfrm>
            <a:prstGeom prst="rect">
              <a:avLst/>
            </a:prstGeom>
          </p:spPr>
        </p:pic>
        <p:pic>
          <p:nvPicPr>
            <p:cNvPr id="8" name="Picture 7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C77A49A-7C2A-4F1C-ACAE-2EA4DA107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635" y="2208465"/>
              <a:ext cx="1614027" cy="665786"/>
            </a:xfrm>
            <a:prstGeom prst="rect">
              <a:avLst/>
            </a:prstGeom>
          </p:spPr>
        </p:pic>
        <p:pic>
          <p:nvPicPr>
            <p:cNvPr id="9" name="Picture 8" descr="Sunflower &lt;strong&gt;PNG&lt;/strong&gt;">
              <a:extLst>
                <a:ext uri="{FF2B5EF4-FFF2-40B4-BE49-F238E27FC236}">
                  <a16:creationId xmlns:a16="http://schemas.microsoft.com/office/drawing/2014/main" id="{9B9C4B51-4F7D-4F1F-9140-7AEFA5654D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2849" y="1482726"/>
              <a:ext cx="1467532" cy="1405774"/>
            </a:xfrm>
            <a:prstGeom prst="rect">
              <a:avLst/>
            </a:prstGeom>
          </p:spPr>
        </p:pic>
        <p:pic>
          <p:nvPicPr>
            <p:cNvPr id="10" name="Picture 9" descr="Gardening tools on a wooden table | Royalty free stock ...">
              <a:extLst>
                <a:ext uri="{FF2B5EF4-FFF2-40B4-BE49-F238E27FC236}">
                  <a16:creationId xmlns:a16="http://schemas.microsoft.com/office/drawing/2014/main" id="{D59F4BAF-6806-40C6-A991-DA374413BA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5565" y="1873528"/>
              <a:ext cx="967409" cy="1182657"/>
            </a:xfrm>
            <a:prstGeom prst="rect">
              <a:avLst/>
            </a:prstGeom>
          </p:spPr>
        </p:pic>
        <p:pic>
          <p:nvPicPr>
            <p:cNvPr id="11" name="Picture 10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E6CD714-82A7-4951-A2DE-DD2DBD26CD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92495" y="2208465"/>
              <a:ext cx="1614027" cy="665786"/>
            </a:xfrm>
            <a:prstGeom prst="rect">
              <a:avLst/>
            </a:prstGeom>
          </p:spPr>
        </p:pic>
        <p:pic>
          <p:nvPicPr>
            <p:cNvPr id="12" name="Picture 11" descr="Clipart - 3 &lt;strong&gt;flowers&lt;/strong&gt;">
              <a:extLst>
                <a:ext uri="{FF2B5EF4-FFF2-40B4-BE49-F238E27FC236}">
                  <a16:creationId xmlns:a16="http://schemas.microsoft.com/office/drawing/2014/main" id="{8344632A-35BF-443B-828A-3A2F09FDF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8775" y="1976183"/>
              <a:ext cx="948838" cy="977344"/>
            </a:xfrm>
            <a:prstGeom prst="rect">
              <a:avLst/>
            </a:prstGeom>
          </p:spPr>
        </p:pic>
      </p:grpSp>
      <p:sp>
        <p:nvSpPr>
          <p:cNvPr id="22" name="Google Shape;97;p14"/>
          <p:cNvSpPr/>
          <p:nvPr/>
        </p:nvSpPr>
        <p:spPr>
          <a:xfrm>
            <a:off x="2285048" y="287045"/>
            <a:ext cx="6324600" cy="92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শিক্ষক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পরিচিতি</a:t>
            </a: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Picture 22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454" y="236153"/>
            <a:ext cx="2016237" cy="6248735"/>
          </a:xfrm>
          <a:prstGeom prst="rect">
            <a:avLst/>
          </a:prstGeom>
        </p:spPr>
      </p:pic>
      <p:pic>
        <p:nvPicPr>
          <p:cNvPr id="24" name="Picture 23" descr="Bellflower &lt;strong&gt;PNG&lt;/strong&gt;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4" y="127823"/>
            <a:ext cx="2016237" cy="6248735"/>
          </a:xfrm>
          <a:prstGeom prst="rect">
            <a:avLst/>
          </a:prstGeom>
        </p:spPr>
      </p:pic>
      <p:pic>
        <p:nvPicPr>
          <p:cNvPr id="25" name="Picture 24" descr="Picture, &lt;strong&gt;photo&lt;/strong&gt; &lt;strong&gt;frame&lt;/strong&gt; 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786" y="767569"/>
            <a:ext cx="3355224" cy="3355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088232" flipH="1">
            <a:off x="2089142" y="487394"/>
            <a:ext cx="1290077" cy="926922"/>
          </a:xfrm>
          <a:custGeom>
            <a:avLst/>
            <a:gdLst>
              <a:gd name="connsiteX0" fmla="*/ 0 w 3810000"/>
              <a:gd name="connsiteY0" fmla="*/ 0 h 2314575"/>
              <a:gd name="connsiteX1" fmla="*/ 3810000 w 3810000"/>
              <a:gd name="connsiteY1" fmla="*/ 0 h 2314575"/>
              <a:gd name="connsiteX2" fmla="*/ 3810000 w 3810000"/>
              <a:gd name="connsiteY2" fmla="*/ 2314575 h 2314575"/>
              <a:gd name="connsiteX3" fmla="*/ 2768808 w 3810000"/>
              <a:gd name="connsiteY3" fmla="*/ 2314575 h 2314575"/>
              <a:gd name="connsiteX4" fmla="*/ 3688155 w 3810000"/>
              <a:gd name="connsiteY4" fmla="*/ 1777136 h 2314575"/>
              <a:gd name="connsiteX5" fmla="*/ 3091923 w 3810000"/>
              <a:gd name="connsiteY5" fmla="*/ 757216 h 2314575"/>
              <a:gd name="connsiteX6" fmla="*/ 486149 w 3810000"/>
              <a:gd name="connsiteY6" fmla="*/ 2280518 h 2314575"/>
              <a:gd name="connsiteX7" fmla="*/ 506059 w 3810000"/>
              <a:gd name="connsiteY7" fmla="*/ 2314575 h 2314575"/>
              <a:gd name="connsiteX8" fmla="*/ 0 w 3810000"/>
              <a:gd name="connsiteY8" fmla="*/ 231457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0" h="2314575">
                <a:moveTo>
                  <a:pt x="0" y="0"/>
                </a:moveTo>
                <a:lnTo>
                  <a:pt x="3810000" y="0"/>
                </a:lnTo>
                <a:lnTo>
                  <a:pt x="3810000" y="2314575"/>
                </a:lnTo>
                <a:lnTo>
                  <a:pt x="2768808" y="2314575"/>
                </a:lnTo>
                <a:lnTo>
                  <a:pt x="3688155" y="1777136"/>
                </a:lnTo>
                <a:lnTo>
                  <a:pt x="3091923" y="757216"/>
                </a:lnTo>
                <a:lnTo>
                  <a:pt x="486149" y="2280518"/>
                </a:lnTo>
                <a:lnTo>
                  <a:pt x="506059" y="2314575"/>
                </a:lnTo>
                <a:lnTo>
                  <a:pt x="0" y="2314575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7236">
            <a:off x="7561376" y="436988"/>
            <a:ext cx="1469342" cy="980326"/>
          </a:xfrm>
          <a:custGeom>
            <a:avLst/>
            <a:gdLst>
              <a:gd name="connsiteX0" fmla="*/ 0 w 3810000"/>
              <a:gd name="connsiteY0" fmla="*/ 0 h 2314575"/>
              <a:gd name="connsiteX1" fmla="*/ 3810000 w 3810000"/>
              <a:gd name="connsiteY1" fmla="*/ 0 h 2314575"/>
              <a:gd name="connsiteX2" fmla="*/ 3810000 w 3810000"/>
              <a:gd name="connsiteY2" fmla="*/ 2314575 h 2314575"/>
              <a:gd name="connsiteX3" fmla="*/ 2768808 w 3810000"/>
              <a:gd name="connsiteY3" fmla="*/ 2314575 h 2314575"/>
              <a:gd name="connsiteX4" fmla="*/ 3688155 w 3810000"/>
              <a:gd name="connsiteY4" fmla="*/ 1777136 h 2314575"/>
              <a:gd name="connsiteX5" fmla="*/ 3091923 w 3810000"/>
              <a:gd name="connsiteY5" fmla="*/ 757216 h 2314575"/>
              <a:gd name="connsiteX6" fmla="*/ 486149 w 3810000"/>
              <a:gd name="connsiteY6" fmla="*/ 2280518 h 2314575"/>
              <a:gd name="connsiteX7" fmla="*/ 506059 w 3810000"/>
              <a:gd name="connsiteY7" fmla="*/ 2314575 h 2314575"/>
              <a:gd name="connsiteX8" fmla="*/ 0 w 3810000"/>
              <a:gd name="connsiteY8" fmla="*/ 231457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0" h="2314575">
                <a:moveTo>
                  <a:pt x="0" y="0"/>
                </a:moveTo>
                <a:lnTo>
                  <a:pt x="3810000" y="0"/>
                </a:lnTo>
                <a:lnTo>
                  <a:pt x="3810000" y="2314575"/>
                </a:lnTo>
                <a:lnTo>
                  <a:pt x="2768808" y="2314575"/>
                </a:lnTo>
                <a:lnTo>
                  <a:pt x="3688155" y="1777136"/>
                </a:lnTo>
                <a:lnTo>
                  <a:pt x="3091923" y="757216"/>
                </a:lnTo>
                <a:lnTo>
                  <a:pt x="486149" y="2280518"/>
                </a:lnTo>
                <a:lnTo>
                  <a:pt x="506059" y="2314575"/>
                </a:lnTo>
                <a:lnTo>
                  <a:pt x="0" y="2314575"/>
                </a:lnTo>
                <a:close/>
              </a:path>
            </a:pathLst>
          </a:custGeom>
        </p:spPr>
      </p:pic>
      <p:sp>
        <p:nvSpPr>
          <p:cNvPr id="28" name="TextBox 27"/>
          <p:cNvSpPr txBox="1"/>
          <p:nvPr/>
        </p:nvSpPr>
        <p:spPr>
          <a:xfrm>
            <a:off x="1727200" y="3854934"/>
            <a:ext cx="8086507" cy="2616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চান্দুয়াইল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কলমাকান্দা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627" y="1726479"/>
            <a:ext cx="823400" cy="7888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6384" y="1322262"/>
            <a:ext cx="815140" cy="7888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53856" y="816036"/>
            <a:ext cx="815140" cy="7888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62829" y="1647577"/>
            <a:ext cx="815140" cy="7888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63" y="1322261"/>
            <a:ext cx="823400" cy="7888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00" y="2458742"/>
            <a:ext cx="823400" cy="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6" name="Picture 5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7" name="Picture 6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8" name="Picture 7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9" name="Picture 8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0" name="Picture 9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1" name="Picture 10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2" name="Picture 11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3" name="Picture 12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594560" y="2270075"/>
            <a:ext cx="10491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34" y="464128"/>
            <a:ext cx="5033133" cy="2818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3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pic>
        <p:nvPicPr>
          <p:cNvPr id="13" name="Picture 12" descr="Lake-Freshwater-Landscapes-Nature-Landscape-Forest-603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199" y="188686"/>
            <a:ext cx="11684001" cy="59653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81830" y="424543"/>
            <a:ext cx="547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lflower &lt;strong&gt;PNG&lt;/strong&g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4" y="127823"/>
            <a:ext cx="2016237" cy="6248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00" y="2458742"/>
            <a:ext cx="823400" cy="788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63" y="1322261"/>
            <a:ext cx="823400" cy="788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627" y="1726479"/>
            <a:ext cx="823400" cy="788817"/>
          </a:xfrm>
          <a:prstGeom prst="rect">
            <a:avLst/>
          </a:prstGeom>
        </p:spPr>
      </p:pic>
      <p:sp>
        <p:nvSpPr>
          <p:cNvPr id="7" name="Google Shape;97;p14"/>
          <p:cNvSpPr/>
          <p:nvPr/>
        </p:nvSpPr>
        <p:spPr>
          <a:xfrm>
            <a:off x="2285048" y="287045"/>
            <a:ext cx="6324600" cy="92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পাঠ</a:t>
            </a:r>
            <a:r>
              <a:rPr lang="en-US" sz="5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পরিচিতি</a:t>
            </a: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088232" flipH="1">
            <a:off x="2089142" y="487394"/>
            <a:ext cx="1290077" cy="926922"/>
          </a:xfrm>
          <a:custGeom>
            <a:avLst/>
            <a:gdLst>
              <a:gd name="connsiteX0" fmla="*/ 0 w 3810000"/>
              <a:gd name="connsiteY0" fmla="*/ 0 h 2314575"/>
              <a:gd name="connsiteX1" fmla="*/ 3810000 w 3810000"/>
              <a:gd name="connsiteY1" fmla="*/ 0 h 2314575"/>
              <a:gd name="connsiteX2" fmla="*/ 3810000 w 3810000"/>
              <a:gd name="connsiteY2" fmla="*/ 2314575 h 2314575"/>
              <a:gd name="connsiteX3" fmla="*/ 2768808 w 3810000"/>
              <a:gd name="connsiteY3" fmla="*/ 2314575 h 2314575"/>
              <a:gd name="connsiteX4" fmla="*/ 3688155 w 3810000"/>
              <a:gd name="connsiteY4" fmla="*/ 1777136 h 2314575"/>
              <a:gd name="connsiteX5" fmla="*/ 3091923 w 3810000"/>
              <a:gd name="connsiteY5" fmla="*/ 757216 h 2314575"/>
              <a:gd name="connsiteX6" fmla="*/ 486149 w 3810000"/>
              <a:gd name="connsiteY6" fmla="*/ 2280518 h 2314575"/>
              <a:gd name="connsiteX7" fmla="*/ 506059 w 3810000"/>
              <a:gd name="connsiteY7" fmla="*/ 2314575 h 2314575"/>
              <a:gd name="connsiteX8" fmla="*/ 0 w 3810000"/>
              <a:gd name="connsiteY8" fmla="*/ 231457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0" h="2314575">
                <a:moveTo>
                  <a:pt x="0" y="0"/>
                </a:moveTo>
                <a:lnTo>
                  <a:pt x="3810000" y="0"/>
                </a:lnTo>
                <a:lnTo>
                  <a:pt x="3810000" y="2314575"/>
                </a:lnTo>
                <a:lnTo>
                  <a:pt x="2768808" y="2314575"/>
                </a:lnTo>
                <a:lnTo>
                  <a:pt x="3688155" y="1777136"/>
                </a:lnTo>
                <a:lnTo>
                  <a:pt x="3091923" y="757216"/>
                </a:lnTo>
                <a:lnTo>
                  <a:pt x="486149" y="2280518"/>
                </a:lnTo>
                <a:lnTo>
                  <a:pt x="506059" y="2314575"/>
                </a:lnTo>
                <a:lnTo>
                  <a:pt x="0" y="2314575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7236">
            <a:off x="7561376" y="436988"/>
            <a:ext cx="1469342" cy="980326"/>
          </a:xfrm>
          <a:custGeom>
            <a:avLst/>
            <a:gdLst>
              <a:gd name="connsiteX0" fmla="*/ 0 w 3810000"/>
              <a:gd name="connsiteY0" fmla="*/ 0 h 2314575"/>
              <a:gd name="connsiteX1" fmla="*/ 3810000 w 3810000"/>
              <a:gd name="connsiteY1" fmla="*/ 0 h 2314575"/>
              <a:gd name="connsiteX2" fmla="*/ 3810000 w 3810000"/>
              <a:gd name="connsiteY2" fmla="*/ 2314575 h 2314575"/>
              <a:gd name="connsiteX3" fmla="*/ 2768808 w 3810000"/>
              <a:gd name="connsiteY3" fmla="*/ 2314575 h 2314575"/>
              <a:gd name="connsiteX4" fmla="*/ 3688155 w 3810000"/>
              <a:gd name="connsiteY4" fmla="*/ 1777136 h 2314575"/>
              <a:gd name="connsiteX5" fmla="*/ 3091923 w 3810000"/>
              <a:gd name="connsiteY5" fmla="*/ 757216 h 2314575"/>
              <a:gd name="connsiteX6" fmla="*/ 486149 w 3810000"/>
              <a:gd name="connsiteY6" fmla="*/ 2280518 h 2314575"/>
              <a:gd name="connsiteX7" fmla="*/ 506059 w 3810000"/>
              <a:gd name="connsiteY7" fmla="*/ 2314575 h 2314575"/>
              <a:gd name="connsiteX8" fmla="*/ 0 w 3810000"/>
              <a:gd name="connsiteY8" fmla="*/ 231457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0" h="2314575">
                <a:moveTo>
                  <a:pt x="0" y="0"/>
                </a:moveTo>
                <a:lnTo>
                  <a:pt x="3810000" y="0"/>
                </a:lnTo>
                <a:lnTo>
                  <a:pt x="3810000" y="2314575"/>
                </a:lnTo>
                <a:lnTo>
                  <a:pt x="2768808" y="2314575"/>
                </a:lnTo>
                <a:lnTo>
                  <a:pt x="3688155" y="1777136"/>
                </a:lnTo>
                <a:lnTo>
                  <a:pt x="3091923" y="757216"/>
                </a:lnTo>
                <a:lnTo>
                  <a:pt x="486149" y="2280518"/>
                </a:lnTo>
                <a:lnTo>
                  <a:pt x="506059" y="2314575"/>
                </a:lnTo>
                <a:lnTo>
                  <a:pt x="0" y="2314575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6384" y="1322262"/>
            <a:ext cx="815140" cy="788817"/>
          </a:xfrm>
          <a:prstGeom prst="rect">
            <a:avLst/>
          </a:prstGeom>
        </p:spPr>
      </p:pic>
      <p:pic>
        <p:nvPicPr>
          <p:cNvPr id="11" name="Picture 10" descr="Bellflower &lt;strong&gt;PNG&lt;/strong&g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454" y="236153"/>
            <a:ext cx="2016237" cy="6248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62829" y="1647577"/>
            <a:ext cx="815140" cy="788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53856" y="816036"/>
            <a:ext cx="815140" cy="788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348">
            <a:off x="2625417" y="2707209"/>
            <a:ext cx="1924050" cy="2381250"/>
          </a:xfrm>
          <a:prstGeom prst="rect">
            <a:avLst/>
          </a:prstGeom>
        </p:spPr>
      </p:pic>
      <p:pic>
        <p:nvPicPr>
          <p:cNvPr id="15" name="Picture 14" descr="Picture, &lt;strong&gt;photo&lt;/strong&gt; &lt;strong&gt;frame&lt;/strong&gt; 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2385">
            <a:off x="2164951" y="2262102"/>
            <a:ext cx="2892180" cy="3224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2984" y="2927492"/>
            <a:ext cx="5097079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অ-আ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Bellflower &lt;strong&gt;PNG&lt;/strong&g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865" y="1322261"/>
            <a:ext cx="2016237" cy="52351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7A9B2D-C560-49B1-97F2-CF33738DC61E}"/>
              </a:ext>
            </a:extLst>
          </p:cNvPr>
          <p:cNvGrpSpPr/>
          <p:nvPr/>
        </p:nvGrpSpPr>
        <p:grpSpPr>
          <a:xfrm>
            <a:off x="340468" y="6027906"/>
            <a:ext cx="11913141" cy="802731"/>
            <a:chOff x="333045" y="1482726"/>
            <a:chExt cx="11699929" cy="1573460"/>
          </a:xfrm>
        </p:grpSpPr>
        <p:pic>
          <p:nvPicPr>
            <p:cNvPr id="19" name="Picture 18" descr="&lt;strong&gt;grass&lt;/strong&gt; &lt;strong&gt;png&lt;/strong&gt; image, green &lt;strong&gt;grass&lt;/strong&gt; &lt;strong&gt;PNG&lt;/strong&gt; picture">
              <a:extLst>
                <a:ext uri="{FF2B5EF4-FFF2-40B4-BE49-F238E27FC236}">
                  <a16:creationId xmlns:a16="http://schemas.microsoft.com/office/drawing/2014/main" id="{425336F8-BF62-4879-BE87-1B469BABF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45" y="2317613"/>
              <a:ext cx="11620415" cy="719165"/>
            </a:xfrm>
            <a:prstGeom prst="rect">
              <a:avLst/>
            </a:prstGeom>
          </p:spPr>
        </p:pic>
        <p:pic>
          <p:nvPicPr>
            <p:cNvPr id="20" name="Picture 19" descr="&lt;strong&gt;Flowers&lt;/strong&gt; &lt;strong&gt;Flower&lt;/strong&gt; Purple · Free image on Pixabay">
              <a:extLst>
                <a:ext uri="{FF2B5EF4-FFF2-40B4-BE49-F238E27FC236}">
                  <a16:creationId xmlns:a16="http://schemas.microsoft.com/office/drawing/2014/main" id="{D14A724A-9583-4DA0-8DC9-7D6D551D95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1404" y="1482726"/>
              <a:ext cx="1839308" cy="1573460"/>
            </a:xfrm>
            <a:prstGeom prst="rect">
              <a:avLst/>
            </a:prstGeom>
          </p:spPr>
        </p:pic>
        <p:pic>
          <p:nvPicPr>
            <p:cNvPr id="21" name="Picture 20" descr="Clipart - 3 &lt;strong&gt;flowers&lt;/strong&gt;">
              <a:extLst>
                <a:ext uri="{FF2B5EF4-FFF2-40B4-BE49-F238E27FC236}">
                  <a16:creationId xmlns:a16="http://schemas.microsoft.com/office/drawing/2014/main" id="{1A562197-3B85-4029-97FC-457139A6A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738" y="1930786"/>
              <a:ext cx="948838" cy="977344"/>
            </a:xfrm>
            <a:prstGeom prst="rect">
              <a:avLst/>
            </a:prstGeom>
          </p:spPr>
        </p:pic>
        <p:pic>
          <p:nvPicPr>
            <p:cNvPr id="22" name="Picture 21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C77A49A-7C2A-4F1C-ACAE-2EA4DA107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635" y="2208465"/>
              <a:ext cx="1614027" cy="665786"/>
            </a:xfrm>
            <a:prstGeom prst="rect">
              <a:avLst/>
            </a:prstGeom>
          </p:spPr>
        </p:pic>
        <p:pic>
          <p:nvPicPr>
            <p:cNvPr id="23" name="Picture 22" descr="Sunflower &lt;strong&gt;PNG&lt;/strong&gt;">
              <a:extLst>
                <a:ext uri="{FF2B5EF4-FFF2-40B4-BE49-F238E27FC236}">
                  <a16:creationId xmlns:a16="http://schemas.microsoft.com/office/drawing/2014/main" id="{9B9C4B51-4F7D-4F1F-9140-7AEFA5654D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2849" y="1482726"/>
              <a:ext cx="1467532" cy="1405774"/>
            </a:xfrm>
            <a:prstGeom prst="rect">
              <a:avLst/>
            </a:prstGeom>
          </p:spPr>
        </p:pic>
        <p:pic>
          <p:nvPicPr>
            <p:cNvPr id="24" name="Picture 23" descr="Gardening tools on a wooden table | Royalty free stock ...">
              <a:extLst>
                <a:ext uri="{FF2B5EF4-FFF2-40B4-BE49-F238E27FC236}">
                  <a16:creationId xmlns:a16="http://schemas.microsoft.com/office/drawing/2014/main" id="{D59F4BAF-6806-40C6-A991-DA374413BA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5565" y="1873528"/>
              <a:ext cx="967409" cy="1182657"/>
            </a:xfrm>
            <a:prstGeom prst="rect">
              <a:avLst/>
            </a:prstGeom>
          </p:spPr>
        </p:pic>
        <p:pic>
          <p:nvPicPr>
            <p:cNvPr id="25" name="Picture 24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E6CD714-82A7-4951-A2DE-DD2DBD26CD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92495" y="2208465"/>
              <a:ext cx="1614027" cy="665786"/>
            </a:xfrm>
            <a:prstGeom prst="rect">
              <a:avLst/>
            </a:prstGeom>
          </p:spPr>
        </p:pic>
        <p:pic>
          <p:nvPicPr>
            <p:cNvPr id="26" name="Picture 25" descr="Clipart - 3 &lt;strong&gt;flowers&lt;/strong&gt;">
              <a:extLst>
                <a:ext uri="{FF2B5EF4-FFF2-40B4-BE49-F238E27FC236}">
                  <a16:creationId xmlns:a16="http://schemas.microsoft.com/office/drawing/2014/main" id="{8344632A-35BF-443B-828A-3A2F09FDF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8775" y="1976183"/>
              <a:ext cx="948838" cy="97734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28" name="Picture 27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29" name="Picture 28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30" name="Picture 29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31" name="Picture 3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32" name="Picture 31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33" name="Picture 32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34" name="Picture 33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35" name="Picture 34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97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A9B2D-C560-49B1-97F2-CF33738DC61E}"/>
              </a:ext>
            </a:extLst>
          </p:cNvPr>
          <p:cNvGrpSpPr/>
          <p:nvPr/>
        </p:nvGrpSpPr>
        <p:grpSpPr>
          <a:xfrm>
            <a:off x="88638" y="5223507"/>
            <a:ext cx="11988800" cy="1503371"/>
            <a:chOff x="333045" y="1482726"/>
            <a:chExt cx="11699929" cy="1573460"/>
          </a:xfrm>
        </p:grpSpPr>
        <p:pic>
          <p:nvPicPr>
            <p:cNvPr id="3" name="Picture 2" descr="&lt;strong&gt;grass&lt;/strong&gt; &lt;strong&gt;png&lt;/strong&gt; image, green &lt;strong&gt;grass&lt;/strong&gt; &lt;strong&gt;PNG&lt;/strong&gt; picture">
              <a:extLst>
                <a:ext uri="{FF2B5EF4-FFF2-40B4-BE49-F238E27FC236}">
                  <a16:creationId xmlns:a16="http://schemas.microsoft.com/office/drawing/2014/main" id="{425336F8-BF62-4879-BE87-1B469BABF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45" y="2317613"/>
              <a:ext cx="11620415" cy="719165"/>
            </a:xfrm>
            <a:prstGeom prst="rect">
              <a:avLst/>
            </a:prstGeom>
          </p:spPr>
        </p:pic>
        <p:pic>
          <p:nvPicPr>
            <p:cNvPr id="4" name="Picture 3" descr="&lt;strong&gt;Flowers&lt;/strong&gt; &lt;strong&gt;Flower&lt;/strong&gt; Purple · Free image on Pixabay">
              <a:extLst>
                <a:ext uri="{FF2B5EF4-FFF2-40B4-BE49-F238E27FC236}">
                  <a16:creationId xmlns:a16="http://schemas.microsoft.com/office/drawing/2014/main" id="{D14A724A-9583-4DA0-8DC9-7D6D551D95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1404" y="1482726"/>
              <a:ext cx="1839308" cy="1573460"/>
            </a:xfrm>
            <a:prstGeom prst="rect">
              <a:avLst/>
            </a:prstGeom>
          </p:spPr>
        </p:pic>
        <p:pic>
          <p:nvPicPr>
            <p:cNvPr id="5" name="Picture 4" descr="Clipart - 3 &lt;strong&gt;flowers&lt;/strong&gt;">
              <a:extLst>
                <a:ext uri="{FF2B5EF4-FFF2-40B4-BE49-F238E27FC236}">
                  <a16:creationId xmlns:a16="http://schemas.microsoft.com/office/drawing/2014/main" id="{1A562197-3B85-4029-97FC-457139A6A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738" y="1930786"/>
              <a:ext cx="948838" cy="977344"/>
            </a:xfrm>
            <a:prstGeom prst="rect">
              <a:avLst/>
            </a:prstGeom>
          </p:spPr>
        </p:pic>
        <p:pic>
          <p:nvPicPr>
            <p:cNvPr id="6" name="Picture 5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C77A49A-7C2A-4F1C-ACAE-2EA4DA107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635" y="2208465"/>
              <a:ext cx="1614027" cy="665786"/>
            </a:xfrm>
            <a:prstGeom prst="rect">
              <a:avLst/>
            </a:prstGeom>
          </p:spPr>
        </p:pic>
        <p:pic>
          <p:nvPicPr>
            <p:cNvPr id="7" name="Picture 6" descr="Sunflower &lt;strong&gt;PNG&lt;/strong&gt;">
              <a:extLst>
                <a:ext uri="{FF2B5EF4-FFF2-40B4-BE49-F238E27FC236}">
                  <a16:creationId xmlns:a16="http://schemas.microsoft.com/office/drawing/2014/main" id="{9B9C4B51-4F7D-4F1F-9140-7AEFA5654D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2849" y="1482726"/>
              <a:ext cx="1467532" cy="1405774"/>
            </a:xfrm>
            <a:prstGeom prst="rect">
              <a:avLst/>
            </a:prstGeom>
          </p:spPr>
        </p:pic>
        <p:pic>
          <p:nvPicPr>
            <p:cNvPr id="8" name="Picture 7" descr="Gardening tools on a wooden table | Royalty free stock ...">
              <a:extLst>
                <a:ext uri="{FF2B5EF4-FFF2-40B4-BE49-F238E27FC236}">
                  <a16:creationId xmlns:a16="http://schemas.microsoft.com/office/drawing/2014/main" id="{D59F4BAF-6806-40C6-A991-DA374413BA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5565" y="1873528"/>
              <a:ext cx="967409" cy="1182657"/>
            </a:xfrm>
            <a:prstGeom prst="rect">
              <a:avLst/>
            </a:prstGeom>
          </p:spPr>
        </p:pic>
        <p:pic>
          <p:nvPicPr>
            <p:cNvPr id="9" name="Picture 8" descr="Download Colorful &lt;strong&gt;Flowers&lt;/strong&gt; Clipart HQ &lt;strong&gt;PNG&lt;/strong&gt; Image | FreePNGImg">
              <a:extLst>
                <a:ext uri="{FF2B5EF4-FFF2-40B4-BE49-F238E27FC236}">
                  <a16:creationId xmlns:a16="http://schemas.microsoft.com/office/drawing/2014/main" id="{AE6CD714-82A7-4951-A2DE-DD2DBD26CD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92495" y="2208465"/>
              <a:ext cx="1614027" cy="665786"/>
            </a:xfrm>
            <a:prstGeom prst="rect">
              <a:avLst/>
            </a:prstGeom>
          </p:spPr>
        </p:pic>
        <p:pic>
          <p:nvPicPr>
            <p:cNvPr id="10" name="Picture 9" descr="Clipart - 3 &lt;strong&gt;flowers&lt;/strong&gt;">
              <a:extLst>
                <a:ext uri="{FF2B5EF4-FFF2-40B4-BE49-F238E27FC236}">
                  <a16:creationId xmlns:a16="http://schemas.microsoft.com/office/drawing/2014/main" id="{8344632A-35BF-443B-828A-3A2F09FDF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8775" y="1976183"/>
              <a:ext cx="948838" cy="97734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14" name="Picture 13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15" name="Picture 14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16" name="Picture 15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17" name="Picture 16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8" name="Picture 17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9" name="Picture 18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20" name="Picture 19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21" name="Picture 20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pic>
        <p:nvPicPr>
          <p:cNvPr id="22" name="Google Shape;140;p20" descr="60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35663" y="2047785"/>
            <a:ext cx="2822596" cy="228308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Google Shape;15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79610" y="2095252"/>
            <a:ext cx="2558143" cy="228308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94" y="2118986"/>
            <a:ext cx="2695234" cy="228308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541743" y="259270"/>
            <a:ext cx="699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2633" y="656257"/>
            <a:ext cx="364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5663" y="948331"/>
            <a:ext cx="857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বানানগুলির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7372" y="712033"/>
            <a:ext cx="264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অ-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-অ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Bellflower &lt;strong&gt;PNG&lt;/strong&gt;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4" y="127823"/>
            <a:ext cx="1314735" cy="6248735"/>
          </a:xfrm>
          <a:prstGeom prst="rect">
            <a:avLst/>
          </a:prstGeom>
        </p:spPr>
      </p:pic>
      <p:pic>
        <p:nvPicPr>
          <p:cNvPr id="30" name="Picture 29" descr="Bellflower &lt;strong&gt;PNG&lt;/strong&gt;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224" y="136162"/>
            <a:ext cx="1314735" cy="62487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809" y="1264815"/>
            <a:ext cx="823400" cy="7888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36" y="2330803"/>
            <a:ext cx="823400" cy="7888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70" y="563763"/>
            <a:ext cx="823400" cy="7888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404" y="563763"/>
            <a:ext cx="823400" cy="7888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57" y="1541986"/>
            <a:ext cx="823400" cy="7888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151" y="2476375"/>
            <a:ext cx="823400" cy="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2432304" y="482742"/>
            <a:ext cx="510981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54" l="2909" r="9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68" y="1160868"/>
            <a:ext cx="11832178" cy="543677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Google Shape;135;p19"/>
          <p:cNvSpPr txBox="1"/>
          <p:nvPr/>
        </p:nvSpPr>
        <p:spPr>
          <a:xfrm>
            <a:off x="2565779" y="2223964"/>
            <a:ext cx="7427580" cy="92333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স্বরবর্ণঃ</a:t>
            </a: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শোনা,বলা</a:t>
            </a: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-অ-আ 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7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289668" y="415637"/>
            <a:ext cx="3432464" cy="2764062"/>
            <a:chOff x="4165604" y="148053"/>
            <a:chExt cx="3432464" cy="1689984"/>
          </a:xfrm>
        </p:grpSpPr>
        <p:sp>
          <p:nvSpPr>
            <p:cNvPr id="15" name="Flowchart: Connector 14"/>
            <p:cNvSpPr/>
            <p:nvPr/>
          </p:nvSpPr>
          <p:spPr>
            <a:xfrm>
              <a:off x="4165604" y="148053"/>
              <a:ext cx="3432464" cy="1689984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823" y="308731"/>
              <a:ext cx="3103418" cy="1444844"/>
            </a:xfrm>
            <a:prstGeom prst="ellipse">
              <a:avLst/>
            </a:prstGeom>
            <a:ln w="6350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4686944" y="732051"/>
              <a:ext cx="2290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শিখণফল</a:t>
              </a:r>
              <a:endPara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87644" y="295438"/>
            <a:ext cx="10108317" cy="5399545"/>
            <a:chOff x="1874982" y="206928"/>
            <a:chExt cx="10108317" cy="5399545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781190536"/>
                </p:ext>
              </p:extLst>
            </p:nvPr>
          </p:nvGraphicFramePr>
          <p:xfrm>
            <a:off x="1874982" y="206928"/>
            <a:ext cx="10108317" cy="5399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624" y="953906"/>
              <a:ext cx="1048821" cy="10450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997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119;p17"/>
          <p:cNvSpPr/>
          <p:nvPr/>
        </p:nvSpPr>
        <p:spPr>
          <a:xfrm>
            <a:off x="1619119" y="248557"/>
            <a:ext cx="8839200" cy="1200329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এসো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আমরা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একটি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গানের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ভিডিও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দেখি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6125"/>
              </p:ext>
            </p:extLst>
          </p:nvPr>
        </p:nvGraphicFramePr>
        <p:xfrm>
          <a:off x="3498850" y="3208338"/>
          <a:ext cx="51958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9" imgW="5195520" imgH="437760" progId="Package">
                  <p:embed/>
                </p:oleObj>
              </mc:Choice>
              <mc:Fallback>
                <p:oleObj name="Packager Shell Object" showAsIcon="1" r:id="rId9" imgW="5195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98850" y="3208338"/>
                        <a:ext cx="519588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Bellflower &lt;strong&gt;PNG&lt;/strong&gt;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4" y="248557"/>
            <a:ext cx="1314735" cy="6128001"/>
          </a:xfrm>
          <a:prstGeom prst="rect">
            <a:avLst/>
          </a:prstGeom>
        </p:spPr>
      </p:pic>
      <p:pic>
        <p:nvPicPr>
          <p:cNvPr id="17" name="Picture 16" descr="Bellflower &lt;strong&gt;PNG&lt;/strong&gt;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11" y="211829"/>
            <a:ext cx="1314735" cy="62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sp>
        <p:nvSpPr>
          <p:cNvPr id="13" name="Google Shape;143;p20"/>
          <p:cNvSpPr txBox="1"/>
          <p:nvPr/>
        </p:nvSpPr>
        <p:spPr>
          <a:xfrm>
            <a:off x="3190155" y="278538"/>
            <a:ext cx="5277978" cy="58477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ছবিতে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দেখা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যাচ্ছে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00" y="1609971"/>
            <a:ext cx="2475649" cy="21431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Google Shape;15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71893" y="1609971"/>
            <a:ext cx="2795242" cy="2143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24" y="1612818"/>
            <a:ext cx="2734946" cy="214312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7" name="Picture 16" descr="Bellflower &lt;strong&gt;PNG&lt;/strong&gt;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5" y="248557"/>
            <a:ext cx="964726" cy="6128001"/>
          </a:xfrm>
          <a:prstGeom prst="rect">
            <a:avLst/>
          </a:prstGeom>
        </p:spPr>
      </p:pic>
      <p:pic>
        <p:nvPicPr>
          <p:cNvPr id="18" name="Picture 17" descr="Bellflower &lt;strong&gt;PNG&lt;/strong&gt;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836" y="158753"/>
            <a:ext cx="1314735" cy="6128001"/>
          </a:xfrm>
          <a:prstGeom prst="rect">
            <a:avLst/>
          </a:prstGeom>
        </p:spPr>
      </p:pic>
      <p:sp>
        <p:nvSpPr>
          <p:cNvPr id="19" name="Google Shape;150;p21"/>
          <p:cNvSpPr txBox="1"/>
          <p:nvPr/>
        </p:nvSpPr>
        <p:spPr>
          <a:xfrm>
            <a:off x="4159911" y="3949527"/>
            <a:ext cx="2693524" cy="707886"/>
          </a:xfrm>
          <a:prstGeom prst="rect">
            <a:avLst/>
          </a:prstGeom>
          <a:blipFill rotWithShape="1">
            <a:blip r:embed="rId12">
              <a:alphaModFix/>
            </a:blip>
            <a:tile tx="0" ty="0" sx="100000" sy="100000" flip="none" algn="tl"/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লি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হাসে</a:t>
            </a:r>
            <a:endParaRPr sz="4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41;p20"/>
          <p:cNvSpPr txBox="1"/>
          <p:nvPr/>
        </p:nvSpPr>
        <p:spPr>
          <a:xfrm>
            <a:off x="1097034" y="3949527"/>
            <a:ext cx="2755780" cy="646331"/>
          </a:xfrm>
          <a:prstGeom prst="rect">
            <a:avLst/>
          </a:prstGeom>
          <a:blipFill rotWithShape="1">
            <a:blip r:embed="rId13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জ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আসে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0343" y="3930207"/>
            <a:ext cx="3106493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Google Shape;144;p20"/>
          <p:cNvSpPr txBox="1"/>
          <p:nvPr/>
        </p:nvSpPr>
        <p:spPr>
          <a:xfrm>
            <a:off x="2465424" y="4769790"/>
            <a:ext cx="6400800" cy="769441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ছাগলের</a:t>
            </a: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আরেক</a:t>
            </a: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নাম</a:t>
            </a: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অজ</a:t>
            </a:r>
            <a:endParaRPr sz="4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0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077438" cy="6858000"/>
            <a:chOff x="0" y="0"/>
            <a:chExt cx="120774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077438" cy="6858000"/>
            </a:xfrm>
            <a:prstGeom prst="frame">
              <a:avLst>
                <a:gd name="adj1" fmla="val 2547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7A9B2D-C560-49B1-97F2-CF33738DC61E}"/>
                </a:ext>
              </a:extLst>
            </p:cNvPr>
            <p:cNvGrpSpPr/>
            <p:nvPr/>
          </p:nvGrpSpPr>
          <p:grpSpPr>
            <a:xfrm>
              <a:off x="88638" y="5223507"/>
              <a:ext cx="11988800" cy="1503371"/>
              <a:chOff x="333045" y="1482726"/>
              <a:chExt cx="11699929" cy="1573460"/>
            </a:xfrm>
          </p:grpSpPr>
          <p:pic>
            <p:nvPicPr>
              <p:cNvPr id="5" name="Picture 4" descr="&lt;strong&gt;grass&lt;/strong&gt; &lt;strong&gt;png&lt;/strong&gt; image, green &lt;strong&gt;grass&lt;/strong&gt; &lt;strong&gt;PNG&lt;/strong&gt; picture">
                <a:extLst>
                  <a:ext uri="{FF2B5EF4-FFF2-40B4-BE49-F238E27FC236}">
                    <a16:creationId xmlns:a16="http://schemas.microsoft.com/office/drawing/2014/main" id="{425336F8-BF62-4879-BE87-1B469BABFB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45" y="2317613"/>
                <a:ext cx="11620415" cy="719165"/>
              </a:xfrm>
              <a:prstGeom prst="rect">
                <a:avLst/>
              </a:prstGeom>
            </p:spPr>
          </p:pic>
          <p:pic>
            <p:nvPicPr>
              <p:cNvPr id="6" name="Picture 5" descr="&lt;strong&gt;Flowers&lt;/strong&gt; &lt;strong&gt;Flower&lt;/strong&gt; Purple · Free image on Pixabay">
                <a:extLst>
                  <a:ext uri="{FF2B5EF4-FFF2-40B4-BE49-F238E27FC236}">
                    <a16:creationId xmlns:a16="http://schemas.microsoft.com/office/drawing/2014/main" id="{D14A724A-9583-4DA0-8DC9-7D6D551D95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1404" y="1482726"/>
                <a:ext cx="1839308" cy="1573460"/>
              </a:xfrm>
              <a:prstGeom prst="rect">
                <a:avLst/>
              </a:prstGeom>
            </p:spPr>
          </p:pic>
          <p:pic>
            <p:nvPicPr>
              <p:cNvPr id="7" name="Picture 6" descr="Clipart - 3 &lt;strong&gt;flowers&lt;/strong&gt;">
                <a:extLst>
                  <a:ext uri="{FF2B5EF4-FFF2-40B4-BE49-F238E27FC236}">
                    <a16:creationId xmlns:a16="http://schemas.microsoft.com/office/drawing/2014/main" id="{1A562197-3B85-4029-97FC-457139A6AA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738" y="1930786"/>
                <a:ext cx="948838" cy="977344"/>
              </a:xfrm>
              <a:prstGeom prst="rect">
                <a:avLst/>
              </a:prstGeom>
            </p:spPr>
          </p:pic>
          <p:pic>
            <p:nvPicPr>
              <p:cNvPr id="8" name="Picture 7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C77A49A-7C2A-4F1C-ACAE-2EA4DA107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63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9" name="Picture 8" descr="Sunflower &lt;strong&gt;PNG&lt;/strong&gt;">
                <a:extLst>
                  <a:ext uri="{FF2B5EF4-FFF2-40B4-BE49-F238E27FC236}">
                    <a16:creationId xmlns:a16="http://schemas.microsoft.com/office/drawing/2014/main" id="{9B9C4B51-4F7D-4F1F-9140-7AEFA5654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2849" y="1482726"/>
                <a:ext cx="1467532" cy="1405774"/>
              </a:xfrm>
              <a:prstGeom prst="rect">
                <a:avLst/>
              </a:prstGeom>
            </p:spPr>
          </p:pic>
          <p:pic>
            <p:nvPicPr>
              <p:cNvPr id="10" name="Picture 9" descr="Gardening tools on a wooden table | Royalty free stock ...">
                <a:extLst>
                  <a:ext uri="{FF2B5EF4-FFF2-40B4-BE49-F238E27FC236}">
                    <a16:creationId xmlns:a16="http://schemas.microsoft.com/office/drawing/2014/main" id="{D59F4BAF-6806-40C6-A991-DA374413B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5565" y="1873528"/>
                <a:ext cx="967409" cy="1182657"/>
              </a:xfrm>
              <a:prstGeom prst="rect">
                <a:avLst/>
              </a:prstGeom>
            </p:spPr>
          </p:pic>
          <p:pic>
            <p:nvPicPr>
              <p:cNvPr id="11" name="Picture 10" descr="Download Colorful &lt;strong&gt;Flowers&lt;/strong&gt; Clipart HQ &lt;strong&gt;PNG&lt;/strong&gt; Image | FreePNGImg">
                <a:extLst>
                  <a:ext uri="{FF2B5EF4-FFF2-40B4-BE49-F238E27FC236}">
                    <a16:creationId xmlns:a16="http://schemas.microsoft.com/office/drawing/2014/main" id="{AE6CD714-82A7-4951-A2DE-DD2DBD26C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92495" y="2208465"/>
                <a:ext cx="1614027" cy="665786"/>
              </a:xfrm>
              <a:prstGeom prst="rect">
                <a:avLst/>
              </a:prstGeom>
            </p:spPr>
          </p:pic>
          <p:pic>
            <p:nvPicPr>
              <p:cNvPr id="12" name="Picture 11" descr="Clipart - 3 &lt;strong&gt;flowers&lt;/strong&gt;">
                <a:extLst>
                  <a:ext uri="{FF2B5EF4-FFF2-40B4-BE49-F238E27FC236}">
                    <a16:creationId xmlns:a16="http://schemas.microsoft.com/office/drawing/2014/main" id="{8344632A-35BF-443B-828A-3A2F09FDFB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8775" y="1976183"/>
                <a:ext cx="948838" cy="977344"/>
              </a:xfrm>
              <a:prstGeom prst="rect">
                <a:avLst/>
              </a:prstGeom>
            </p:spPr>
          </p:pic>
        </p:grpSp>
      </p:grpSp>
      <p:pic>
        <p:nvPicPr>
          <p:cNvPr id="13" name="Google Shape;179;p24" descr="621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2759" y="407142"/>
            <a:ext cx="3429000" cy="259987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Google Shape;181;p24" descr="603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75769" y="407141"/>
            <a:ext cx="3132315" cy="25998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Google Shape;183;p24"/>
          <p:cNvSpPr txBox="1"/>
          <p:nvPr/>
        </p:nvSpPr>
        <p:spPr>
          <a:xfrm>
            <a:off x="1879415" y="3193988"/>
            <a:ext cx="1447800" cy="2554545"/>
          </a:xfrm>
          <a:prstGeom prst="rect">
            <a:avLst/>
          </a:prstGeom>
          <a:solidFill>
            <a:srgbClr val="00B0F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r>
              <a:rPr lang="en-US" sz="8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জ</a:t>
            </a:r>
            <a:endParaRPr sz="8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2;p24"/>
          <p:cNvSpPr txBox="1"/>
          <p:nvPr/>
        </p:nvSpPr>
        <p:spPr>
          <a:xfrm>
            <a:off x="8122126" y="3193987"/>
            <a:ext cx="1828800" cy="2554545"/>
          </a:xfrm>
          <a:prstGeom prst="rect">
            <a:avLst/>
          </a:prstGeom>
          <a:solidFill>
            <a:srgbClr val="00B0F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লি</a:t>
            </a:r>
            <a:endParaRPr sz="8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84;p24"/>
          <p:cNvSpPr txBox="1"/>
          <p:nvPr/>
        </p:nvSpPr>
        <p:spPr>
          <a:xfrm>
            <a:off x="4752299" y="3273669"/>
            <a:ext cx="198120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59" y="768146"/>
            <a:ext cx="823400" cy="788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719" y="1586857"/>
            <a:ext cx="823400" cy="788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64" y="977756"/>
            <a:ext cx="823400" cy="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256</Words>
  <Application>Microsoft Office PowerPoint</Application>
  <PresentationFormat>Widescreen</PresentationFormat>
  <Paragraphs>84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CyberSpace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2022-02-11T06:20:09Z</dcterms:created>
  <dcterms:modified xsi:type="dcterms:W3CDTF">2022-02-12T15:55:28Z</dcterms:modified>
</cp:coreProperties>
</file>