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2ED5-CF4B-421B-A995-7D85B9C2019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460E-D4C1-4F3C-ABDE-848AC975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2ED5-CF4B-421B-A995-7D85B9C2019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460E-D4C1-4F3C-ABDE-848AC975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2ED5-CF4B-421B-A995-7D85B9C2019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460E-D4C1-4F3C-ABDE-848AC975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2ED5-CF4B-421B-A995-7D85B9C2019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460E-D4C1-4F3C-ABDE-848AC975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2ED5-CF4B-421B-A995-7D85B9C2019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460E-D4C1-4F3C-ABDE-848AC975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2ED5-CF4B-421B-A995-7D85B9C2019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460E-D4C1-4F3C-ABDE-848AC975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2ED5-CF4B-421B-A995-7D85B9C2019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460E-D4C1-4F3C-ABDE-848AC975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2ED5-CF4B-421B-A995-7D85B9C2019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460E-D4C1-4F3C-ABDE-848AC975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2ED5-CF4B-421B-A995-7D85B9C2019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460E-D4C1-4F3C-ABDE-848AC975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2ED5-CF4B-421B-A995-7D85B9C2019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460E-D4C1-4F3C-ABDE-848AC975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2ED5-CF4B-421B-A995-7D85B9C2019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460E-D4C1-4F3C-ABDE-848AC975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32ED5-CF4B-421B-A995-7D85B9C2019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6460E-D4C1-4F3C-ABDE-848AC97554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43C113A-8C06-3D4F-B5DF-4C26F60BA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780" y="4139293"/>
            <a:ext cx="754243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Five meaningful sentences make your own idea.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A2F8EDF-2C7C-F648-AB6C-2D89349D3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" y="623873"/>
            <a:ext cx="4244142" cy="307975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98A6EF5-705E-9F41-A0E4-2CC89EA26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88" y="1072531"/>
            <a:ext cx="4068536" cy="3080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C49C122B-30FE-8C42-9271-C3F071327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8" y="115660"/>
            <a:ext cx="8885464" cy="66266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783" y="50902"/>
            <a:ext cx="4490359" cy="304698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/>
              <a:t>Teacher</a:t>
            </a:r>
            <a:r>
              <a:rPr lang="bn-BD" sz="3200" dirty="0" err="1"/>
              <a:t>s</a:t>
            </a:r>
            <a:r>
              <a:rPr lang="en-US" sz="3200" dirty="0"/>
              <a:t> Identity</a:t>
            </a:r>
            <a:r>
              <a:rPr lang="bn-BD" sz="3200" dirty="0"/>
              <a:t> </a:t>
            </a:r>
          </a:p>
          <a:p>
            <a:r>
              <a:rPr lang="bn-BD" sz="3200" dirty="0"/>
              <a:t>MD.Ershadul Haque</a:t>
            </a:r>
          </a:p>
          <a:p>
            <a:r>
              <a:rPr lang="bn-BD" sz="3200" dirty="0"/>
              <a:t>Assistant teacher</a:t>
            </a:r>
          </a:p>
          <a:p>
            <a:r>
              <a:rPr lang="bn-BD" sz="3200" dirty="0"/>
              <a:t>Bhalukapara St. Teresa’s High School.</a:t>
            </a:r>
            <a:endParaRPr lang="en-US" sz="3200" dirty="0"/>
          </a:p>
          <a:p>
            <a:r>
              <a:rPr lang="en-US" sz="3200" dirty="0"/>
              <a:t>	</a:t>
            </a: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632FCBC8-B098-1043-BFF0-5C94C6273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84" y="3178666"/>
            <a:ext cx="4490359" cy="362843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C20B0BF-F31C-CB41-AAB8-2D060317D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1" y="110894"/>
            <a:ext cx="3525672" cy="406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12FDFD-6333-0D44-B571-D377795C978F}"/>
              </a:ext>
            </a:extLst>
          </p:cNvPr>
          <p:cNvSpPr txBox="1"/>
          <p:nvPr/>
        </p:nvSpPr>
        <p:spPr>
          <a:xfrm rot="10800000" flipH="1" flipV="1">
            <a:off x="181361" y="4772278"/>
            <a:ext cx="3077486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b="1"/>
              <a:t>Class : Six</a:t>
            </a:r>
          </a:p>
          <a:p>
            <a:pPr algn="l"/>
            <a:r>
              <a:rPr lang="bn-BD" b="1"/>
              <a:t>Subject: English  2nd paper </a:t>
            </a:r>
          </a:p>
          <a:p>
            <a:pPr algn="l"/>
            <a:r>
              <a:rPr lang="bn-BD" b="1"/>
              <a:t>Topic: Sentence  </a:t>
            </a:r>
          </a:p>
          <a:p>
            <a:pPr algn="l"/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19251"/>
            <a:ext cx="9035143" cy="30469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/>
              <a:t>Learning outcomes</a:t>
            </a:r>
          </a:p>
          <a:p>
            <a:r>
              <a:rPr lang="en-US" sz="3200" dirty="0"/>
              <a:t>                    </a:t>
            </a:r>
            <a:r>
              <a:rPr lang="bn-BD" sz="3200" dirty="0"/>
              <a:t>By </a:t>
            </a:r>
            <a:r>
              <a:rPr lang="en-US" sz="3200" dirty="0"/>
              <a:t>the end of the lesson students </a:t>
            </a:r>
            <a:r>
              <a:rPr lang="bn-BD" sz="3200" dirty="0"/>
              <a:t>will be </a:t>
            </a:r>
            <a:r>
              <a:rPr lang="en-US" sz="3200" dirty="0"/>
              <a:t>able to </a:t>
            </a:r>
            <a:r>
              <a:rPr lang="bn-BD" sz="3200" dirty="0"/>
              <a:t>-</a:t>
            </a:r>
            <a:endParaRPr lang="en-US" sz="3200" dirty="0"/>
          </a:p>
          <a:p>
            <a:r>
              <a:rPr lang="en-US" sz="3200" dirty="0"/>
              <a:t>		1.say what is sentence?</a:t>
            </a:r>
          </a:p>
          <a:p>
            <a:r>
              <a:rPr lang="en-US" sz="3200" dirty="0"/>
              <a:t>		2 . Kind of sentences.</a:t>
            </a:r>
          </a:p>
          <a:p>
            <a:r>
              <a:rPr lang="en-US" sz="3200" dirty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9857" y="194336"/>
            <a:ext cx="8232322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I was a student of class six in this school.</a:t>
            </a:r>
          </a:p>
          <a:p>
            <a:r>
              <a:rPr lang="en-US" sz="2800" b="1" dirty="0"/>
              <a:t>Now I am a doctor.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17865BB-58FF-A94C-B1EB-1C78D8B38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0" y="1551214"/>
            <a:ext cx="6789965" cy="446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010" y="1913122"/>
            <a:ext cx="7121979" cy="169277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800" dirty="0"/>
              <a:t>                            Todays topic </a:t>
            </a:r>
          </a:p>
          <a:p>
            <a:r>
              <a:rPr lang="bn-BD" sz="2800" dirty="0"/>
              <a:t>                                       is </a:t>
            </a:r>
            <a:endParaRPr lang="en-US" sz="2800" dirty="0"/>
          </a:p>
          <a:p>
            <a:r>
              <a:rPr lang="en-US" sz="3200" dirty="0"/>
              <a:t>  </a:t>
            </a:r>
            <a:r>
              <a:rPr lang="bn-BD" sz="3200" dirty="0"/>
              <a:t>       </a:t>
            </a:r>
            <a:r>
              <a:rPr lang="en-US" sz="4800" b="1" dirty="0"/>
              <a:t>‘’Sentence’’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136072"/>
            <a:ext cx="8858249" cy="63094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</a:rPr>
              <a:t>entence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 :</a:t>
            </a:r>
            <a:r>
              <a:rPr lang="en-US" dirty="0"/>
              <a:t> </a:t>
            </a:r>
            <a:r>
              <a:rPr lang="en-US" sz="2000" b="1" dirty="0"/>
              <a:t>A sentence is a </a:t>
            </a:r>
            <a:r>
              <a:rPr lang="en-US" sz="2000" b="1" dirty="0" err="1"/>
              <a:t>combenation</a:t>
            </a:r>
            <a:r>
              <a:rPr lang="en-US" sz="2000" b="1" dirty="0"/>
              <a:t> of words with a subject and predicate and expresses a complete thought or ideas.</a:t>
            </a:r>
          </a:p>
          <a:p>
            <a:r>
              <a:rPr lang="en-US" sz="2000" b="1" dirty="0"/>
              <a:t>    </a:t>
            </a:r>
            <a:r>
              <a:rPr lang="en-US" sz="2000" b="1" i="1" u="sng" dirty="0">
                <a:solidFill>
                  <a:schemeClr val="accent5">
                    <a:lumMod val="50000"/>
                  </a:schemeClr>
                </a:solidFill>
              </a:rPr>
              <a:t>Kinds of sentences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1 .  </a:t>
            </a:r>
            <a:r>
              <a:rPr lang="en-US" sz="2000" b="1" u="sng" dirty="0"/>
              <a:t>Assertive Sentence</a:t>
            </a:r>
            <a:r>
              <a:rPr lang="en-US" sz="2000" b="1" dirty="0"/>
              <a:t>:  A sentence that states something is an assertive sentence.</a:t>
            </a:r>
          </a:p>
          <a:p>
            <a:r>
              <a:rPr lang="en-US" sz="2000" b="1" dirty="0"/>
              <a:t>     </a:t>
            </a:r>
            <a:r>
              <a:rPr lang="en-US" sz="2000" b="1" dirty="0" err="1"/>
              <a:t>Rina</a:t>
            </a:r>
            <a:r>
              <a:rPr lang="en-US" sz="2000" b="1" dirty="0"/>
              <a:t> is  a girl.</a:t>
            </a:r>
          </a:p>
          <a:p>
            <a:r>
              <a:rPr lang="en-US" sz="2000" b="1" u="sng" dirty="0"/>
              <a:t>2.Interrogative sentence</a:t>
            </a:r>
            <a:r>
              <a:rPr lang="en-US" sz="2000" b="1" dirty="0"/>
              <a:t>: </a:t>
            </a:r>
          </a:p>
          <a:p>
            <a:r>
              <a:rPr lang="en-US" sz="2000" b="1" dirty="0"/>
              <a:t>                                              A sentence that ask a question is an Interrogative sentence.</a:t>
            </a:r>
          </a:p>
          <a:p>
            <a:r>
              <a:rPr lang="en-US" sz="2000" b="1" dirty="0"/>
              <a:t>       Are you well ?</a:t>
            </a:r>
          </a:p>
          <a:p>
            <a:r>
              <a:rPr lang="en-US" sz="2000" b="1" u="sng" dirty="0"/>
              <a:t>3.Imperativesentence:</a:t>
            </a:r>
            <a:r>
              <a:rPr lang="en-US" sz="2000" b="1" dirty="0"/>
              <a:t>  A sentence that expresses an </a:t>
            </a:r>
            <a:r>
              <a:rPr lang="en-US" sz="2000" b="1" dirty="0" err="1"/>
              <a:t>order,request</a:t>
            </a:r>
            <a:r>
              <a:rPr lang="en-US" sz="2000" b="1" dirty="0"/>
              <a:t> or a prayer is an Imperative sentence.</a:t>
            </a:r>
          </a:p>
          <a:p>
            <a:r>
              <a:rPr lang="en-US" sz="2000" b="1" dirty="0"/>
              <a:t> Do this.</a:t>
            </a:r>
          </a:p>
          <a:p>
            <a:r>
              <a:rPr lang="en-US" sz="2000" b="1" u="sng" dirty="0"/>
              <a:t>4.Optative sentence</a:t>
            </a:r>
            <a:r>
              <a:rPr lang="en-US" sz="2000" b="1" dirty="0"/>
              <a:t>:  A sentence that expresses wish is called an </a:t>
            </a:r>
            <a:r>
              <a:rPr lang="en-US" sz="2000" b="1" dirty="0" err="1"/>
              <a:t>Optative</a:t>
            </a:r>
            <a:r>
              <a:rPr lang="en-US" sz="2000" b="1" dirty="0"/>
              <a:t>  Sentence.</a:t>
            </a:r>
          </a:p>
          <a:p>
            <a:r>
              <a:rPr lang="en-US" sz="2000" b="1" dirty="0"/>
              <a:t>      May you be happy.</a:t>
            </a:r>
          </a:p>
          <a:p>
            <a:r>
              <a:rPr lang="en-US" sz="2000" b="1" u="sng" dirty="0"/>
              <a:t>5.Exclamatory Sentence</a:t>
            </a:r>
            <a:r>
              <a:rPr lang="en-US" sz="2000" b="1" dirty="0"/>
              <a:t>:   The sentence which indicates an emotion or strong felling is called an  exclamatory sentence.</a:t>
            </a:r>
          </a:p>
          <a:p>
            <a:r>
              <a:rPr lang="en-US" sz="2000" b="1" dirty="0"/>
              <a:t>           Hurrah!  We have won the match 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179" y="347149"/>
            <a:ext cx="8137071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Make a assertive sentence in your own idea</a:t>
            </a:r>
            <a:r>
              <a:rPr lang="en-US" sz="2800" dirty="0"/>
              <a:t>.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E7C3019A-0177-8A4C-9BE8-BA3EC3A3F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823106"/>
            <a:ext cx="6425293" cy="4395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503464"/>
            <a:ext cx="8245928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Make a  meaningful sentence from these following words.</a:t>
            </a:r>
          </a:p>
          <a:p>
            <a:endParaRPr lang="en-US" sz="2400" b="1" dirty="0"/>
          </a:p>
          <a:p>
            <a:r>
              <a:rPr lang="en-US" sz="2400" b="1" dirty="0"/>
              <a:t>     Sun, the ,rises, east, in ,the ,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E9D7C28-4F39-074A-845C-AA800F1A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8" y="1854051"/>
            <a:ext cx="6749143" cy="42963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up-Work-300x1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965" y="3034393"/>
            <a:ext cx="5687784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1" y="204107"/>
            <a:ext cx="7837713" cy="26776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Say what kinds of  sentences are the following :-</a:t>
            </a:r>
          </a:p>
          <a:p>
            <a:endParaRPr lang="en-US" sz="2400" b="1" dirty="0"/>
          </a:p>
          <a:p>
            <a:r>
              <a:rPr lang="en-US" sz="2400" b="1" dirty="0"/>
              <a:t> Allah is</a:t>
            </a:r>
            <a:r>
              <a:rPr lang="en-US" sz="2000" b="1" dirty="0"/>
              <a:t> </a:t>
            </a:r>
            <a:r>
              <a:rPr lang="en-US" sz="2400" b="1" dirty="0"/>
              <a:t>merciful</a:t>
            </a:r>
            <a:r>
              <a:rPr lang="en-US" sz="2000" b="1" dirty="0"/>
              <a:t> 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Alas !  I am done for. </a:t>
            </a:r>
          </a:p>
          <a:p>
            <a:r>
              <a:rPr lang="en-US" sz="2400" b="1" dirty="0"/>
              <a:t> Who are you? </a:t>
            </a:r>
          </a:p>
          <a:p>
            <a:r>
              <a:rPr lang="en-US" sz="2400" b="1" dirty="0"/>
              <a:t> May Allah help you. </a:t>
            </a:r>
          </a:p>
          <a:p>
            <a:r>
              <a:rPr lang="en-US" sz="2400" b="1" dirty="0"/>
              <a:t>Obey your teachers.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267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Pulok</dc:creator>
  <cp:lastModifiedBy>Unknown User</cp:lastModifiedBy>
  <cp:revision>7</cp:revision>
  <dcterms:created xsi:type="dcterms:W3CDTF">2020-04-08T04:19:11Z</dcterms:created>
  <dcterms:modified xsi:type="dcterms:W3CDTF">2022-02-13T12:23:20Z</dcterms:modified>
</cp:coreProperties>
</file>