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293" r:id="rId3"/>
    <p:sldId id="294" r:id="rId4"/>
    <p:sldId id="295" r:id="rId5"/>
    <p:sldId id="296" r:id="rId6"/>
    <p:sldId id="297" r:id="rId7"/>
    <p:sldId id="299" r:id="rId8"/>
    <p:sldId id="302" r:id="rId9"/>
    <p:sldId id="275" r:id="rId10"/>
    <p:sldId id="307" r:id="rId11"/>
    <p:sldId id="308" r:id="rId12"/>
    <p:sldId id="309" r:id="rId13"/>
    <p:sldId id="304" r:id="rId14"/>
    <p:sldId id="303" r:id="rId15"/>
    <p:sldId id="306" r:id="rId16"/>
    <p:sldId id="291" r:id="rId17"/>
    <p:sldId id="298" r:id="rId18"/>
    <p:sldId id="283" r:id="rId19"/>
  </p:sldIdLst>
  <p:sldSz cx="9509125" cy="55784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70" y="-90"/>
      </p:cViewPr>
      <p:guideLst>
        <p:guide orient="horz" pos="1757"/>
        <p:guide pos="29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F37DB-9C4C-43DE-9A4B-7125E2BE472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8000" y="685800"/>
            <a:ext cx="584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F748-B8C9-44D9-8003-1569AAB7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5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F748-B8C9-44D9-8003-1569AAB785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1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85" y="1732944"/>
            <a:ext cx="8082756" cy="11957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369" y="3161136"/>
            <a:ext cx="6656388" cy="14256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4116" y="223398"/>
            <a:ext cx="2139553" cy="47597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5456" y="223398"/>
            <a:ext cx="6260174" cy="47597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55" y="3584687"/>
            <a:ext cx="8082756" cy="11079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155" y="2364396"/>
            <a:ext cx="8082756" cy="122029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56" y="1301644"/>
            <a:ext cx="4199864" cy="36815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3805" y="1301644"/>
            <a:ext cx="4199864" cy="36815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56" y="1248701"/>
            <a:ext cx="4201515" cy="520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" y="1769100"/>
            <a:ext cx="4201515" cy="3214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0504" y="1248701"/>
            <a:ext cx="4203165" cy="520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0504" y="1769100"/>
            <a:ext cx="4203165" cy="3214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57" y="222106"/>
            <a:ext cx="3128437" cy="945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804" y="222106"/>
            <a:ext cx="5315865" cy="4761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457" y="1167348"/>
            <a:ext cx="3128437" cy="38158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855" y="3904933"/>
            <a:ext cx="5705475" cy="460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3855" y="498447"/>
            <a:ext cx="5705475" cy="33470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3855" y="4365932"/>
            <a:ext cx="5705475" cy="6546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56" y="223398"/>
            <a:ext cx="8558213" cy="929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56" y="1301644"/>
            <a:ext cx="8558213" cy="3681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5456" y="5170420"/>
            <a:ext cx="2218796" cy="297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8951" y="5170420"/>
            <a:ext cx="3011223" cy="297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4873" y="5170420"/>
            <a:ext cx="2218796" cy="297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09125" cy="5578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5562" y="1511964"/>
            <a:ext cx="3581400" cy="255454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000" b="1" i="1" dirty="0" err="1" smtClean="0">
                <a:solidFill>
                  <a:srgbClr val="002060"/>
                </a:solidFill>
                <a:latin typeface="NikoshBAN"/>
              </a:rPr>
              <a:t>শুভ</a:t>
            </a:r>
            <a:r>
              <a:rPr lang="en-US" sz="8000" b="1" i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8000" b="1" i="1" dirty="0" err="1" smtClean="0">
                <a:solidFill>
                  <a:srgbClr val="002060"/>
                </a:solidFill>
                <a:latin typeface="NikoshBAN"/>
              </a:rPr>
              <a:t>সকাল</a:t>
            </a:r>
            <a:endParaRPr lang="en-US" sz="8000" b="1" i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8025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52292681277.jpg"/>
          <p:cNvPicPr>
            <a:picLocks noChangeAspect="1"/>
          </p:cNvPicPr>
          <p:nvPr/>
        </p:nvPicPr>
        <p:blipFill>
          <a:blip r:embed="rId2"/>
          <a:srcRect t="10000" b="10000"/>
          <a:stretch>
            <a:fillRect/>
          </a:stretch>
        </p:blipFill>
        <p:spPr>
          <a:xfrm>
            <a:off x="-55937" y="12170"/>
            <a:ext cx="9413330" cy="571764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Oval Callout 5"/>
          <p:cNvSpPr/>
          <p:nvPr/>
        </p:nvSpPr>
        <p:spPr>
          <a:xfrm>
            <a:off x="5135562" y="351720"/>
            <a:ext cx="4038600" cy="217311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NikoshBAN"/>
              </a:rPr>
              <a:t>শরিফা</a:t>
            </a:r>
            <a:r>
              <a:rPr lang="en-US" sz="2800" dirty="0">
                <a:solidFill>
                  <a:prstClr val="black"/>
                </a:solidFill>
                <a:latin typeface="NikoshBAN"/>
              </a:rPr>
              <a:t>:  </a:t>
            </a:r>
            <a:r>
              <a:rPr lang="en-US" sz="2800" dirty="0" err="1">
                <a:solidFill>
                  <a:prstClr val="black"/>
                </a:solidFill>
                <a:latin typeface="NikoshBAN"/>
              </a:rPr>
              <a:t>আপনার</a:t>
            </a:r>
            <a:r>
              <a:rPr lang="en-US" sz="2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/>
              </a:rPr>
              <a:t>খবরের</a:t>
            </a:r>
            <a:r>
              <a:rPr lang="en-US" sz="2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/>
              </a:rPr>
              <a:t>কাগজে</a:t>
            </a:r>
            <a:r>
              <a:rPr lang="en-US" sz="2800" dirty="0">
                <a:solidFill>
                  <a:prstClr val="black"/>
                </a:solidFill>
                <a:latin typeface="NikoshBAN"/>
              </a:rPr>
              <a:t> </a:t>
            </a:r>
          </a:p>
        </p:txBody>
      </p:sp>
      <p:sp>
        <p:nvSpPr>
          <p:cNvPr id="10" name="Oval Callout 9"/>
          <p:cNvSpPr/>
          <p:nvPr/>
        </p:nvSpPr>
        <p:spPr>
          <a:xfrm rot="11169395" flipV="1">
            <a:off x="1269468" y="374873"/>
            <a:ext cx="3541186" cy="198643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5128" y="739039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নানা</a:t>
            </a:r>
            <a:r>
              <a:rPr lang="en-US" sz="2800" dirty="0" smtClean="0">
                <a:latin typeface="NikoshBAN"/>
              </a:rPr>
              <a:t>: </a:t>
            </a:r>
            <a:r>
              <a:rPr lang="en-US" sz="2800" dirty="0" err="1" smtClean="0">
                <a:latin typeface="NikoshBAN"/>
              </a:rPr>
              <a:t>এটা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তুমি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কোথায়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পেলে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বুবু</a:t>
            </a:r>
            <a:r>
              <a:rPr lang="en-US" sz="2400" dirty="0" smtClean="0">
                <a:latin typeface="NikoshBAN"/>
              </a:rPr>
              <a:t>?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544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52292681277.jpg"/>
          <p:cNvPicPr>
            <a:picLocks noChangeAspect="1"/>
          </p:cNvPicPr>
          <p:nvPr/>
        </p:nvPicPr>
        <p:blipFill>
          <a:blip r:embed="rId2"/>
          <a:srcRect t="10000" b="10000"/>
          <a:stretch>
            <a:fillRect/>
          </a:stretch>
        </p:blipFill>
        <p:spPr>
          <a:xfrm>
            <a:off x="72335" y="-139170"/>
            <a:ext cx="9413330" cy="571764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Oval Callout 2"/>
          <p:cNvSpPr/>
          <p:nvPr/>
        </p:nvSpPr>
        <p:spPr>
          <a:xfrm>
            <a:off x="5440362" y="350837"/>
            <a:ext cx="3352800" cy="1676400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68962" y="92742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শরিফা</a:t>
            </a:r>
            <a:r>
              <a:rPr lang="en-US" sz="2800" dirty="0" smtClean="0">
                <a:latin typeface="NikoshBAN"/>
              </a:rPr>
              <a:t>: </a:t>
            </a:r>
            <a:r>
              <a:rPr lang="en-US" sz="2800" dirty="0" err="1" smtClean="0">
                <a:latin typeface="NikoshBAN"/>
              </a:rPr>
              <a:t>হ্যাঁ,লাগছে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  <p:sp>
        <p:nvSpPr>
          <p:cNvPr id="5" name="Oval Callout 4"/>
          <p:cNvSpPr/>
          <p:nvPr/>
        </p:nvSpPr>
        <p:spPr>
          <a:xfrm rot="10099539">
            <a:off x="69819" y="44252"/>
            <a:ext cx="4363955" cy="2276158"/>
          </a:xfrm>
          <a:prstGeom prst="wedgeEllipseCallout">
            <a:avLst>
              <a:gd name="adj1" fmla="val -21706"/>
              <a:gd name="adj2" fmla="val -746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162" y="773538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নানা</a:t>
            </a:r>
            <a:r>
              <a:rPr lang="en-US" sz="2400" dirty="0" smtClean="0">
                <a:latin typeface="NikoshBAN"/>
              </a:rPr>
              <a:t>: ও </a:t>
            </a:r>
            <a:r>
              <a:rPr lang="en-US" sz="2400" dirty="0" err="1" smtClean="0">
                <a:latin typeface="NikoshBAN"/>
              </a:rPr>
              <a:t>এই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কথা।এই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তুমি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রোদে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বসে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পড়ছ।তোমার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ভালো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লাগছে</a:t>
            </a:r>
            <a:r>
              <a:rPr lang="en-US" sz="2400" dirty="0" smtClean="0">
                <a:latin typeface="NikoshBAN"/>
              </a:rPr>
              <a:t>?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3862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52292681277.jpg"/>
          <p:cNvPicPr>
            <a:picLocks noChangeAspect="1"/>
          </p:cNvPicPr>
          <p:nvPr/>
        </p:nvPicPr>
        <p:blipFill>
          <a:blip r:embed="rId2"/>
          <a:srcRect t="10000" b="10000"/>
          <a:stretch>
            <a:fillRect/>
          </a:stretch>
        </p:blipFill>
        <p:spPr>
          <a:xfrm>
            <a:off x="95795" y="27163"/>
            <a:ext cx="9413330" cy="571764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Oval Callout 2"/>
          <p:cNvSpPr/>
          <p:nvPr/>
        </p:nvSpPr>
        <p:spPr>
          <a:xfrm rot="10392431">
            <a:off x="281945" y="307157"/>
            <a:ext cx="3692224" cy="1965822"/>
          </a:xfrm>
          <a:prstGeom prst="wedgeEllipseCallout">
            <a:avLst>
              <a:gd name="adj1" fmla="val -39047"/>
              <a:gd name="adj2" fmla="val -800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3562" y="884237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নানা</a:t>
            </a:r>
            <a:r>
              <a:rPr lang="en-US" sz="2400" dirty="0" smtClean="0">
                <a:latin typeface="NikoshBAN"/>
              </a:rPr>
              <a:t>: </a:t>
            </a:r>
            <a:r>
              <a:rPr lang="en-US" sz="2400" dirty="0" err="1" smtClean="0">
                <a:latin typeface="NikoshBAN"/>
              </a:rPr>
              <a:t>এখন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যদি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ঘরে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বসে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পড়তে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তাহলে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কেমন</a:t>
            </a:r>
            <a:r>
              <a:rPr lang="en-US" sz="2400" dirty="0" smtClean="0">
                <a:latin typeface="NikoshBAN"/>
              </a:rPr>
              <a:t>             </a:t>
            </a:r>
            <a:r>
              <a:rPr lang="en-US" sz="2400" dirty="0" err="1" smtClean="0">
                <a:latin typeface="NikoshBAN"/>
              </a:rPr>
              <a:t>লাগত</a:t>
            </a:r>
            <a:r>
              <a:rPr lang="en-US" sz="2400" dirty="0" smtClean="0">
                <a:latin typeface="NikoshBAN"/>
              </a:rPr>
              <a:t>?</a:t>
            </a:r>
            <a:endParaRPr lang="en-US" sz="2400" dirty="0">
              <a:latin typeface="NikoshBAN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945591" y="185168"/>
            <a:ext cx="3886199" cy="22098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7962" y="634972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শরিফা:ওহ!ঘরে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এখন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ভারি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ঠান্ডা।খুব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শীত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করত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864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6097" y="2657376"/>
            <a:ext cx="7007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9303" y="2657376"/>
            <a:ext cx="7007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6900" y="2603704"/>
            <a:ext cx="7007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0127" y="2657376"/>
            <a:ext cx="8787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কষ্ট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3923" y="2599724"/>
            <a:ext cx="7007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নষ্ট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2503" y="3627437"/>
            <a:ext cx="7007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2119" y="3629052"/>
            <a:ext cx="7007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6900" y="3627437"/>
            <a:ext cx="7007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8103" y="3629052"/>
            <a:ext cx="114150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ঝান্ডা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6161" y="3629052"/>
            <a:ext cx="9920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ডান্ডা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6282" y="198437"/>
            <a:ext cx="441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যুক্তবর্ণ ভেঙ্গে লেখ ও শব্দ তৈরি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9791" y="1274382"/>
            <a:ext cx="7007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4241" y="1229177"/>
            <a:ext cx="7007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836" y="113760"/>
            <a:ext cx="1965325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662" y="198437"/>
            <a:ext cx="2667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লেখ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4662" y="1493837"/>
            <a:ext cx="18669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পোহানো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1162" y="1493836"/>
            <a:ext cx="28194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4662" y="3322637"/>
            <a:ext cx="16383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1162" y="3322636"/>
            <a:ext cx="28194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মিঠা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836" y="113760"/>
            <a:ext cx="1889125" cy="9541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5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4362" y="50323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প্রশ্নের উত্তর বল।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946" y="128291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শীতের সকালের রোদ কেমন লাগে?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6" b="29845"/>
          <a:stretch/>
        </p:blipFill>
        <p:spPr>
          <a:xfrm>
            <a:off x="2544761" y="2024653"/>
            <a:ext cx="5329590" cy="602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836" y="113760"/>
            <a:ext cx="2193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991" y="338082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NikoshBAN"/>
              </a:rPr>
              <a:t>উত্তর</a:t>
            </a:r>
            <a:r>
              <a:rPr lang="en-US" sz="2800" dirty="0" smtClean="0">
                <a:solidFill>
                  <a:schemeClr val="tx2"/>
                </a:solidFill>
                <a:latin typeface="NikoshBAN"/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  <a:latin typeface="NikoshBAN"/>
              </a:rPr>
              <a:t>খুব</a:t>
            </a:r>
            <a:r>
              <a:rPr lang="en-US" sz="2800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/>
              </a:rPr>
              <a:t>শীত</a:t>
            </a:r>
            <a:r>
              <a:rPr lang="en-US" sz="2800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/>
              </a:rPr>
              <a:t>করে</a:t>
            </a:r>
            <a:r>
              <a:rPr lang="en-US" sz="2800" dirty="0" smtClean="0">
                <a:solidFill>
                  <a:schemeClr val="tx2"/>
                </a:solidFill>
                <a:latin typeface="NikoshBAN"/>
              </a:rPr>
              <a:t>।</a:t>
            </a:r>
            <a:endParaRPr lang="en-US" sz="2800" dirty="0">
              <a:solidFill>
                <a:schemeClr val="tx2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6588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77771" y="487030"/>
            <a:ext cx="1750336" cy="540899"/>
          </a:xfrm>
          <a:prstGeom prst="rect">
            <a:avLst/>
          </a:prstGeom>
          <a:noFill/>
        </p:spPr>
        <p:txBody>
          <a:bodyPr wrap="square" lIns="93708" tIns="46854" rIns="93708" bIns="46854" rtlCol="0">
            <a:spAutoFit/>
          </a:bodyPr>
          <a:lstStyle/>
          <a:p>
            <a:pPr algn="ctr"/>
            <a:r>
              <a:rPr lang="bn-BD" sz="2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8962" y="2197966"/>
            <a:ext cx="5715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২।কে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৩।নানার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49" y="1317140"/>
            <a:ext cx="2845219" cy="2107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7770" y="487030"/>
            <a:ext cx="2700791" cy="540899"/>
          </a:xfrm>
          <a:prstGeom prst="rect">
            <a:avLst/>
          </a:prstGeom>
          <a:noFill/>
        </p:spPr>
        <p:txBody>
          <a:bodyPr wrap="square" lIns="93708" tIns="46854" rIns="93708" bIns="46854" rtlCol="0">
            <a:spAutoFit/>
          </a:bodyPr>
          <a:lstStyle/>
          <a:p>
            <a:pPr algn="ctr"/>
            <a:r>
              <a:rPr lang="bn-BD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5440" y="3873941"/>
            <a:ext cx="7447722" cy="987175"/>
          </a:xfrm>
          <a:prstGeom prst="rect">
            <a:avLst/>
          </a:prstGeom>
          <a:noFill/>
        </p:spPr>
        <p:txBody>
          <a:bodyPr wrap="square" lIns="93708" tIns="46854" rIns="93708" bIns="46854" rtlCol="0">
            <a:spAutoFit/>
          </a:bodyPr>
          <a:lstStyle/>
          <a:p>
            <a:r>
              <a:rPr lang="en-US" sz="29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শীতের সকাল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 বাক্য </a:t>
            </a:r>
            <a:r>
              <a:rPr lang="bn-BD" sz="2900" dirty="0">
                <a:latin typeface="NikoshBAN" pitchFamily="2" charset="0"/>
                <a:cs typeface="NikoshBAN" pitchFamily="2" charset="0"/>
              </a:rPr>
              <a:t>লিখে আনবে?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" y="122237"/>
            <a:ext cx="9388929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4562" y="3810377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38"/>
          <a:stretch/>
        </p:blipFill>
        <p:spPr>
          <a:xfrm>
            <a:off x="6037833" y="2861467"/>
            <a:ext cx="2971801" cy="1675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22"/>
          <a:stretch/>
        </p:blipFill>
        <p:spPr>
          <a:xfrm>
            <a:off x="3734678" y="207351"/>
            <a:ext cx="1725960" cy="594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8333" r="8085" b="9037"/>
          <a:stretch/>
        </p:blipFill>
        <p:spPr>
          <a:xfrm>
            <a:off x="6266426" y="1062850"/>
            <a:ext cx="1257308" cy="1545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62" y="2544949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00B050"/>
                </a:solidFill>
                <a:latin typeface="NikoshBAN"/>
              </a:rPr>
              <a:t>অলোকা</a:t>
            </a:r>
            <a:r>
              <a:rPr lang="en-US" sz="3600" i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i="1" dirty="0" err="1" smtClean="0">
                <a:solidFill>
                  <a:srgbClr val="00B050"/>
                </a:solidFill>
                <a:latin typeface="NikoshBAN"/>
              </a:rPr>
              <a:t>রাণী</a:t>
            </a:r>
            <a:r>
              <a:rPr lang="en-US" sz="3600" i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i="1" dirty="0" err="1" smtClean="0">
                <a:solidFill>
                  <a:srgbClr val="00B050"/>
                </a:solidFill>
                <a:latin typeface="NikoshBAN"/>
              </a:rPr>
              <a:t>সরকার</a:t>
            </a:r>
            <a:endParaRPr lang="en-US" sz="3600" i="1" dirty="0" smtClean="0">
              <a:solidFill>
                <a:srgbClr val="00B050"/>
              </a:solidFill>
              <a:latin typeface="NikoshBAN"/>
            </a:endParaRPr>
          </a:p>
          <a:p>
            <a:r>
              <a:rPr lang="en-US" sz="3600" i="1" dirty="0" err="1" smtClean="0">
                <a:solidFill>
                  <a:srgbClr val="00B050"/>
                </a:solidFill>
                <a:latin typeface="NikoshBAN"/>
              </a:rPr>
              <a:t>সহকারী</a:t>
            </a:r>
            <a:r>
              <a:rPr lang="en-US" sz="3600" i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i="1" dirty="0" err="1" smtClean="0">
                <a:solidFill>
                  <a:srgbClr val="00B050"/>
                </a:solidFill>
                <a:latin typeface="NikoshBAN"/>
              </a:rPr>
              <a:t>শিক্ষক</a:t>
            </a:r>
            <a:r>
              <a:rPr lang="en-US" sz="3600" i="1" dirty="0" smtClean="0">
                <a:solidFill>
                  <a:srgbClr val="00B050"/>
                </a:solidFill>
                <a:latin typeface="NikoshBAN"/>
              </a:rPr>
              <a:t>,</a:t>
            </a:r>
          </a:p>
          <a:p>
            <a:r>
              <a:rPr lang="en-US" sz="3600" i="1" dirty="0" err="1" smtClean="0">
                <a:solidFill>
                  <a:srgbClr val="00B050"/>
                </a:solidFill>
                <a:latin typeface="NikoshBAN"/>
              </a:rPr>
              <a:t>বলরাম</a:t>
            </a:r>
            <a:r>
              <a:rPr lang="en-US" sz="3600" i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i="1" dirty="0" err="1" smtClean="0">
                <a:solidFill>
                  <a:srgbClr val="00B050"/>
                </a:solidFill>
                <a:latin typeface="NikoshBAN"/>
              </a:rPr>
              <a:t>পুর</a:t>
            </a:r>
            <a:r>
              <a:rPr lang="en-US" sz="3600" i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i="1" dirty="0" err="1" smtClean="0">
                <a:solidFill>
                  <a:srgbClr val="00B050"/>
                </a:solidFill>
                <a:latin typeface="NikoshBAN"/>
              </a:rPr>
              <a:t>সপ্রাবি</a:t>
            </a:r>
            <a:endParaRPr lang="en-US" sz="3600" i="1" dirty="0" smtClean="0">
              <a:solidFill>
                <a:srgbClr val="00B050"/>
              </a:solidFill>
              <a:latin typeface="NikoshBAN"/>
            </a:endParaRPr>
          </a:p>
          <a:p>
            <a:r>
              <a:rPr lang="en-US" sz="3600" i="1" dirty="0" err="1" smtClean="0">
                <a:solidFill>
                  <a:srgbClr val="00B050"/>
                </a:solidFill>
                <a:latin typeface="NikoshBAN"/>
              </a:rPr>
              <a:t>কোটচাঁদপুর</a:t>
            </a:r>
            <a:r>
              <a:rPr lang="en-US" sz="3600" i="1" dirty="0" smtClean="0">
                <a:solidFill>
                  <a:srgbClr val="00B050"/>
                </a:solidFill>
                <a:latin typeface="NikoshBAN"/>
              </a:rPr>
              <a:t> ,</a:t>
            </a:r>
            <a:r>
              <a:rPr lang="en-US" sz="3600" i="1" dirty="0" err="1" smtClean="0">
                <a:solidFill>
                  <a:srgbClr val="00B050"/>
                </a:solidFill>
                <a:latin typeface="NikoshBAN"/>
              </a:rPr>
              <a:t>ঝিনাইদহ</a:t>
            </a:r>
            <a:r>
              <a:rPr lang="en-US" sz="3600" i="1" dirty="0" smtClean="0">
                <a:solidFill>
                  <a:srgbClr val="00B050"/>
                </a:solidFill>
                <a:latin typeface="NikoshBAN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6" t="3063" r="16514" b="40970"/>
          <a:stretch/>
        </p:blipFill>
        <p:spPr>
          <a:xfrm>
            <a:off x="471840" y="350837"/>
            <a:ext cx="2231495" cy="20997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38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" y="0"/>
            <a:ext cx="9495756" cy="5655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509125" cy="5578475"/>
          </a:xfrm>
          <a:prstGeom prst="rect">
            <a:avLst/>
          </a:prstGeom>
        </p:spPr>
      </p:pic>
      <p:pic>
        <p:nvPicPr>
          <p:cNvPr id="6" name="Picture 5" descr="capture-1552292800236.jpg"/>
          <p:cNvPicPr>
            <a:picLocks noChangeAspect="1"/>
          </p:cNvPicPr>
          <p:nvPr/>
        </p:nvPicPr>
        <p:blipFill>
          <a:blip r:embed="rId4"/>
          <a:srcRect t="9861" b="9606"/>
          <a:stretch>
            <a:fillRect/>
          </a:stretch>
        </p:blipFill>
        <p:spPr>
          <a:xfrm>
            <a:off x="-5533" y="0"/>
            <a:ext cx="9509125" cy="5655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1811" y="196031"/>
            <a:ext cx="4001089" cy="540899"/>
          </a:xfrm>
          <a:prstGeom prst="rect">
            <a:avLst/>
          </a:prstGeom>
          <a:noFill/>
        </p:spPr>
        <p:txBody>
          <a:bodyPr wrap="square" lIns="93708" tIns="46854" rIns="93708" bIns="46854" rtlCol="0">
            <a:spAutoFit/>
          </a:bodyPr>
          <a:lstStyle/>
          <a:p>
            <a:r>
              <a:rPr lang="en-US" sz="29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11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5"/>
          <a:stretch/>
        </p:blipFill>
        <p:spPr>
          <a:xfrm>
            <a:off x="1" y="0"/>
            <a:ext cx="9509124" cy="5500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4162" y="1549578"/>
            <a:ext cx="4572000" cy="1433451"/>
          </a:xfrm>
          <a:prstGeom prst="rect">
            <a:avLst/>
          </a:prstGeom>
          <a:noFill/>
        </p:spPr>
        <p:txBody>
          <a:bodyPr wrap="square" lIns="93708" tIns="46854" rIns="93708" bIns="46854" rtlCol="0">
            <a:spAutoFit/>
          </a:bodyPr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শীতের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সকাল</a:t>
            </a:r>
            <a:endParaRPr lang="bn-BD" sz="2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2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শীতের</a:t>
            </a:r>
            <a:r>
              <a:rPr lang="en-US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</a:t>
            </a:r>
            <a:r>
              <a:rPr lang="en-US" sz="2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55" y="154958"/>
            <a:ext cx="1750920" cy="712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9362" y="1189037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শোনা:১.১.১ </a:t>
            </a:r>
            <a:r>
              <a:rPr lang="en-US" dirty="0" err="1" smtClean="0">
                <a:latin typeface="NikoshBAN"/>
              </a:rPr>
              <a:t>বাক্য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শব্দে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ব্যবহৃত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বাংলা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যুক্তবর্ণ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ধ্বনি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শুনে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মনে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রাখতে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পারবে</a:t>
            </a:r>
            <a:r>
              <a:rPr lang="en-US" dirty="0" smtClean="0">
                <a:latin typeface="NikoshBAN"/>
              </a:rPr>
              <a:t>।</a:t>
            </a:r>
          </a:p>
          <a:p>
            <a:endParaRPr lang="en-US" dirty="0" smtClean="0">
              <a:latin typeface="NikoshBAN"/>
            </a:endParaRPr>
          </a:p>
          <a:p>
            <a:r>
              <a:rPr lang="en-US" dirty="0" err="1" smtClean="0">
                <a:latin typeface="NikoshBAN"/>
              </a:rPr>
              <a:t>বলা</a:t>
            </a:r>
            <a:r>
              <a:rPr lang="en-US" dirty="0" smtClean="0">
                <a:latin typeface="NikoshBAN"/>
              </a:rPr>
              <a:t>: ১.১.১ </a:t>
            </a:r>
            <a:r>
              <a:rPr lang="en-US" dirty="0" err="1" smtClean="0">
                <a:latin typeface="NikoshBAN"/>
              </a:rPr>
              <a:t>শব্দে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ব্যবহৃত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বাংলা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যুক্তবর্ণ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ধ্বনি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শুদ্ধভাবে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বরতে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পারবে</a:t>
            </a:r>
            <a:r>
              <a:rPr lang="en-US" dirty="0" smtClean="0">
                <a:latin typeface="NikoshBAN"/>
              </a:rPr>
              <a:t> ।</a:t>
            </a:r>
          </a:p>
          <a:p>
            <a:r>
              <a:rPr lang="en-US" dirty="0" smtClean="0">
                <a:latin typeface="NikoshBAN"/>
              </a:rPr>
              <a:t>       ১.৩.২ </a:t>
            </a:r>
            <a:r>
              <a:rPr lang="en-US" dirty="0" err="1" smtClean="0">
                <a:latin typeface="NikoshBAN"/>
              </a:rPr>
              <a:t>কোন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বিষয়ে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প্রশ্ন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করতে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প্রশ্নের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উত্তর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দিতে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পারবে</a:t>
            </a:r>
            <a:r>
              <a:rPr lang="en-US" dirty="0" smtClean="0">
                <a:latin typeface="NikoshBAN"/>
              </a:rPr>
              <a:t>।</a:t>
            </a:r>
          </a:p>
          <a:p>
            <a:endParaRPr lang="en-US" dirty="0" smtClean="0">
              <a:latin typeface="NikoshBAN"/>
            </a:endParaRPr>
          </a:p>
          <a:p>
            <a:r>
              <a:rPr lang="en-US" dirty="0" err="1" smtClean="0">
                <a:latin typeface="NikoshBAN"/>
              </a:rPr>
              <a:t>পড়া</a:t>
            </a:r>
            <a:r>
              <a:rPr lang="en-US" dirty="0" smtClean="0">
                <a:latin typeface="NikoshBAN"/>
              </a:rPr>
              <a:t>: ১.১.১ </a:t>
            </a:r>
            <a:r>
              <a:rPr lang="en-US" dirty="0" err="1" smtClean="0">
                <a:latin typeface="NikoshBAN"/>
              </a:rPr>
              <a:t>যুক্ত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ব্যঞ্জন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পড়তে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পারবে</a:t>
            </a:r>
            <a:endParaRPr lang="en-US" dirty="0" smtClean="0">
              <a:latin typeface="NikoshBAN"/>
            </a:endParaRPr>
          </a:p>
          <a:p>
            <a:r>
              <a:rPr lang="en-US" dirty="0">
                <a:latin typeface="NikoshBAN"/>
              </a:rPr>
              <a:t> </a:t>
            </a:r>
            <a:r>
              <a:rPr lang="en-US" dirty="0" smtClean="0">
                <a:latin typeface="NikoshBAN"/>
              </a:rPr>
              <a:t>        ১.৪.১ </a:t>
            </a:r>
            <a:r>
              <a:rPr lang="en-US" dirty="0" err="1" smtClean="0">
                <a:latin typeface="NikoshBAN"/>
              </a:rPr>
              <a:t>পাঠ্যপুস্তকের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বাক্য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প্রমিত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উচ্চারণে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পড়তে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পারবে</a:t>
            </a:r>
            <a:r>
              <a:rPr lang="en-US" dirty="0" smtClean="0">
                <a:latin typeface="NikoshBAN"/>
              </a:rPr>
              <a:t>।</a:t>
            </a:r>
          </a:p>
          <a:p>
            <a:endParaRPr lang="en-US" dirty="0">
              <a:latin typeface="NikoshBAN"/>
            </a:endParaRPr>
          </a:p>
          <a:p>
            <a:r>
              <a:rPr lang="en-US" dirty="0" err="1" smtClean="0">
                <a:latin typeface="NikoshBAN"/>
              </a:rPr>
              <a:t>লেখা</a:t>
            </a:r>
            <a:r>
              <a:rPr lang="en-US" dirty="0" smtClean="0">
                <a:latin typeface="NikoshBAN"/>
              </a:rPr>
              <a:t>: ২.১.২ </a:t>
            </a:r>
            <a:r>
              <a:rPr lang="en-US" dirty="0" err="1" smtClean="0">
                <a:latin typeface="NikoshBAN"/>
              </a:rPr>
              <a:t>যুক্তব্যঞ্জন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ভেঙে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লিখতে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পারবে</a:t>
            </a:r>
            <a:r>
              <a:rPr lang="en-US" dirty="0" smtClean="0">
                <a:latin typeface="NikoshBAN"/>
              </a:rPr>
              <a:t>।</a:t>
            </a:r>
          </a:p>
          <a:p>
            <a:r>
              <a:rPr lang="en-US" dirty="0" smtClean="0">
                <a:latin typeface="NikoshBAN"/>
              </a:rPr>
              <a:t>          </a:t>
            </a:r>
            <a:endParaRPr lang="en-US" dirty="0">
              <a:latin typeface="NikoshB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2562" y="154958"/>
            <a:ext cx="76200" cy="5072679"/>
          </a:xfrm>
          <a:prstGeom prst="line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1162" y="154958"/>
            <a:ext cx="76200" cy="46154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2162" y="274637"/>
            <a:ext cx="0" cy="403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50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562" y="306563"/>
            <a:ext cx="7516255" cy="539736"/>
          </a:xfrm>
          <a:prstGeom prst="rect">
            <a:avLst/>
          </a:prstGeom>
          <a:noFill/>
        </p:spPr>
        <p:txBody>
          <a:bodyPr wrap="square" lIns="92555" tIns="46278" rIns="92555" bIns="46278" rtlCol="0">
            <a:spAutoFit/>
          </a:bodyPr>
          <a:lstStyle/>
          <a:p>
            <a:r>
              <a:rPr lang="en-US" sz="29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১৬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8333" r="8085" b="9037"/>
          <a:stretch/>
        </p:blipFill>
        <p:spPr>
          <a:xfrm>
            <a:off x="2391701" y="1341437"/>
            <a:ext cx="3339215" cy="37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0524" y="252084"/>
            <a:ext cx="311943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5562" y="1493837"/>
            <a:ext cx="65532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পোহানো-উপভোগ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1762" y="2941637"/>
            <a:ext cx="64008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/>
              </a:rPr>
              <a:t>মিষ্টি-মিঠা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6690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08" y="377118"/>
            <a:ext cx="5014206" cy="68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713" y="1650217"/>
            <a:ext cx="838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8756" y="1650217"/>
            <a:ext cx="7007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962" y="1650217"/>
            <a:ext cx="7007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559" y="1650217"/>
            <a:ext cx="7007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5859" y="1648227"/>
            <a:ext cx="9807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1362" y="1646237"/>
            <a:ext cx="11429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162" y="2675565"/>
            <a:ext cx="13204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ন্ডা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5162" y="2673950"/>
            <a:ext cx="7007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4778" y="2675565"/>
            <a:ext cx="7007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9559" y="2673950"/>
            <a:ext cx="7007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30762" y="2675565"/>
            <a:ext cx="990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ন্ডা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5465" y="2673950"/>
            <a:ext cx="12206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ডান্ডা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52292681277.jpg"/>
          <p:cNvPicPr>
            <a:picLocks noChangeAspect="1"/>
          </p:cNvPicPr>
          <p:nvPr/>
        </p:nvPicPr>
        <p:blipFill>
          <a:blip r:embed="rId2"/>
          <a:srcRect t="10000" b="10000"/>
          <a:stretch>
            <a:fillRect/>
          </a:stretch>
        </p:blipFill>
        <p:spPr>
          <a:xfrm>
            <a:off x="13230" y="122237"/>
            <a:ext cx="9413330" cy="5456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562" y="122237"/>
            <a:ext cx="8686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শীতের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সকাল।নানা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শরিফাকে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নিয়ে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রোদ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পোহাচ্ছেন</a:t>
            </a:r>
            <a:r>
              <a:rPr lang="en-US" sz="2800" dirty="0" smtClean="0">
                <a:latin typeface="NikoshBAN"/>
              </a:rPr>
              <a:t> । </a:t>
            </a:r>
            <a:r>
              <a:rPr lang="en-US" sz="2800" dirty="0" err="1" smtClean="0">
                <a:latin typeface="NikoshBAN"/>
              </a:rPr>
              <a:t>হাতে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খবরের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কাগজ।শরিফা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পড়ছে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796624" y="1113914"/>
            <a:ext cx="3429000" cy="13716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prstClr val="black"/>
                </a:solidFill>
                <a:latin typeface="NikoshBAN"/>
              </a:rPr>
              <a:t>শরিফা</a:t>
            </a:r>
            <a:r>
              <a:rPr lang="en-US" sz="2400" dirty="0">
                <a:solidFill>
                  <a:prstClr val="black"/>
                </a:solidFill>
                <a:latin typeface="NikoshBAN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NikoshBAN"/>
              </a:rPr>
              <a:t>নানা</a:t>
            </a:r>
            <a:r>
              <a:rPr lang="en-US" sz="2400" dirty="0">
                <a:solidFill>
                  <a:prstClr val="black"/>
                </a:solidFill>
                <a:latin typeface="NikoshB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/>
              </a:rPr>
              <a:t>রোদ</a:t>
            </a:r>
            <a:r>
              <a:rPr lang="en-US" sz="24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/>
              </a:rPr>
              <a:t>মিষ্টি</a:t>
            </a:r>
            <a:r>
              <a:rPr lang="en-US" sz="24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/>
              </a:rPr>
              <a:t>হয়</a:t>
            </a:r>
            <a:r>
              <a:rPr lang="en-US" sz="24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/>
              </a:rPr>
              <a:t>কি</a:t>
            </a:r>
            <a:r>
              <a:rPr lang="en-US" sz="24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/>
              </a:rPr>
              <a:t>করে</a:t>
            </a:r>
            <a:r>
              <a:rPr lang="en-US" sz="2400" dirty="0">
                <a:solidFill>
                  <a:prstClr val="black"/>
                </a:solidFill>
                <a:latin typeface="NikoshBAN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298</Words>
  <Application>Microsoft Office PowerPoint</Application>
  <PresentationFormat>Custom</PresentationFormat>
  <Paragraphs>77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Behari</dc:creator>
  <cp:lastModifiedBy>hp</cp:lastModifiedBy>
  <cp:revision>81</cp:revision>
  <dcterms:created xsi:type="dcterms:W3CDTF">2006-08-16T00:00:00Z</dcterms:created>
  <dcterms:modified xsi:type="dcterms:W3CDTF">2022-02-14T12:13:23Z</dcterms:modified>
</cp:coreProperties>
</file>