
<file path=[Content_Types].xml><?xml version="1.0" encoding="utf-8"?>
<Types xmlns="http://schemas.openxmlformats.org/package/2006/content-types">
  <Default Extension="jfif" ContentType="image/jpeg"/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2" r:id="rId8"/>
    <p:sldId id="260" r:id="rId9"/>
    <p:sldId id="265" r:id="rId10"/>
    <p:sldId id="264" r:id="rId11"/>
    <p:sldId id="266" r:id="rId12"/>
    <p:sldId id="267" r:id="rId13"/>
    <p:sldId id="269" r:id="rId14"/>
    <p:sldId id="268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70" d="100"/>
          <a:sy n="70" d="100"/>
        </p:scale>
        <p:origin x="72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3452D5-9BA7-4DFB-A72E-10E434EE2A9C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E55E00E-1B29-4F63-AD49-CE57D6892EAF}">
      <dgm:prSet phldrT="[Text]"/>
      <dgm:spPr/>
      <dgm:t>
        <a:bodyPr/>
        <a:lstStyle/>
        <a:p>
          <a:r>
            <a:rPr lang="en-US" dirty="0" smtClean="0"/>
            <a:t>১৮৬৩, ১২ </a:t>
          </a:r>
          <a:r>
            <a:rPr lang="en-US" dirty="0" err="1" smtClean="0"/>
            <a:t>জানুয়ারী</a:t>
          </a:r>
          <a:r>
            <a:rPr lang="en-US" dirty="0" smtClean="0"/>
            <a:t> </a:t>
          </a:r>
        </a:p>
        <a:p>
          <a:r>
            <a:rPr lang="en-US" dirty="0" err="1" smtClean="0"/>
            <a:t>কোলকাতায়</a:t>
          </a:r>
          <a:r>
            <a:rPr lang="en-US" dirty="0" smtClean="0"/>
            <a:t> </a:t>
          </a:r>
          <a:endParaRPr lang="en-US" dirty="0"/>
        </a:p>
      </dgm:t>
    </dgm:pt>
    <dgm:pt modelId="{F31C1A98-5D2B-4E36-9DBB-A44920098545}" type="parTrans" cxnId="{7A93DE10-E376-481D-8A98-A73191B47CD3}">
      <dgm:prSet/>
      <dgm:spPr/>
      <dgm:t>
        <a:bodyPr/>
        <a:lstStyle/>
        <a:p>
          <a:endParaRPr lang="en-US"/>
        </a:p>
      </dgm:t>
    </dgm:pt>
    <dgm:pt modelId="{4432E95A-0FC1-4417-8CF1-F7B890855DAE}" type="sibTrans" cxnId="{7A93DE10-E376-481D-8A98-A73191B47CD3}">
      <dgm:prSet/>
      <dgm:spPr/>
      <dgm:t>
        <a:bodyPr/>
        <a:lstStyle/>
        <a:p>
          <a:endParaRPr lang="en-US"/>
        </a:p>
      </dgm:t>
    </dgm:pt>
    <dgm:pt modelId="{98BDCC99-78DB-49C2-BD97-FBB223CEBD35}">
      <dgm:prSet phldrT="[Text]"/>
      <dgm:spPr/>
      <dgm:t>
        <a:bodyPr/>
        <a:lstStyle/>
        <a:p>
          <a:r>
            <a:rPr lang="en-US" dirty="0" err="1" smtClean="0"/>
            <a:t>পিতা-বিশ্বনাথ</a:t>
          </a:r>
          <a:r>
            <a:rPr lang="en-US" dirty="0" smtClean="0"/>
            <a:t> </a:t>
          </a:r>
          <a:r>
            <a:rPr lang="en-US" dirty="0" err="1" smtClean="0"/>
            <a:t>দত্ত</a:t>
          </a:r>
          <a:r>
            <a:rPr lang="en-US" dirty="0" smtClean="0"/>
            <a:t>, </a:t>
          </a:r>
        </a:p>
        <a:p>
          <a:r>
            <a:rPr lang="en-US" dirty="0" err="1" smtClean="0"/>
            <a:t>মাতা</a:t>
          </a:r>
          <a:r>
            <a:rPr lang="en-US" dirty="0" smtClean="0"/>
            <a:t>- </a:t>
          </a:r>
          <a:r>
            <a:rPr lang="en-US" dirty="0" err="1" smtClean="0"/>
            <a:t>ভূবনেশ্বরী</a:t>
          </a:r>
          <a:r>
            <a:rPr lang="en-US" dirty="0" smtClean="0"/>
            <a:t> </a:t>
          </a:r>
          <a:r>
            <a:rPr lang="en-US" dirty="0" err="1" smtClean="0"/>
            <a:t>দেবী</a:t>
          </a:r>
          <a:endParaRPr lang="en-US" dirty="0"/>
        </a:p>
      </dgm:t>
    </dgm:pt>
    <dgm:pt modelId="{6F52E9E1-BAE8-4170-8F87-9F69718D3C7F}" type="parTrans" cxnId="{F0447E39-4898-4A35-AFF7-8DBCD8657AA9}">
      <dgm:prSet/>
      <dgm:spPr/>
      <dgm:t>
        <a:bodyPr/>
        <a:lstStyle/>
        <a:p>
          <a:endParaRPr lang="en-US"/>
        </a:p>
      </dgm:t>
    </dgm:pt>
    <dgm:pt modelId="{C1F0D862-67D4-46DF-9621-E384F84EDCE1}" type="sibTrans" cxnId="{F0447E39-4898-4A35-AFF7-8DBCD8657AA9}">
      <dgm:prSet/>
      <dgm:spPr/>
      <dgm:t>
        <a:bodyPr/>
        <a:lstStyle/>
        <a:p>
          <a:endParaRPr lang="en-US"/>
        </a:p>
      </dgm:t>
    </dgm:pt>
    <dgm:pt modelId="{59E1845B-074D-4CCE-BA1F-EAE952CCC37C}">
      <dgm:prSet phldrT="[Text]" custT="1"/>
      <dgm:spPr/>
      <dgm:t>
        <a:bodyPr/>
        <a:lstStyle/>
        <a:p>
          <a:r>
            <a:rPr lang="en-US" sz="1200" dirty="0" err="1" smtClean="0"/>
            <a:t>অসম্ভব</a:t>
          </a:r>
          <a:r>
            <a:rPr lang="en-US" sz="1200" dirty="0" smtClean="0"/>
            <a:t> </a:t>
          </a:r>
          <a:r>
            <a:rPr lang="en-US" sz="1200" dirty="0" err="1" smtClean="0"/>
            <a:t>মেধাবী</a:t>
          </a:r>
          <a:r>
            <a:rPr lang="en-US" sz="1200" dirty="0" smtClean="0"/>
            <a:t> , </a:t>
          </a:r>
          <a:r>
            <a:rPr lang="en-US" sz="1200" dirty="0" err="1" smtClean="0"/>
            <a:t>স্কটিস</a:t>
          </a:r>
          <a:r>
            <a:rPr lang="en-US" sz="1200" dirty="0" smtClean="0"/>
            <a:t> </a:t>
          </a:r>
          <a:r>
            <a:rPr lang="en-US" sz="1200" dirty="0" err="1" smtClean="0"/>
            <a:t>চার্চের</a:t>
          </a:r>
          <a:r>
            <a:rPr lang="en-US" sz="1200" dirty="0" smtClean="0"/>
            <a:t> </a:t>
          </a:r>
          <a:r>
            <a:rPr lang="en-US" sz="1200" dirty="0" err="1" smtClean="0"/>
            <a:t>অধ্যক্ষ</a:t>
          </a:r>
          <a:r>
            <a:rPr lang="en-US" sz="1200" dirty="0" smtClean="0"/>
            <a:t> </a:t>
          </a:r>
          <a:r>
            <a:rPr lang="en-US" sz="1200" dirty="0" err="1" smtClean="0"/>
            <a:t>জার্মান</a:t>
          </a:r>
          <a:r>
            <a:rPr lang="en-US" sz="1200" dirty="0" smtClean="0"/>
            <a:t> ও </a:t>
          </a:r>
          <a:r>
            <a:rPr lang="en-US" sz="1200" dirty="0" err="1" smtClean="0"/>
            <a:t>ইংল্যান্ডর</a:t>
          </a:r>
          <a:r>
            <a:rPr lang="en-US" sz="1200" dirty="0" smtClean="0"/>
            <a:t> </a:t>
          </a:r>
          <a:r>
            <a:rPr lang="en-US" sz="1200" dirty="0" err="1" smtClean="0"/>
            <a:t>তার</a:t>
          </a:r>
          <a:r>
            <a:rPr lang="en-US" sz="1200" dirty="0" smtClean="0"/>
            <a:t> </a:t>
          </a:r>
          <a:r>
            <a:rPr lang="en-US" sz="1200" dirty="0" err="1" smtClean="0"/>
            <a:t>সমকক্ষ</a:t>
          </a:r>
          <a:r>
            <a:rPr lang="en-US" sz="1200" dirty="0" smtClean="0"/>
            <a:t> </a:t>
          </a:r>
          <a:r>
            <a:rPr lang="en-US" sz="1200" dirty="0" err="1" smtClean="0"/>
            <a:t>আর</a:t>
          </a:r>
          <a:r>
            <a:rPr lang="en-US" sz="1200" dirty="0" smtClean="0"/>
            <a:t> </a:t>
          </a:r>
          <a:r>
            <a:rPr lang="en-US" sz="1200" dirty="0" err="1" smtClean="0"/>
            <a:t>কেউ</a:t>
          </a:r>
          <a:r>
            <a:rPr lang="en-US" sz="1200" dirty="0" smtClean="0"/>
            <a:t> </a:t>
          </a:r>
          <a:r>
            <a:rPr lang="en-US" sz="1200" dirty="0" err="1" smtClean="0"/>
            <a:t>নাই</a:t>
          </a:r>
          <a:r>
            <a:rPr lang="en-US" sz="1200" dirty="0" smtClean="0"/>
            <a:t>। </a:t>
          </a:r>
        </a:p>
        <a:p>
          <a:r>
            <a:rPr lang="en-US" sz="1200" dirty="0" smtClean="0"/>
            <a:t>১৮৮৪  </a:t>
          </a:r>
          <a:r>
            <a:rPr lang="en-US" sz="1200" dirty="0" err="1" smtClean="0"/>
            <a:t>সালে</a:t>
          </a:r>
          <a:r>
            <a:rPr lang="en-US" sz="1200" dirty="0" smtClean="0"/>
            <a:t> </a:t>
          </a:r>
          <a:r>
            <a:rPr lang="en-US" sz="1200" dirty="0" err="1" smtClean="0"/>
            <a:t>বি</a:t>
          </a:r>
          <a:r>
            <a:rPr lang="en-US" sz="1200" dirty="0" smtClean="0"/>
            <a:t> এ  </a:t>
          </a:r>
          <a:r>
            <a:rPr lang="en-US" sz="1200" dirty="0" err="1" smtClean="0"/>
            <a:t>পাশ</a:t>
          </a:r>
          <a:r>
            <a:rPr lang="en-US" sz="1200" dirty="0" smtClean="0"/>
            <a:t>  </a:t>
          </a:r>
          <a:r>
            <a:rPr lang="en-US" sz="1200" dirty="0" err="1" smtClean="0"/>
            <a:t>করেন</a:t>
          </a:r>
          <a:r>
            <a:rPr lang="en-US" sz="1200" dirty="0" smtClean="0"/>
            <a:t>।</a:t>
          </a:r>
          <a:endParaRPr lang="en-US" sz="1200" dirty="0"/>
        </a:p>
      </dgm:t>
    </dgm:pt>
    <dgm:pt modelId="{4F807639-964D-47B6-AC5F-AEEF4804DB5E}" type="parTrans" cxnId="{807BF4F4-C03B-4E5E-A292-D01E42B55736}">
      <dgm:prSet/>
      <dgm:spPr/>
      <dgm:t>
        <a:bodyPr/>
        <a:lstStyle/>
        <a:p>
          <a:endParaRPr lang="en-US"/>
        </a:p>
      </dgm:t>
    </dgm:pt>
    <dgm:pt modelId="{9B51AF7F-3658-4E4E-9558-B18ADFD1AC72}" type="sibTrans" cxnId="{807BF4F4-C03B-4E5E-A292-D01E42B55736}">
      <dgm:prSet/>
      <dgm:spPr/>
      <dgm:t>
        <a:bodyPr/>
        <a:lstStyle/>
        <a:p>
          <a:endParaRPr lang="en-US"/>
        </a:p>
      </dgm:t>
    </dgm:pt>
    <dgm:pt modelId="{903E11AC-3C8E-4EF1-86FA-8095BA26DF92}">
      <dgm:prSet phldrT="[Text]" custT="1"/>
      <dgm:spPr/>
      <dgm:t>
        <a:bodyPr/>
        <a:lstStyle/>
        <a:p>
          <a:r>
            <a:rPr lang="en-US" sz="1600" dirty="0" err="1" smtClean="0"/>
            <a:t>ঈশ্বর</a:t>
          </a:r>
          <a:r>
            <a:rPr lang="en-US" sz="1600" dirty="0" smtClean="0"/>
            <a:t> </a:t>
          </a:r>
          <a:r>
            <a:rPr lang="en-US" sz="1600" dirty="0" err="1" smtClean="0"/>
            <a:t>সম্পর্কে</a:t>
          </a:r>
          <a:r>
            <a:rPr lang="en-US" sz="1600" dirty="0" smtClean="0"/>
            <a:t> </a:t>
          </a:r>
          <a:r>
            <a:rPr lang="en-US" sz="1600" dirty="0" err="1" smtClean="0"/>
            <a:t>নানা</a:t>
          </a:r>
          <a:r>
            <a:rPr lang="en-US" sz="1600" dirty="0" smtClean="0"/>
            <a:t> </a:t>
          </a:r>
          <a:r>
            <a:rPr lang="en-US" sz="1600" dirty="0" err="1" smtClean="0"/>
            <a:t>প্রশ্নের</a:t>
          </a:r>
          <a:r>
            <a:rPr lang="en-US" sz="1600" dirty="0" smtClean="0"/>
            <a:t> </a:t>
          </a:r>
          <a:r>
            <a:rPr lang="en-US" sz="1600" dirty="0" err="1" smtClean="0"/>
            <a:t>জন্য</a:t>
          </a:r>
          <a:r>
            <a:rPr lang="en-US" sz="1600" dirty="0" smtClean="0"/>
            <a:t> </a:t>
          </a:r>
          <a:r>
            <a:rPr lang="en-US" sz="1600" dirty="0" err="1" smtClean="0"/>
            <a:t>তিনি</a:t>
          </a:r>
          <a:r>
            <a:rPr lang="en-US" sz="1600" dirty="0" smtClean="0"/>
            <a:t> </a:t>
          </a:r>
          <a:r>
            <a:rPr lang="en-US" sz="1600" dirty="0" err="1" smtClean="0"/>
            <a:t>ঠাকুর</a:t>
          </a:r>
          <a:r>
            <a:rPr lang="en-US" sz="1600" dirty="0" smtClean="0"/>
            <a:t> </a:t>
          </a:r>
          <a:r>
            <a:rPr lang="en-US" sz="1600" dirty="0" err="1" smtClean="0"/>
            <a:t>শ্রী</a:t>
          </a:r>
          <a:r>
            <a:rPr lang="en-US" sz="1600" dirty="0" smtClean="0"/>
            <a:t> </a:t>
          </a:r>
          <a:r>
            <a:rPr lang="en-US" sz="1600" dirty="0" err="1" smtClean="0"/>
            <a:t>রামকৃষ্ণের</a:t>
          </a:r>
          <a:r>
            <a:rPr lang="en-US" sz="1600" dirty="0" smtClean="0"/>
            <a:t> </a:t>
          </a:r>
          <a:r>
            <a:rPr lang="en-US" sz="1600" dirty="0" err="1" smtClean="0"/>
            <a:t>শিষ্যত্ব</a:t>
          </a:r>
          <a:r>
            <a:rPr lang="en-US" sz="1600" dirty="0" smtClean="0"/>
            <a:t> </a:t>
          </a:r>
          <a:r>
            <a:rPr lang="en-US" sz="1600" dirty="0" err="1" smtClean="0"/>
            <a:t>গ্রহন</a:t>
          </a:r>
          <a:r>
            <a:rPr lang="en-US" sz="1600" dirty="0" smtClean="0"/>
            <a:t> </a:t>
          </a:r>
          <a:r>
            <a:rPr lang="en-US" sz="1600" dirty="0" err="1" smtClean="0"/>
            <a:t>করেন</a:t>
          </a:r>
          <a:r>
            <a:rPr lang="en-US" sz="1600" dirty="0" smtClean="0"/>
            <a:t>। </a:t>
          </a:r>
          <a:endParaRPr lang="en-US" sz="1600" dirty="0"/>
        </a:p>
      </dgm:t>
    </dgm:pt>
    <dgm:pt modelId="{4BA1715D-654F-4B24-A953-2FEBB270C987}" type="parTrans" cxnId="{4A8AE50C-63D2-428C-84EF-78E837F95BA3}">
      <dgm:prSet/>
      <dgm:spPr/>
      <dgm:t>
        <a:bodyPr/>
        <a:lstStyle/>
        <a:p>
          <a:endParaRPr lang="en-US"/>
        </a:p>
      </dgm:t>
    </dgm:pt>
    <dgm:pt modelId="{428214A4-FCCB-4217-BB4D-A96BB2DBF137}" type="sibTrans" cxnId="{4A8AE50C-63D2-428C-84EF-78E837F95BA3}">
      <dgm:prSet/>
      <dgm:spPr/>
      <dgm:t>
        <a:bodyPr/>
        <a:lstStyle/>
        <a:p>
          <a:endParaRPr lang="en-US"/>
        </a:p>
      </dgm:t>
    </dgm:pt>
    <dgm:pt modelId="{13A85557-EFF5-440D-8120-13C8AB2B9C4B}">
      <dgm:prSet phldrT="[Text]" custT="1"/>
      <dgm:spPr/>
      <dgm:t>
        <a:bodyPr/>
        <a:lstStyle/>
        <a:p>
          <a:r>
            <a:rPr lang="en-US" sz="1600" dirty="0" smtClean="0"/>
            <a:t>১৯০২ </a:t>
          </a:r>
          <a:r>
            <a:rPr lang="en-US" sz="1600" dirty="0" err="1" smtClean="0"/>
            <a:t>সালে</a:t>
          </a:r>
          <a:r>
            <a:rPr lang="en-US" sz="1600" dirty="0" smtClean="0"/>
            <a:t> ৪ </a:t>
          </a:r>
          <a:r>
            <a:rPr lang="en-US" sz="1600" dirty="0" err="1" smtClean="0"/>
            <a:t>জুলাই</a:t>
          </a:r>
          <a:r>
            <a:rPr lang="en-US" sz="1600" dirty="0" smtClean="0"/>
            <a:t> </a:t>
          </a:r>
          <a:r>
            <a:rPr lang="en-US" sz="1600" dirty="0" err="1" smtClean="0"/>
            <a:t>বেলুড়</a:t>
          </a:r>
          <a:r>
            <a:rPr lang="en-US" sz="1600" dirty="0" smtClean="0"/>
            <a:t> </a:t>
          </a:r>
          <a:r>
            <a:rPr lang="en-US" sz="1600" dirty="0" err="1" smtClean="0"/>
            <a:t>মঠে</a:t>
          </a:r>
          <a:r>
            <a:rPr lang="en-US" sz="1600" dirty="0" smtClean="0"/>
            <a:t> </a:t>
          </a:r>
          <a:r>
            <a:rPr lang="en-US" sz="1600" dirty="0" err="1" smtClean="0"/>
            <a:t>এই</a:t>
          </a:r>
          <a:r>
            <a:rPr lang="en-US" sz="1600" dirty="0" smtClean="0"/>
            <a:t> </a:t>
          </a:r>
          <a:r>
            <a:rPr lang="en-US" sz="1600" dirty="0" err="1" smtClean="0"/>
            <a:t>মহামনীষী</a:t>
          </a:r>
          <a:r>
            <a:rPr lang="en-US" sz="1600" dirty="0" smtClean="0"/>
            <a:t> </a:t>
          </a:r>
          <a:r>
            <a:rPr lang="en-US" sz="1600" dirty="0" err="1" smtClean="0"/>
            <a:t>দেহ</a:t>
          </a:r>
          <a:r>
            <a:rPr lang="en-US" sz="1600" dirty="0" smtClean="0"/>
            <a:t> </a:t>
          </a:r>
          <a:r>
            <a:rPr lang="en-US" sz="1600" dirty="0" err="1" smtClean="0"/>
            <a:t>ত্যাগ</a:t>
          </a:r>
          <a:r>
            <a:rPr lang="en-US" sz="1600" dirty="0" smtClean="0"/>
            <a:t> </a:t>
          </a:r>
          <a:r>
            <a:rPr lang="en-US" sz="1600" dirty="0" err="1" smtClean="0"/>
            <a:t>করেন</a:t>
          </a:r>
          <a:r>
            <a:rPr lang="en-US" sz="1600" dirty="0" smtClean="0"/>
            <a:t>। </a:t>
          </a:r>
          <a:endParaRPr lang="en-US" sz="1600" dirty="0"/>
        </a:p>
      </dgm:t>
    </dgm:pt>
    <dgm:pt modelId="{442A22F7-E922-47CB-BD1E-461EE9EEFF94}" type="parTrans" cxnId="{509876E4-AE19-4A0A-BAE7-4D44F7BB6B8E}">
      <dgm:prSet/>
      <dgm:spPr/>
      <dgm:t>
        <a:bodyPr/>
        <a:lstStyle/>
        <a:p>
          <a:endParaRPr lang="en-US"/>
        </a:p>
      </dgm:t>
    </dgm:pt>
    <dgm:pt modelId="{7C0503FA-9729-42CF-9076-18D26DC9A69F}" type="sibTrans" cxnId="{509876E4-AE19-4A0A-BAE7-4D44F7BB6B8E}">
      <dgm:prSet/>
      <dgm:spPr/>
      <dgm:t>
        <a:bodyPr/>
        <a:lstStyle/>
        <a:p>
          <a:endParaRPr lang="en-US"/>
        </a:p>
      </dgm:t>
    </dgm:pt>
    <dgm:pt modelId="{C2534235-7880-46F5-ACBE-2D94707C1FDA}" type="pres">
      <dgm:prSet presAssocID="{133452D5-9BA7-4DFB-A72E-10E434EE2A9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4B00360-629E-4A82-9FCB-8FCDE6F71CC4}" type="pres">
      <dgm:prSet presAssocID="{133452D5-9BA7-4DFB-A72E-10E434EE2A9C}" presName="cycle" presStyleCnt="0"/>
      <dgm:spPr/>
    </dgm:pt>
    <dgm:pt modelId="{34673A09-6D69-4848-BF68-C6408C34021F}" type="pres">
      <dgm:prSet presAssocID="{9E55E00E-1B29-4F63-AD49-CE57D6892EAF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16F27F-3EA7-4734-A868-EF9552028CCF}" type="pres">
      <dgm:prSet presAssocID="{4432E95A-0FC1-4417-8CF1-F7B890855DAE}" presName="sibTransFirstNode" presStyleLbl="bgShp" presStyleIdx="0" presStyleCnt="1" custScaleX="124182" custScaleY="102619" custLinFactNeighborY="0"/>
      <dgm:spPr/>
      <dgm:t>
        <a:bodyPr/>
        <a:lstStyle/>
        <a:p>
          <a:endParaRPr lang="en-US"/>
        </a:p>
      </dgm:t>
    </dgm:pt>
    <dgm:pt modelId="{1CEEFE48-A2A1-4E5C-8D6C-54EADBE08004}" type="pres">
      <dgm:prSet presAssocID="{98BDCC99-78DB-49C2-BD97-FBB223CEBD35}" presName="nodeFollowingNodes" presStyleLbl="node1" presStyleIdx="1" presStyleCnt="5" custRadScaleRad="131735" custRadScaleInc="73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4F66AE-4144-4EAF-AAB3-7A509A908415}" type="pres">
      <dgm:prSet presAssocID="{59E1845B-074D-4CCE-BA1F-EAE952CCC37C}" presName="nodeFollowingNodes" presStyleLbl="node1" presStyleIdx="2" presStyleCnt="5" custScaleX="115316" custScaleY="119773" custRadScaleRad="109778" custRadScaleInc="-108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C4257F-BBE1-417B-B356-50ECBB86A6AC}" type="pres">
      <dgm:prSet presAssocID="{903E11AC-3C8E-4EF1-86FA-8095BA26DF92}" presName="nodeFollowingNodes" presStyleLbl="node1" presStyleIdx="3" presStyleCnt="5" custRadScaleRad="114234" custRadScaleInc="189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FE5D6A-6286-4AB5-A53A-97EBC247C68E}" type="pres">
      <dgm:prSet presAssocID="{13A85557-EFF5-440D-8120-13C8AB2B9C4B}" presName="nodeFollowingNodes" presStyleLbl="node1" presStyleIdx="4" presStyleCnt="5" custRadScaleRad="125884" custRadScaleInc="-30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827A438-2B35-4A69-BB1D-B4E6B9C2E60C}" type="presOf" srcId="{4432E95A-0FC1-4417-8CF1-F7B890855DAE}" destId="{1F16F27F-3EA7-4734-A868-EF9552028CCF}" srcOrd="0" destOrd="0" presId="urn:microsoft.com/office/officeart/2005/8/layout/cycle3"/>
    <dgm:cxn modelId="{7A93DE10-E376-481D-8A98-A73191B47CD3}" srcId="{133452D5-9BA7-4DFB-A72E-10E434EE2A9C}" destId="{9E55E00E-1B29-4F63-AD49-CE57D6892EAF}" srcOrd="0" destOrd="0" parTransId="{F31C1A98-5D2B-4E36-9DBB-A44920098545}" sibTransId="{4432E95A-0FC1-4417-8CF1-F7B890855DAE}"/>
    <dgm:cxn modelId="{C35A0661-FA8E-4FDA-97DA-DAFB22479149}" type="presOf" srcId="{13A85557-EFF5-440D-8120-13C8AB2B9C4B}" destId="{D9FE5D6A-6286-4AB5-A53A-97EBC247C68E}" srcOrd="0" destOrd="0" presId="urn:microsoft.com/office/officeart/2005/8/layout/cycle3"/>
    <dgm:cxn modelId="{509876E4-AE19-4A0A-BAE7-4D44F7BB6B8E}" srcId="{133452D5-9BA7-4DFB-A72E-10E434EE2A9C}" destId="{13A85557-EFF5-440D-8120-13C8AB2B9C4B}" srcOrd="4" destOrd="0" parTransId="{442A22F7-E922-47CB-BD1E-461EE9EEFF94}" sibTransId="{7C0503FA-9729-42CF-9076-18D26DC9A69F}"/>
    <dgm:cxn modelId="{07D05352-5E14-45CE-8A3F-0C50A1930488}" type="presOf" srcId="{903E11AC-3C8E-4EF1-86FA-8095BA26DF92}" destId="{E3C4257F-BBE1-417B-B356-50ECBB86A6AC}" srcOrd="0" destOrd="0" presId="urn:microsoft.com/office/officeart/2005/8/layout/cycle3"/>
    <dgm:cxn modelId="{F0447E39-4898-4A35-AFF7-8DBCD8657AA9}" srcId="{133452D5-9BA7-4DFB-A72E-10E434EE2A9C}" destId="{98BDCC99-78DB-49C2-BD97-FBB223CEBD35}" srcOrd="1" destOrd="0" parTransId="{6F52E9E1-BAE8-4170-8F87-9F69718D3C7F}" sibTransId="{C1F0D862-67D4-46DF-9621-E384F84EDCE1}"/>
    <dgm:cxn modelId="{A92BBA94-6DBB-43C8-B030-11AE2BB44AA8}" type="presOf" srcId="{59E1845B-074D-4CCE-BA1F-EAE952CCC37C}" destId="{B14F66AE-4144-4EAF-AAB3-7A509A908415}" srcOrd="0" destOrd="0" presId="urn:microsoft.com/office/officeart/2005/8/layout/cycle3"/>
    <dgm:cxn modelId="{5C098F1A-521D-416B-BAD7-CC4780061C28}" type="presOf" srcId="{98BDCC99-78DB-49C2-BD97-FBB223CEBD35}" destId="{1CEEFE48-A2A1-4E5C-8D6C-54EADBE08004}" srcOrd="0" destOrd="0" presId="urn:microsoft.com/office/officeart/2005/8/layout/cycle3"/>
    <dgm:cxn modelId="{4A8AE50C-63D2-428C-84EF-78E837F95BA3}" srcId="{133452D5-9BA7-4DFB-A72E-10E434EE2A9C}" destId="{903E11AC-3C8E-4EF1-86FA-8095BA26DF92}" srcOrd="3" destOrd="0" parTransId="{4BA1715D-654F-4B24-A953-2FEBB270C987}" sibTransId="{428214A4-FCCB-4217-BB4D-A96BB2DBF137}"/>
    <dgm:cxn modelId="{31515AED-9EEE-4B8C-82ED-C35D04800C93}" type="presOf" srcId="{9E55E00E-1B29-4F63-AD49-CE57D6892EAF}" destId="{34673A09-6D69-4848-BF68-C6408C34021F}" srcOrd="0" destOrd="0" presId="urn:microsoft.com/office/officeart/2005/8/layout/cycle3"/>
    <dgm:cxn modelId="{FA87B082-C9B1-4FDD-9184-FFA759921156}" type="presOf" srcId="{133452D5-9BA7-4DFB-A72E-10E434EE2A9C}" destId="{C2534235-7880-46F5-ACBE-2D94707C1FDA}" srcOrd="0" destOrd="0" presId="urn:microsoft.com/office/officeart/2005/8/layout/cycle3"/>
    <dgm:cxn modelId="{807BF4F4-C03B-4E5E-A292-D01E42B55736}" srcId="{133452D5-9BA7-4DFB-A72E-10E434EE2A9C}" destId="{59E1845B-074D-4CCE-BA1F-EAE952CCC37C}" srcOrd="2" destOrd="0" parTransId="{4F807639-964D-47B6-AC5F-AEEF4804DB5E}" sibTransId="{9B51AF7F-3658-4E4E-9558-B18ADFD1AC72}"/>
    <dgm:cxn modelId="{8A7CEE05-C7D9-4D7D-880E-39A880DE2CE6}" type="presParOf" srcId="{C2534235-7880-46F5-ACBE-2D94707C1FDA}" destId="{E4B00360-629E-4A82-9FCB-8FCDE6F71CC4}" srcOrd="0" destOrd="0" presId="urn:microsoft.com/office/officeart/2005/8/layout/cycle3"/>
    <dgm:cxn modelId="{A577D74A-DA2F-4671-AA56-306DAE4F8458}" type="presParOf" srcId="{E4B00360-629E-4A82-9FCB-8FCDE6F71CC4}" destId="{34673A09-6D69-4848-BF68-C6408C34021F}" srcOrd="0" destOrd="0" presId="urn:microsoft.com/office/officeart/2005/8/layout/cycle3"/>
    <dgm:cxn modelId="{487E2719-D40C-49CA-99F6-2524D64C49B5}" type="presParOf" srcId="{E4B00360-629E-4A82-9FCB-8FCDE6F71CC4}" destId="{1F16F27F-3EA7-4734-A868-EF9552028CCF}" srcOrd="1" destOrd="0" presId="urn:microsoft.com/office/officeart/2005/8/layout/cycle3"/>
    <dgm:cxn modelId="{A835BE97-C99B-483A-8A55-AB4F950BD009}" type="presParOf" srcId="{E4B00360-629E-4A82-9FCB-8FCDE6F71CC4}" destId="{1CEEFE48-A2A1-4E5C-8D6C-54EADBE08004}" srcOrd="2" destOrd="0" presId="urn:microsoft.com/office/officeart/2005/8/layout/cycle3"/>
    <dgm:cxn modelId="{678A9836-4EFF-45D7-B807-FE22D41EB515}" type="presParOf" srcId="{E4B00360-629E-4A82-9FCB-8FCDE6F71CC4}" destId="{B14F66AE-4144-4EAF-AAB3-7A509A908415}" srcOrd="3" destOrd="0" presId="urn:microsoft.com/office/officeart/2005/8/layout/cycle3"/>
    <dgm:cxn modelId="{A92BC87D-70B0-4521-8EE9-888FD22EA5A0}" type="presParOf" srcId="{E4B00360-629E-4A82-9FCB-8FCDE6F71CC4}" destId="{E3C4257F-BBE1-417B-B356-50ECBB86A6AC}" srcOrd="4" destOrd="0" presId="urn:microsoft.com/office/officeart/2005/8/layout/cycle3"/>
    <dgm:cxn modelId="{78D9EC9B-EB2E-4A32-B007-5C55E311096D}" type="presParOf" srcId="{E4B00360-629E-4A82-9FCB-8FCDE6F71CC4}" destId="{D9FE5D6A-6286-4AB5-A53A-97EBC247C68E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16F27F-3EA7-4734-A868-EF9552028CCF}">
      <dsp:nvSpPr>
        <dsp:cNvPr id="0" name=""/>
        <dsp:cNvSpPr/>
      </dsp:nvSpPr>
      <dsp:spPr>
        <a:xfrm>
          <a:off x="2572257" y="-135317"/>
          <a:ext cx="5371084" cy="4438447"/>
        </a:xfrm>
        <a:prstGeom prst="leftCircularArrow">
          <a:avLst>
            <a:gd name="adj1" fmla="val 5544"/>
            <a:gd name="adj2" fmla="val 330680"/>
            <a:gd name="adj3" fmla="val 13737298"/>
            <a:gd name="adj4" fmla="val 17409518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673A09-6D69-4848-BF68-C6408C34021F}">
      <dsp:nvSpPr>
        <dsp:cNvPr id="0" name=""/>
        <dsp:cNvSpPr/>
      </dsp:nvSpPr>
      <dsp:spPr>
        <a:xfrm>
          <a:off x="4228318" y="-49370"/>
          <a:ext cx="2058962" cy="10294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১৮৬৩, ১২ </a:t>
          </a:r>
          <a:r>
            <a:rPr lang="en-US" sz="1600" kern="1200" dirty="0" err="1" smtClean="0"/>
            <a:t>জানুয়ারী</a:t>
          </a:r>
          <a:r>
            <a:rPr lang="en-US" sz="1600" kern="1200" dirty="0" smtClean="0"/>
            <a:t>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কোলকাতায়</a:t>
          </a:r>
          <a:r>
            <a:rPr lang="en-US" sz="1600" kern="1200" dirty="0" smtClean="0"/>
            <a:t> </a:t>
          </a:r>
          <a:endParaRPr lang="en-US" sz="1600" kern="1200" dirty="0"/>
        </a:p>
      </dsp:txBody>
      <dsp:txXfrm>
        <a:off x="4278573" y="885"/>
        <a:ext cx="1958452" cy="928971"/>
      </dsp:txXfrm>
    </dsp:sp>
    <dsp:sp modelId="{1CEEFE48-A2A1-4E5C-8D6C-54EADBE08004}">
      <dsp:nvSpPr>
        <dsp:cNvPr id="0" name=""/>
        <dsp:cNvSpPr/>
      </dsp:nvSpPr>
      <dsp:spPr>
        <a:xfrm>
          <a:off x="6590274" y="1225092"/>
          <a:ext cx="2058962" cy="10294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পিতা-বিশ্বনাথ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দত্ত</a:t>
          </a:r>
          <a:r>
            <a:rPr lang="en-US" sz="1600" kern="1200" dirty="0" smtClean="0"/>
            <a:t>,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মাতা</a:t>
          </a:r>
          <a:r>
            <a:rPr lang="en-US" sz="1600" kern="1200" dirty="0" smtClean="0"/>
            <a:t>- </a:t>
          </a:r>
          <a:r>
            <a:rPr lang="en-US" sz="1600" kern="1200" dirty="0" err="1" smtClean="0"/>
            <a:t>ভূবনেশ্বরী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দেবী</a:t>
          </a:r>
          <a:endParaRPr lang="en-US" sz="1600" kern="1200" dirty="0"/>
        </a:p>
      </dsp:txBody>
      <dsp:txXfrm>
        <a:off x="6640529" y="1275347"/>
        <a:ext cx="1958452" cy="928971"/>
      </dsp:txXfrm>
    </dsp:sp>
    <dsp:sp modelId="{B14F66AE-4144-4EAF-AAB3-7A509A908415}">
      <dsp:nvSpPr>
        <dsp:cNvPr id="0" name=""/>
        <dsp:cNvSpPr/>
      </dsp:nvSpPr>
      <dsp:spPr>
        <a:xfrm>
          <a:off x="5439272" y="3185436"/>
          <a:ext cx="2374313" cy="1233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অসম্ভব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মেধাবী</a:t>
          </a:r>
          <a:r>
            <a:rPr lang="en-US" sz="1200" kern="1200" dirty="0" smtClean="0"/>
            <a:t> , </a:t>
          </a:r>
          <a:r>
            <a:rPr lang="en-US" sz="1200" kern="1200" dirty="0" err="1" smtClean="0"/>
            <a:t>স্কটিস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চার্চের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অধ্যক্ষ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জার্মান</a:t>
          </a:r>
          <a:r>
            <a:rPr lang="en-US" sz="1200" kern="1200" dirty="0" smtClean="0"/>
            <a:t> ও </a:t>
          </a:r>
          <a:r>
            <a:rPr lang="en-US" sz="1200" kern="1200" dirty="0" err="1" smtClean="0"/>
            <a:t>ইংল্যান্ডর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তার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সমকক্ষ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আর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কেউ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নাই</a:t>
          </a:r>
          <a:r>
            <a:rPr lang="en-US" sz="1200" kern="1200" dirty="0" smtClean="0"/>
            <a:t>।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১৮৮৪  </a:t>
          </a:r>
          <a:r>
            <a:rPr lang="en-US" sz="1200" kern="1200" dirty="0" err="1" smtClean="0"/>
            <a:t>সালে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বি</a:t>
          </a:r>
          <a:r>
            <a:rPr lang="en-US" sz="1200" kern="1200" dirty="0" smtClean="0"/>
            <a:t> এ  </a:t>
          </a:r>
          <a:r>
            <a:rPr lang="en-US" sz="1200" kern="1200" dirty="0" err="1" smtClean="0"/>
            <a:t>পাশ</a:t>
          </a:r>
          <a:r>
            <a:rPr lang="en-US" sz="1200" kern="1200" dirty="0" smtClean="0"/>
            <a:t>  </a:t>
          </a:r>
          <a:r>
            <a:rPr lang="en-US" sz="1200" kern="1200" dirty="0" err="1" smtClean="0"/>
            <a:t>করেন</a:t>
          </a:r>
          <a:r>
            <a:rPr lang="en-US" sz="1200" kern="1200" dirty="0" smtClean="0"/>
            <a:t>।</a:t>
          </a:r>
          <a:endParaRPr lang="en-US" sz="1200" kern="1200" dirty="0"/>
        </a:p>
      </dsp:txBody>
      <dsp:txXfrm>
        <a:off x="5499464" y="3245628"/>
        <a:ext cx="2253929" cy="1112656"/>
      </dsp:txXfrm>
    </dsp:sp>
    <dsp:sp modelId="{E3C4257F-BBE1-417B-B356-50ECBB86A6AC}">
      <dsp:nvSpPr>
        <dsp:cNvPr id="0" name=""/>
        <dsp:cNvSpPr/>
      </dsp:nvSpPr>
      <dsp:spPr>
        <a:xfrm>
          <a:off x="2678633" y="3222549"/>
          <a:ext cx="2058962" cy="10294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ঈশ্বর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সম্পর্কে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নানা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প্রশ্নের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জন্য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তিনি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ঠাকুর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শ্রী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রামকৃষ্ণের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শিষ্যত্ব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গ্রহন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করেন</a:t>
          </a:r>
          <a:r>
            <a:rPr lang="en-US" sz="1600" kern="1200" dirty="0" smtClean="0"/>
            <a:t>। </a:t>
          </a:r>
          <a:endParaRPr lang="en-US" sz="1600" kern="1200" dirty="0"/>
        </a:p>
      </dsp:txBody>
      <dsp:txXfrm>
        <a:off x="2728888" y="3272804"/>
        <a:ext cx="1958452" cy="928971"/>
      </dsp:txXfrm>
    </dsp:sp>
    <dsp:sp modelId="{D9FE5D6A-6286-4AB5-A53A-97EBC247C68E}">
      <dsp:nvSpPr>
        <dsp:cNvPr id="0" name=""/>
        <dsp:cNvSpPr/>
      </dsp:nvSpPr>
      <dsp:spPr>
        <a:xfrm>
          <a:off x="1998608" y="1147515"/>
          <a:ext cx="2058962" cy="10294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১৯০২ </a:t>
          </a:r>
          <a:r>
            <a:rPr lang="en-US" sz="1600" kern="1200" dirty="0" err="1" smtClean="0"/>
            <a:t>সালে</a:t>
          </a:r>
          <a:r>
            <a:rPr lang="en-US" sz="1600" kern="1200" dirty="0" smtClean="0"/>
            <a:t> ৪ </a:t>
          </a:r>
          <a:r>
            <a:rPr lang="en-US" sz="1600" kern="1200" dirty="0" err="1" smtClean="0"/>
            <a:t>জুলাই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বেলুড়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মঠে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এই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মহামনীষী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দেহ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ত্যাগ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করেন</a:t>
          </a:r>
          <a:r>
            <a:rPr lang="en-US" sz="1600" kern="1200" dirty="0" smtClean="0"/>
            <a:t>। </a:t>
          </a:r>
          <a:endParaRPr lang="en-US" sz="1600" kern="1200" dirty="0"/>
        </a:p>
      </dsp:txBody>
      <dsp:txXfrm>
        <a:off x="2048863" y="1197770"/>
        <a:ext cx="1958452" cy="9289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EB41D-8DDA-4E81-858C-AFBAEC2E327A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6E496-14C0-4C5C-B617-ED0B275E8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098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EB41D-8DDA-4E81-858C-AFBAEC2E327A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6E496-14C0-4C5C-B617-ED0B275E8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545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EB41D-8DDA-4E81-858C-AFBAEC2E327A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6E496-14C0-4C5C-B617-ED0B275E8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123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EB41D-8DDA-4E81-858C-AFBAEC2E327A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6E496-14C0-4C5C-B617-ED0B275E8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14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EB41D-8DDA-4E81-858C-AFBAEC2E327A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6E496-14C0-4C5C-B617-ED0B275E8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603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EB41D-8DDA-4E81-858C-AFBAEC2E327A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6E496-14C0-4C5C-B617-ED0B275E8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142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EB41D-8DDA-4E81-858C-AFBAEC2E327A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6E496-14C0-4C5C-B617-ED0B275E8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233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EB41D-8DDA-4E81-858C-AFBAEC2E327A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6E496-14C0-4C5C-B617-ED0B275E8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541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EB41D-8DDA-4E81-858C-AFBAEC2E327A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6E496-14C0-4C5C-B617-ED0B275E8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930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EB41D-8DDA-4E81-858C-AFBAEC2E327A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6E496-14C0-4C5C-B617-ED0B275E8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555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EB41D-8DDA-4E81-858C-AFBAEC2E327A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6E496-14C0-4C5C-B617-ED0B275E8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370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EB41D-8DDA-4E81-858C-AFBAEC2E327A}" type="datetimeFigureOut">
              <a:rPr lang="en-US" smtClean="0"/>
              <a:t>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6E496-14C0-4C5C-B617-ED0B275E8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805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fif"/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f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fif"/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69" y="450761"/>
            <a:ext cx="10831133" cy="5602309"/>
          </a:xfrm>
        </p:spPr>
      </p:pic>
      <p:sp>
        <p:nvSpPr>
          <p:cNvPr id="5" name="TextBox 4"/>
          <p:cNvSpPr txBox="1"/>
          <p:nvPr/>
        </p:nvSpPr>
        <p:spPr>
          <a:xfrm>
            <a:off x="1996225" y="850006"/>
            <a:ext cx="25886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366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নির্ধারিত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marL="914400" indent="-914400">
              <a:buAutoNum type="arabicParenR"/>
            </a:pP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ঠাকুর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শ্রীরামকৃষ্ণের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সাক্ষা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  <a:p>
            <a:pPr marL="914400" indent="-914400">
              <a:buAutoNum type="arabicParenR"/>
            </a:pP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স্বামীজি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তাঁকে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মেনে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নিয়েছিলেন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285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শিকাগো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বক্তৃতামালা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3322539"/>
              </p:ext>
            </p:extLst>
          </p:nvPr>
        </p:nvGraphicFramePr>
        <p:xfrm>
          <a:off x="4713668" y="3041650"/>
          <a:ext cx="1839532" cy="19167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13668" y="3041650"/>
                        <a:ext cx="1839532" cy="19167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22293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কার্যাবলীর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ধর্মীয়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মেলবন্ধন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67437"/>
            <a:ext cx="4493654" cy="444321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977" y="1867437"/>
            <a:ext cx="5267460" cy="4443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44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130" y="736980"/>
            <a:ext cx="5519670" cy="538362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36980"/>
            <a:ext cx="4867141" cy="538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699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25" y="365125"/>
            <a:ext cx="11039475" cy="132556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স্বামীজির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বাণী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" y="2015678"/>
            <a:ext cx="5506926" cy="3676650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828" y="2015679"/>
            <a:ext cx="5274972" cy="3676650"/>
          </a:xfrm>
        </p:spPr>
      </p:pic>
    </p:spTree>
    <p:extLst>
      <p:ext uri="{BB962C8B-B14F-4D97-AF65-F5344CB8AC3E}">
        <p14:creationId xmlns:p14="http://schemas.microsoft.com/office/powerpoint/2010/main" val="1110876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ছবিটির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বিদেশীনির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করিয়ে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96225"/>
            <a:ext cx="10515599" cy="4185633"/>
          </a:xfrm>
        </p:spPr>
      </p:pic>
    </p:spTree>
    <p:extLst>
      <p:ext uri="{BB962C8B-B14F-4D97-AF65-F5344CB8AC3E}">
        <p14:creationId xmlns:p14="http://schemas.microsoft.com/office/powerpoint/2010/main" val="3696185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নির্ধারিত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- ২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নিউইয়র্কে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হেরাল্ড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পত্রিকাতে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মন্তব্য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marL="0" indent="0">
              <a:buNone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স্বামী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বিবেকানন্দের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বক্তৃতা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শোনার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ভারতের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জ্ঞানৈশ্বর্যমন্ডিত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ধর্মপ্রচারক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পাঠানো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নির্বুদ্ধিতার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।” 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হয়েছিল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71201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699" y="365125"/>
            <a:ext cx="11109101" cy="132556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স্বামীজির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বাণী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830" y="2112135"/>
            <a:ext cx="5796969" cy="3596884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95" y="2112135"/>
            <a:ext cx="5336146" cy="359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054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শিকাগোতে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বক্তব্য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করেছিলেন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ইউরোপ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আমেরিকা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ঘুরে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ফিরে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আসেন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স্বামীজিকে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সাইক্লোনিক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হিন্দু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আখ্যায়িত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হয়েছিল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387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just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উন্নয়নের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সত্যকে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বিশেষভাবে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উপলব্দি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করেছিলেন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বাস্তবায়নের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পদক্ষেপ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নেওয়ার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ব্যাপারে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বিশেষভাবে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রাখেন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734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প্রবীর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বিশ্বাস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 algn="ctr">
              <a:buNone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 algn="ctr">
              <a:buNone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আড়পাড়া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সুন্দলী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অভয়নগর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যশোর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0" indent="0" algn="ctr">
              <a:buNone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০১৯১৩৫৪৩৩৮০ </a:t>
            </a:r>
          </a:p>
          <a:p>
            <a:pPr marL="0" indent="0" algn="ctr">
              <a:buNone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ইমেইল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probir80@gmail.com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796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49" y="991673"/>
            <a:ext cx="9826580" cy="4829578"/>
          </a:xfrm>
        </p:spPr>
      </p:pic>
      <p:sp>
        <p:nvSpPr>
          <p:cNvPr id="5" name="TextBox 4"/>
          <p:cNvSpPr txBox="1"/>
          <p:nvPr/>
        </p:nvSpPr>
        <p:spPr>
          <a:xfrm>
            <a:off x="4642835" y="4507606"/>
            <a:ext cx="2189408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/>
              <a:t>ধন্যবাদ</a:t>
            </a:r>
            <a:r>
              <a:rPr lang="en-US" sz="4000" dirty="0" smtClean="0"/>
              <a:t>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25740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৯ম – ১০ম </a:t>
            </a:r>
          </a:p>
          <a:p>
            <a:pPr marL="0" indent="0" algn="ctr">
              <a:buNone/>
            </a:pP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হিন্দুধর্ম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নৈতিক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১০ম (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অবতার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জীবনচরিত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</a:p>
          <a:p>
            <a:pPr marL="0" indent="0" algn="ctr">
              <a:buNone/>
            </a:pP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১২, ১৩ ও ১৪ –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স্বামী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বিবেকানন্দ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699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marL="514350" indent="-514350">
              <a:buAutoNum type="arabicParenR"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স্বামী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বিবেকানন্দ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মৃত্যু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  <a:p>
            <a:pPr marL="514350" indent="-514350">
              <a:buAutoNum type="arabicParenR"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স্বামী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বিবেকানন্দের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বাল্য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শিক্ষাজীবন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514350" indent="-514350">
              <a:buAutoNum type="arabicParenR"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অসহায়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দরিদ্র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নারীদের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স্বামীজির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14350" indent="-514350">
              <a:buAutoNum type="arabicParenR"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শিকাগো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সম্মেলনে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অবিস্মর্ণীয়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বক্তৃতামালা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514350" indent="-514350">
              <a:buAutoNum type="arabicParenR"/>
            </a:pP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ধর্মীয়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পারিবারিক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নৈতিক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গঠনে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স্বামী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বিবেকানন্দের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মতাদর্শ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5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250510" cy="132556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স্মৃতি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বহন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বলতো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58169"/>
            <a:ext cx="4377744" cy="4286250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672" y="1858169"/>
            <a:ext cx="5525037" cy="428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247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614" y="244699"/>
            <a:ext cx="8976575" cy="6613301"/>
          </a:xfrm>
        </p:spPr>
      </p:pic>
    </p:spTree>
    <p:extLst>
      <p:ext uri="{BB962C8B-B14F-4D97-AF65-F5344CB8AC3E}">
        <p14:creationId xmlns:p14="http://schemas.microsoft.com/office/powerpoint/2010/main" val="24796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স্বামী</a:t>
            </a:r>
            <a:r>
              <a:rPr lang="en-US" sz="1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বিবেকানন্দ</a:t>
            </a:r>
            <a:r>
              <a:rPr lang="en-US" sz="1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160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স্বামীজির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0260732"/>
              </p:ext>
            </p:extLst>
          </p:nvPr>
        </p:nvGraphicFramePr>
        <p:xfrm>
          <a:off x="838200" y="1825624"/>
          <a:ext cx="10515600" cy="4369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01080" y="2880921"/>
            <a:ext cx="2389839" cy="192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845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4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গুরু-শিষ্য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মাতার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02899"/>
            <a:ext cx="4596483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130" y="1902899"/>
            <a:ext cx="551967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85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314</Words>
  <Application>Microsoft Office PowerPoint</Application>
  <PresentationFormat>Widescreen</PresentationFormat>
  <Paragraphs>50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Times New Roman</vt:lpstr>
      <vt:lpstr>Office Theme</vt:lpstr>
      <vt:lpstr>Packager Shell Object</vt:lpstr>
      <vt:lpstr>PowerPoint Presentation</vt:lpstr>
      <vt:lpstr>শিক্ষক পরিচিতি </vt:lpstr>
      <vt:lpstr>পাঠ পরিচিতি </vt:lpstr>
      <vt:lpstr>শিখন ফল</vt:lpstr>
      <vt:lpstr>ছবিতে কার স্মৃতি বহন করে বলতো দেখি  </vt:lpstr>
      <vt:lpstr>PowerPoint Presentation</vt:lpstr>
      <vt:lpstr>আজকের পাঠ </vt:lpstr>
      <vt:lpstr>স্বামীজির জন্ম পরিচয়</vt:lpstr>
      <vt:lpstr>গুরু-শিষ্য ও গুরু মাতার মিলন </vt:lpstr>
      <vt:lpstr>নির্ধারিত কাজ </vt:lpstr>
      <vt:lpstr>শিকাগো বক্তৃতামালা </vt:lpstr>
      <vt:lpstr>বিভিন্ন সামাজিক কার্যাবলীর সাথে ধর্মীয় মেলবন্ধন </vt:lpstr>
      <vt:lpstr>PowerPoint Presentation</vt:lpstr>
      <vt:lpstr>স্বামীজির বাণী </vt:lpstr>
      <vt:lpstr>ছবিটির সাথে কোন এক বিদেশীনির কথা মনে করিয়ে দেয় </vt:lpstr>
      <vt:lpstr>নির্ধারিত কাজ- ২</vt:lpstr>
      <vt:lpstr>স্বামীজির বাণী </vt:lpstr>
      <vt:lpstr>মূল্যায়ন </vt:lpstr>
      <vt:lpstr>বাড়ির কাজ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42</cp:revision>
  <dcterms:created xsi:type="dcterms:W3CDTF">2022-02-11T19:32:23Z</dcterms:created>
  <dcterms:modified xsi:type="dcterms:W3CDTF">2022-02-13T01:03:59Z</dcterms:modified>
</cp:coreProperties>
</file>