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86655" autoAdjust="0"/>
  </p:normalViewPr>
  <p:slideViewPr>
    <p:cSldViewPr>
      <p:cViewPr varScale="1">
        <p:scale>
          <a:sx n="61" d="100"/>
          <a:sy n="61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64A34-547F-4999-AD8A-63F8B738AFE5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ACB65-D081-4624-AD96-1749BC9B4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3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ACB65-D081-4624-AD96-1749BC9B40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bn-BD" dirty="0" smtClean="0"/>
              <a:t>ijk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ACB65-D081-4624-AD96-1749BC9B40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4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ACB65-D081-4624-AD96-1749BC9B40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21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686800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9872" y="1066800"/>
            <a:ext cx="523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প্রিয় শিক্ষার্থীদের সকল কে শুভেচ্ছা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413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17348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খুলনার মাদুর এবংসিলেটের  শীতল পাটি সকল এর কাছে পরিচিত</a:t>
            </a:r>
            <a:r>
              <a:rPr lang="en-US" sz="2800" dirty="0" smtClean="0"/>
              <a:t>।</a:t>
            </a:r>
            <a:r>
              <a:rPr lang="en-US" sz="2800" dirty="0" err="1" smtClean="0"/>
              <a:t>গ্রী</a:t>
            </a:r>
            <a:r>
              <a:rPr lang="bn-BD" sz="2800" dirty="0" smtClean="0"/>
              <a:t>স্ম কালে ইহার ব্যবহার আরামদায়ক বলে আমাদের দেশে বেশ প্রচলন আছে। শীতল পাটির বিভিন্ন নকশা আমাদের ঐতিহ্য কে তুলে ধরে।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200401"/>
            <a:ext cx="4876800" cy="2438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6095999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শীতল পাটি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685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u="sng" dirty="0" smtClean="0"/>
              <a:t>শীতল</a:t>
            </a:r>
            <a:r>
              <a:rPr lang="bn-BD" dirty="0" smtClean="0"/>
              <a:t> </a:t>
            </a:r>
            <a:r>
              <a:rPr lang="bn-BD" sz="2800" u="sng" dirty="0" smtClean="0"/>
              <a:t>পাটি</a:t>
            </a:r>
            <a:r>
              <a:rPr lang="bn-BD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69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1336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আমাদের দেশে বিভিন্ন আকারের বিভিন্ন রকমের বাঁশ রয়েছে। বাঁশের নানা শিল্প ছাড়া  আমাদের চলেনা। বাঁশ দিয়ে আজকাল আধুনিক নানা ব্যবহারিক সামগ্রী তৈরি হচ্ছে । বিদেশে ও</a:t>
            </a:r>
            <a:r>
              <a:rPr lang="en-US" dirty="0" smtClean="0"/>
              <a:t> 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বাঁশ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bn-BD" dirty="0" smtClean="0"/>
              <a:t> বিপুল পরিমাণে রপ্তানি হচ্ছে।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398" y="1066800"/>
            <a:ext cx="175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u="sng" dirty="0" smtClean="0"/>
              <a:t>বাঁশ</a:t>
            </a:r>
            <a:r>
              <a:rPr lang="bn-BD" sz="2800" dirty="0" smtClean="0"/>
              <a:t> </a:t>
            </a:r>
            <a:r>
              <a:rPr lang="bn-BD" sz="2800" u="sng" dirty="0" smtClean="0"/>
              <a:t>শিল্প</a:t>
            </a:r>
            <a:endParaRPr lang="en-US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" y="3535011"/>
            <a:ext cx="3581400" cy="1860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29000"/>
            <a:ext cx="2362200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74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6019800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বাশের বিভিন্ন তৈজস প্রাত্র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6019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বাশের সুন্দর এক টি শিল্প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526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আমাদের দেশের “লোকজ ঐতিহ্য যাদুঘর”  ঢাকার নারায়ণ গঞ্জে অবস্থিত ।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3733800"/>
            <a:ext cx="46482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613827"/>
            <a:ext cx="3429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/>
              <a:t>লোকশিল্প যাদুঘর</a:t>
            </a:r>
            <a:endParaRPr lang="en-US" sz="3200" u="sng" dirty="0"/>
          </a:p>
          <a:p>
            <a:endParaRPr lang="en-US" dirty="0"/>
          </a:p>
          <a:p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0"/>
            <a:ext cx="670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উপসংহার </a:t>
            </a:r>
            <a:r>
              <a:rPr lang="en-US" dirty="0" smtClean="0"/>
              <a:t>--- </a:t>
            </a:r>
            <a:r>
              <a:rPr lang="en-US" dirty="0" err="1" smtClean="0"/>
              <a:t>পরিশেষে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bn-BD" dirty="0" smtClean="0"/>
              <a:t> ,</a:t>
            </a:r>
            <a:r>
              <a:rPr lang="en-US" dirty="0" smtClean="0"/>
              <a:t> “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লোকশিল্প</a:t>
            </a:r>
            <a:r>
              <a:rPr lang="en-US" dirty="0" smtClean="0"/>
              <a:t> “ </a:t>
            </a:r>
            <a:r>
              <a:rPr lang="en-US" dirty="0" err="1" smtClean="0"/>
              <a:t>প্রবন্ধ</a:t>
            </a:r>
            <a:r>
              <a:rPr lang="en-US" dirty="0" smtClean="0"/>
              <a:t> 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শিক্ষা</a:t>
            </a:r>
            <a:r>
              <a:rPr lang="bn-BD" dirty="0" smtClean="0"/>
              <a:t>র্থ</a:t>
            </a:r>
            <a:r>
              <a:rPr lang="en-US" dirty="0" smtClean="0"/>
              <a:t>ি</a:t>
            </a:r>
            <a:r>
              <a:rPr lang="bn-BD" dirty="0" smtClean="0"/>
              <a:t>রা ----- </a:t>
            </a:r>
            <a:endParaRPr lang="en-US" dirty="0" smtClean="0"/>
          </a:p>
          <a:p>
            <a:r>
              <a:rPr lang="bn-BD" dirty="0" smtClean="0"/>
              <a:t>১--আমাদের লোকজ ঐতিহ্য সম্পর্কে জানতে পারবে।                      ২-- আমাদের লোকজ ঐতিহ্য কী কী তা জানতে পারবে।                 ৩---আমাদের লোকজ ঐতিহ্য কথায়  কথায় পাওয়া যায় তা জানতে পারবে। </a:t>
            </a:r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623418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i="1" u="sng" dirty="0" smtClean="0"/>
              <a:t>পরিশেষ </a:t>
            </a:r>
            <a:endParaRPr lang="en-US" sz="3200" i="1" u="sng" dirty="0"/>
          </a:p>
        </p:txBody>
      </p:sp>
    </p:spTree>
    <p:extLst>
      <p:ext uri="{BB962C8B-B14F-4D97-AF65-F5344CB8AC3E}">
        <p14:creationId xmlns:p14="http://schemas.microsoft.com/office/powerpoint/2010/main" val="5604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7526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১-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দেশের</a:t>
            </a:r>
            <a:r>
              <a:rPr lang="en-US" dirty="0" smtClean="0"/>
              <a:t> </a:t>
            </a:r>
            <a:r>
              <a:rPr lang="en-US" dirty="0" err="1" smtClean="0"/>
              <a:t>শিতল</a:t>
            </a:r>
            <a:r>
              <a:rPr lang="en-US" dirty="0" smtClean="0"/>
              <a:t> </a:t>
            </a:r>
            <a:r>
              <a:rPr lang="en-US" dirty="0" err="1" smtClean="0"/>
              <a:t>পাটি</a:t>
            </a:r>
            <a:r>
              <a:rPr lang="en-US" dirty="0" smtClean="0"/>
              <a:t> </a:t>
            </a:r>
            <a:r>
              <a:rPr lang="bn-BD" dirty="0" smtClean="0"/>
              <a:t>কো</a:t>
            </a:r>
            <a:r>
              <a:rPr lang="en-US" dirty="0" err="1" smtClean="0"/>
              <a:t>থায়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, </a:t>
            </a:r>
            <a:r>
              <a:rPr lang="bn-BD" dirty="0" smtClean="0"/>
              <a:t>২-</a:t>
            </a:r>
            <a:r>
              <a:rPr lang="en-US" dirty="0" err="1" smtClean="0"/>
              <a:t>মসলিন</a:t>
            </a:r>
            <a:r>
              <a:rPr lang="en-US" dirty="0" smtClean="0"/>
              <a:t> </a:t>
            </a:r>
            <a:r>
              <a:rPr lang="en-US" dirty="0" err="1" smtClean="0"/>
              <a:t>কাপড়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জামদানি</a:t>
            </a:r>
            <a:r>
              <a:rPr lang="en-US" dirty="0" smtClean="0"/>
              <a:t> </a:t>
            </a:r>
            <a:r>
              <a:rPr lang="en-US" dirty="0" err="1" smtClean="0"/>
              <a:t>শাড়ী</a:t>
            </a:r>
            <a:r>
              <a:rPr lang="en-US" dirty="0" smtClean="0"/>
              <a:t> </a:t>
            </a:r>
            <a:r>
              <a:rPr lang="en-US" dirty="0" err="1" smtClean="0"/>
              <a:t>কোথায়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,</a:t>
            </a:r>
            <a:r>
              <a:rPr lang="bn-BD" dirty="0" smtClean="0"/>
              <a:t>                                                         ৩-</a:t>
            </a:r>
            <a:r>
              <a:rPr lang="en-US" dirty="0" err="1" smtClean="0"/>
              <a:t>কাঠের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bn-BD" dirty="0" smtClean="0"/>
              <a:t>কো</a:t>
            </a:r>
            <a:r>
              <a:rPr lang="en-US" dirty="0" err="1" smtClean="0"/>
              <a:t>থায়</a:t>
            </a:r>
            <a:r>
              <a:rPr lang="en-US" dirty="0" smtClean="0"/>
              <a:t> </a:t>
            </a:r>
            <a:r>
              <a:rPr lang="en-US" dirty="0" err="1" smtClean="0"/>
              <a:t>ভাল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68580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i="1" u="sng" dirty="0" smtClean="0"/>
              <a:t>মূল্যায়ন</a:t>
            </a:r>
            <a:r>
              <a:rPr lang="bn-BD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17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3680" y="68579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u="sng" dirty="0" err="1" smtClean="0"/>
              <a:t>বাড়ির</a:t>
            </a:r>
            <a:r>
              <a:rPr lang="en-US" sz="3600" u="sng" dirty="0" smtClean="0"/>
              <a:t> </a:t>
            </a:r>
            <a:r>
              <a:rPr lang="en-US" sz="3600" i="1" u="sng" dirty="0" err="1" smtClean="0"/>
              <a:t>কাজ</a:t>
            </a:r>
            <a:r>
              <a:rPr lang="en-US" sz="3600" u="sng" dirty="0" smtClean="0"/>
              <a:t> </a:t>
            </a:r>
            <a:endParaRPr lang="en-US" sz="3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1447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i="1" u="sng" dirty="0" smtClean="0"/>
              <a:t>একক কাজ </a:t>
            </a:r>
            <a:endParaRPr lang="en-US" sz="2800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895600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১—লোকজ ঐতিহ্য যাদুঘর কথায় অবস্থিত।        ২- পিতল ও কাসার তৈজস পত্র কথায় পাওয়া যায়।                                                                ৩-নকশি কাঁথার কাজ </a:t>
            </a:r>
            <a:r>
              <a:rPr lang="en-US" dirty="0" err="1" smtClean="0"/>
              <a:t>কখন</a:t>
            </a:r>
            <a:r>
              <a:rPr lang="en-US" dirty="0" smtClean="0"/>
              <a:t> </a:t>
            </a:r>
            <a:r>
              <a:rPr lang="bn-BD" dirty="0" smtClean="0"/>
              <a:t> করে এবং কারা করে।</a:t>
            </a:r>
            <a:r>
              <a:rPr lang="en-US" dirty="0" smtClean="0"/>
              <a:t>                                                                        </a:t>
            </a:r>
            <a:r>
              <a:rPr lang="bn-BD" dirty="0" smtClean="0"/>
              <a:t>  ৪- বাঁশের  কি কি তৈজস পত্র পাওয়া যায়।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29000" y="7620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/>
              <a:t>পরিচিতি</a:t>
            </a:r>
            <a:endParaRPr lang="en-US" sz="4400" b="1" u="sng" dirty="0"/>
          </a:p>
        </p:txBody>
      </p:sp>
      <p:sp>
        <p:nvSpPr>
          <p:cNvPr id="9" name="Trapezoid 8"/>
          <p:cNvSpPr/>
          <p:nvPr/>
        </p:nvSpPr>
        <p:spPr>
          <a:xfrm>
            <a:off x="5410200" y="1828800"/>
            <a:ext cx="3255817" cy="42672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বিষয় ---বাংলা ১ম পত্র   </a:t>
            </a:r>
            <a:r>
              <a:rPr lang="en-US" dirty="0" smtClean="0"/>
              <a:t>                 </a:t>
            </a:r>
            <a:r>
              <a:rPr lang="bn-BD" dirty="0" smtClean="0"/>
              <a:t> শ্রেণি ------------ ৮ম             প্রবন্ধ---আমাদের         লোকশিল্প</a:t>
            </a:r>
            <a:r>
              <a:rPr lang="en-US" dirty="0" smtClean="0"/>
              <a:t>,</a:t>
            </a:r>
            <a:r>
              <a:rPr lang="bn-BD" dirty="0" smtClean="0"/>
              <a:t>         পৃষ্ঠা-----৩৪ </a:t>
            </a:r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609600" y="1828800"/>
            <a:ext cx="3886199" cy="4626114"/>
          </a:xfrm>
          <a:prstGeom prst="parallelogram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নাম ---মুহাম্মদ  ফায়সাল হাসান, সহকারিশিক্ষক  (বাংলা),     আল আমিন ইসলামিয়া সুন্নিয়া দাখিল মাদ্রাসা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67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38" y="1466165"/>
            <a:ext cx="2847975" cy="2191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819834"/>
            <a:ext cx="2879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কবি</a:t>
            </a:r>
            <a:r>
              <a:rPr lang="en-US" dirty="0" smtClean="0"/>
              <a:t> </a:t>
            </a:r>
            <a:r>
              <a:rPr lang="en-US" sz="3600" b="1" i="1" u="sng" dirty="0" err="1" smtClean="0"/>
              <a:t>পরিচিতি</a:t>
            </a:r>
            <a:endParaRPr lang="en-US" sz="36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286000"/>
            <a:ext cx="1219200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জন্ম--১৯২১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4463534"/>
            <a:ext cx="23241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কর্মজীবনে তিনি ঢাকা আট  কলেজের অধ্যাপনার কাজে নিয়োজিত ছিলেন।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15241" y="1752600"/>
            <a:ext cx="2057400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dirty="0" smtClean="0"/>
              <a:t>তিনি বাংলাদেশ ক্ষুদ্র ও কুটির শিল্প ডিজাইন সেন্টারের প্রধান নিযুক্ত হোন।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79113" y="3886200"/>
            <a:ext cx="2150487" cy="147732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তার বিখ্যাত  বই এর নাম “বাংলাদেশের শিল্প আন্দলোন  ও আমার কথা”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5791200"/>
            <a:ext cx="1812514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মৃত্যু--১৯৮৮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304800" y="1524000"/>
            <a:ext cx="8458200" cy="4572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 smtClean="0"/>
              <a:t> </a:t>
            </a:r>
            <a:r>
              <a:rPr lang="bn-BD" sz="3600" i="1" u="sng" dirty="0"/>
              <a:t>শিখন ফ </a:t>
            </a:r>
            <a:r>
              <a:rPr lang="bn-BD" sz="3600" i="1" u="sng" dirty="0" smtClean="0"/>
              <a:t>ল                                                                                           </a:t>
            </a:r>
            <a:r>
              <a:rPr lang="bn-BD" sz="2400" dirty="0" smtClean="0"/>
              <a:t>কিছু </a:t>
            </a:r>
            <a:r>
              <a:rPr lang="bn-BD" sz="2400" dirty="0" smtClean="0"/>
              <a:t>গুরুত্ব</a:t>
            </a:r>
            <a:r>
              <a:rPr lang="en-US" sz="2400" dirty="0" err="1" smtClean="0"/>
              <a:t>পূর্ণ</a:t>
            </a:r>
            <a:r>
              <a:rPr lang="bn-BD" sz="2400" dirty="0" smtClean="0"/>
              <a:t> </a:t>
            </a:r>
            <a:r>
              <a:rPr lang="en-US" sz="2400" smtClean="0"/>
              <a:t> শব্দ</a:t>
            </a:r>
            <a:r>
              <a:rPr lang="bn-BD" sz="2400" dirty="0" smtClean="0"/>
              <a:t> </a:t>
            </a:r>
            <a:r>
              <a:rPr lang="bn-BD" sz="2400" dirty="0" smtClean="0"/>
              <a:t>শিক্ষা  লাভ করতে পারবে </a:t>
            </a:r>
            <a:r>
              <a:rPr lang="bn-BD" sz="2400" dirty="0"/>
              <a:t>।</a:t>
            </a:r>
            <a:r>
              <a:rPr lang="bn-BD" sz="2400" dirty="0" smtClean="0"/>
              <a:t>                         আমাদের </a:t>
            </a:r>
            <a:r>
              <a:rPr lang="en-US" sz="2400" dirty="0" err="1" smtClean="0"/>
              <a:t>লো</a:t>
            </a:r>
            <a:r>
              <a:rPr lang="bn-BD" sz="2400" dirty="0" smtClean="0"/>
              <a:t>কজ ঐতিহ্য সম্পর্কে জানতে পারবে। আমাদের লোকজ  ঐতিহ্যের  পরিচিতি লাভ করতে পারবে।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15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0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       </a:t>
            </a:r>
            <a:r>
              <a:rPr lang="en-US" sz="6000" i="1" u="sng" dirty="0" smtClean="0"/>
              <a:t>শ</a:t>
            </a:r>
            <a:r>
              <a:rPr lang="bn-BD" sz="6000" i="1" u="sng" dirty="0" smtClean="0"/>
              <a:t>ব্দার্থ </a:t>
            </a:r>
            <a:r>
              <a:rPr lang="bn-BD" i="1" u="sng" dirty="0" smtClean="0"/>
              <a:t>                                                                         </a:t>
            </a:r>
            <a:r>
              <a:rPr lang="bn-BD" dirty="0" smtClean="0"/>
              <a:t>নিবিড়—ঘনিষ্ঠ ,   অমূল্য---মুল্য দিয়ে যার বিচার করা যায় না, অপ্রতুল---যথেষ্ঠ নয, লুপ্ত প্রায়—লোপ পেতে বসেছে এমন,  অনুপ্রেরণা---উদ্দীপনা,        টেকসই ---মজবুত ,                  সংরক্ষণ---বিশেষভাবে রক্ষা করা,                                 ঐতিহ্য—অতীতের গর্ব ও গৌরবের বস্তু ।</a:t>
            </a:r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r>
              <a:rPr lang="bn-BD" dirty="0" smtClean="0"/>
              <a:t> </a:t>
            </a:r>
          </a:p>
          <a:p>
            <a:r>
              <a:rPr lang="bn-BD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35582"/>
            <a:ext cx="32004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124200" cy="1899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0"/>
            <a:ext cx="28956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794905"/>
            <a:ext cx="2552700" cy="240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8752" y="431900"/>
            <a:ext cx="2585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আমাদের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লোকশিল্প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505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লোকশিল্প  যাদুঘর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7300" y="6430879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যামদানী শাড়ী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628084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নকশিকাথা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3689866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কারুশিল্প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মসলিন</a:t>
            </a:r>
            <a:r>
              <a:rPr lang="en-US" dirty="0" smtClean="0"/>
              <a:t>  </a:t>
            </a:r>
            <a:r>
              <a:rPr lang="en-US" dirty="0" err="1" smtClean="0"/>
              <a:t>শা</a:t>
            </a:r>
            <a:r>
              <a:rPr lang="bn-BD" dirty="0" smtClean="0"/>
              <a:t>ড়ী আমাদের নিজস্ব ঐতিহ্য।এক সময় এক টি </a:t>
            </a:r>
            <a:r>
              <a:rPr lang="en-US" dirty="0" err="1" smtClean="0"/>
              <a:t>মসলিন</a:t>
            </a:r>
            <a:r>
              <a:rPr lang="en-US" dirty="0" smtClean="0"/>
              <a:t> </a:t>
            </a:r>
            <a:r>
              <a:rPr lang="bn-BD" dirty="0" smtClean="0"/>
              <a:t> শাড়ী আংটির ভিতর দিয়ে কিংবা এক টি দিয়াশলাই এর প্যাকেটে অনায়াসে ঢু</a:t>
            </a:r>
            <a:r>
              <a:rPr lang="en-US" dirty="0" err="1" smtClean="0"/>
              <a:t>কানো</a:t>
            </a:r>
            <a:r>
              <a:rPr lang="en-US" dirty="0" smtClean="0"/>
              <a:t> </a:t>
            </a:r>
            <a:r>
              <a:rPr lang="bn-BD" dirty="0" smtClean="0"/>
              <a:t> যেত</a:t>
            </a:r>
            <a:r>
              <a:rPr lang="en-US" dirty="0" smtClean="0"/>
              <a:t>।ব</a:t>
            </a:r>
            <a:r>
              <a:rPr lang="bn-BD" dirty="0" smtClean="0"/>
              <a:t>র্ত</a:t>
            </a:r>
            <a:r>
              <a:rPr lang="en-US" dirty="0" err="1" smtClean="0"/>
              <a:t>মানে</a:t>
            </a:r>
            <a:r>
              <a:rPr lang="en-US" dirty="0" smtClean="0"/>
              <a:t> </a:t>
            </a:r>
            <a:r>
              <a:rPr lang="en-US" dirty="0" err="1" smtClean="0"/>
              <a:t>মসলিন</a:t>
            </a:r>
            <a:r>
              <a:rPr lang="en-US" dirty="0" smtClean="0"/>
              <a:t>  </a:t>
            </a:r>
            <a:r>
              <a:rPr lang="en-US" dirty="0" err="1" smtClean="0"/>
              <a:t>শা</a:t>
            </a:r>
            <a:r>
              <a:rPr lang="bn-BD" dirty="0" smtClean="0"/>
              <a:t>ড়ী জি আই পণ্য হিসেবে পরিগণিত।</a:t>
            </a:r>
            <a:r>
              <a:rPr lang="en-US" dirty="0" smtClean="0"/>
              <a:t> </a:t>
            </a:r>
            <a:endParaRPr lang="bn-BD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95400" y="7620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000" u="sng" dirty="0" smtClean="0"/>
              <a:t>আমাদের</a:t>
            </a:r>
            <a:r>
              <a:rPr lang="bn-BD" sz="2800" dirty="0" smtClean="0"/>
              <a:t> </a:t>
            </a:r>
            <a:r>
              <a:rPr lang="bn-BD" sz="4000" u="sng" dirty="0" smtClean="0"/>
              <a:t>লোকজ</a:t>
            </a:r>
            <a:r>
              <a:rPr lang="bn-BD" sz="4000" dirty="0" smtClean="0"/>
              <a:t> </a:t>
            </a:r>
            <a:r>
              <a:rPr lang="bn-BD" sz="4000" u="sng" dirty="0" smtClean="0"/>
              <a:t>ঐতিহ্য</a:t>
            </a:r>
            <a:endParaRPr lang="en-US" sz="40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22" y="3808095"/>
            <a:ext cx="5649278" cy="1983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0269" y="5879068"/>
            <a:ext cx="254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ঢাকাই</a:t>
            </a:r>
            <a:r>
              <a:rPr lang="en-US" dirty="0" smtClean="0"/>
              <a:t> </a:t>
            </a:r>
            <a:r>
              <a:rPr lang="en-US" dirty="0" err="1" smtClean="0"/>
              <a:t>মসলিন</a:t>
            </a:r>
            <a:r>
              <a:rPr lang="en-US" dirty="0" smtClean="0"/>
              <a:t> </a:t>
            </a:r>
            <a:r>
              <a:rPr lang="en-US" dirty="0" err="1" smtClean="0"/>
              <a:t>শাড়ী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8999" y="1428988"/>
            <a:ext cx="220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ঢাকাই মসলিন শাড়ী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9050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নকশি</a:t>
            </a:r>
            <a:r>
              <a:rPr lang="en-US" sz="2400" dirty="0" err="1" smtClean="0"/>
              <a:t>কাঁথা</a:t>
            </a:r>
            <a:r>
              <a:rPr lang="en-US" sz="2400" dirty="0" smtClean="0"/>
              <a:t> </a:t>
            </a:r>
            <a:r>
              <a:rPr lang="bn-BD" sz="2400" dirty="0" smtClean="0"/>
              <a:t>ও আমাদের</a:t>
            </a:r>
            <a:r>
              <a:rPr lang="en-US" sz="2400" dirty="0" smtClean="0"/>
              <a:t> </a:t>
            </a:r>
            <a:r>
              <a:rPr lang="bn-BD" sz="2400" dirty="0" smtClean="0"/>
              <a:t>আর এক টি ঐতিহ্য।</a:t>
            </a:r>
            <a:r>
              <a:rPr lang="en-US" sz="2400" dirty="0" err="1" smtClean="0"/>
              <a:t>আজ</a:t>
            </a:r>
            <a:r>
              <a:rPr lang="en-US" sz="2400" dirty="0" smtClean="0"/>
              <a:t> ও </a:t>
            </a:r>
            <a:r>
              <a:rPr lang="en-US" sz="2400" dirty="0" err="1" smtClean="0"/>
              <a:t>গ্রামের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বেশ</a:t>
            </a:r>
            <a:r>
              <a:rPr lang="en-US" sz="2400" dirty="0"/>
              <a:t> </a:t>
            </a:r>
            <a:r>
              <a:rPr lang="en-US" sz="2400" dirty="0" err="1" smtClean="0"/>
              <a:t>কিছু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মহিলা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নকশিকাঁথা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বুনন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বর্ষা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কালে</a:t>
            </a:r>
            <a:r>
              <a:rPr lang="en-US" sz="2400" dirty="0" smtClean="0"/>
              <a:t> </a:t>
            </a:r>
            <a:r>
              <a:rPr lang="bn-BD" sz="2400" dirty="0" smtClean="0"/>
              <a:t>য</a:t>
            </a:r>
            <a:r>
              <a:rPr lang="en-US" sz="2400" dirty="0" err="1" smtClean="0"/>
              <a:t>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চারিদিকে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থৈ</a:t>
            </a:r>
            <a:r>
              <a:rPr lang="en-US" sz="2400" dirty="0"/>
              <a:t> </a:t>
            </a:r>
            <a:r>
              <a:rPr lang="bn-BD" sz="2400" dirty="0" smtClean="0"/>
              <a:t>থৈ করে তখন নকশিকাঁথা বুননের উপযুক্ত সময়।ইহাও এখন জি আই পণ্য হিসেবে পরিগণিত।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67200"/>
            <a:ext cx="6477000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617779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নকশিকাঁথা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990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/>
              <a:t>নকশি কাঁথা 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560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00200"/>
            <a:ext cx="7696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বাংলাদেশের গ্রামে গ্রামে এক সময় কাসা ও পিতলের বাসন প্রত্রের বেশ প্রচলন ছিল । এ </a:t>
            </a:r>
            <a:r>
              <a:rPr lang="bn-BD" dirty="0"/>
              <a:t>ধরণের প্রাত্রে নানা রকম ফুলের </a:t>
            </a:r>
            <a:r>
              <a:rPr lang="bn-BD" dirty="0" smtClean="0"/>
              <a:t>নকশা,পাতার নকশা,বিভিন্ন</a:t>
            </a:r>
            <a:r>
              <a:rPr lang="bn-BD" sz="2400" dirty="0" smtClean="0"/>
              <a:t> </a:t>
            </a:r>
            <a:r>
              <a:rPr lang="bn-BD" dirty="0" smtClean="0"/>
              <a:t>স্থাপত্য এর নকশা</a:t>
            </a:r>
            <a:r>
              <a:rPr lang="bn-BD" sz="2800" dirty="0" smtClean="0"/>
              <a:t>, </a:t>
            </a:r>
            <a:r>
              <a:rPr lang="bn-BD" dirty="0" smtClean="0"/>
              <a:t>বিভিন্ন প্রাণীর নকশা কিংবা বিভিন্ন মানুষ এর নাম খোদাই</a:t>
            </a:r>
          </a:p>
          <a:p>
            <a:r>
              <a:rPr lang="bn-BD" dirty="0" smtClean="0"/>
              <a:t>করা হত।আবার পিতলের পাত্র গুলো বিভিন্ন প্রাণীর আকৃতির অবয়ব দিয়ে তৈরি করা হত।যদিও বর্তমানে রাজশাহী বিভাগের চাপাইনবাবগঞ্জে কিছু কিছু কাসা ও পিতলের তৈজস প্রত্র তৈরি করা হয়</a:t>
            </a:r>
            <a:r>
              <a:rPr lang="bn-BD" dirty="0"/>
              <a:t>।</a:t>
            </a:r>
            <a:r>
              <a:rPr lang="bn-BD" sz="2800" dirty="0" smtClean="0"/>
              <a:t>      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0"/>
            <a:ext cx="3962400" cy="1698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54331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কাসার প্রাত্র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0"/>
            <a:ext cx="3505200" cy="1514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608611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পিতলের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bn-BD" dirty="0" smtClean="0"/>
              <a:t>তৈজস প্রত্র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3810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800" u="sng" dirty="0" smtClean="0"/>
              <a:t>কাসা ও পিতলের তৈজস পত্র 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0256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564</Words>
  <Application>Microsoft Office PowerPoint</Application>
  <PresentationFormat>On-screen Show (4:3)</PresentationFormat>
  <Paragraphs>58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bangladesh</dc:creator>
  <cp:lastModifiedBy>bangladesh</cp:lastModifiedBy>
  <cp:revision>148</cp:revision>
  <dcterms:created xsi:type="dcterms:W3CDTF">2006-08-16T00:00:00Z</dcterms:created>
  <dcterms:modified xsi:type="dcterms:W3CDTF">2021-07-24T17:41:07Z</dcterms:modified>
</cp:coreProperties>
</file>