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8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0" r:id="rId11"/>
    <p:sldId id="292" r:id="rId12"/>
    <p:sldId id="293" r:id="rId13"/>
    <p:sldId id="295" r:id="rId14"/>
    <p:sldId id="296" r:id="rId15"/>
    <p:sldId id="297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0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52ACA-D95C-4750-BE70-06FC67ED2312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3DB9C2A-C1EE-46F9-92D3-04806F50A42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নেটোয়ার্ক সংশ্লিষ্ট যন্ত্রপাতি</a:t>
          </a:r>
          <a:endParaRPr lang="en-US" sz="24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D2F09A-415B-4E74-9A81-AF3AB0085443}" type="par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5DE490-3FCF-42BA-B5B9-607B651C8D01}" type="sibTrans" cxnId="{9189C545-CCDC-4719-885A-4913DE47D7FE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98D6B0-155E-412C-B5F6-4D248D28CB5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ল্যানকার্ড</a:t>
          </a:r>
        </a:p>
      </dgm:t>
    </dgm:pt>
    <dgm:pt modelId="{80101115-6432-4F85-960E-A9211744526A}" type="parTrans" cxnId="{32A66DCC-149C-4AFF-845C-13CBCDA4E899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C6B4AD-65D2-4E5D-942D-664C9ACD441B}" type="sibTrans" cxnId="{32A66DCC-149C-4AFF-845C-13CBCDA4E89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41E1C6-5DF9-4103-9A15-55CB2FA7BA1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সুইচ</a:t>
          </a:r>
        </a:p>
      </dgm:t>
    </dgm:pt>
    <dgm:pt modelId="{F922441D-0985-4CFA-9E46-ABC40CFEBCEF}" type="parTrans" cxnId="{896893F9-2FD8-4217-90F8-78E1035155CA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8B27A-8162-4284-A33C-317BB1CCBC41}" type="sibTrans" cxnId="{896893F9-2FD8-4217-90F8-78E1035155C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593738-2513-4789-AB0A-A64CCD60FC1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রাউটার</a:t>
          </a:r>
        </a:p>
      </dgm:t>
    </dgm:pt>
    <dgm:pt modelId="{60736258-8059-4BE0-AFB1-2B256D1E7287}" type="parTrans" cxnId="{BD5E8896-C68C-4620-9952-73F5A9EEF630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D917B-42F7-4A9A-82E8-49715D716770}" type="sibTrans" cxnId="{BD5E8896-C68C-4620-9952-73F5A9EEF63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79F2F0-32D3-4180-9E37-4895F87D55D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মডেম</a:t>
          </a:r>
        </a:p>
      </dgm:t>
    </dgm:pt>
    <dgm:pt modelId="{258398BE-182C-4E58-A27A-62B468D8D1BE}" type="parTrans" cxnId="{973C28A4-4801-46BF-8871-9B9CED1FBC0C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1553B-D746-4B63-979E-D682B96C3029}" type="sibTrans" cxnId="{973C28A4-4801-46BF-8871-9B9CED1FBC0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41921-3069-44E8-8305-F61CA38C6E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হাব</a:t>
          </a:r>
        </a:p>
      </dgm:t>
    </dgm:pt>
    <dgm:pt modelId="{914BFE89-DEA7-4597-A28C-2611196F7D3E}" type="parTrans" cxnId="{1903C793-6B86-43DA-8666-37EECEAA32A7}">
      <dgm:prSet/>
      <dgm:spPr/>
      <dgm:t>
        <a:bodyPr/>
        <a:lstStyle/>
        <a:p>
          <a:endParaRPr lang="en-US" sz="28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8E6BF1-87AC-4BBC-A004-EF5CA6191791}" type="sibTrans" cxnId="{1903C793-6B86-43DA-8666-37EECEAA32A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endParaRPr lang="en-US" sz="24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F053E-B87C-4AEE-86DE-709D650C0451}" type="pres">
      <dgm:prSet presAssocID="{62652ACA-D95C-4750-BE70-06FC67ED23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F72ED4-8944-4F2F-AEF4-B8FBEB9C176B}" type="pres">
      <dgm:prSet presAssocID="{83DB9C2A-C1EE-46F9-92D3-04806F50A42A}" presName="centerShape" presStyleLbl="node0" presStyleIdx="0" presStyleCnt="1"/>
      <dgm:spPr/>
      <dgm:t>
        <a:bodyPr/>
        <a:lstStyle/>
        <a:p>
          <a:endParaRPr lang="en-US"/>
        </a:p>
      </dgm:t>
    </dgm:pt>
    <dgm:pt modelId="{21EC4615-7077-4B51-A097-6E69DCE039D7}" type="pres">
      <dgm:prSet presAssocID="{5598D6B0-155E-412C-B5F6-4D248D28CB58}" presName="node" presStyleLbl="node1" presStyleIdx="0" presStyleCnt="5" custScaleX="144912" custScaleY="93948" custRadScaleRad="9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99D94-6995-4C33-9D06-A77EFA32FD83}" type="pres">
      <dgm:prSet presAssocID="{5598D6B0-155E-412C-B5F6-4D248D28CB58}" presName="dummy" presStyleCnt="0"/>
      <dgm:spPr/>
    </dgm:pt>
    <dgm:pt modelId="{05004515-3C05-483D-95D4-9ADA5518536F}" type="pres">
      <dgm:prSet presAssocID="{09C6B4AD-65D2-4E5D-942D-664C9ACD441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12D5935-5183-4998-A67A-904748EF308E}" type="pres">
      <dgm:prSet presAssocID="{D5D41921-3069-44E8-8305-F61CA38C6E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9874-2F66-4CAA-9D54-B0EEC5EEF2C3}" type="pres">
      <dgm:prSet presAssocID="{D5D41921-3069-44E8-8305-F61CA38C6E5C}" presName="dummy" presStyleCnt="0"/>
      <dgm:spPr/>
    </dgm:pt>
    <dgm:pt modelId="{BB9A05CB-899C-4983-B3EB-EB87F9ED0B83}" type="pres">
      <dgm:prSet presAssocID="{AF8E6BF1-87AC-4BBC-A004-EF5CA619179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52AD84-3E02-488F-BDFB-CEAD8D277C77}" type="pres">
      <dgm:prSet presAssocID="{A041E1C6-5DF9-4103-9A15-55CB2FA7BA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90AEE-8EFA-47C0-A274-E37058674DC5}" type="pres">
      <dgm:prSet presAssocID="{A041E1C6-5DF9-4103-9A15-55CB2FA7BA16}" presName="dummy" presStyleCnt="0"/>
      <dgm:spPr/>
    </dgm:pt>
    <dgm:pt modelId="{D675E5E4-2E17-46BA-90C9-E91670A8BF7D}" type="pres">
      <dgm:prSet presAssocID="{3F08B27A-8162-4284-A33C-317BB1CCBC4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99D9480-A588-4244-B2C9-99C93376C840}" type="pres">
      <dgm:prSet presAssocID="{BC593738-2513-4789-AB0A-A64CCD60FC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8838-9A32-47D8-B2CC-EC84A7B1F523}" type="pres">
      <dgm:prSet presAssocID="{BC593738-2513-4789-AB0A-A64CCD60FC1E}" presName="dummy" presStyleCnt="0"/>
      <dgm:spPr/>
    </dgm:pt>
    <dgm:pt modelId="{A81632CA-33DC-4AA5-ACCE-C61349AB1370}" type="pres">
      <dgm:prSet presAssocID="{F2FD917B-42F7-4A9A-82E8-49715D71677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4EBBF2B-ABF5-4446-8C52-6CEA00B0D38F}" type="pres">
      <dgm:prSet presAssocID="{3679F2F0-32D3-4180-9E37-4895F87D55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BA112-6AB7-4F25-B83F-2B5D36CD96F5}" type="pres">
      <dgm:prSet presAssocID="{3679F2F0-32D3-4180-9E37-4895F87D55D5}" presName="dummy" presStyleCnt="0"/>
      <dgm:spPr/>
    </dgm:pt>
    <dgm:pt modelId="{987A8072-4E86-474C-B1F4-58E2BFAB315E}" type="pres">
      <dgm:prSet presAssocID="{11F1553B-D746-4B63-979E-D682B96C302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96893F9-2FD8-4217-90F8-78E1035155CA}" srcId="{83DB9C2A-C1EE-46F9-92D3-04806F50A42A}" destId="{A041E1C6-5DF9-4103-9A15-55CB2FA7BA16}" srcOrd="2" destOrd="0" parTransId="{F922441D-0985-4CFA-9E46-ABC40CFEBCEF}" sibTransId="{3F08B27A-8162-4284-A33C-317BB1CCBC41}"/>
    <dgm:cxn modelId="{5DD1641F-F29D-416D-926A-2C524B3942F0}" type="presOf" srcId="{62652ACA-D95C-4750-BE70-06FC67ED2312}" destId="{8EEF053E-B87C-4AEE-86DE-709D650C0451}" srcOrd="0" destOrd="0" presId="urn:microsoft.com/office/officeart/2005/8/layout/radial6"/>
    <dgm:cxn modelId="{9189C545-CCDC-4719-885A-4913DE47D7FE}" srcId="{62652ACA-D95C-4750-BE70-06FC67ED2312}" destId="{83DB9C2A-C1EE-46F9-92D3-04806F50A42A}" srcOrd="0" destOrd="0" parTransId="{42D2F09A-415B-4E74-9A81-AF3AB0085443}" sibTransId="{355DE490-3FCF-42BA-B5B9-607B651C8D01}"/>
    <dgm:cxn modelId="{973C28A4-4801-46BF-8871-9B9CED1FBC0C}" srcId="{83DB9C2A-C1EE-46F9-92D3-04806F50A42A}" destId="{3679F2F0-32D3-4180-9E37-4895F87D55D5}" srcOrd="4" destOrd="0" parTransId="{258398BE-182C-4E58-A27A-62B468D8D1BE}" sibTransId="{11F1553B-D746-4B63-979E-D682B96C3029}"/>
    <dgm:cxn modelId="{4EBB2AC6-1510-4839-825A-C934F42166D6}" type="presOf" srcId="{3679F2F0-32D3-4180-9E37-4895F87D55D5}" destId="{14EBBF2B-ABF5-4446-8C52-6CEA00B0D38F}" srcOrd="0" destOrd="0" presId="urn:microsoft.com/office/officeart/2005/8/layout/radial6"/>
    <dgm:cxn modelId="{A77D71B8-9F2F-45D5-9B6A-9DF06B7B1A8C}" type="presOf" srcId="{F2FD917B-42F7-4A9A-82E8-49715D716770}" destId="{A81632CA-33DC-4AA5-ACCE-C61349AB1370}" srcOrd="0" destOrd="0" presId="urn:microsoft.com/office/officeart/2005/8/layout/radial6"/>
    <dgm:cxn modelId="{7A799885-A151-46B7-9EA6-EA683D37336C}" type="presOf" srcId="{A041E1C6-5DF9-4103-9A15-55CB2FA7BA16}" destId="{1052AD84-3E02-488F-BDFB-CEAD8D277C77}" srcOrd="0" destOrd="0" presId="urn:microsoft.com/office/officeart/2005/8/layout/radial6"/>
    <dgm:cxn modelId="{CF047B6A-B95F-4C54-91C2-6D2539037971}" type="presOf" srcId="{5598D6B0-155E-412C-B5F6-4D248D28CB58}" destId="{21EC4615-7077-4B51-A097-6E69DCE039D7}" srcOrd="0" destOrd="0" presId="urn:microsoft.com/office/officeart/2005/8/layout/radial6"/>
    <dgm:cxn modelId="{B301F993-E530-4122-ADBC-D4688445AA00}" type="presOf" srcId="{BC593738-2513-4789-AB0A-A64CCD60FC1E}" destId="{099D9480-A588-4244-B2C9-99C93376C840}" srcOrd="0" destOrd="0" presId="urn:microsoft.com/office/officeart/2005/8/layout/radial6"/>
    <dgm:cxn modelId="{DB9CDE89-D325-4F36-9846-DFC2691D457B}" type="presOf" srcId="{AF8E6BF1-87AC-4BBC-A004-EF5CA6191791}" destId="{BB9A05CB-899C-4983-B3EB-EB87F9ED0B83}" srcOrd="0" destOrd="0" presId="urn:microsoft.com/office/officeart/2005/8/layout/radial6"/>
    <dgm:cxn modelId="{486B8BC7-BE88-4A8E-B385-21C461CABD6F}" type="presOf" srcId="{11F1553B-D746-4B63-979E-D682B96C3029}" destId="{987A8072-4E86-474C-B1F4-58E2BFAB315E}" srcOrd="0" destOrd="0" presId="urn:microsoft.com/office/officeart/2005/8/layout/radial6"/>
    <dgm:cxn modelId="{BD5E8896-C68C-4620-9952-73F5A9EEF630}" srcId="{83DB9C2A-C1EE-46F9-92D3-04806F50A42A}" destId="{BC593738-2513-4789-AB0A-A64CCD60FC1E}" srcOrd="3" destOrd="0" parTransId="{60736258-8059-4BE0-AFB1-2B256D1E7287}" sibTransId="{F2FD917B-42F7-4A9A-82E8-49715D716770}"/>
    <dgm:cxn modelId="{91A24C09-B09F-4EBD-A093-30698D4DDF6C}" type="presOf" srcId="{09C6B4AD-65D2-4E5D-942D-664C9ACD441B}" destId="{05004515-3C05-483D-95D4-9ADA5518536F}" srcOrd="0" destOrd="0" presId="urn:microsoft.com/office/officeart/2005/8/layout/radial6"/>
    <dgm:cxn modelId="{1903C793-6B86-43DA-8666-37EECEAA32A7}" srcId="{83DB9C2A-C1EE-46F9-92D3-04806F50A42A}" destId="{D5D41921-3069-44E8-8305-F61CA38C6E5C}" srcOrd="1" destOrd="0" parTransId="{914BFE89-DEA7-4597-A28C-2611196F7D3E}" sibTransId="{AF8E6BF1-87AC-4BBC-A004-EF5CA6191791}"/>
    <dgm:cxn modelId="{32A66DCC-149C-4AFF-845C-13CBCDA4E899}" srcId="{83DB9C2A-C1EE-46F9-92D3-04806F50A42A}" destId="{5598D6B0-155E-412C-B5F6-4D248D28CB58}" srcOrd="0" destOrd="0" parTransId="{80101115-6432-4F85-960E-A9211744526A}" sibTransId="{09C6B4AD-65D2-4E5D-942D-664C9ACD441B}"/>
    <dgm:cxn modelId="{F7347FD1-B3DC-438A-9CF3-60BE111ACADE}" type="presOf" srcId="{3F08B27A-8162-4284-A33C-317BB1CCBC41}" destId="{D675E5E4-2E17-46BA-90C9-E91670A8BF7D}" srcOrd="0" destOrd="0" presId="urn:microsoft.com/office/officeart/2005/8/layout/radial6"/>
    <dgm:cxn modelId="{FFC3805B-2EC5-41E3-8097-ECFAECAE610C}" type="presOf" srcId="{83DB9C2A-C1EE-46F9-92D3-04806F50A42A}" destId="{BFF72ED4-8944-4F2F-AEF4-B8FBEB9C176B}" srcOrd="0" destOrd="0" presId="urn:microsoft.com/office/officeart/2005/8/layout/radial6"/>
    <dgm:cxn modelId="{7DE864DF-7757-4DA6-AD2E-F594C0031F12}" type="presOf" srcId="{D5D41921-3069-44E8-8305-F61CA38C6E5C}" destId="{E12D5935-5183-4998-A67A-904748EF308E}" srcOrd="0" destOrd="0" presId="urn:microsoft.com/office/officeart/2005/8/layout/radial6"/>
    <dgm:cxn modelId="{132F7A92-0F01-4E86-9111-0FD5BC0B4BB9}" type="presParOf" srcId="{8EEF053E-B87C-4AEE-86DE-709D650C0451}" destId="{BFF72ED4-8944-4F2F-AEF4-B8FBEB9C176B}" srcOrd="0" destOrd="0" presId="urn:microsoft.com/office/officeart/2005/8/layout/radial6"/>
    <dgm:cxn modelId="{716A38E5-2AD2-4C44-9D60-569563FF89E4}" type="presParOf" srcId="{8EEF053E-B87C-4AEE-86DE-709D650C0451}" destId="{21EC4615-7077-4B51-A097-6E69DCE039D7}" srcOrd="1" destOrd="0" presId="urn:microsoft.com/office/officeart/2005/8/layout/radial6"/>
    <dgm:cxn modelId="{9F468E1D-C25B-4B15-89E9-E9E05F1D8C7D}" type="presParOf" srcId="{8EEF053E-B87C-4AEE-86DE-709D650C0451}" destId="{08F99D94-6995-4C33-9D06-A77EFA32FD83}" srcOrd="2" destOrd="0" presId="urn:microsoft.com/office/officeart/2005/8/layout/radial6"/>
    <dgm:cxn modelId="{FFA7A071-3913-411E-8C29-C82A530A66AA}" type="presParOf" srcId="{8EEF053E-B87C-4AEE-86DE-709D650C0451}" destId="{05004515-3C05-483D-95D4-9ADA5518536F}" srcOrd="3" destOrd="0" presId="urn:microsoft.com/office/officeart/2005/8/layout/radial6"/>
    <dgm:cxn modelId="{9EC6644E-7082-40BD-BF69-0C0BF654BD5E}" type="presParOf" srcId="{8EEF053E-B87C-4AEE-86DE-709D650C0451}" destId="{E12D5935-5183-4998-A67A-904748EF308E}" srcOrd="4" destOrd="0" presId="urn:microsoft.com/office/officeart/2005/8/layout/radial6"/>
    <dgm:cxn modelId="{73459A02-0470-43B6-80F1-7F1B2071CA85}" type="presParOf" srcId="{8EEF053E-B87C-4AEE-86DE-709D650C0451}" destId="{44939874-2F66-4CAA-9D54-B0EEC5EEF2C3}" srcOrd="5" destOrd="0" presId="urn:microsoft.com/office/officeart/2005/8/layout/radial6"/>
    <dgm:cxn modelId="{5FCB00BA-AD5A-41EA-9ED8-C4B85020E9D7}" type="presParOf" srcId="{8EEF053E-B87C-4AEE-86DE-709D650C0451}" destId="{BB9A05CB-899C-4983-B3EB-EB87F9ED0B83}" srcOrd="6" destOrd="0" presId="urn:microsoft.com/office/officeart/2005/8/layout/radial6"/>
    <dgm:cxn modelId="{7D10C7D3-ACCE-43B9-BF8B-528FAB32D87C}" type="presParOf" srcId="{8EEF053E-B87C-4AEE-86DE-709D650C0451}" destId="{1052AD84-3E02-488F-BDFB-CEAD8D277C77}" srcOrd="7" destOrd="0" presId="urn:microsoft.com/office/officeart/2005/8/layout/radial6"/>
    <dgm:cxn modelId="{98515F23-98E4-41AC-AC53-3491EB92F408}" type="presParOf" srcId="{8EEF053E-B87C-4AEE-86DE-709D650C0451}" destId="{2AC90AEE-8EFA-47C0-A274-E37058674DC5}" srcOrd="8" destOrd="0" presId="urn:microsoft.com/office/officeart/2005/8/layout/radial6"/>
    <dgm:cxn modelId="{B4569CF5-BAD6-416F-9013-E9600D7EBDEF}" type="presParOf" srcId="{8EEF053E-B87C-4AEE-86DE-709D650C0451}" destId="{D675E5E4-2E17-46BA-90C9-E91670A8BF7D}" srcOrd="9" destOrd="0" presId="urn:microsoft.com/office/officeart/2005/8/layout/radial6"/>
    <dgm:cxn modelId="{90898EA0-77F7-458B-A10C-EF4FD3502194}" type="presParOf" srcId="{8EEF053E-B87C-4AEE-86DE-709D650C0451}" destId="{099D9480-A588-4244-B2C9-99C93376C840}" srcOrd="10" destOrd="0" presId="urn:microsoft.com/office/officeart/2005/8/layout/radial6"/>
    <dgm:cxn modelId="{E623CC50-7A7C-4C1F-990E-0500350BFAEF}" type="presParOf" srcId="{8EEF053E-B87C-4AEE-86DE-709D650C0451}" destId="{9F378838-9A32-47D8-B2CC-EC84A7B1F523}" srcOrd="11" destOrd="0" presId="urn:microsoft.com/office/officeart/2005/8/layout/radial6"/>
    <dgm:cxn modelId="{4990B899-0EE3-4671-97F1-AF0EDA4A6E4F}" type="presParOf" srcId="{8EEF053E-B87C-4AEE-86DE-709D650C0451}" destId="{A81632CA-33DC-4AA5-ACCE-C61349AB1370}" srcOrd="12" destOrd="0" presId="urn:microsoft.com/office/officeart/2005/8/layout/radial6"/>
    <dgm:cxn modelId="{157515E8-A17F-4425-BCBE-CFED02987F13}" type="presParOf" srcId="{8EEF053E-B87C-4AEE-86DE-709D650C0451}" destId="{14EBBF2B-ABF5-4446-8C52-6CEA00B0D38F}" srcOrd="13" destOrd="0" presId="urn:microsoft.com/office/officeart/2005/8/layout/radial6"/>
    <dgm:cxn modelId="{2806DD86-4552-4481-84DA-0314750A6A8F}" type="presParOf" srcId="{8EEF053E-B87C-4AEE-86DE-709D650C0451}" destId="{7BEBA112-6AB7-4F25-B83F-2B5D36CD96F5}" srcOrd="14" destOrd="0" presId="urn:microsoft.com/office/officeart/2005/8/layout/radial6"/>
    <dgm:cxn modelId="{A67796BC-BA47-4A80-97FE-01B58C02DB68}" type="presParOf" srcId="{8EEF053E-B87C-4AEE-86DE-709D650C0451}" destId="{987A8072-4E86-474C-B1F4-58E2BFAB315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A8072-4E86-474C-B1F4-58E2BFAB315E}">
      <dsp:nvSpPr>
        <dsp:cNvPr id="0" name=""/>
        <dsp:cNvSpPr/>
      </dsp:nvSpPr>
      <dsp:spPr>
        <a:xfrm>
          <a:off x="2438572" y="651508"/>
          <a:ext cx="4327116" cy="4327116"/>
        </a:xfrm>
        <a:prstGeom prst="blockArc">
          <a:avLst>
            <a:gd name="adj1" fmla="val 11921190"/>
            <a:gd name="adj2" fmla="val 16212963"/>
            <a:gd name="adj3" fmla="val 4641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81632CA-33DC-4AA5-ACCE-C61349AB1370}">
      <dsp:nvSpPr>
        <dsp:cNvPr id="0" name=""/>
        <dsp:cNvSpPr/>
      </dsp:nvSpPr>
      <dsp:spPr>
        <a:xfrm>
          <a:off x="2446541" y="627473"/>
          <a:ext cx="4327116" cy="4327116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675E5E4-2E17-46BA-90C9-E91670A8BF7D}">
      <dsp:nvSpPr>
        <dsp:cNvPr id="0" name=""/>
        <dsp:cNvSpPr/>
      </dsp:nvSpPr>
      <dsp:spPr>
        <a:xfrm>
          <a:off x="2446541" y="627473"/>
          <a:ext cx="4327116" cy="4327116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B9A05CB-899C-4983-B3EB-EB87F9ED0B83}">
      <dsp:nvSpPr>
        <dsp:cNvPr id="0" name=""/>
        <dsp:cNvSpPr/>
      </dsp:nvSpPr>
      <dsp:spPr>
        <a:xfrm>
          <a:off x="2446541" y="627473"/>
          <a:ext cx="4327116" cy="4327116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5004515-3C05-483D-95D4-9ADA5518536F}">
      <dsp:nvSpPr>
        <dsp:cNvPr id="0" name=""/>
        <dsp:cNvSpPr/>
      </dsp:nvSpPr>
      <dsp:spPr>
        <a:xfrm>
          <a:off x="2454510" y="651508"/>
          <a:ext cx="4327116" cy="4327116"/>
        </a:xfrm>
        <a:prstGeom prst="blockArc">
          <a:avLst>
            <a:gd name="adj1" fmla="val 16187037"/>
            <a:gd name="adj2" fmla="val 20478810"/>
            <a:gd name="adj3" fmla="val 4641"/>
          </a:avLst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80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FF72ED4-8944-4F2F-AEF4-B8FBEB9C176B}">
      <dsp:nvSpPr>
        <dsp:cNvPr id="0" name=""/>
        <dsp:cNvSpPr/>
      </dsp:nvSpPr>
      <dsp:spPr>
        <a:xfrm>
          <a:off x="3614021" y="1794953"/>
          <a:ext cx="1992157" cy="1992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নেটোয়ার্ক সংশ্লিষ্ট যন্ত্রপাতি</a:t>
          </a:r>
          <a:endParaRPr lang="en-US" sz="24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766" y="2086698"/>
        <a:ext cx="1408667" cy="1408667"/>
      </dsp:txXfrm>
    </dsp:sp>
    <dsp:sp modelId="{21EC4615-7077-4B51-A097-6E69DCE039D7}">
      <dsp:nvSpPr>
        <dsp:cNvPr id="0" name=""/>
        <dsp:cNvSpPr/>
      </dsp:nvSpPr>
      <dsp:spPr>
        <a:xfrm>
          <a:off x="3599693" y="46668"/>
          <a:ext cx="2020812" cy="13101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ল্যানকার্ড</a:t>
          </a:r>
        </a:p>
      </dsp:txBody>
      <dsp:txXfrm>
        <a:off x="3895634" y="238530"/>
        <a:ext cx="1428930" cy="926390"/>
      </dsp:txXfrm>
    </dsp:sp>
    <dsp:sp modelId="{E12D5935-5183-4998-A67A-904748EF308E}">
      <dsp:nvSpPr>
        <dsp:cNvPr id="0" name=""/>
        <dsp:cNvSpPr/>
      </dsp:nvSpPr>
      <dsp:spPr>
        <a:xfrm>
          <a:off x="5922765" y="1440713"/>
          <a:ext cx="1394510" cy="13945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হাব</a:t>
          </a:r>
        </a:p>
      </dsp:txBody>
      <dsp:txXfrm>
        <a:off x="6126986" y="1644934"/>
        <a:ext cx="986068" cy="986068"/>
      </dsp:txXfrm>
    </dsp:sp>
    <dsp:sp modelId="{1052AD84-3E02-488F-BDFB-CEAD8D277C77}">
      <dsp:nvSpPr>
        <dsp:cNvPr id="0" name=""/>
        <dsp:cNvSpPr/>
      </dsp:nvSpPr>
      <dsp:spPr>
        <a:xfrm>
          <a:off x="5155044" y="3803517"/>
          <a:ext cx="1394510" cy="13945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সুইচ</a:t>
          </a:r>
        </a:p>
      </dsp:txBody>
      <dsp:txXfrm>
        <a:off x="5359265" y="4007738"/>
        <a:ext cx="986068" cy="986068"/>
      </dsp:txXfrm>
    </dsp:sp>
    <dsp:sp modelId="{099D9480-A588-4244-B2C9-99C93376C840}">
      <dsp:nvSpPr>
        <dsp:cNvPr id="0" name=""/>
        <dsp:cNvSpPr/>
      </dsp:nvSpPr>
      <dsp:spPr>
        <a:xfrm>
          <a:off x="2670645" y="3803517"/>
          <a:ext cx="1394510" cy="13945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রাউটার</a:t>
          </a:r>
        </a:p>
      </dsp:txBody>
      <dsp:txXfrm>
        <a:off x="2874866" y="4007738"/>
        <a:ext cx="986068" cy="986068"/>
      </dsp:txXfrm>
    </dsp:sp>
    <dsp:sp modelId="{14EBBF2B-ABF5-4446-8C52-6CEA00B0D38F}">
      <dsp:nvSpPr>
        <dsp:cNvPr id="0" name=""/>
        <dsp:cNvSpPr/>
      </dsp:nvSpPr>
      <dsp:spPr>
        <a:xfrm>
          <a:off x="1902923" y="1440713"/>
          <a:ext cx="1394510" cy="139451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মডেম</a:t>
          </a:r>
        </a:p>
      </dsp:txBody>
      <dsp:txXfrm>
        <a:off x="2107144" y="1644934"/>
        <a:ext cx="986068" cy="98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EA67-4D6C-4E4E-89C4-41FD3BC3DECF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2B0A-4979-47CC-B742-FC599FB0B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" y="56272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33996" y="4704472"/>
            <a:ext cx="89916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44658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(Router):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Router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Route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রাউটার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রাউটার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6" y="322380"/>
            <a:ext cx="3379564" cy="2675318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4219980" y="3033314"/>
            <a:ext cx="873958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6" y="398580"/>
            <a:ext cx="3422064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86200" y="2590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6096000" y="457200"/>
            <a:ext cx="2514600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15180"/>
            <a:ext cx="4746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লেখ।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4173378"/>
            <a:ext cx="1295400" cy="8558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উত্তর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191000"/>
            <a:ext cx="6629400" cy="822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হাব, সুইচ, রাউটার, মডেম।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472" y="189908"/>
            <a:ext cx="4698722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সময়ঃ            </a:t>
            </a:r>
            <a:r>
              <a:rPr lang="bn-BD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৭মিঃ</a:t>
            </a:r>
            <a:endParaRPr lang="en-US" sz="2400" b="1" dirty="0">
              <a:ln w="11430"/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328" y="2247308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124" y="4710904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124" y="3437372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528" y="2933108"/>
            <a:ext cx="661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123" y="4078055"/>
            <a:ext cx="719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5123" y="5280317"/>
            <a:ext cx="719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527" y="683452"/>
            <a:ext cx="234144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271" y="3080204"/>
            <a:ext cx="66765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271" y="3745520"/>
            <a:ext cx="66765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হাব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 ব্যবহৃত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271" y="4368960"/>
            <a:ext cx="4876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সুইচের একটি কাজ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271" y="4992400"/>
            <a:ext cx="37305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রাউটার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6" y="434924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8136" y="3753732"/>
            <a:ext cx="9067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 নেটওর্য়াক সংশ্লিষ্ট যন্ত্রাংশের ব্যবহার বর্ণনা কর।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4078705" y="636214"/>
            <a:ext cx="4523874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1905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বাড়ির 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318" y="1884514"/>
            <a:ext cx="756356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" y="6147582"/>
            <a:ext cx="8998226" cy="616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136" y="28136"/>
            <a:ext cx="8998226" cy="729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244" y="2265642"/>
            <a:ext cx="5261810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মাহমুদুল হক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শিক্ষক(হিসাববিজ্ঞান)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এন্ড টি উচ্চ বিদ্যালয়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আগ্রাবাদ, চট্রগ্রাম।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০১২</a:t>
            </a:r>
            <a:endParaRPr lang="bn-BD" sz="4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9216" y="-37944"/>
            <a:ext cx="28600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96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b="1" u="sng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7200" b="1" u="sng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2336" y="3089642"/>
            <a:ext cx="3426901" cy="24314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bn-BD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বিষয়‌ঃ তথ্য ও যোগাযোগ প্রযুক্তি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২০২</a:t>
            </a:r>
            <a:r>
              <a:rPr lang="bn-BD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1" y="495893"/>
            <a:ext cx="1371600" cy="1691640"/>
          </a:xfrm>
          <a:prstGeom prst="rect">
            <a:avLst/>
          </a:prstGeom>
        </p:spPr>
      </p:pic>
      <p:pic>
        <p:nvPicPr>
          <p:cNvPr id="7" name="Picture 6" descr="Cass eight (JSC) &lt;strong&gt;ICT&lt;/strong&gt; by &lt;strong&gt;NCTB&lt;/strong&gt; pdf free downloa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26" y="317675"/>
            <a:ext cx="1767891" cy="24280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20155" y="5864963"/>
            <a:ext cx="6395834" cy="6757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63</a:t>
            </a:r>
            <a:r>
              <a:rPr lang="en-US" sz="2400" b="1" baseline="30000" dirty="0">
                <a:solidFill>
                  <a:srgbClr val="7030A0"/>
                </a:solidFill>
              </a:rPr>
              <a:t>rd</a:t>
            </a:r>
            <a:r>
              <a:rPr lang="en-US" sz="2400" b="1" dirty="0">
                <a:solidFill>
                  <a:srgbClr val="7030A0"/>
                </a:solidFill>
              </a:rPr>
              <a:t> Training Course On </a:t>
            </a:r>
            <a:r>
              <a:rPr lang="en-US" sz="2400" b="1" dirty="0" smtClean="0">
                <a:solidFill>
                  <a:srgbClr val="7030A0"/>
                </a:solidFill>
              </a:rPr>
              <a:t>ICT,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NAEM</a:t>
            </a:r>
            <a:r>
              <a:rPr lang="en-US" sz="2400" b="1" dirty="0">
                <a:solidFill>
                  <a:srgbClr val="7030A0"/>
                </a:solidFill>
              </a:rPr>
              <a:t>, Dhaka.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/>
          </p:cNvSpPr>
          <p:nvPr/>
        </p:nvSpPr>
        <p:spPr>
          <a:xfrm>
            <a:off x="172328" y="264944"/>
            <a:ext cx="8763000" cy="4498975"/>
          </a:xfrm>
          <a:prstGeom prst="rect">
            <a:avLst/>
          </a:prstGeom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8" y="1939669"/>
            <a:ext cx="3897340" cy="3811675"/>
          </a:xfrm>
          <a:prstGeom prst="rect">
            <a:avLst/>
          </a:prstGeom>
          <a:ln w="1905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28" y="1976898"/>
            <a:ext cx="3810000" cy="377444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5" name="Rectangle 4"/>
          <p:cNvSpPr/>
          <p:nvPr/>
        </p:nvSpPr>
        <p:spPr>
          <a:xfrm>
            <a:off x="2458328" y="252040"/>
            <a:ext cx="40222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দু’টি নিবিড়ভাবে পর্যবেক্ষন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3928" y="5903744"/>
            <a:ext cx="6364711" cy="577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তৈরি করতে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528" y="1301278"/>
            <a:ext cx="4652039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/>
            <a:r>
              <a:rPr lang="bn-BD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গুলো</a:t>
            </a:r>
            <a:r>
              <a:rPr lang="bn-BD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5" y="1008355"/>
            <a:ext cx="3996914" cy="3783486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0" y="1411455"/>
            <a:ext cx="3914880" cy="3623481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1654124" y="5922508"/>
            <a:ext cx="6041710" cy="605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যন্ত্র।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12" y="213348"/>
            <a:ext cx="31242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কি বুঝা যায়?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21449"/>
            <a:ext cx="8499443" cy="132343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নেটওয়ার্ক-সংশ্লিষ্ট যন্ত্রপাতি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600" y="685800"/>
            <a:ext cx="81564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তাহলে আজ আমাদের পাঠ্য বিষয়-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858335"/>
            <a:ext cx="4152555" cy="27136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21" y="318975"/>
            <a:ext cx="8382423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7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125392"/>
            <a:ext cx="8915400" cy="4616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বর্ণনা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5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0565608"/>
              </p:ext>
            </p:extLst>
          </p:nvPr>
        </p:nvGraphicFramePr>
        <p:xfrm>
          <a:off x="-61913" y="1244988"/>
          <a:ext cx="9220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729132" y="201628"/>
            <a:ext cx="39260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নেটওয়ার্ক-সংশ্লিষ্ট যন্ত্রপাতি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6" y="4258992"/>
            <a:ext cx="8943536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(Hub):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হাব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0864" y="3527677"/>
            <a:ext cx="25122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হাব ও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USB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 হাব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9999"/>
            <a:ext cx="3083169" cy="3010794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68" y="169835"/>
            <a:ext cx="3066938" cy="3250958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7" y="315582"/>
            <a:ext cx="3539387" cy="2569461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7999" y="3065085"/>
            <a:ext cx="2007393" cy="853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1" t="19192" r="25757" b="34343"/>
          <a:stretch/>
        </p:blipFill>
        <p:spPr>
          <a:xfrm>
            <a:off x="5291898" y="301531"/>
            <a:ext cx="3620285" cy="27300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-28136" y="423561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সুইচ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(Switch)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হাবের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মতো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একটি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নেটওয়ার্কিং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ডিভাইস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সুইচ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প্রত্যেকটি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আইসিটি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যন্ত্রকে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পৃথকভাবে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শনাক্ত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করতে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পারে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Times New Roman" pitchFamily="18" charset="0"/>
                <a:cs typeface="Mangal" pitchFamily="18" charset="0"/>
              </a:rPr>
              <a:t>।</a:t>
            </a:r>
            <a:r>
              <a:rPr kumimoji="0" lang="b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সুইচের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প্রধান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বৈশিষ্ট্য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হচ্ছে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এটি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নেটওয়ার্কে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সংযুক্ত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প্রত্যেকটি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আইসিটি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যন্ত্রের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একটি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করে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ঠিকানা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বরাদ্দ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করে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এবং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ঐ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ঠিকানা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অনুযায়ী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তথ্যের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আদান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-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প্রদান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করে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ea typeface="Times New Roman" pitchFamily="18" charset="0"/>
                <a:cs typeface="Vrinda" pitchFamily="34" charset="0"/>
              </a:rPr>
              <a:t>।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333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Hewlett-Packard Company</cp:lastModifiedBy>
  <cp:revision>144</cp:revision>
  <dcterms:created xsi:type="dcterms:W3CDTF">2021-06-15T12:50:23Z</dcterms:created>
  <dcterms:modified xsi:type="dcterms:W3CDTF">2022-02-15T05:20:22Z</dcterms:modified>
</cp:coreProperties>
</file>