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7" r:id="rId2"/>
    <p:sldId id="277" r:id="rId3"/>
    <p:sldId id="280" r:id="rId4"/>
    <p:sldId id="325" r:id="rId5"/>
    <p:sldId id="259" r:id="rId6"/>
    <p:sldId id="257" r:id="rId7"/>
    <p:sldId id="305" r:id="rId8"/>
    <p:sldId id="326" r:id="rId9"/>
    <p:sldId id="327" r:id="rId10"/>
    <p:sldId id="328" r:id="rId11"/>
    <p:sldId id="300" r:id="rId12"/>
    <p:sldId id="301" r:id="rId13"/>
    <p:sldId id="286" r:id="rId14"/>
    <p:sldId id="275" r:id="rId15"/>
    <p:sldId id="282" r:id="rId16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9933FF"/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>
      <p:cViewPr varScale="1">
        <p:scale>
          <a:sx n="65" d="100"/>
          <a:sy n="65" d="100"/>
        </p:scale>
        <p:origin x="-83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DD576A8-B212-4E5D-AAEB-CE07A55CA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02D7-0AB7-407A-B4EC-C6E854922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6886-62B0-48F5-B863-9CF93B0E70C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8C92D9-58CB-4C4B-9CEE-1859B55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4427F4-5D2A-4B6B-9DE6-E9D5887E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7A1A-7BE1-4405-ACF1-39E56832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BC55E76-EEA5-45DA-9A44-C2735E4B8BBF}"/>
              </a:ext>
            </a:extLst>
          </p:cNvPr>
          <p:cNvSpPr/>
          <p:nvPr userDrawn="1"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D112155-1D1D-4409-9E99-F2F2623C1131}"/>
              </a:ext>
            </a:extLst>
          </p:cNvPr>
          <p:cNvGrpSpPr/>
          <p:nvPr userDrawn="1"/>
        </p:nvGrpSpPr>
        <p:grpSpPr>
          <a:xfrm>
            <a:off x="32161" y="-27384"/>
            <a:ext cx="2066715" cy="2500388"/>
            <a:chOff x="17788" y="-197505"/>
            <a:chExt cx="2066715" cy="250038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3AC3CFF-5A62-47B7-960F-F8221DB01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83929" y="-263646"/>
              <a:ext cx="1754299" cy="1886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D06BE862-F1AF-4D18-B5A8-8CB3B270A5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83E65D2-143B-4348-813D-9786025D5B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2" y="1700808"/>
            <a:ext cx="11773422" cy="1207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D2452F7-40D6-4C7A-9A2D-38525F29D649}"/>
              </a:ext>
            </a:extLst>
          </p:cNvPr>
          <p:cNvGrpSpPr/>
          <p:nvPr userDrawn="1"/>
        </p:nvGrpSpPr>
        <p:grpSpPr>
          <a:xfrm flipH="1">
            <a:off x="9983638" y="-44624"/>
            <a:ext cx="2182855" cy="2445620"/>
            <a:chOff x="32161" y="-125497"/>
            <a:chExt cx="2052342" cy="2428380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51BA9D8D-D643-4FF2-B2E7-D81353E8B5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98302" y="-191638"/>
              <a:ext cx="1754299" cy="18865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FE377BC2-63DF-4449-B276-857B88B28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293B4B3-A8C6-414F-8CC1-7B6518A0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32161" y="6356351"/>
            <a:ext cx="12134332" cy="529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BB89EE-F179-4C53-A707-9A2847A0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1592706" y="295020"/>
            <a:ext cx="158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BBEA91-A4B4-49FF-9945-3F7EA2987D53}"/>
                  </a:ext>
                </a:extLst>
              </p:cNvPr>
              <p:cNvSpPr txBox="1"/>
              <p:nvPr/>
            </p:nvSpPr>
            <p:spPr>
              <a:xfrm>
                <a:off x="964539" y="1003906"/>
                <a:ext cx="72748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 + {(১৪ - ১০) </a:t>
                </a:r>
                <a14:m>
                  <m:oMath xmlns:m="http://schemas.openxmlformats.org/officeDocument/2006/math">
                    <m:r>
                      <a:rPr lang="bn-IN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(২০ – ১৫)+ ৩০} </a:t>
                </a:r>
                <a14:m>
                  <m:oMath xmlns:m="http://schemas.openxmlformats.org/officeDocument/2006/math">
                    <m:r>
                      <a:rPr lang="bn-IN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২৫ - ৪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BBEA91-A4B4-49FF-9945-3F7EA2987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39" y="1003906"/>
                <a:ext cx="7274892" cy="646331"/>
              </a:xfrm>
              <a:prstGeom prst="rect">
                <a:avLst/>
              </a:prstGeom>
              <a:blipFill>
                <a:blip r:embed="rId2"/>
                <a:stretch>
                  <a:fillRect l="-2345" t="-13208" r="-234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C9E6F1-305F-4B85-B4C0-A063BE294F36}"/>
              </a:ext>
            </a:extLst>
          </p:cNvPr>
          <p:cNvSpPr txBox="1"/>
          <p:nvPr/>
        </p:nvSpPr>
        <p:spPr>
          <a:xfrm>
            <a:off x="3111714" y="2523717"/>
            <a:ext cx="915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EB141A-4B20-4D21-B96C-DE71CC7894EB}"/>
              </a:ext>
            </a:extLst>
          </p:cNvPr>
          <p:cNvSpPr txBox="1"/>
          <p:nvPr/>
        </p:nvSpPr>
        <p:spPr>
          <a:xfrm>
            <a:off x="2778176" y="2558954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6B68C7-CAD6-45A3-8AF1-478B1941F2E4}"/>
              </a:ext>
            </a:extLst>
          </p:cNvPr>
          <p:cNvSpPr txBox="1"/>
          <p:nvPr/>
        </p:nvSpPr>
        <p:spPr>
          <a:xfrm>
            <a:off x="860686" y="4273923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BB254B-E927-4529-B5B5-968677E532F5}"/>
              </a:ext>
            </a:extLst>
          </p:cNvPr>
          <p:cNvSpPr txBox="1"/>
          <p:nvPr/>
        </p:nvSpPr>
        <p:spPr>
          <a:xfrm>
            <a:off x="474689" y="3429000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CE2BDDF-5B4F-4FAA-B379-B266ECB13C37}"/>
              </a:ext>
            </a:extLst>
          </p:cNvPr>
          <p:cNvSpPr txBox="1"/>
          <p:nvPr/>
        </p:nvSpPr>
        <p:spPr>
          <a:xfrm>
            <a:off x="474689" y="2535238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B7D67E-4952-43C2-AE9C-4DDFEA4B5BBE}"/>
              </a:ext>
            </a:extLst>
          </p:cNvPr>
          <p:cNvSpPr txBox="1"/>
          <p:nvPr/>
        </p:nvSpPr>
        <p:spPr>
          <a:xfrm>
            <a:off x="869431" y="2535238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0DA021-9770-4460-BCE1-3DE4C6D950BE}"/>
              </a:ext>
            </a:extLst>
          </p:cNvPr>
          <p:cNvSpPr txBox="1"/>
          <p:nvPr/>
        </p:nvSpPr>
        <p:spPr>
          <a:xfrm>
            <a:off x="1803819" y="2527256"/>
            <a:ext cx="374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21E08B-3AF8-4546-9C2D-3E697B37A956}"/>
              </a:ext>
            </a:extLst>
          </p:cNvPr>
          <p:cNvSpPr txBox="1"/>
          <p:nvPr/>
        </p:nvSpPr>
        <p:spPr>
          <a:xfrm>
            <a:off x="2068637" y="2558954"/>
            <a:ext cx="804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A551BA8-C4CE-4673-A43A-633439A872AF}"/>
              </a:ext>
            </a:extLst>
          </p:cNvPr>
          <p:cNvSpPr txBox="1"/>
          <p:nvPr/>
        </p:nvSpPr>
        <p:spPr>
          <a:xfrm>
            <a:off x="1409077" y="2535238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02BF45-A2CF-441B-8E0B-80346E70784C}"/>
              </a:ext>
            </a:extLst>
          </p:cNvPr>
          <p:cNvSpPr txBox="1"/>
          <p:nvPr/>
        </p:nvSpPr>
        <p:spPr>
          <a:xfrm>
            <a:off x="479685" y="1689475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E1A4D5C-AEBC-4EC2-8ABB-A6B241C7CAD7}"/>
              </a:ext>
            </a:extLst>
          </p:cNvPr>
          <p:cNvSpPr txBox="1"/>
          <p:nvPr/>
        </p:nvSpPr>
        <p:spPr>
          <a:xfrm>
            <a:off x="5721247" y="1729354"/>
            <a:ext cx="177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২৫ - 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E70D7599-86AC-4855-A128-3E397A704FE5}"/>
                  </a:ext>
                </a:extLst>
              </p:cNvPr>
              <p:cNvSpPr txBox="1"/>
              <p:nvPr/>
            </p:nvSpPr>
            <p:spPr>
              <a:xfrm>
                <a:off x="5141627" y="1649237"/>
                <a:ext cx="5396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0D7599-86AC-4855-A128-3E397A704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27" y="1649237"/>
                <a:ext cx="53964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F98FE19-3340-4DF2-A4AE-12233CA4FC51}"/>
              </a:ext>
            </a:extLst>
          </p:cNvPr>
          <p:cNvSpPr txBox="1"/>
          <p:nvPr/>
        </p:nvSpPr>
        <p:spPr>
          <a:xfrm>
            <a:off x="4886793" y="1704016"/>
            <a:ext cx="409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2CA001-C6EB-4470-8D23-94A8CA5ECB25}"/>
              </a:ext>
            </a:extLst>
          </p:cNvPr>
          <p:cNvSpPr txBox="1"/>
          <p:nvPr/>
        </p:nvSpPr>
        <p:spPr>
          <a:xfrm>
            <a:off x="4092314" y="1729354"/>
            <a:ext cx="87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0F43BA0-3A18-4D8A-A53F-DA0051D10702}"/>
              </a:ext>
            </a:extLst>
          </p:cNvPr>
          <p:cNvSpPr txBox="1"/>
          <p:nvPr/>
        </p:nvSpPr>
        <p:spPr>
          <a:xfrm>
            <a:off x="1424066" y="1690062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341285B-40D0-4A1B-809E-0B029440232A}"/>
              </a:ext>
            </a:extLst>
          </p:cNvPr>
          <p:cNvSpPr txBox="1"/>
          <p:nvPr/>
        </p:nvSpPr>
        <p:spPr>
          <a:xfrm>
            <a:off x="3047999" y="1704016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10F27BB-9B9E-46C3-9C24-34B53ED89858}"/>
                  </a:ext>
                </a:extLst>
              </p:cNvPr>
              <p:cNvSpPr txBox="1"/>
              <p:nvPr/>
            </p:nvSpPr>
            <p:spPr>
              <a:xfrm>
                <a:off x="2543330" y="1649237"/>
                <a:ext cx="5396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0F27BB-9B9E-46C3-9C24-34B53ED89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30" y="1649237"/>
                <a:ext cx="53964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2320FE-A043-443D-8CC9-4FFF29617473}"/>
              </a:ext>
            </a:extLst>
          </p:cNvPr>
          <p:cNvSpPr txBox="1"/>
          <p:nvPr/>
        </p:nvSpPr>
        <p:spPr>
          <a:xfrm>
            <a:off x="2093624" y="1729354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84F4928-2178-41A1-B2BE-8FF0340ECB84}"/>
              </a:ext>
            </a:extLst>
          </p:cNvPr>
          <p:cNvSpPr txBox="1"/>
          <p:nvPr/>
        </p:nvSpPr>
        <p:spPr>
          <a:xfrm>
            <a:off x="1808813" y="1704016"/>
            <a:ext cx="4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AB26970-C9F2-493A-B080-2CE7D3AC4D20}"/>
              </a:ext>
            </a:extLst>
          </p:cNvPr>
          <p:cNvSpPr txBox="1"/>
          <p:nvPr/>
        </p:nvSpPr>
        <p:spPr>
          <a:xfrm>
            <a:off x="3597637" y="1704016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C3B92B6-3281-408B-B502-07E36344BF70}"/>
              </a:ext>
            </a:extLst>
          </p:cNvPr>
          <p:cNvSpPr txBox="1"/>
          <p:nvPr/>
        </p:nvSpPr>
        <p:spPr>
          <a:xfrm>
            <a:off x="857560" y="1707627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D706091-D704-4B57-B97C-45CC44AADE3E}"/>
              </a:ext>
            </a:extLst>
          </p:cNvPr>
          <p:cNvSpPr txBox="1"/>
          <p:nvPr/>
        </p:nvSpPr>
        <p:spPr>
          <a:xfrm>
            <a:off x="1409077" y="3413257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90ED82E-AC09-4FC2-AE87-DAD8DDFAE5B5}"/>
              </a:ext>
            </a:extLst>
          </p:cNvPr>
          <p:cNvSpPr txBox="1"/>
          <p:nvPr/>
        </p:nvSpPr>
        <p:spPr>
          <a:xfrm>
            <a:off x="857560" y="3421239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4162E6C-4E80-4C22-A9C1-F70FE17F1DBA}"/>
              </a:ext>
            </a:extLst>
          </p:cNvPr>
          <p:cNvSpPr txBox="1"/>
          <p:nvPr/>
        </p:nvSpPr>
        <p:spPr>
          <a:xfrm>
            <a:off x="3696330" y="2492896"/>
            <a:ext cx="314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1246D8BD-D250-4984-9FBA-121D27DE5D85}"/>
                  </a:ext>
                </a:extLst>
              </p:cNvPr>
              <p:cNvSpPr txBox="1"/>
              <p:nvPr/>
            </p:nvSpPr>
            <p:spPr>
              <a:xfrm>
                <a:off x="4137283" y="2462578"/>
                <a:ext cx="5396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46D8BD-D250-4984-9FBA-121D27DE5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83" y="2462578"/>
                <a:ext cx="53964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2FDE64A-09F3-4915-AD51-518E2AC79BAB}"/>
              </a:ext>
            </a:extLst>
          </p:cNvPr>
          <p:cNvSpPr txBox="1"/>
          <p:nvPr/>
        </p:nvSpPr>
        <p:spPr>
          <a:xfrm>
            <a:off x="4601985" y="2497251"/>
            <a:ext cx="177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২৫ - 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783CC17-61D1-4EC5-B944-7D9D7722BA68}"/>
              </a:ext>
            </a:extLst>
          </p:cNvPr>
          <p:cNvSpPr txBox="1"/>
          <p:nvPr/>
        </p:nvSpPr>
        <p:spPr>
          <a:xfrm>
            <a:off x="1409077" y="4269298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C383A69-F2CE-4DBD-BA10-68693FCD25E7}"/>
              </a:ext>
            </a:extLst>
          </p:cNvPr>
          <p:cNvSpPr txBox="1"/>
          <p:nvPr/>
        </p:nvSpPr>
        <p:spPr>
          <a:xfrm>
            <a:off x="1833799" y="4288594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5041B14-0813-4DFC-BF43-5F6DC53A3696}"/>
              </a:ext>
            </a:extLst>
          </p:cNvPr>
          <p:cNvSpPr txBox="1"/>
          <p:nvPr/>
        </p:nvSpPr>
        <p:spPr>
          <a:xfrm>
            <a:off x="869431" y="4932666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11D6F81-EC02-4668-8EAC-AEB397CBFBEC}"/>
              </a:ext>
            </a:extLst>
          </p:cNvPr>
          <p:cNvSpPr txBox="1"/>
          <p:nvPr/>
        </p:nvSpPr>
        <p:spPr>
          <a:xfrm>
            <a:off x="474689" y="4224780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D8A3FBF-BDF7-4BD3-9AEE-20080D905B0A}"/>
              </a:ext>
            </a:extLst>
          </p:cNvPr>
          <p:cNvSpPr txBox="1"/>
          <p:nvPr/>
        </p:nvSpPr>
        <p:spPr>
          <a:xfrm>
            <a:off x="1832546" y="3424245"/>
            <a:ext cx="91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6E22190D-C7BD-4716-B3B2-D63BCB7E5449}"/>
                  </a:ext>
                </a:extLst>
              </p:cNvPr>
              <p:cNvSpPr txBox="1"/>
              <p:nvPr/>
            </p:nvSpPr>
            <p:spPr>
              <a:xfrm>
                <a:off x="2555839" y="3343418"/>
                <a:ext cx="5396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22190D-C7BD-4716-B3B2-D63BCB7E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39" y="3343418"/>
                <a:ext cx="53964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151A691-6E1C-4FA1-8214-C88EA6CAC138}"/>
              </a:ext>
            </a:extLst>
          </p:cNvPr>
          <p:cNvSpPr txBox="1"/>
          <p:nvPr/>
        </p:nvSpPr>
        <p:spPr>
          <a:xfrm>
            <a:off x="3110457" y="3429000"/>
            <a:ext cx="177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২৫ - 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4885EB9-7D1B-4DA6-9FA9-DEF53ABBE0D1}"/>
              </a:ext>
            </a:extLst>
          </p:cNvPr>
          <p:cNvSpPr txBox="1"/>
          <p:nvPr/>
        </p:nvSpPr>
        <p:spPr>
          <a:xfrm>
            <a:off x="2290369" y="4273601"/>
            <a:ext cx="994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257C2A1-D789-42E9-92C7-F17F1F985CE9}"/>
              </a:ext>
            </a:extLst>
          </p:cNvPr>
          <p:cNvSpPr txBox="1"/>
          <p:nvPr/>
        </p:nvSpPr>
        <p:spPr>
          <a:xfrm>
            <a:off x="484681" y="4932666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A3B441-7562-4B18-A04B-D1C5236E3DE4}"/>
              </a:ext>
            </a:extLst>
          </p:cNvPr>
          <p:cNvSpPr txBox="1"/>
          <p:nvPr/>
        </p:nvSpPr>
        <p:spPr>
          <a:xfrm>
            <a:off x="1322883" y="4947337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62D0A22-78E4-409C-B704-6126B614DC42}"/>
              </a:ext>
            </a:extLst>
          </p:cNvPr>
          <p:cNvSpPr txBox="1"/>
          <p:nvPr/>
        </p:nvSpPr>
        <p:spPr>
          <a:xfrm>
            <a:off x="1741978" y="4932666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4688235-B708-4479-8351-70D495E7E848}"/>
              </a:ext>
            </a:extLst>
          </p:cNvPr>
          <p:cNvSpPr txBox="1"/>
          <p:nvPr/>
        </p:nvSpPr>
        <p:spPr>
          <a:xfrm>
            <a:off x="920955" y="5464724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22E3823-900D-4892-8985-84E38060BE4A}"/>
              </a:ext>
            </a:extLst>
          </p:cNvPr>
          <p:cNvSpPr txBox="1"/>
          <p:nvPr/>
        </p:nvSpPr>
        <p:spPr>
          <a:xfrm>
            <a:off x="474689" y="5479714"/>
            <a:ext cx="53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BED67E6-C209-47A5-8DC1-60EB08D5064D}"/>
              </a:ext>
            </a:extLst>
          </p:cNvPr>
          <p:cNvGrpSpPr/>
          <p:nvPr/>
        </p:nvGrpSpPr>
        <p:grpSpPr>
          <a:xfrm>
            <a:off x="7749915" y="1680014"/>
            <a:ext cx="4124797" cy="646331"/>
            <a:chOff x="7749915" y="1680014"/>
            <a:chExt cx="4124797" cy="646331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2EAD3B4-A41C-4DE9-94F7-3F317CE557B0}"/>
                </a:ext>
              </a:extLst>
            </p:cNvPr>
            <p:cNvSpPr txBox="1"/>
            <p:nvPr/>
          </p:nvSpPr>
          <p:spPr>
            <a:xfrm>
              <a:off x="10098376" y="1680014"/>
              <a:ext cx="1776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নিয়ম ৩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="" xmlns:a16="http://schemas.microsoft.com/office/drawing/2014/main" id="{368A61FC-4454-49C0-B721-0670E7DE4F22}"/>
                </a:ext>
              </a:extLst>
            </p:cNvPr>
            <p:cNvSpPr/>
            <p:nvPr/>
          </p:nvSpPr>
          <p:spPr>
            <a:xfrm>
              <a:off x="7749915" y="1918741"/>
              <a:ext cx="1963713" cy="1246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F5B6AFB-2B17-485C-A0A9-CF37FAB0A89C}"/>
              </a:ext>
            </a:extLst>
          </p:cNvPr>
          <p:cNvGrpSpPr/>
          <p:nvPr/>
        </p:nvGrpSpPr>
        <p:grpSpPr>
          <a:xfrm>
            <a:off x="7749914" y="2523717"/>
            <a:ext cx="4149785" cy="646331"/>
            <a:chOff x="7749914" y="2523717"/>
            <a:chExt cx="4149785" cy="646331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102F6152-CEF8-4E69-A914-A3B656EF45AB}"/>
                </a:ext>
              </a:extLst>
            </p:cNvPr>
            <p:cNvSpPr txBox="1"/>
            <p:nvPr/>
          </p:nvSpPr>
          <p:spPr>
            <a:xfrm>
              <a:off x="10123363" y="2523717"/>
              <a:ext cx="1776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নিয়ম 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="" xmlns:a16="http://schemas.microsoft.com/office/drawing/2014/main" id="{41DDEA32-3D68-4B4F-AD16-C5C0223077EC}"/>
                </a:ext>
              </a:extLst>
            </p:cNvPr>
            <p:cNvSpPr/>
            <p:nvPr/>
          </p:nvSpPr>
          <p:spPr>
            <a:xfrm>
              <a:off x="7749914" y="2779158"/>
              <a:ext cx="1963713" cy="1246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D31BE5F1-D4F7-4338-B313-498133801EBF}"/>
              </a:ext>
            </a:extLst>
          </p:cNvPr>
          <p:cNvGrpSpPr/>
          <p:nvPr/>
        </p:nvGrpSpPr>
        <p:grpSpPr>
          <a:xfrm>
            <a:off x="7749913" y="3459777"/>
            <a:ext cx="4149786" cy="646331"/>
            <a:chOff x="7749913" y="3459777"/>
            <a:chExt cx="4149786" cy="646331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0ACA2F8-A1BE-4D57-8D51-50D1BE77B7C9}"/>
                </a:ext>
              </a:extLst>
            </p:cNvPr>
            <p:cNvSpPr txBox="1"/>
            <p:nvPr/>
          </p:nvSpPr>
          <p:spPr>
            <a:xfrm>
              <a:off x="10123363" y="3459777"/>
              <a:ext cx="1776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নিয়ম ৩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="" xmlns:a16="http://schemas.microsoft.com/office/drawing/2014/main" id="{9B7F3F9C-17C8-4F72-86A5-78441C09279C}"/>
                </a:ext>
              </a:extLst>
            </p:cNvPr>
            <p:cNvSpPr/>
            <p:nvPr/>
          </p:nvSpPr>
          <p:spPr>
            <a:xfrm>
              <a:off x="7749913" y="3720603"/>
              <a:ext cx="1963713" cy="1246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2CE1784-E65A-40A9-B14E-AB1171E27777}"/>
              </a:ext>
            </a:extLst>
          </p:cNvPr>
          <p:cNvGrpSpPr/>
          <p:nvPr/>
        </p:nvGrpSpPr>
        <p:grpSpPr>
          <a:xfrm>
            <a:off x="7749912" y="4288594"/>
            <a:ext cx="4149788" cy="646331"/>
            <a:chOff x="7749912" y="4288594"/>
            <a:chExt cx="4149788" cy="646331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08F2E774-15EA-467B-86A0-70066881834B}"/>
                </a:ext>
              </a:extLst>
            </p:cNvPr>
            <p:cNvSpPr txBox="1"/>
            <p:nvPr/>
          </p:nvSpPr>
          <p:spPr>
            <a:xfrm>
              <a:off x="10123364" y="4288594"/>
              <a:ext cx="1776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নিয়ম 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Arrow: Right 53">
              <a:extLst>
                <a:ext uri="{FF2B5EF4-FFF2-40B4-BE49-F238E27FC236}">
                  <a16:creationId xmlns="" xmlns:a16="http://schemas.microsoft.com/office/drawing/2014/main" id="{4399051C-D948-424B-9E67-B6DDEF51E4D6}"/>
                </a:ext>
              </a:extLst>
            </p:cNvPr>
            <p:cNvSpPr/>
            <p:nvPr/>
          </p:nvSpPr>
          <p:spPr>
            <a:xfrm>
              <a:off x="7749912" y="4599709"/>
              <a:ext cx="1963713" cy="1246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6282858E-E787-4B61-97AE-939A1222463C}"/>
              </a:ext>
            </a:extLst>
          </p:cNvPr>
          <p:cNvGrpSpPr/>
          <p:nvPr/>
        </p:nvGrpSpPr>
        <p:grpSpPr>
          <a:xfrm>
            <a:off x="7749911" y="5008892"/>
            <a:ext cx="4124801" cy="646331"/>
            <a:chOff x="7749911" y="5008892"/>
            <a:chExt cx="4124801" cy="646331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F13E88C0-DCED-4D57-AA00-DC5189DD7652}"/>
                </a:ext>
              </a:extLst>
            </p:cNvPr>
            <p:cNvSpPr txBox="1"/>
            <p:nvPr/>
          </p:nvSpPr>
          <p:spPr>
            <a:xfrm>
              <a:off x="10098376" y="5008892"/>
              <a:ext cx="1776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নিয়ম ১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Arrow: Right 56">
              <a:extLst>
                <a:ext uri="{FF2B5EF4-FFF2-40B4-BE49-F238E27FC236}">
                  <a16:creationId xmlns="" xmlns:a16="http://schemas.microsoft.com/office/drawing/2014/main" id="{4B1C06E3-FD3B-4CCD-9D34-3E98221AE36C}"/>
                </a:ext>
              </a:extLst>
            </p:cNvPr>
            <p:cNvSpPr/>
            <p:nvPr/>
          </p:nvSpPr>
          <p:spPr>
            <a:xfrm>
              <a:off x="7749911" y="5299535"/>
              <a:ext cx="1963713" cy="1246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81997AE5-1A36-47ED-A60A-59135B8FE6B6}"/>
              </a:ext>
            </a:extLst>
          </p:cNvPr>
          <p:cNvCxnSpPr/>
          <p:nvPr/>
        </p:nvCxnSpPr>
        <p:spPr>
          <a:xfrm>
            <a:off x="2093624" y="1484784"/>
            <a:ext cx="1191093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2DC212C9-487D-4FDE-AEFD-B78A021BA859}"/>
              </a:ext>
            </a:extLst>
          </p:cNvPr>
          <p:cNvCxnSpPr/>
          <p:nvPr/>
        </p:nvCxnSpPr>
        <p:spPr>
          <a:xfrm>
            <a:off x="4256041" y="1484784"/>
            <a:ext cx="1191093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BEFC27F1-0C2E-467A-A7D1-C91B8B83E8D1}"/>
              </a:ext>
            </a:extLst>
          </p:cNvPr>
          <p:cNvCxnSpPr/>
          <p:nvPr/>
        </p:nvCxnSpPr>
        <p:spPr>
          <a:xfrm>
            <a:off x="2246024" y="2276872"/>
            <a:ext cx="1191093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29E791F2-3D54-4997-BF2F-6CEE63EEA1CD}"/>
              </a:ext>
            </a:extLst>
          </p:cNvPr>
          <p:cNvCxnSpPr>
            <a:cxnSpLocks/>
          </p:cNvCxnSpPr>
          <p:nvPr/>
        </p:nvCxnSpPr>
        <p:spPr>
          <a:xfrm>
            <a:off x="2311825" y="3140968"/>
            <a:ext cx="1384505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89C60022-EE74-41C4-BA55-1ED007F27C72}"/>
              </a:ext>
            </a:extLst>
          </p:cNvPr>
          <p:cNvCxnSpPr>
            <a:cxnSpLocks/>
          </p:cNvCxnSpPr>
          <p:nvPr/>
        </p:nvCxnSpPr>
        <p:spPr>
          <a:xfrm>
            <a:off x="2000338" y="4005064"/>
            <a:ext cx="1574588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F57057BE-514B-46D8-B90D-E839E03A2F08}"/>
              </a:ext>
            </a:extLst>
          </p:cNvPr>
          <p:cNvCxnSpPr>
            <a:cxnSpLocks/>
          </p:cNvCxnSpPr>
          <p:nvPr/>
        </p:nvCxnSpPr>
        <p:spPr>
          <a:xfrm>
            <a:off x="798857" y="4797152"/>
            <a:ext cx="1294767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F755191E-5358-42FC-B5FC-8B10B3334ECC}"/>
              </a:ext>
            </a:extLst>
          </p:cNvPr>
          <p:cNvCxnSpPr>
            <a:cxnSpLocks/>
          </p:cNvCxnSpPr>
          <p:nvPr/>
        </p:nvCxnSpPr>
        <p:spPr>
          <a:xfrm>
            <a:off x="951257" y="5517232"/>
            <a:ext cx="1294767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0" grpId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1054646" y="1556792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সমস্যাটি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scussion.jpg">
            <a:extLst>
              <a:ext uri="{FF2B5EF4-FFF2-40B4-BE49-F238E27FC236}">
                <a16:creationId xmlns="" xmlns:a16="http://schemas.microsoft.com/office/drawing/2014/main" id="{80E69A64-680F-49D4-82A3-AFCD13A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878" y="0"/>
            <a:ext cx="1571235" cy="1403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FEA0BCE-EB50-4434-9CC7-CC2DD03BC3A9}"/>
                  </a:ext>
                </a:extLst>
              </p:cNvPr>
              <p:cNvSpPr txBox="1"/>
              <p:nvPr/>
            </p:nvSpPr>
            <p:spPr>
              <a:xfrm>
                <a:off x="1993622" y="3429000"/>
                <a:ext cx="79597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(১) ৬ – (৫৬- ৪০) </a:t>
                </a:r>
                <a14:m>
                  <m:oMath xmlns:m="http://schemas.openxmlformats.org/officeDocument/2006/math"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(২ </a:t>
                </a:r>
                <a14:m>
                  <m:oMath xmlns:m="http://schemas.openxmlformats.org/officeDocument/2006/math"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৪) + ৫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EA0BCE-EB50-4434-9CC7-CC2DD03BC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622" y="3429000"/>
                <a:ext cx="7959777" cy="769441"/>
              </a:xfrm>
              <a:prstGeom prst="rect">
                <a:avLst/>
              </a:prstGeom>
              <a:blipFill>
                <a:blip r:embed="rId5"/>
                <a:stretch>
                  <a:fillRect l="-3063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4251EB-537C-42E8-A2E4-49022D38F362}"/>
              </a:ext>
            </a:extLst>
          </p:cNvPr>
          <p:cNvSpPr txBox="1"/>
          <p:nvPr/>
        </p:nvSpPr>
        <p:spPr>
          <a:xfrm>
            <a:off x="1126654" y="1018045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সমস্যাটি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4FDE220E-49AE-4B0E-943B-C858DB2CA000}"/>
                  </a:ext>
                </a:extLst>
              </p:cNvPr>
              <p:cNvSpPr txBox="1"/>
              <p:nvPr/>
            </p:nvSpPr>
            <p:spPr>
              <a:xfrm>
                <a:off x="-13947" y="3192708"/>
                <a:ext cx="1195332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 +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[{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৪৫</a:t>
                </a:r>
                <a:r>
                  <a:rPr lang="bn-IN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 + ৩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}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{(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–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bn-I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– ৫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}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– ১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]</a:t>
                </a:r>
                <a:r>
                  <a:rPr lang="bn-IN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১৩ 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DE220E-49AE-4B0E-943B-C858DB2CA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47" y="3192708"/>
                <a:ext cx="11953329" cy="769441"/>
              </a:xfrm>
              <a:prstGeom prst="rect">
                <a:avLst/>
              </a:prstGeom>
              <a:blipFill>
                <a:blip r:embed="rId4"/>
                <a:stretch>
                  <a:fillRect l="-2091" t="-16667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595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15AECCE-09DE-4613-868E-036DCB7F7F1B}"/>
              </a:ext>
            </a:extLst>
          </p:cNvPr>
          <p:cNvSpPr/>
          <p:nvPr/>
        </p:nvSpPr>
        <p:spPr>
          <a:xfrm>
            <a:off x="749740" y="3054965"/>
            <a:ext cx="160105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৮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12DE4B0-4E03-4B31-BDD1-9F5D5FD3E9BB}"/>
              </a:ext>
            </a:extLst>
          </p:cNvPr>
          <p:cNvSpPr/>
          <p:nvPr/>
        </p:nvSpPr>
        <p:spPr>
          <a:xfrm>
            <a:off x="2795141" y="3054965"/>
            <a:ext cx="163452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১৮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5DB2488-3D39-43CA-843C-B3D71925F63C}"/>
              </a:ext>
            </a:extLst>
          </p:cNvPr>
          <p:cNvSpPr/>
          <p:nvPr/>
        </p:nvSpPr>
        <p:spPr>
          <a:xfrm>
            <a:off x="4874021" y="3054965"/>
            <a:ext cx="1581461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২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1487409" y="1064791"/>
            <a:ext cx="8453594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8AF2475-3D04-4430-9797-67CE4601B7F5}"/>
              </a:ext>
            </a:extLst>
          </p:cNvPr>
          <p:cNvSpPr/>
          <p:nvPr/>
        </p:nvSpPr>
        <p:spPr>
          <a:xfrm>
            <a:off x="6899833" y="3054965"/>
            <a:ext cx="18596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১২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170C0BE-D1D3-4574-ACA8-2944E46252FC}"/>
              </a:ext>
            </a:extLst>
          </p:cNvPr>
          <p:cNvSpPr/>
          <p:nvPr/>
        </p:nvSpPr>
        <p:spPr>
          <a:xfrm>
            <a:off x="9695606" y="3000062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725523" y="3054964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4525903-7B8A-4D47-A004-930DF30DD22C}"/>
              </a:ext>
            </a:extLst>
          </p:cNvPr>
          <p:cNvSpPr/>
          <p:nvPr/>
        </p:nvSpPr>
        <p:spPr>
          <a:xfrm>
            <a:off x="910630" y="4941168"/>
            <a:ext cx="15749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১২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F088F197-15E4-471E-8D5E-EC570BAEBDA8}"/>
              </a:ext>
            </a:extLst>
          </p:cNvPr>
          <p:cNvSpPr/>
          <p:nvPr/>
        </p:nvSpPr>
        <p:spPr>
          <a:xfrm>
            <a:off x="5930198" y="4915413"/>
            <a:ext cx="1319145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৮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EA8B943-5D9B-40BC-B3DD-FE7743AC724D}"/>
              </a:ext>
            </a:extLst>
          </p:cNvPr>
          <p:cNvSpPr/>
          <p:nvPr/>
        </p:nvSpPr>
        <p:spPr>
          <a:xfrm>
            <a:off x="3161107" y="4948001"/>
            <a:ext cx="2093583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১৮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9C00308-A434-4710-B743-B592FD924394}"/>
              </a:ext>
            </a:extLst>
          </p:cNvPr>
          <p:cNvSpPr/>
          <p:nvPr/>
        </p:nvSpPr>
        <p:spPr>
          <a:xfrm>
            <a:off x="7924852" y="4980589"/>
            <a:ext cx="14778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২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A9FEC324-DC93-40C9-92B5-CDDEBF802CB0}"/>
              </a:ext>
            </a:extLst>
          </p:cNvPr>
          <p:cNvSpPr/>
          <p:nvPr/>
        </p:nvSpPr>
        <p:spPr>
          <a:xfrm>
            <a:off x="10102120" y="4941167"/>
            <a:ext cx="260953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10350432" y="4963180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3231C89-E540-41A9-8846-342C2CB271AF}"/>
              </a:ext>
            </a:extLst>
          </p:cNvPr>
          <p:cNvSpPr txBox="1"/>
          <p:nvPr/>
        </p:nvSpPr>
        <p:spPr>
          <a:xfrm>
            <a:off x="1918742" y="6000837"/>
            <a:ext cx="8780103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BC238C00-3DD3-4C87-8AE3-5CD69471FA82}"/>
                  </a:ext>
                </a:extLst>
              </p:cNvPr>
              <p:cNvSpPr txBox="1"/>
              <p:nvPr/>
            </p:nvSpPr>
            <p:spPr>
              <a:xfrm>
                <a:off x="505394" y="1999890"/>
                <a:ext cx="76060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১২</a:t>
                </a:r>
                <a:r>
                  <a:rPr lang="bn-IN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r>
                      <a:rPr lang="bn-I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4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238C00-3DD3-4C87-8AE3-5CD69471F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4" y="1999890"/>
                <a:ext cx="7606036" cy="769441"/>
              </a:xfrm>
              <a:prstGeom prst="rect">
                <a:avLst/>
              </a:prstGeom>
              <a:blipFill>
                <a:blip r:embed="rId5"/>
                <a:stretch>
                  <a:fillRect l="-3285" t="-15873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B8C1FE65-757F-4807-B1B3-2A1A2F6258ED}"/>
                  </a:ext>
                </a:extLst>
              </p:cNvPr>
              <p:cNvSpPr txBox="1"/>
              <p:nvPr/>
            </p:nvSpPr>
            <p:spPr>
              <a:xfrm>
                <a:off x="657794" y="3883695"/>
                <a:ext cx="60854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১২</a:t>
                </a:r>
                <a:r>
                  <a:rPr lang="bn-IN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I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</a:t>
                </a:r>
                <a:r>
                  <a:rPr lang="bn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4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C1FE65-757F-4807-B1B3-2A1A2F625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94" y="3883695"/>
                <a:ext cx="6085484" cy="769441"/>
              </a:xfrm>
              <a:prstGeom prst="rect">
                <a:avLst/>
              </a:prstGeom>
              <a:blipFill>
                <a:blip r:embed="rId6"/>
                <a:stretch>
                  <a:fillRect l="-4108" t="-15873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1" grpId="2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72999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6A910F-9FDA-4580-AC75-BBE459B6855B}"/>
              </a:ext>
            </a:extLst>
          </p:cNvPr>
          <p:cNvSpPr txBox="1"/>
          <p:nvPr/>
        </p:nvSpPr>
        <p:spPr>
          <a:xfrm>
            <a:off x="622598" y="1473328"/>
            <a:ext cx="10567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1999DF-0CF7-462C-8771-919C170413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173" y="2673657"/>
            <a:ext cx="10447313" cy="26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147" y="2032843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52324EA-CD85-4EE5-BF0E-1132CCE21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" y="-27384"/>
            <a:ext cx="12126958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3749" y="1"/>
            <a:ext cx="4923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8878" y="2209800"/>
            <a:ext cx="456887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75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6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065" y="318833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3476" y="3881051"/>
            <a:ext cx="3742466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সমস্যাবলী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১২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432" y="3429000"/>
            <a:ext cx="5594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০১৭২১২৪২৩১৯</a:t>
            </a:r>
            <a:endParaRPr lang="bn-BD" sz="2400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mztutul2006@gmail.com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 flipV="1">
            <a:off x="1218405" y="1341714"/>
            <a:ext cx="102285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3705131" y="121649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212483" y="4052329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328039" y="4671322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82142" y="1600200"/>
            <a:ext cx="1429249" cy="170967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38100"/>
          <a:scene3d>
            <a:camera prst="obliqueTopRight"/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7501820-8BBA-483D-8DA9-9ACE4BA6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160" y="1873505"/>
            <a:ext cx="1367097" cy="171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D2E122-46E2-41FF-B9E8-8AC37B683F89}"/>
              </a:ext>
            </a:extLst>
          </p:cNvPr>
          <p:cNvSpPr txBox="1"/>
          <p:nvPr/>
        </p:nvSpPr>
        <p:spPr>
          <a:xfrm>
            <a:off x="1595076" y="380054"/>
            <a:ext cx="572426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 একটি ম্যাজিক দেখি 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BA5D8F-9FC2-4F18-A564-589DAA0CAC15}"/>
              </a:ext>
            </a:extLst>
          </p:cNvPr>
          <p:cNvSpPr txBox="1"/>
          <p:nvPr/>
        </p:nvSpPr>
        <p:spPr>
          <a:xfrm>
            <a:off x="4296001" y="1340768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20CA67-1C2F-45FF-AAAA-D703EA27C8AF}"/>
              </a:ext>
            </a:extLst>
          </p:cNvPr>
          <p:cNvSpPr txBox="1"/>
          <p:nvPr/>
        </p:nvSpPr>
        <p:spPr>
          <a:xfrm>
            <a:off x="7015465" y="2728216"/>
            <a:ext cx="1277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৪৯৯৫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780A63-84DA-4631-A107-4B97EE9FE233}"/>
              </a:ext>
            </a:extLst>
          </p:cNvPr>
          <p:cNvSpPr txBox="1"/>
          <p:nvPr/>
        </p:nvSpPr>
        <p:spPr>
          <a:xfrm>
            <a:off x="4314468" y="2050075"/>
            <a:ext cx="2447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৯৯ =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CEC1EA-BD8D-4B29-9528-7EDE202E87CC}"/>
              </a:ext>
            </a:extLst>
          </p:cNvPr>
          <p:cNvSpPr txBox="1"/>
          <p:nvPr/>
        </p:nvSpPr>
        <p:spPr>
          <a:xfrm>
            <a:off x="4259075" y="2755269"/>
            <a:ext cx="2085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৯৯৯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BDCCE68-B222-47EF-B5E4-EBA25973AA14}"/>
              </a:ext>
            </a:extLst>
          </p:cNvPr>
          <p:cNvSpPr txBox="1"/>
          <p:nvPr/>
        </p:nvSpPr>
        <p:spPr>
          <a:xfrm>
            <a:off x="7245237" y="1455592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6E0E3D-19F6-4557-81DC-82ED6A21C068}"/>
              </a:ext>
            </a:extLst>
          </p:cNvPr>
          <p:cNvSpPr txBox="1"/>
          <p:nvPr/>
        </p:nvSpPr>
        <p:spPr>
          <a:xfrm>
            <a:off x="7207096" y="1424577"/>
            <a:ext cx="69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6E57B8-82A9-41B5-978D-9E6745D4230A}"/>
              </a:ext>
            </a:extLst>
          </p:cNvPr>
          <p:cNvSpPr txBox="1"/>
          <p:nvPr/>
        </p:nvSpPr>
        <p:spPr>
          <a:xfrm>
            <a:off x="6784769" y="1417043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D9AB4B-3884-4ECB-B150-23ECB9F8B44F}"/>
              </a:ext>
            </a:extLst>
          </p:cNvPr>
          <p:cNvSpPr txBox="1"/>
          <p:nvPr/>
        </p:nvSpPr>
        <p:spPr>
          <a:xfrm>
            <a:off x="7618827" y="1752398"/>
            <a:ext cx="1069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B976E5-AB7F-407C-A042-CF5A56120B17}"/>
              </a:ext>
            </a:extLst>
          </p:cNvPr>
          <p:cNvSpPr txBox="1"/>
          <p:nvPr/>
        </p:nvSpPr>
        <p:spPr>
          <a:xfrm>
            <a:off x="7402325" y="1998061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AE81493-E713-4AF0-A365-7027682D79B1}"/>
              </a:ext>
            </a:extLst>
          </p:cNvPr>
          <p:cNvSpPr txBox="1"/>
          <p:nvPr/>
        </p:nvSpPr>
        <p:spPr>
          <a:xfrm>
            <a:off x="7140902" y="2146925"/>
            <a:ext cx="1277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৪৯৫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6C0FFD-88B9-4BA4-A367-9EABE7AF23CA}"/>
              </a:ext>
            </a:extLst>
          </p:cNvPr>
          <p:cNvSpPr txBox="1"/>
          <p:nvPr/>
        </p:nvSpPr>
        <p:spPr>
          <a:xfrm>
            <a:off x="6771625" y="3417754"/>
            <a:ext cx="1277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৪৯৯৯৫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F5840CA-71DA-4B29-8784-A95F8ACBBBFA}"/>
              </a:ext>
            </a:extLst>
          </p:cNvPr>
          <p:cNvSpPr txBox="1"/>
          <p:nvPr/>
        </p:nvSpPr>
        <p:spPr>
          <a:xfrm>
            <a:off x="4141257" y="3401600"/>
            <a:ext cx="23211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৯৯৯৯ = </a:t>
            </a:r>
          </a:p>
        </p:txBody>
      </p:sp>
      <p:sp>
        <p:nvSpPr>
          <p:cNvPr id="16" name="Date Placeholder 29">
            <a:extLst>
              <a:ext uri="{FF2B5EF4-FFF2-40B4-BE49-F238E27FC236}">
                <a16:creationId xmlns="" xmlns:a16="http://schemas.microsoft.com/office/drawing/2014/main" id="{9E47D7F5-9F5B-4EAA-8233-9C1434C3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40E644A-94D8-4A18-99C9-2757208D44D5}" type="datetime1">
              <a:rPr lang="en-US" smtClean="0"/>
              <a:t>2/15/2022</a:t>
            </a:fld>
            <a:endParaRPr lang="en-US"/>
          </a:p>
        </p:txBody>
      </p:sp>
      <p:sp>
        <p:nvSpPr>
          <p:cNvPr id="17" name="Footer Placeholder 30">
            <a:extLst>
              <a:ext uri="{FF2B5EF4-FFF2-40B4-BE49-F238E27FC236}">
                <a16:creationId xmlns="" xmlns:a16="http://schemas.microsoft.com/office/drawing/2014/main" id="{DA83AC3A-E151-48A7-B682-D933F599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8" name="Slide Number Placeholder 31">
            <a:extLst>
              <a:ext uri="{FF2B5EF4-FFF2-40B4-BE49-F238E27FC236}">
                <a16:creationId xmlns="" xmlns:a16="http://schemas.microsoft.com/office/drawing/2014/main" id="{9C5AEBED-00D0-4980-884B-5D6A6FFF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930F09D-4558-46B1-91B5-5DAD02AFB57C}" type="slidenum">
              <a:rPr lang="en-US" smtClean="0"/>
              <a:t>4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CCB4EB8-9F8C-4757-8ADC-9EC4592F609C}"/>
              </a:ext>
            </a:extLst>
          </p:cNvPr>
          <p:cNvSpPr txBox="1"/>
          <p:nvPr/>
        </p:nvSpPr>
        <p:spPr>
          <a:xfrm>
            <a:off x="1930106" y="4178816"/>
            <a:ext cx="572426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9705FAD-B39B-4624-BACD-D10A4B850947}"/>
              </a:ext>
            </a:extLst>
          </p:cNvPr>
          <p:cNvSpPr txBox="1"/>
          <p:nvPr/>
        </p:nvSpPr>
        <p:spPr>
          <a:xfrm>
            <a:off x="7217522" y="5029330"/>
            <a:ext cx="1947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৯৯৯৯৯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175DB0F-078E-4EB2-A0B8-803B23924BF2}"/>
              </a:ext>
            </a:extLst>
          </p:cNvPr>
          <p:cNvSpPr txBox="1"/>
          <p:nvPr/>
        </p:nvSpPr>
        <p:spPr>
          <a:xfrm>
            <a:off x="4295006" y="5013176"/>
            <a:ext cx="29225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×৯৯৯৯৯৯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223360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3" grpId="0"/>
      <p:bldP spid="14" grpId="0"/>
      <p:bldP spid="15" grpId="0"/>
      <p:bldP spid="19" grpId="0" build="p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775" y="584537"/>
            <a:ext cx="715551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DD2B85-9C9B-449C-9382-F0F9C9E24DD0}"/>
              </a:ext>
            </a:extLst>
          </p:cNvPr>
          <p:cNvSpPr txBox="1"/>
          <p:nvPr/>
        </p:nvSpPr>
        <p:spPr>
          <a:xfrm>
            <a:off x="1774726" y="2852936"/>
            <a:ext cx="9217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বন্ধনীর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8969" y="764704"/>
            <a:ext cx="721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115" y="2204864"/>
            <a:ext cx="109581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১৪.১.১  কথায় ও চিত্রে বর্ণিত সমস্যাকে গাণিতিক প্রক্রিয়া ব্যবহার করে প্রকাশ করতে পারবে।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১৪.১.২ গুন ও ভাগ সংক্রান্ত সমস্যার গাণিতিক রুপ দিতে পারবে এবং সমাধান করতেপারবে।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১৪.১.২   গাণিতিক সমস্যা সমাধানে বন্ধনী ব্যবহার করে রাশি গঠন করতে পারবে।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4F1744-D0B8-4E4A-934E-F6A063CF81A9}"/>
              </a:ext>
            </a:extLst>
          </p:cNvPr>
          <p:cNvSpPr txBox="1"/>
          <p:nvPr/>
        </p:nvSpPr>
        <p:spPr>
          <a:xfrm>
            <a:off x="2593298" y="1344914"/>
            <a:ext cx="959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/>
              <a:t>(</a:t>
            </a:r>
            <a:r>
              <a:rPr lang="bn-IN" sz="5400" b="1" dirty="0">
                <a:solidFill>
                  <a:srgbClr val="00B050"/>
                </a:solidFill>
              </a:rPr>
              <a:t> </a:t>
            </a:r>
            <a:r>
              <a:rPr lang="bn-IN" sz="5400" b="1" dirty="0"/>
              <a:t>)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B9EED1-CD48-450F-B27B-6FA4D651FC97}"/>
              </a:ext>
            </a:extLst>
          </p:cNvPr>
          <p:cNvSpPr txBox="1"/>
          <p:nvPr/>
        </p:nvSpPr>
        <p:spPr>
          <a:xfrm>
            <a:off x="2278782" y="2509150"/>
            <a:ext cx="121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/>
              <a:t>{</a:t>
            </a:r>
            <a:r>
              <a:rPr lang="bn-IN" sz="5400" b="1" dirty="0">
                <a:solidFill>
                  <a:srgbClr val="00B050"/>
                </a:solidFill>
              </a:rPr>
              <a:t> </a:t>
            </a:r>
            <a:r>
              <a:rPr lang="bn-IN" sz="5400" b="1" dirty="0"/>
              <a:t>}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BA2B9B-D28F-4A80-9762-3587260D19A9}"/>
              </a:ext>
            </a:extLst>
          </p:cNvPr>
          <p:cNvSpPr txBox="1"/>
          <p:nvPr/>
        </p:nvSpPr>
        <p:spPr>
          <a:xfrm>
            <a:off x="2593298" y="3673386"/>
            <a:ext cx="959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/>
              <a:t>[</a:t>
            </a:r>
            <a:r>
              <a:rPr lang="bn-IN" sz="5400" b="1" dirty="0">
                <a:solidFill>
                  <a:srgbClr val="00B050"/>
                </a:solidFill>
              </a:rPr>
              <a:t> </a:t>
            </a:r>
            <a:r>
              <a:rPr lang="bn-IN" sz="5400" b="1" dirty="0"/>
              <a:t>]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CEECFD-D574-45EC-A350-AA9CE6BA9833}"/>
              </a:ext>
            </a:extLst>
          </p:cNvPr>
          <p:cNvGrpSpPr/>
          <p:nvPr/>
        </p:nvGrpSpPr>
        <p:grpSpPr>
          <a:xfrm>
            <a:off x="4002374" y="1548758"/>
            <a:ext cx="4961748" cy="707886"/>
            <a:chOff x="4002374" y="1548758"/>
            <a:chExt cx="4961748" cy="70788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50E4311-7597-42D9-A9F2-DBCEDB9EB66F}"/>
                </a:ext>
              </a:extLst>
            </p:cNvPr>
            <p:cNvSpPr txBox="1"/>
            <p:nvPr/>
          </p:nvSpPr>
          <p:spPr>
            <a:xfrm>
              <a:off x="6650637" y="1548758"/>
              <a:ext cx="23134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বন্ধনী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="" xmlns:a16="http://schemas.microsoft.com/office/drawing/2014/main" id="{18BABA76-CA5B-4D28-8602-FAE59DAEE908}"/>
                </a:ext>
              </a:extLst>
            </p:cNvPr>
            <p:cNvSpPr/>
            <p:nvPr/>
          </p:nvSpPr>
          <p:spPr>
            <a:xfrm>
              <a:off x="4002374" y="1708879"/>
              <a:ext cx="2198557" cy="1948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8E4F116-9602-42F7-BD4C-C282A4CDE89D}"/>
              </a:ext>
            </a:extLst>
          </p:cNvPr>
          <p:cNvGrpSpPr/>
          <p:nvPr/>
        </p:nvGrpSpPr>
        <p:grpSpPr>
          <a:xfrm>
            <a:off x="3973640" y="2728438"/>
            <a:ext cx="5052941" cy="707886"/>
            <a:chOff x="3973640" y="2728438"/>
            <a:chExt cx="5052941" cy="707886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812792B-DC47-4764-B6F9-9F307B33D425}"/>
                </a:ext>
              </a:extLst>
            </p:cNvPr>
            <p:cNvSpPr txBox="1"/>
            <p:nvPr/>
          </p:nvSpPr>
          <p:spPr>
            <a:xfrm>
              <a:off x="6650637" y="2728438"/>
              <a:ext cx="2375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বন্ধনী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="" xmlns:a16="http://schemas.microsoft.com/office/drawing/2014/main" id="{CD6F33A6-09FE-49AF-9A33-62E95D1ADF97}"/>
                </a:ext>
              </a:extLst>
            </p:cNvPr>
            <p:cNvSpPr/>
            <p:nvPr/>
          </p:nvSpPr>
          <p:spPr>
            <a:xfrm>
              <a:off x="3973640" y="2909076"/>
              <a:ext cx="2198557" cy="1948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E55DC2D-883E-42ED-93C8-83E0E09463E3}"/>
              </a:ext>
            </a:extLst>
          </p:cNvPr>
          <p:cNvGrpSpPr/>
          <p:nvPr/>
        </p:nvGrpSpPr>
        <p:grpSpPr>
          <a:xfrm>
            <a:off x="3978639" y="3900125"/>
            <a:ext cx="5090416" cy="707886"/>
            <a:chOff x="3978639" y="3900125"/>
            <a:chExt cx="5090416" cy="70788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BF8F854-6456-4859-828B-F5BA6A8735B7}"/>
                </a:ext>
              </a:extLst>
            </p:cNvPr>
            <p:cNvSpPr txBox="1"/>
            <p:nvPr/>
          </p:nvSpPr>
          <p:spPr>
            <a:xfrm>
              <a:off x="6650637" y="3900125"/>
              <a:ext cx="2418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তৃতীয় বন্ধনী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="" xmlns:a16="http://schemas.microsoft.com/office/drawing/2014/main" id="{3FC05A15-D209-4710-B77F-AD233801EB45}"/>
                </a:ext>
              </a:extLst>
            </p:cNvPr>
            <p:cNvSpPr/>
            <p:nvPr/>
          </p:nvSpPr>
          <p:spPr>
            <a:xfrm>
              <a:off x="3978639" y="4109273"/>
              <a:ext cx="2198557" cy="1948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787507E-73DE-4EA7-A35C-6B9575E0AC8E}"/>
              </a:ext>
            </a:extLst>
          </p:cNvPr>
          <p:cNvSpPr txBox="1"/>
          <p:nvPr/>
        </p:nvSpPr>
        <p:spPr>
          <a:xfrm>
            <a:off x="1874655" y="257164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101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C3BEA3E2-3704-4001-A46B-408EA7BD4CB5}"/>
                  </a:ext>
                </a:extLst>
              </p:cNvPr>
              <p:cNvSpPr txBox="1"/>
              <p:nvPr/>
            </p:nvSpPr>
            <p:spPr>
              <a:xfrm>
                <a:off x="729521" y="2440727"/>
                <a:ext cx="107329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b="1" dirty="0"/>
                  <a:t>৩ + {(১৪ - ১০) </a:t>
                </a:r>
                <a14:m>
                  <m:oMath xmlns:m="http://schemas.openxmlformats.org/officeDocument/2006/math"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4400" b="1" dirty="0"/>
                  <a:t> (২০ – ১৫)+ ৩০} </a:t>
                </a:r>
                <a14:m>
                  <m:oMath xmlns:m="http://schemas.openxmlformats.org/officeDocument/2006/math">
                    <m:r>
                      <a:rPr lang="bn-I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bn-IN" sz="4400" b="1" dirty="0"/>
                  <a:t> ২৫ - ৪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BEA3E2-3704-4001-A46B-408EA7BD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2440727"/>
                <a:ext cx="10732957" cy="769441"/>
              </a:xfrm>
              <a:prstGeom prst="rect">
                <a:avLst/>
              </a:prstGeom>
              <a:blipFill>
                <a:blip r:embed="rId2"/>
                <a:stretch>
                  <a:fillRect l="-1193" t="-19685" r="-1080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8F90FD-B79B-4D20-B1CA-8D20EBC94F8C}"/>
              </a:ext>
            </a:extLst>
          </p:cNvPr>
          <p:cNvSpPr txBox="1"/>
          <p:nvPr/>
        </p:nvSpPr>
        <p:spPr>
          <a:xfrm>
            <a:off x="1319224" y="620688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8E2437-25A0-4635-AF6B-C0B5B0CC356F}"/>
              </a:ext>
            </a:extLst>
          </p:cNvPr>
          <p:cNvSpPr txBox="1"/>
          <p:nvPr/>
        </p:nvSpPr>
        <p:spPr>
          <a:xfrm>
            <a:off x="1486694" y="3876045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37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B89639-34BA-48C8-A434-011AD340B258}"/>
              </a:ext>
            </a:extLst>
          </p:cNvPr>
          <p:cNvSpPr txBox="1"/>
          <p:nvPr/>
        </p:nvSpPr>
        <p:spPr>
          <a:xfrm>
            <a:off x="1198662" y="1124744"/>
            <a:ext cx="4400791" cy="8771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বন্ধনী ব্যবহারের নিয়ম</a:t>
            </a:r>
          </a:p>
          <a:p>
            <a:pPr algn="just"/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892300-013D-46EB-A9EB-CEC8ADAB5493}"/>
              </a:ext>
            </a:extLst>
          </p:cNvPr>
          <p:cNvSpPr txBox="1"/>
          <p:nvPr/>
        </p:nvSpPr>
        <p:spPr>
          <a:xfrm>
            <a:off x="1198662" y="1831757"/>
            <a:ext cx="691276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বাম থেকে ডানে হিসাব করি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71BAD0-4E3C-4E69-AD2B-C180FEAB1457}"/>
              </a:ext>
            </a:extLst>
          </p:cNvPr>
          <p:cNvSpPr txBox="1"/>
          <p:nvPr/>
        </p:nvSpPr>
        <p:spPr>
          <a:xfrm>
            <a:off x="1126654" y="2538770"/>
            <a:ext cx="10657184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ভাগ তারপর গু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সর্বশেষে  যোগ ও বিয়োগ করি।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A5FB34-B8FA-45E3-94C7-AF13210D1736}"/>
              </a:ext>
            </a:extLst>
          </p:cNvPr>
          <p:cNvSpPr txBox="1"/>
          <p:nvPr/>
        </p:nvSpPr>
        <p:spPr>
          <a:xfrm>
            <a:off x="1126654" y="3246656"/>
            <a:ext cx="10657184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বন্ধনী থাকলে বন্ধনির ভিতরেরগুলো আগে গণনা করি। প্রথমে প্রথম বন্ধনী ( ), পরে দ্বিতীয় বন্ধনী { } এবং সর্বশেষে তৃতীয় বন্ধনীর [ ] কাজ করি।</a:t>
            </a:r>
            <a:endParaRPr lang="bn-IN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477</Words>
  <Application>Microsoft Office PowerPoint</Application>
  <PresentationFormat>Custom</PresentationFormat>
  <Paragraphs>126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Windows User</cp:lastModifiedBy>
  <cp:revision>528</cp:revision>
  <dcterms:created xsi:type="dcterms:W3CDTF">2006-08-16T00:00:00Z</dcterms:created>
  <dcterms:modified xsi:type="dcterms:W3CDTF">2022-02-15T14:48:28Z</dcterms:modified>
</cp:coreProperties>
</file>