
<file path=[Content_Types].xml><?xml version="1.0" encoding="utf-8"?>
<Types xmlns="http://schemas.openxmlformats.org/package/2006/content-types">
  <Default Extension="jfif" ContentType="image/j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8" r:id="rId4"/>
    <p:sldId id="261" r:id="rId5"/>
    <p:sldId id="259" r:id="rId6"/>
    <p:sldId id="260" r:id="rId7"/>
    <p:sldId id="271" r:id="rId8"/>
    <p:sldId id="262" r:id="rId9"/>
    <p:sldId id="263" r:id="rId10"/>
    <p:sldId id="272" r:id="rId11"/>
    <p:sldId id="270" r:id="rId12"/>
    <p:sldId id="264" r:id="rId13"/>
    <p:sldId id="265" r:id="rId14"/>
    <p:sldId id="273" r:id="rId15"/>
    <p:sldId id="274" r:id="rId16"/>
    <p:sldId id="275" r:id="rId17"/>
    <p:sldId id="269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FDDB4-8982-41DB-BFB8-C122869E619E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7BDE4-A229-4524-96EA-7D6E7DFD0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61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BDE4-A229-4524-96EA-7D6E7DFD09E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960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BDE4-A229-4524-96EA-7D6E7DFD09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5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5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4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4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8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7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5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0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2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9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3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fif"/><Relationship Id="rId4" Type="http://schemas.openxmlformats.org/officeDocument/2006/relationships/image" Target="../media/image5.jfif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8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5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fif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019800" cy="5474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43000" y="1752600"/>
            <a:ext cx="594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4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0" t="-2765" r="18620" b="47513"/>
          <a:stretch>
            <a:fillRect/>
          </a:stretch>
        </p:blipFill>
        <p:spPr>
          <a:xfrm>
            <a:off x="609600" y="1066800"/>
            <a:ext cx="2286000" cy="1660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25" y="944742"/>
            <a:ext cx="3067892" cy="1905000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1047126" y="2971800"/>
            <a:ext cx="70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ওজন আছে এবং তা জায়গা দখল করে।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6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2971800" y="182344"/>
            <a:ext cx="2865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 কী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7"/>
          <p:cNvSpPr txBox="1"/>
          <p:nvPr/>
        </p:nvSpPr>
        <p:spPr>
          <a:xfrm>
            <a:off x="123825" y="4267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 জায়গা দখল করে এবং যার ওজন আছে তাকে পদার্থ বলে।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485" r="-1159"/>
          <a:stretch>
            <a:fillRect/>
          </a:stretch>
        </p:blipFill>
        <p:spPr>
          <a:xfrm>
            <a:off x="1447800" y="828675"/>
            <a:ext cx="5846177" cy="3268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16732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419600"/>
            <a:ext cx="8629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সকল পদার্থের কিছু সাধারণ বৈশিষ্ট্য আছে। এগুলো হলো আকার, আকৃতি ও আয়তন। এদের ওজন আছে এবং জায়গা দখল করে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2222672" cy="145806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64544"/>
            <a:ext cx="2254586" cy="15127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47" y="1182765"/>
            <a:ext cx="2248337" cy="14762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 descr="C:\Users\Acer\Desktop\Sakhawat\Picture\Footb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575" y="2803446"/>
            <a:ext cx="2146472" cy="1597104"/>
          </a:xfrm>
          <a:prstGeom prst="rect">
            <a:avLst/>
          </a:prstGeom>
          <a:ln w="381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ie_03.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2799761"/>
            <a:ext cx="2254586" cy="1588168"/>
          </a:xfrm>
          <a:prstGeom prst="rect">
            <a:avLst/>
          </a:prstGeom>
          <a:ln w="381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741533"/>
            <a:ext cx="2184984" cy="167806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209800" y="381000"/>
            <a:ext cx="418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65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ass-3 Science Final OPT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7" t="63158" r="36354" b="22524"/>
          <a:stretch/>
        </p:blipFill>
        <p:spPr>
          <a:xfrm>
            <a:off x="463249" y="990600"/>
            <a:ext cx="8141301" cy="26193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525" y="3743235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কোনোটা ভারী, কোনোটা হালকা। কোনোটা গোল, কোনোটা চৌকা। কোনোটা নরম, কোনোটা শক্ত।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84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38300"/>
            <a:ext cx="1607344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25" y="1524000"/>
            <a:ext cx="1828800" cy="1955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3323541"/>
            <a:ext cx="145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ভারী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5081" y="3479215"/>
            <a:ext cx="145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হালকা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5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09775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5" y="1833562"/>
            <a:ext cx="2076450" cy="2200275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533400" y="4052203"/>
            <a:ext cx="248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গোল আকৃতির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5463349" y="4052202"/>
            <a:ext cx="237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চৌকা আকৃতির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41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909240" cy="2429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1728584"/>
            <a:ext cx="3143249" cy="2172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7"/>
          <p:cNvSpPr txBox="1"/>
          <p:nvPr/>
        </p:nvSpPr>
        <p:spPr>
          <a:xfrm>
            <a:off x="1150519" y="4191000"/>
            <a:ext cx="237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নরম আকৃতির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5410200" y="4191000"/>
            <a:ext cx="237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শক্ত আকৃতির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16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 বইয়ের সাথে সমন্বয়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lass-3 Science Final OPT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2005" r="34479"/>
          <a:stretch/>
        </p:blipFill>
        <p:spPr>
          <a:xfrm>
            <a:off x="4476751" y="1122581"/>
            <a:ext cx="2457450" cy="3073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03531"/>
            <a:ext cx="2188283" cy="316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9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1295400"/>
            <a:ext cx="3030146" cy="914402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1162051"/>
            <a:ext cx="1844506" cy="12192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942404"/>
              </p:ext>
            </p:extLst>
          </p:nvPr>
        </p:nvGraphicFramePr>
        <p:xfrm>
          <a:off x="1371600" y="3276600"/>
          <a:ext cx="6096000" cy="221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5000"/>
                <a:gridCol w="41910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জিনিসের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নাম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কী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দিয়ে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তৈরি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বেঞ্চ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কাঠ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তারকাটা</a:t>
                      </a:r>
                      <a:r>
                        <a:rPr lang="en-US" baseline="0" dirty="0" smtClean="0"/>
                        <a:t>/ </a:t>
                      </a:r>
                      <a:r>
                        <a:rPr lang="en-US" baseline="0" dirty="0" err="1" smtClean="0"/>
                        <a:t>পেরেক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0200" y="2209802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কর্মপত্রটি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55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622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7526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দাওঃ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১/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২/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?.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3755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66800" y="1600200"/>
            <a:ext cx="7858125" cy="3999765"/>
            <a:chOff x="1066800" y="1600200"/>
            <a:chExt cx="7858125" cy="3999765"/>
          </a:xfrm>
        </p:grpSpPr>
        <p:sp>
          <p:nvSpPr>
            <p:cNvPr id="2" name="Left-Right Arrow Callout 1"/>
            <p:cNvSpPr/>
            <p:nvPr/>
          </p:nvSpPr>
          <p:spPr>
            <a:xfrm>
              <a:off x="3781426" y="1600200"/>
              <a:ext cx="1371599" cy="3999765"/>
            </a:xfrm>
            <a:prstGeom prst="leftRightArrowCallou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3600" dirty="0" smtClean="0">
                  <a:solidFill>
                    <a:schemeClr val="bg2">
                      <a:lumMod val="10000"/>
                    </a:schemeClr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শি</a:t>
              </a:r>
            </a:p>
            <a:p>
              <a:pPr algn="ctr"/>
              <a:r>
                <a:rPr lang="bn-IN" sz="3600" dirty="0" smtClean="0">
                  <a:solidFill>
                    <a:schemeClr val="bg2">
                      <a:lumMod val="10000"/>
                    </a:schemeClr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ক্ষ</a:t>
              </a:r>
            </a:p>
            <a:p>
              <a:pPr algn="ctr"/>
              <a:r>
                <a:rPr lang="bn-IN" sz="3600" dirty="0" smtClean="0">
                  <a:solidFill>
                    <a:schemeClr val="bg2">
                      <a:lumMod val="10000"/>
                    </a:schemeClr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ক</a:t>
              </a:r>
            </a:p>
            <a:p>
              <a:pPr algn="ctr"/>
              <a:r>
                <a:rPr lang="bn-IN" sz="3600" dirty="0" smtClean="0">
                  <a:solidFill>
                    <a:schemeClr val="bg2">
                      <a:lumMod val="10000"/>
                    </a:schemeClr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</a:t>
              </a:r>
            </a:p>
            <a:p>
              <a:pPr algn="ctr"/>
              <a:r>
                <a:rPr lang="bn-IN" sz="3600" dirty="0" smtClean="0">
                  <a:solidFill>
                    <a:schemeClr val="bg2">
                      <a:lumMod val="10000"/>
                    </a:schemeClr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রি</a:t>
              </a:r>
            </a:p>
            <a:p>
              <a:pPr algn="ctr"/>
              <a:r>
                <a:rPr lang="bn-IN" sz="3600" dirty="0" smtClean="0">
                  <a:solidFill>
                    <a:schemeClr val="bg2">
                      <a:lumMod val="10000"/>
                    </a:schemeClr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চি</a:t>
              </a:r>
            </a:p>
            <a:p>
              <a:pPr algn="ctr"/>
              <a:r>
                <a:rPr lang="bn-IN" sz="3600" dirty="0" smtClean="0">
                  <a:solidFill>
                    <a:schemeClr val="bg2">
                      <a:lumMod val="10000"/>
                    </a:schemeClr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তি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2285632"/>
              <a:ext cx="2190750" cy="26289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334000" y="2999917"/>
              <a:ext cx="359092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</a:t>
              </a:r>
              <a:r>
                <a:rPr lang="en-US" sz="20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আব্দুল</a:t>
              </a:r>
              <a:r>
                <a:rPr lang="en-US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মান্নান</a:t>
              </a:r>
              <a:endParaRPr lang="bn-BD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20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bn-BD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</a:t>
              </a:r>
              <a:endPara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20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সেনপাড়া</a:t>
              </a:r>
              <a:r>
                <a:rPr lang="bn-BD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সরকারি প্রাথমিক বিদ্যালয়</a:t>
              </a:r>
            </a:p>
            <a:p>
              <a:pPr algn="ctr"/>
              <a:r>
                <a:rPr lang="bn-IN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20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কলমাকান্দা,নেত্রকোনা</a:t>
              </a:r>
              <a:r>
                <a:rPr lang="en-US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BD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600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7696200" cy="4829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2286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1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42827" y="1066800"/>
            <a:ext cx="4585855" cy="4863882"/>
            <a:chOff x="2342827" y="1066800"/>
            <a:chExt cx="4585855" cy="4863882"/>
          </a:xfrm>
        </p:grpSpPr>
        <p:pic>
          <p:nvPicPr>
            <p:cNvPr id="2" name="Picture 1" descr="IMG_20151111_111930.jpg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C930CB9-81E3-446C-A1CE-2A812D6D6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15555" r="17407" b="11111"/>
            <a:stretch>
              <a:fillRect/>
            </a:stretch>
          </p:blipFill>
          <p:spPr>
            <a:xfrm>
              <a:off x="3776823" y="1905000"/>
              <a:ext cx="1818954" cy="21077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TextBox 8"/>
            <p:cNvSpPr txBox="1"/>
            <p:nvPr/>
          </p:nvSpPr>
          <p:spPr>
            <a:xfrm>
              <a:off x="2342827" y="4114800"/>
              <a:ext cx="45858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 err="1" smtClean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শ্রেণিঃ</a:t>
              </a:r>
              <a:r>
                <a:rPr lang="en-US" sz="2800" dirty="0" smtClean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৩য়</a:t>
              </a:r>
            </a:p>
            <a:p>
              <a:pPr algn="ctr"/>
              <a:r>
                <a:rPr lang="en-US" sz="2800" dirty="0" err="1" smtClean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অধ্যায়ঃ</a:t>
              </a:r>
              <a:r>
                <a:rPr lang="en-US" sz="2800" dirty="0" smtClean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৩(</a:t>
              </a:r>
              <a:r>
                <a:rPr lang="en-US" sz="2800" dirty="0" err="1" smtClean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বিভিন্ন</a:t>
              </a:r>
              <a:r>
                <a:rPr lang="en-US" sz="2800" dirty="0" smtClean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ধরণের</a:t>
              </a:r>
              <a:r>
                <a:rPr lang="en-US" sz="2800" dirty="0" smtClean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পদার্থ</a:t>
              </a:r>
              <a:r>
                <a:rPr lang="en-US" sz="2800" dirty="0" smtClean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  <a:r>
                <a:rPr lang="as-IN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 smtClean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পৃষ্ঠাঃ</a:t>
              </a:r>
              <a:r>
                <a:rPr lang="en-US" sz="2800" dirty="0" smtClean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১৬ ও ১৭</a:t>
              </a:r>
            </a:p>
            <a:p>
              <a:pPr algn="ctr"/>
              <a:r>
                <a:rPr lang="en-US" sz="2800" dirty="0" err="1" smtClean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সময়ঃ</a:t>
              </a:r>
              <a:r>
                <a:rPr lang="en-US" sz="28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৫</a:t>
              </a:r>
              <a:r>
                <a:rPr lang="en-US" sz="2800" dirty="0" smtClean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০ </a:t>
              </a:r>
              <a:r>
                <a:rPr lang="en-US" sz="2800" dirty="0" err="1" smtClean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মিনিট</a:t>
              </a:r>
              <a:endParaRPr lang="en-US" sz="2800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8000" y="1066800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2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1592997"/>
            <a:ext cx="7481535" cy="1796534"/>
            <a:chOff x="533400" y="1592997"/>
            <a:chExt cx="7481535" cy="1796534"/>
          </a:xfrm>
        </p:grpSpPr>
        <p:sp>
          <p:nvSpPr>
            <p:cNvPr id="2" name="Rectangle 1"/>
            <p:cNvSpPr/>
            <p:nvPr/>
          </p:nvSpPr>
          <p:spPr>
            <a:xfrm>
              <a:off x="3200400" y="1592997"/>
              <a:ext cx="191430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u="sng" dirty="0" err="1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800" b="1" u="sng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33400" y="2743200"/>
              <a:ext cx="748153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as-IN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.১.১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পদার</a:t>
              </a:r>
              <a:r>
                <a:rPr lang="as-IN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থের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তিন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অবস্থার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ব</a:t>
              </a:r>
              <a:r>
                <a:rPr lang="as-IN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ৈ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শিষ্ট্য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043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609600"/>
            <a:ext cx="6590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" y="1255931"/>
            <a:ext cx="1719318" cy="1563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13721"/>
            <a:ext cx="1691585" cy="1429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82401"/>
            <a:ext cx="992185" cy="1640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255931"/>
            <a:ext cx="1606830" cy="1430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513" y="2819400"/>
            <a:ext cx="1674442" cy="1437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83" y="2962176"/>
            <a:ext cx="1757071" cy="1542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C:\Users\Acer\Desktop\Sakhawat\Picture\1508581e-711c-11e2-8ac3-22000a270a3d.jpg"/>
          <p:cNvPicPr>
            <a:picLocks noChangeAspect="1" noChangeArrowheads="1"/>
          </p:cNvPicPr>
          <p:nvPr/>
        </p:nvPicPr>
        <p:blipFill>
          <a:blip r:embed="rId8"/>
          <a:srcRect b="15161"/>
          <a:stretch>
            <a:fillRect/>
          </a:stretch>
        </p:blipFill>
        <p:spPr bwMode="auto">
          <a:xfrm>
            <a:off x="136669" y="3048000"/>
            <a:ext cx="1814693" cy="1757984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C:\Users\Acer\Desktop\Sakhawat\Picture\url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40731" y="1342296"/>
            <a:ext cx="1980590" cy="1400905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942223" y="4649474"/>
            <a:ext cx="6909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4015" y="5288372"/>
            <a:ext cx="6061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এগুলো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5801409"/>
            <a:ext cx="507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8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838200"/>
            <a:ext cx="28216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4800" b="1" kern="0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9600" y="1897630"/>
            <a:ext cx="7743305" cy="3024641"/>
            <a:chOff x="609600" y="1897630"/>
            <a:chExt cx="7743305" cy="3024641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6817BDC-E3C1-4884-B577-EF5A332E7EC1}"/>
                </a:ext>
              </a:extLst>
            </p:cNvPr>
            <p:cNvSpPr/>
            <p:nvPr/>
          </p:nvSpPr>
          <p:spPr>
            <a:xfrm>
              <a:off x="609600" y="1897630"/>
              <a:ext cx="7743305" cy="302464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66800" y="2895600"/>
              <a:ext cx="6324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বিভিন্ন ধরনের পদার্থ</a:t>
              </a:r>
              <a:endPara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99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6"/>
          <p:cNvSpPr txBox="1"/>
          <p:nvPr/>
        </p:nvSpPr>
        <p:spPr>
          <a:xfrm>
            <a:off x="613385" y="76200"/>
            <a:ext cx="7687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87" y="955272"/>
            <a:ext cx="1609095" cy="1047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0" y="904051"/>
            <a:ext cx="790453" cy="1434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703" y="955272"/>
            <a:ext cx="1780125" cy="1260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2805420"/>
            <a:ext cx="1700212" cy="1273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68" y="4519850"/>
            <a:ext cx="1876682" cy="1434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453861"/>
            <a:ext cx="1866227" cy="1535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87" y="4434811"/>
            <a:ext cx="1831913" cy="1554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592" y="4373822"/>
            <a:ext cx="1929928" cy="1556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13" y="2947183"/>
            <a:ext cx="1465641" cy="1092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46" y="2776122"/>
            <a:ext cx="1864446" cy="1434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42" y="2827525"/>
            <a:ext cx="1756428" cy="11794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33" y="2597047"/>
            <a:ext cx="992185" cy="1640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887" y="932626"/>
            <a:ext cx="1757071" cy="1542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19" y="874931"/>
            <a:ext cx="1719318" cy="1563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136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cer\Desktop\Sakhawat\Picture\1508581e-711c-11e2-8ac3-22000a270a3d.jpg"/>
          <p:cNvPicPr>
            <a:picLocks noChangeAspect="1" noChangeArrowheads="1"/>
          </p:cNvPicPr>
          <p:nvPr/>
        </p:nvPicPr>
        <p:blipFill>
          <a:blip r:embed="rId2"/>
          <a:srcRect b="15161"/>
          <a:stretch>
            <a:fillRect/>
          </a:stretch>
        </p:blipFill>
        <p:spPr bwMode="auto">
          <a:xfrm>
            <a:off x="266700" y="838200"/>
            <a:ext cx="1582994" cy="1533525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58A2E65C-9E77-4EB1-8C88-006F90069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81050"/>
            <a:ext cx="2122323" cy="168592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86817BDC-E3C1-4884-B577-EF5A332E7EC1}"/>
              </a:ext>
            </a:extLst>
          </p:cNvPr>
          <p:cNvSpPr/>
          <p:nvPr/>
        </p:nvSpPr>
        <p:spPr>
          <a:xfrm>
            <a:off x="4829173" y="781050"/>
            <a:ext cx="2257425" cy="16859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731272"/>
            <a:ext cx="992185" cy="1640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8094" y="254695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চেয়ার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9608" y="2572433"/>
            <a:ext cx="1059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টেবিল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4623" y="2593207"/>
            <a:ext cx="1444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ব্লাকবোর্ড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1297" y="2526532"/>
            <a:ext cx="16914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পানির গ্লাস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239538"/>
            <a:ext cx="8733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পৃথিবীর সবকিছুই কোন না কোন পদার্থ দিয়ে তৈরী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চেয়ার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ব্লাকবোর্ড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গ্লাস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5302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6225" y="203877"/>
            <a:ext cx="8600643" cy="1725844"/>
            <a:chOff x="244808" y="826120"/>
            <a:chExt cx="8600643" cy="1725844"/>
          </a:xfrm>
        </p:grpSpPr>
        <p:pic>
          <p:nvPicPr>
            <p:cNvPr id="2" name="Picture 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B0262274-61A0-403F-BAE1-C8402838B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808" y="1066799"/>
              <a:ext cx="1781076" cy="148516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solidFill>
                <a:srgbClr val="00206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Right Arrow 3"/>
            <p:cNvSpPr/>
            <p:nvPr/>
          </p:nvSpPr>
          <p:spPr>
            <a:xfrm>
              <a:off x="2286000" y="1447800"/>
              <a:ext cx="2209800" cy="60960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9B81F3D-63ED-4D08-927C-5AC8BB731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826120"/>
              <a:ext cx="1944230" cy="16218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rgbClr val="00206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4" r="3285" b="15037"/>
            <a:stretch/>
          </p:blipFill>
          <p:spPr>
            <a:xfrm>
              <a:off x="6781800" y="826120"/>
              <a:ext cx="2063651" cy="1621805"/>
            </a:xfrm>
            <a:prstGeom prst="rect">
              <a:avLst/>
            </a:prstGeom>
            <a:ln w="19050">
              <a:solidFill>
                <a:srgbClr val="002060"/>
              </a:solidFill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304800" y="2667000"/>
            <a:ext cx="5558293" cy="1640453"/>
            <a:chOff x="244808" y="3892460"/>
            <a:chExt cx="5558293" cy="164045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808" y="3962400"/>
              <a:ext cx="1790601" cy="1570513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916" y="3892460"/>
              <a:ext cx="992185" cy="1640453"/>
            </a:xfrm>
            <a:prstGeom prst="rect">
              <a:avLst/>
            </a:prstGeom>
            <a:ln w="38100">
              <a:solidFill>
                <a:srgbClr val="002060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Right Arrow 8"/>
            <p:cNvSpPr/>
            <p:nvPr/>
          </p:nvSpPr>
          <p:spPr>
            <a:xfrm>
              <a:off x="2219325" y="4442856"/>
              <a:ext cx="2209800" cy="60960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9600" y="20206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7004" y="1987250"/>
            <a:ext cx="121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টেবিল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2615" y="192972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চেয়ার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" y="4422337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কাচ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7290" y="4422338"/>
            <a:ext cx="212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পানির গ্লাস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" y="5068669"/>
            <a:ext cx="8915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চেয়ার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গ্লাস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179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278</Words>
  <Application>Microsoft Office PowerPoint</Application>
  <PresentationFormat>On-screen Show (4:3)</PresentationFormat>
  <Paragraphs>64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Mannan</dc:creator>
  <cp:lastModifiedBy>Mannan</cp:lastModifiedBy>
  <cp:revision>31</cp:revision>
  <dcterms:created xsi:type="dcterms:W3CDTF">2006-08-16T00:00:00Z</dcterms:created>
  <dcterms:modified xsi:type="dcterms:W3CDTF">2022-02-12T04:58:25Z</dcterms:modified>
</cp:coreProperties>
</file>