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0"/>
  </p:notesMasterIdLst>
  <p:sldIdLst>
    <p:sldId id="283" r:id="rId2"/>
    <p:sldId id="281" r:id="rId3"/>
    <p:sldId id="265" r:id="rId4"/>
    <p:sldId id="266" r:id="rId5"/>
    <p:sldId id="268" r:id="rId6"/>
    <p:sldId id="256" r:id="rId7"/>
    <p:sldId id="273" r:id="rId8"/>
    <p:sldId id="277" r:id="rId9"/>
    <p:sldId id="258" r:id="rId10"/>
    <p:sldId id="275" r:id="rId11"/>
    <p:sldId id="259" r:id="rId12"/>
    <p:sldId id="263" r:id="rId13"/>
    <p:sldId id="267" r:id="rId14"/>
    <p:sldId id="269" r:id="rId15"/>
    <p:sldId id="270" r:id="rId16"/>
    <p:sldId id="278" r:id="rId17"/>
    <p:sldId id="271" r:id="rId18"/>
    <p:sldId id="282" r:id="rId19"/>
  </p:sldIdLst>
  <p:sldSz cx="16824325" cy="12069763"/>
  <p:notesSz cx="6858000" cy="9144000"/>
  <p:defaultTextStyle>
    <a:defPPr>
      <a:defRPr lang="en-US"/>
    </a:defPPr>
    <a:lvl1pPr marL="0" algn="l" defTabSz="1386870" rtl="0" eaLnBrk="1" latinLnBrk="0" hangingPunct="1">
      <a:defRPr sz="2730" kern="1200">
        <a:solidFill>
          <a:schemeClr val="tx1"/>
        </a:solidFill>
        <a:latin typeface="+mn-lt"/>
        <a:ea typeface="+mn-ea"/>
        <a:cs typeface="+mn-cs"/>
      </a:defRPr>
    </a:lvl1pPr>
    <a:lvl2pPr marL="693435" algn="l" defTabSz="1386870" rtl="0" eaLnBrk="1" latinLnBrk="0" hangingPunct="1">
      <a:defRPr sz="2730" kern="1200">
        <a:solidFill>
          <a:schemeClr val="tx1"/>
        </a:solidFill>
        <a:latin typeface="+mn-lt"/>
        <a:ea typeface="+mn-ea"/>
        <a:cs typeface="+mn-cs"/>
      </a:defRPr>
    </a:lvl2pPr>
    <a:lvl3pPr marL="1386870" algn="l" defTabSz="1386870" rtl="0" eaLnBrk="1" latinLnBrk="0" hangingPunct="1">
      <a:defRPr sz="2730" kern="1200">
        <a:solidFill>
          <a:schemeClr val="tx1"/>
        </a:solidFill>
        <a:latin typeface="+mn-lt"/>
        <a:ea typeface="+mn-ea"/>
        <a:cs typeface="+mn-cs"/>
      </a:defRPr>
    </a:lvl3pPr>
    <a:lvl4pPr marL="2080306" algn="l" defTabSz="1386870" rtl="0" eaLnBrk="1" latinLnBrk="0" hangingPunct="1">
      <a:defRPr sz="2730" kern="1200">
        <a:solidFill>
          <a:schemeClr val="tx1"/>
        </a:solidFill>
        <a:latin typeface="+mn-lt"/>
        <a:ea typeface="+mn-ea"/>
        <a:cs typeface="+mn-cs"/>
      </a:defRPr>
    </a:lvl4pPr>
    <a:lvl5pPr marL="2773741" algn="l" defTabSz="1386870" rtl="0" eaLnBrk="1" latinLnBrk="0" hangingPunct="1">
      <a:defRPr sz="2730" kern="1200">
        <a:solidFill>
          <a:schemeClr val="tx1"/>
        </a:solidFill>
        <a:latin typeface="+mn-lt"/>
        <a:ea typeface="+mn-ea"/>
        <a:cs typeface="+mn-cs"/>
      </a:defRPr>
    </a:lvl5pPr>
    <a:lvl6pPr marL="3467176" algn="l" defTabSz="1386870" rtl="0" eaLnBrk="1" latinLnBrk="0" hangingPunct="1">
      <a:defRPr sz="2730" kern="1200">
        <a:solidFill>
          <a:schemeClr val="tx1"/>
        </a:solidFill>
        <a:latin typeface="+mn-lt"/>
        <a:ea typeface="+mn-ea"/>
        <a:cs typeface="+mn-cs"/>
      </a:defRPr>
    </a:lvl6pPr>
    <a:lvl7pPr marL="4160611" algn="l" defTabSz="1386870" rtl="0" eaLnBrk="1" latinLnBrk="0" hangingPunct="1">
      <a:defRPr sz="2730" kern="1200">
        <a:solidFill>
          <a:schemeClr val="tx1"/>
        </a:solidFill>
        <a:latin typeface="+mn-lt"/>
        <a:ea typeface="+mn-ea"/>
        <a:cs typeface="+mn-cs"/>
      </a:defRPr>
    </a:lvl7pPr>
    <a:lvl8pPr marL="4854047" algn="l" defTabSz="1386870" rtl="0" eaLnBrk="1" latinLnBrk="0" hangingPunct="1">
      <a:defRPr sz="2730" kern="1200">
        <a:solidFill>
          <a:schemeClr val="tx1"/>
        </a:solidFill>
        <a:latin typeface="+mn-lt"/>
        <a:ea typeface="+mn-ea"/>
        <a:cs typeface="+mn-cs"/>
      </a:defRPr>
    </a:lvl8pPr>
    <a:lvl9pPr marL="5547482" algn="l" defTabSz="1386870" rtl="0" eaLnBrk="1" latinLnBrk="0" hangingPunct="1">
      <a:defRPr sz="27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02" userDrawn="1">
          <p15:clr>
            <a:srgbClr val="A4A3A4"/>
          </p15:clr>
        </p15:guide>
        <p15:guide id="2" pos="529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3EEF"/>
    <a:srgbClr val="F99891"/>
    <a:srgbClr val="F11F0F"/>
    <a:srgbClr val="33CC33"/>
    <a:srgbClr val="BE0EC2"/>
    <a:srgbClr val="49C80A"/>
    <a:srgbClr val="588B3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>
        <p:scale>
          <a:sx n="40" d="100"/>
          <a:sy n="40" d="100"/>
        </p:scale>
        <p:origin x="594" y="72"/>
      </p:cViewPr>
      <p:guideLst>
        <p:guide orient="horz" pos="3802"/>
        <p:guide pos="529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58BEF5-F76E-43B1-A03F-C57915C8D48F}" type="doc">
      <dgm:prSet loTypeId="urn:microsoft.com/office/officeart/2008/layout/HexagonCluster" loCatId="picture" qsTypeId="urn:microsoft.com/office/officeart/2005/8/quickstyle/simple2" qsCatId="simple" csTypeId="urn:microsoft.com/office/officeart/2005/8/colors/accent1_2" csCatId="accent1" phldr="1"/>
      <dgm:spPr/>
    </dgm:pt>
    <dgm:pt modelId="{3E8C68F9-3E78-4014-AFAC-AA78A449BC0D}">
      <dgm:prSet phldrT="[Text]"/>
      <dgm:spPr>
        <a:solidFill>
          <a:srgbClr val="FFFFFF"/>
        </a:solidFill>
        <a:ln w="76200">
          <a:gradFill flip="none" rotWithShape="1">
            <a:gsLst>
              <a:gs pos="66750">
                <a:srgbClr val="99E61A"/>
              </a:gs>
              <a:gs pos="86000">
                <a:srgbClr val="33CC33"/>
              </a:gs>
              <a:gs pos="9000">
                <a:srgbClr val="BE0EC2"/>
              </a:gs>
              <a:gs pos="87000">
                <a:srgbClr val="FFFF00"/>
              </a:gs>
              <a:gs pos="44000">
                <a:srgbClr val="F11F0F"/>
              </a:gs>
            </a:gsLst>
            <a:path path="circle">
              <a:fillToRect l="50000" t="-80000" r="50000" b="180000"/>
            </a:path>
            <a:tileRect/>
          </a:gradFill>
          <a:prstDash val="sysDash"/>
        </a:ln>
      </dgm:spPr>
      <dgm:t>
        <a:bodyPr/>
        <a:lstStyle/>
        <a:p>
          <a:r>
            <a:rPr lang="en-US" dirty="0" err="1" smtClean="0">
              <a:gradFill>
                <a:gsLst>
                  <a:gs pos="25000">
                    <a:srgbClr val="588B39"/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45703">
                    <a:srgbClr val="FEC20D"/>
                  </a:gs>
                  <a:gs pos="45406">
                    <a:srgbClr val="FCC10D"/>
                  </a:gs>
                  <a:gs pos="44812">
                    <a:srgbClr val="F9BE0D"/>
                  </a:gs>
                  <a:gs pos="30000">
                    <a:srgbClr val="BE0EC2"/>
                  </a:gs>
                  <a:gs pos="59000">
                    <a:srgbClr val="7030A0"/>
                  </a:gs>
                  <a:gs pos="69000">
                    <a:srgbClr val="CC9B07"/>
                  </a:gs>
                  <a:gs pos="12000">
                    <a:srgbClr val="92D050"/>
                  </a:gs>
                </a:gsLst>
                <a:path path="circle">
                  <a:fillToRect l="50000" t="130000" r="50000" b="-30000"/>
                </a:path>
              </a:gradFill>
            </a:rPr>
            <a:t>চায়না</a:t>
          </a:r>
          <a:endParaRPr lang="en-US" dirty="0">
            <a:gradFill>
              <a:gsLst>
                <a:gs pos="25000">
                  <a:srgbClr val="588B39"/>
                </a:gs>
                <a:gs pos="46000">
                  <a:schemeClr val="accent4">
                    <a:lumMod val="95000"/>
                    <a:lumOff val="5000"/>
                  </a:schemeClr>
                </a:gs>
                <a:gs pos="45703">
                  <a:srgbClr val="FEC20D"/>
                </a:gs>
                <a:gs pos="45406">
                  <a:srgbClr val="FCC10D"/>
                </a:gs>
                <a:gs pos="44812">
                  <a:srgbClr val="F9BE0D"/>
                </a:gs>
                <a:gs pos="30000">
                  <a:srgbClr val="BE0EC2"/>
                </a:gs>
                <a:gs pos="59000">
                  <a:srgbClr val="7030A0"/>
                </a:gs>
                <a:gs pos="69000">
                  <a:srgbClr val="CC9B07"/>
                </a:gs>
                <a:gs pos="12000">
                  <a:srgbClr val="92D050"/>
                </a:gs>
              </a:gsLst>
              <a:path path="circle">
                <a:fillToRect l="50000" t="130000" r="50000" b="-30000"/>
              </a:path>
            </a:gradFill>
          </a:endParaRPr>
        </a:p>
      </dgm:t>
    </dgm:pt>
    <dgm:pt modelId="{2A83D944-E403-40CD-A11E-FFEEFE38A3E1}" type="parTrans" cxnId="{52D2758F-2264-4DD4-BD0B-BE3527DE5E90}">
      <dgm:prSet/>
      <dgm:spPr/>
      <dgm:t>
        <a:bodyPr/>
        <a:lstStyle/>
        <a:p>
          <a:endParaRPr lang="en-US"/>
        </a:p>
      </dgm:t>
    </dgm:pt>
    <dgm:pt modelId="{5A4289F0-5CD7-421B-941A-B13FF487E63E}" type="sibTrans" cxnId="{52D2758F-2264-4DD4-BD0B-BE3527DE5E90}">
      <dgm:prSet/>
      <dgm:spPr>
        <a:blipFill>
          <a:blip xmlns:r="http://schemas.openxmlformats.org/officeDocument/2006/relationships" r:embed="rId1" cstate="print"/>
          <a:stretch>
            <a:fillRect t="-16000" b="-16000"/>
          </a:stretch>
        </a:blipFill>
        <a:ln w="76200">
          <a:solidFill>
            <a:srgbClr val="FFFF00"/>
          </a:solidFill>
          <a:prstDash val="sysDot"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Screenshot_20190717-203754.png"/>
        </a:ext>
      </dgm:extLst>
    </dgm:pt>
    <dgm:pt modelId="{37045076-C977-4BE5-BFEB-6EF5EF7085A0}" type="pres">
      <dgm:prSet presAssocID="{3358BEF5-F76E-43B1-A03F-C57915C8D48F}" presName="Name0" presStyleCnt="0">
        <dgm:presLayoutVars>
          <dgm:chMax val="21"/>
          <dgm:chPref val="21"/>
        </dgm:presLayoutVars>
      </dgm:prSet>
      <dgm:spPr/>
    </dgm:pt>
    <dgm:pt modelId="{1359B91F-ADFB-406B-A91B-EA935382A1AD}" type="pres">
      <dgm:prSet presAssocID="{3E8C68F9-3E78-4014-AFAC-AA78A449BC0D}" presName="text1" presStyleCnt="0"/>
      <dgm:spPr/>
    </dgm:pt>
    <dgm:pt modelId="{13D4A033-7550-49CB-BAEF-976D657F746C}" type="pres">
      <dgm:prSet presAssocID="{3E8C68F9-3E78-4014-AFAC-AA78A449BC0D}" presName="textRepeatNode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B77CC0-0C81-41F8-8428-9EB417A886AA}" type="pres">
      <dgm:prSet presAssocID="{3E8C68F9-3E78-4014-AFAC-AA78A449BC0D}" presName="textaccent1" presStyleCnt="0"/>
      <dgm:spPr/>
    </dgm:pt>
    <dgm:pt modelId="{D1F0C7CE-DFE8-4001-B9B5-224AA766804C}" type="pres">
      <dgm:prSet presAssocID="{3E8C68F9-3E78-4014-AFAC-AA78A449BC0D}" presName="accentRepeatNode" presStyleLbl="solidAlignAcc1" presStyleIdx="0" presStyleCnt="2"/>
      <dgm:spPr/>
    </dgm:pt>
    <dgm:pt modelId="{8C72CA59-7D80-4221-BCE6-EF6B610C1C59}" type="pres">
      <dgm:prSet presAssocID="{5A4289F0-5CD7-421B-941A-B13FF487E63E}" presName="image1" presStyleCnt="0"/>
      <dgm:spPr/>
    </dgm:pt>
    <dgm:pt modelId="{CA974FA9-4BA0-40AC-8D6E-8D776512B23B}" type="pres">
      <dgm:prSet presAssocID="{5A4289F0-5CD7-421B-941A-B13FF487E63E}" presName="imageRepeatNode" presStyleLbl="alignAcc1" presStyleIdx="0" presStyleCnt="1"/>
      <dgm:spPr/>
      <dgm:t>
        <a:bodyPr/>
        <a:lstStyle/>
        <a:p>
          <a:endParaRPr lang="en-US"/>
        </a:p>
      </dgm:t>
    </dgm:pt>
    <dgm:pt modelId="{4BF11241-04F6-4CED-BDC1-3D70E61E1893}" type="pres">
      <dgm:prSet presAssocID="{5A4289F0-5CD7-421B-941A-B13FF487E63E}" presName="imageaccent1" presStyleCnt="0"/>
      <dgm:spPr/>
    </dgm:pt>
    <dgm:pt modelId="{A3CAA330-6ECA-48B9-AD69-4B047BB50EA2}" type="pres">
      <dgm:prSet presAssocID="{5A4289F0-5CD7-421B-941A-B13FF487E63E}" presName="accentRepeatNode" presStyleLbl="solidAlignAcc1" presStyleIdx="1" presStyleCnt="2"/>
      <dgm:spPr/>
    </dgm:pt>
  </dgm:ptLst>
  <dgm:cxnLst>
    <dgm:cxn modelId="{DECC6BDB-C31C-4BAC-B2C6-0056EB829A5C}" type="presOf" srcId="{5A4289F0-5CD7-421B-941A-B13FF487E63E}" destId="{CA974FA9-4BA0-40AC-8D6E-8D776512B23B}" srcOrd="0" destOrd="0" presId="urn:microsoft.com/office/officeart/2008/layout/HexagonCluster"/>
    <dgm:cxn modelId="{22FEB4C4-7D08-479F-AD84-AD92E1AEF302}" type="presOf" srcId="{3358BEF5-F76E-43B1-A03F-C57915C8D48F}" destId="{37045076-C977-4BE5-BFEB-6EF5EF7085A0}" srcOrd="0" destOrd="0" presId="urn:microsoft.com/office/officeart/2008/layout/HexagonCluster"/>
    <dgm:cxn modelId="{52D2758F-2264-4DD4-BD0B-BE3527DE5E90}" srcId="{3358BEF5-F76E-43B1-A03F-C57915C8D48F}" destId="{3E8C68F9-3E78-4014-AFAC-AA78A449BC0D}" srcOrd="0" destOrd="0" parTransId="{2A83D944-E403-40CD-A11E-FFEEFE38A3E1}" sibTransId="{5A4289F0-5CD7-421B-941A-B13FF487E63E}"/>
    <dgm:cxn modelId="{CD006EB9-D2A6-4044-96A5-3600DB3722E4}" type="presOf" srcId="{3E8C68F9-3E78-4014-AFAC-AA78A449BC0D}" destId="{13D4A033-7550-49CB-BAEF-976D657F746C}" srcOrd="0" destOrd="0" presId="urn:microsoft.com/office/officeart/2008/layout/HexagonCluster"/>
    <dgm:cxn modelId="{31626961-25F3-42DE-AE02-27DA65014DF4}" type="presParOf" srcId="{37045076-C977-4BE5-BFEB-6EF5EF7085A0}" destId="{1359B91F-ADFB-406B-A91B-EA935382A1AD}" srcOrd="0" destOrd="0" presId="urn:microsoft.com/office/officeart/2008/layout/HexagonCluster"/>
    <dgm:cxn modelId="{AC2CCBC0-41BA-4C6C-893E-1C947D699208}" type="presParOf" srcId="{1359B91F-ADFB-406B-A91B-EA935382A1AD}" destId="{13D4A033-7550-49CB-BAEF-976D657F746C}" srcOrd="0" destOrd="0" presId="urn:microsoft.com/office/officeart/2008/layout/HexagonCluster"/>
    <dgm:cxn modelId="{4F4DE64E-4BE3-4A3D-90B6-0B5119D2016D}" type="presParOf" srcId="{37045076-C977-4BE5-BFEB-6EF5EF7085A0}" destId="{51B77CC0-0C81-41F8-8428-9EB417A886AA}" srcOrd="1" destOrd="0" presId="urn:microsoft.com/office/officeart/2008/layout/HexagonCluster"/>
    <dgm:cxn modelId="{5EAAD97B-A631-4F3F-98FD-1375CC84527A}" type="presParOf" srcId="{51B77CC0-0C81-41F8-8428-9EB417A886AA}" destId="{D1F0C7CE-DFE8-4001-B9B5-224AA766804C}" srcOrd="0" destOrd="0" presId="urn:microsoft.com/office/officeart/2008/layout/HexagonCluster"/>
    <dgm:cxn modelId="{1A53C288-E6CF-452E-9F8D-DD9F6A10E9C6}" type="presParOf" srcId="{37045076-C977-4BE5-BFEB-6EF5EF7085A0}" destId="{8C72CA59-7D80-4221-BCE6-EF6B610C1C59}" srcOrd="2" destOrd="0" presId="urn:microsoft.com/office/officeart/2008/layout/HexagonCluster"/>
    <dgm:cxn modelId="{207D2C7B-BC20-492E-A126-DBFEFAC67E4E}" type="presParOf" srcId="{8C72CA59-7D80-4221-BCE6-EF6B610C1C59}" destId="{CA974FA9-4BA0-40AC-8D6E-8D776512B23B}" srcOrd="0" destOrd="0" presId="urn:microsoft.com/office/officeart/2008/layout/HexagonCluster"/>
    <dgm:cxn modelId="{BA49DBFD-E00C-4CA4-9E25-D0CB63CC9D0D}" type="presParOf" srcId="{37045076-C977-4BE5-BFEB-6EF5EF7085A0}" destId="{4BF11241-04F6-4CED-BDC1-3D70E61E1893}" srcOrd="3" destOrd="0" presId="urn:microsoft.com/office/officeart/2008/layout/HexagonCluster"/>
    <dgm:cxn modelId="{B772B8E6-88E7-4773-893A-6988A581AC6F}" type="presParOf" srcId="{4BF11241-04F6-4CED-BDC1-3D70E61E1893}" destId="{A3CAA330-6ECA-48B9-AD69-4B047BB50EA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4A033-7550-49CB-BAEF-976D657F746C}">
      <dsp:nvSpPr>
        <dsp:cNvPr id="0" name=""/>
        <dsp:cNvSpPr/>
      </dsp:nvSpPr>
      <dsp:spPr>
        <a:xfrm>
          <a:off x="2626486" y="1665688"/>
          <a:ext cx="3177904" cy="2736696"/>
        </a:xfrm>
        <a:prstGeom prst="hexagon">
          <a:avLst>
            <a:gd name="adj" fmla="val 25000"/>
            <a:gd name="vf" fmla="val 115470"/>
          </a:avLst>
        </a:prstGeom>
        <a:solidFill>
          <a:srgbClr val="FFFFFF"/>
        </a:solidFill>
        <a:ln w="76200" cap="flat" cmpd="sng" algn="ctr">
          <a:gradFill flip="none" rotWithShape="1">
            <a:gsLst>
              <a:gs pos="66750">
                <a:srgbClr val="99E61A"/>
              </a:gs>
              <a:gs pos="86000">
                <a:srgbClr val="33CC33"/>
              </a:gs>
              <a:gs pos="9000">
                <a:srgbClr val="BE0EC2"/>
              </a:gs>
              <a:gs pos="87000">
                <a:srgbClr val="FFFF00"/>
              </a:gs>
              <a:gs pos="44000">
                <a:srgbClr val="F11F0F"/>
              </a:gs>
            </a:gsLst>
            <a:path path="circle">
              <a:fillToRect l="50000" t="-80000" r="50000" b="180000"/>
            </a:path>
            <a:tileRect/>
          </a:gradFill>
          <a:prstDash val="sysDash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82550" rIns="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500" kern="1200" dirty="0" err="1" smtClean="0">
              <a:gradFill>
                <a:gsLst>
                  <a:gs pos="25000">
                    <a:srgbClr val="588B39"/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45703">
                    <a:srgbClr val="FEC20D"/>
                  </a:gs>
                  <a:gs pos="45406">
                    <a:srgbClr val="FCC10D"/>
                  </a:gs>
                  <a:gs pos="44812">
                    <a:srgbClr val="F9BE0D"/>
                  </a:gs>
                  <a:gs pos="30000">
                    <a:srgbClr val="BE0EC2"/>
                  </a:gs>
                  <a:gs pos="59000">
                    <a:srgbClr val="7030A0"/>
                  </a:gs>
                  <a:gs pos="69000">
                    <a:srgbClr val="CC9B07"/>
                  </a:gs>
                  <a:gs pos="12000">
                    <a:srgbClr val="92D050"/>
                  </a:gs>
                </a:gsLst>
                <a:path path="circle">
                  <a:fillToRect l="50000" t="130000" r="50000" b="-30000"/>
                </a:path>
              </a:gradFill>
            </a:rPr>
            <a:t>চায়না</a:t>
          </a:r>
          <a:endParaRPr lang="en-US" sz="6500" kern="1200" dirty="0">
            <a:gradFill>
              <a:gsLst>
                <a:gs pos="25000">
                  <a:srgbClr val="588B39"/>
                </a:gs>
                <a:gs pos="46000">
                  <a:schemeClr val="accent4">
                    <a:lumMod val="95000"/>
                    <a:lumOff val="5000"/>
                  </a:schemeClr>
                </a:gs>
                <a:gs pos="45703">
                  <a:srgbClr val="FEC20D"/>
                </a:gs>
                <a:gs pos="45406">
                  <a:srgbClr val="FCC10D"/>
                </a:gs>
                <a:gs pos="44812">
                  <a:srgbClr val="F9BE0D"/>
                </a:gs>
                <a:gs pos="30000">
                  <a:srgbClr val="BE0EC2"/>
                </a:gs>
                <a:gs pos="59000">
                  <a:srgbClr val="7030A0"/>
                </a:gs>
                <a:gs pos="69000">
                  <a:srgbClr val="CC9B07"/>
                </a:gs>
                <a:gs pos="12000">
                  <a:srgbClr val="92D050"/>
                </a:gs>
              </a:gsLst>
              <a:path path="circle">
                <a:fillToRect l="50000" t="130000" r="50000" b="-30000"/>
              </a:path>
            </a:gradFill>
          </a:endParaRPr>
        </a:p>
      </dsp:txBody>
      <dsp:txXfrm>
        <a:off x="3119369" y="2090141"/>
        <a:ext cx="2192138" cy="1887790"/>
      </dsp:txXfrm>
    </dsp:sp>
    <dsp:sp modelId="{D1F0C7CE-DFE8-4001-B9B5-224AA766804C}">
      <dsp:nvSpPr>
        <dsp:cNvPr id="0" name=""/>
        <dsp:cNvSpPr/>
      </dsp:nvSpPr>
      <dsp:spPr>
        <a:xfrm>
          <a:off x="2700202" y="2874187"/>
          <a:ext cx="370900" cy="320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974FA9-4BA0-40AC-8D6E-8D776512B23B}">
      <dsp:nvSpPr>
        <dsp:cNvPr id="0" name=""/>
        <dsp:cNvSpPr/>
      </dsp:nvSpPr>
      <dsp:spPr>
        <a:xfrm>
          <a:off x="0" y="217833"/>
          <a:ext cx="3173840" cy="273585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/>
          <a:stretch>
            <a:fillRect t="-16000" b="-16000"/>
          </a:stretch>
        </a:blipFill>
        <a:ln w="76200" cap="flat" cmpd="sng" algn="ctr">
          <a:solidFill>
            <a:srgbClr val="FFFF00"/>
          </a:solidFill>
          <a:prstDash val="sysDot"/>
          <a:miter lim="800000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CAA330-6ECA-48B9-AD69-4B047BB50EA2}">
      <dsp:nvSpPr>
        <dsp:cNvPr id="0" name=""/>
        <dsp:cNvSpPr/>
      </dsp:nvSpPr>
      <dsp:spPr>
        <a:xfrm>
          <a:off x="2148785" y="2574991"/>
          <a:ext cx="370900" cy="320118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730AB-7DF6-4957-B6B2-F03D76207EF5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77938" y="1143000"/>
            <a:ext cx="4302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12D43E-8A08-47AA-8462-7D104EC520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5934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86870" rtl="0" eaLnBrk="1" latinLnBrk="0" hangingPunct="1">
      <a:defRPr sz="1820" kern="1200">
        <a:solidFill>
          <a:schemeClr val="tx1"/>
        </a:solidFill>
        <a:latin typeface="+mn-lt"/>
        <a:ea typeface="+mn-ea"/>
        <a:cs typeface="+mn-cs"/>
      </a:defRPr>
    </a:lvl1pPr>
    <a:lvl2pPr marL="693435" algn="l" defTabSz="1386870" rtl="0" eaLnBrk="1" latinLnBrk="0" hangingPunct="1">
      <a:defRPr sz="1820" kern="1200">
        <a:solidFill>
          <a:schemeClr val="tx1"/>
        </a:solidFill>
        <a:latin typeface="+mn-lt"/>
        <a:ea typeface="+mn-ea"/>
        <a:cs typeface="+mn-cs"/>
      </a:defRPr>
    </a:lvl2pPr>
    <a:lvl3pPr marL="1386870" algn="l" defTabSz="1386870" rtl="0" eaLnBrk="1" latinLnBrk="0" hangingPunct="1">
      <a:defRPr sz="1820" kern="1200">
        <a:solidFill>
          <a:schemeClr val="tx1"/>
        </a:solidFill>
        <a:latin typeface="+mn-lt"/>
        <a:ea typeface="+mn-ea"/>
        <a:cs typeface="+mn-cs"/>
      </a:defRPr>
    </a:lvl3pPr>
    <a:lvl4pPr marL="2080306" algn="l" defTabSz="1386870" rtl="0" eaLnBrk="1" latinLnBrk="0" hangingPunct="1">
      <a:defRPr sz="1820" kern="1200">
        <a:solidFill>
          <a:schemeClr val="tx1"/>
        </a:solidFill>
        <a:latin typeface="+mn-lt"/>
        <a:ea typeface="+mn-ea"/>
        <a:cs typeface="+mn-cs"/>
      </a:defRPr>
    </a:lvl4pPr>
    <a:lvl5pPr marL="2773741" algn="l" defTabSz="1386870" rtl="0" eaLnBrk="1" latinLnBrk="0" hangingPunct="1">
      <a:defRPr sz="1820" kern="1200">
        <a:solidFill>
          <a:schemeClr val="tx1"/>
        </a:solidFill>
        <a:latin typeface="+mn-lt"/>
        <a:ea typeface="+mn-ea"/>
        <a:cs typeface="+mn-cs"/>
      </a:defRPr>
    </a:lvl5pPr>
    <a:lvl6pPr marL="3467176" algn="l" defTabSz="1386870" rtl="0" eaLnBrk="1" latinLnBrk="0" hangingPunct="1">
      <a:defRPr sz="1820" kern="1200">
        <a:solidFill>
          <a:schemeClr val="tx1"/>
        </a:solidFill>
        <a:latin typeface="+mn-lt"/>
        <a:ea typeface="+mn-ea"/>
        <a:cs typeface="+mn-cs"/>
      </a:defRPr>
    </a:lvl6pPr>
    <a:lvl7pPr marL="4160611" algn="l" defTabSz="1386870" rtl="0" eaLnBrk="1" latinLnBrk="0" hangingPunct="1">
      <a:defRPr sz="1820" kern="1200">
        <a:solidFill>
          <a:schemeClr val="tx1"/>
        </a:solidFill>
        <a:latin typeface="+mn-lt"/>
        <a:ea typeface="+mn-ea"/>
        <a:cs typeface="+mn-cs"/>
      </a:defRPr>
    </a:lvl7pPr>
    <a:lvl8pPr marL="4854047" algn="l" defTabSz="1386870" rtl="0" eaLnBrk="1" latinLnBrk="0" hangingPunct="1">
      <a:defRPr sz="1820" kern="1200">
        <a:solidFill>
          <a:schemeClr val="tx1"/>
        </a:solidFill>
        <a:latin typeface="+mn-lt"/>
        <a:ea typeface="+mn-ea"/>
        <a:cs typeface="+mn-cs"/>
      </a:defRPr>
    </a:lvl8pPr>
    <a:lvl9pPr marL="5547482" algn="l" defTabSz="1386870" rtl="0" eaLnBrk="1" latinLnBrk="0" hangingPunct="1">
      <a:defRPr sz="182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2D43E-8A08-47AA-8462-7D104EC5201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0178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77938" y="1143000"/>
            <a:ext cx="4302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12D43E-8A08-47AA-8462-7D104EC5201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347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25" y="1975307"/>
            <a:ext cx="14300676" cy="4202066"/>
          </a:xfrm>
        </p:spPr>
        <p:txBody>
          <a:bodyPr anchor="b"/>
          <a:lstStyle>
            <a:lvl1pPr algn="ctr">
              <a:defRPr sz="105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03041" y="6339420"/>
            <a:ext cx="12618244" cy="2914065"/>
          </a:xfrm>
        </p:spPr>
        <p:txBody>
          <a:bodyPr/>
          <a:lstStyle>
            <a:lvl1pPr marL="0" indent="0" algn="ctr">
              <a:buNone/>
              <a:defRPr sz="4224"/>
            </a:lvl1pPr>
            <a:lvl2pPr marL="804672" indent="0" algn="ctr">
              <a:buNone/>
              <a:defRPr sz="3520"/>
            </a:lvl2pPr>
            <a:lvl3pPr marL="1609344" indent="0" algn="ctr">
              <a:buNone/>
              <a:defRPr sz="3168"/>
            </a:lvl3pPr>
            <a:lvl4pPr marL="2414016" indent="0" algn="ctr">
              <a:buNone/>
              <a:defRPr sz="2816"/>
            </a:lvl4pPr>
            <a:lvl5pPr marL="3218688" indent="0" algn="ctr">
              <a:buNone/>
              <a:defRPr sz="2816"/>
            </a:lvl5pPr>
            <a:lvl6pPr marL="4023360" indent="0" algn="ctr">
              <a:buNone/>
              <a:defRPr sz="2816"/>
            </a:lvl6pPr>
            <a:lvl7pPr marL="4828032" indent="0" algn="ctr">
              <a:buNone/>
              <a:defRPr sz="2816"/>
            </a:lvl7pPr>
            <a:lvl8pPr marL="5632704" indent="0" algn="ctr">
              <a:buNone/>
              <a:defRPr sz="2816"/>
            </a:lvl8pPr>
            <a:lvl9pPr marL="6437376" indent="0" algn="ctr">
              <a:buNone/>
              <a:defRPr sz="281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94FC-57A7-4CB8-9B77-FFD4E248F4CA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88DF-2706-4A60-B5CF-E4E7DD376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89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94FC-57A7-4CB8-9B77-FFD4E248F4CA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88DF-2706-4A60-B5CF-E4E7DD376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542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039909" y="642603"/>
            <a:ext cx="3627745" cy="1022856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6673" y="642603"/>
            <a:ext cx="10672931" cy="102285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94FC-57A7-4CB8-9B77-FFD4E248F4CA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88DF-2706-4A60-B5CF-E4E7DD376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416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94FC-57A7-4CB8-9B77-FFD4E248F4CA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88DF-2706-4A60-B5CF-E4E7DD376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6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7911" y="3009063"/>
            <a:ext cx="14510980" cy="5020685"/>
          </a:xfrm>
        </p:spPr>
        <p:txBody>
          <a:bodyPr anchor="b"/>
          <a:lstStyle>
            <a:lvl1pPr>
              <a:defRPr sz="1056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7911" y="8077245"/>
            <a:ext cx="14510980" cy="2640260"/>
          </a:xfrm>
        </p:spPr>
        <p:txBody>
          <a:bodyPr/>
          <a:lstStyle>
            <a:lvl1pPr marL="0" indent="0">
              <a:buNone/>
              <a:defRPr sz="4224">
                <a:solidFill>
                  <a:schemeClr val="tx1"/>
                </a:solidFill>
              </a:defRPr>
            </a:lvl1pPr>
            <a:lvl2pPr marL="804672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2pPr>
            <a:lvl3pPr marL="1609344" indent="0">
              <a:buNone/>
              <a:defRPr sz="3168">
                <a:solidFill>
                  <a:schemeClr val="tx1">
                    <a:tint val="75000"/>
                  </a:schemeClr>
                </a:solidFill>
              </a:defRPr>
            </a:lvl3pPr>
            <a:lvl4pPr marL="2414016" indent="0">
              <a:buNone/>
              <a:defRPr sz="2816">
                <a:solidFill>
                  <a:schemeClr val="tx1">
                    <a:tint val="75000"/>
                  </a:schemeClr>
                </a:solidFill>
              </a:defRPr>
            </a:lvl4pPr>
            <a:lvl5pPr marL="3218688" indent="0">
              <a:buNone/>
              <a:defRPr sz="2816">
                <a:solidFill>
                  <a:schemeClr val="tx1">
                    <a:tint val="75000"/>
                  </a:schemeClr>
                </a:solidFill>
              </a:defRPr>
            </a:lvl5pPr>
            <a:lvl6pPr marL="4023360" indent="0">
              <a:buNone/>
              <a:defRPr sz="2816">
                <a:solidFill>
                  <a:schemeClr val="tx1">
                    <a:tint val="75000"/>
                  </a:schemeClr>
                </a:solidFill>
              </a:defRPr>
            </a:lvl6pPr>
            <a:lvl7pPr marL="4828032" indent="0">
              <a:buNone/>
              <a:defRPr sz="2816">
                <a:solidFill>
                  <a:schemeClr val="tx1">
                    <a:tint val="75000"/>
                  </a:schemeClr>
                </a:solidFill>
              </a:defRPr>
            </a:lvl7pPr>
            <a:lvl8pPr marL="5632704" indent="0">
              <a:buNone/>
              <a:defRPr sz="2816">
                <a:solidFill>
                  <a:schemeClr val="tx1">
                    <a:tint val="75000"/>
                  </a:schemeClr>
                </a:solidFill>
              </a:defRPr>
            </a:lvl8pPr>
            <a:lvl9pPr marL="6437376" indent="0">
              <a:buNone/>
              <a:defRPr sz="281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94FC-57A7-4CB8-9B77-FFD4E248F4CA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88DF-2706-4A60-B5CF-E4E7DD376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1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6672" y="3213015"/>
            <a:ext cx="7150338" cy="76581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17315" y="3213015"/>
            <a:ext cx="7150338" cy="765815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94FC-57A7-4CB8-9B77-FFD4E248F4CA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88DF-2706-4A60-B5CF-E4E7DD376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131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864" y="642606"/>
            <a:ext cx="14510980" cy="23329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8866" y="2958769"/>
            <a:ext cx="7117477" cy="1450047"/>
          </a:xfrm>
        </p:spPr>
        <p:txBody>
          <a:bodyPr anchor="b"/>
          <a:lstStyle>
            <a:lvl1pPr marL="0" indent="0">
              <a:buNone/>
              <a:defRPr sz="4224" b="1"/>
            </a:lvl1pPr>
            <a:lvl2pPr marL="804672" indent="0">
              <a:buNone/>
              <a:defRPr sz="3520" b="1"/>
            </a:lvl2pPr>
            <a:lvl3pPr marL="1609344" indent="0">
              <a:buNone/>
              <a:defRPr sz="3168" b="1"/>
            </a:lvl3pPr>
            <a:lvl4pPr marL="2414016" indent="0">
              <a:buNone/>
              <a:defRPr sz="2816" b="1"/>
            </a:lvl4pPr>
            <a:lvl5pPr marL="3218688" indent="0">
              <a:buNone/>
              <a:defRPr sz="2816" b="1"/>
            </a:lvl5pPr>
            <a:lvl6pPr marL="4023360" indent="0">
              <a:buNone/>
              <a:defRPr sz="2816" b="1"/>
            </a:lvl6pPr>
            <a:lvl7pPr marL="4828032" indent="0">
              <a:buNone/>
              <a:defRPr sz="2816" b="1"/>
            </a:lvl7pPr>
            <a:lvl8pPr marL="5632704" indent="0">
              <a:buNone/>
              <a:defRPr sz="2816" b="1"/>
            </a:lvl8pPr>
            <a:lvl9pPr marL="6437376" indent="0">
              <a:buNone/>
              <a:defRPr sz="281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8866" y="4408816"/>
            <a:ext cx="7117477" cy="64847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517316" y="2958769"/>
            <a:ext cx="7152529" cy="1450047"/>
          </a:xfrm>
        </p:spPr>
        <p:txBody>
          <a:bodyPr anchor="b"/>
          <a:lstStyle>
            <a:lvl1pPr marL="0" indent="0">
              <a:buNone/>
              <a:defRPr sz="4224" b="1"/>
            </a:lvl1pPr>
            <a:lvl2pPr marL="804672" indent="0">
              <a:buNone/>
              <a:defRPr sz="3520" b="1"/>
            </a:lvl2pPr>
            <a:lvl3pPr marL="1609344" indent="0">
              <a:buNone/>
              <a:defRPr sz="3168" b="1"/>
            </a:lvl3pPr>
            <a:lvl4pPr marL="2414016" indent="0">
              <a:buNone/>
              <a:defRPr sz="2816" b="1"/>
            </a:lvl4pPr>
            <a:lvl5pPr marL="3218688" indent="0">
              <a:buNone/>
              <a:defRPr sz="2816" b="1"/>
            </a:lvl5pPr>
            <a:lvl6pPr marL="4023360" indent="0">
              <a:buNone/>
              <a:defRPr sz="2816" b="1"/>
            </a:lvl6pPr>
            <a:lvl7pPr marL="4828032" indent="0">
              <a:buNone/>
              <a:defRPr sz="2816" b="1"/>
            </a:lvl7pPr>
            <a:lvl8pPr marL="5632704" indent="0">
              <a:buNone/>
              <a:defRPr sz="2816" b="1"/>
            </a:lvl8pPr>
            <a:lvl9pPr marL="6437376" indent="0">
              <a:buNone/>
              <a:defRPr sz="281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517316" y="4408816"/>
            <a:ext cx="7152529" cy="64847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94FC-57A7-4CB8-9B77-FFD4E248F4CA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88DF-2706-4A60-B5CF-E4E7DD376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9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94FC-57A7-4CB8-9B77-FFD4E248F4CA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88DF-2706-4A60-B5CF-E4E7DD376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81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94FC-57A7-4CB8-9B77-FFD4E248F4CA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88DF-2706-4A60-B5CF-E4E7DD376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84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864" y="804651"/>
            <a:ext cx="5426283" cy="2816278"/>
          </a:xfrm>
        </p:spPr>
        <p:txBody>
          <a:bodyPr anchor="b"/>
          <a:lstStyle>
            <a:lvl1pPr>
              <a:defRPr sz="563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2529" y="1737825"/>
            <a:ext cx="8517315" cy="8577355"/>
          </a:xfrm>
        </p:spPr>
        <p:txBody>
          <a:bodyPr/>
          <a:lstStyle>
            <a:lvl1pPr>
              <a:defRPr sz="5632"/>
            </a:lvl1pPr>
            <a:lvl2pPr>
              <a:defRPr sz="4928"/>
            </a:lvl2pPr>
            <a:lvl3pPr>
              <a:defRPr sz="4224"/>
            </a:lvl3pPr>
            <a:lvl4pPr>
              <a:defRPr sz="3520"/>
            </a:lvl4pPr>
            <a:lvl5pPr>
              <a:defRPr sz="3520"/>
            </a:lvl5pPr>
            <a:lvl6pPr>
              <a:defRPr sz="3520"/>
            </a:lvl6pPr>
            <a:lvl7pPr>
              <a:defRPr sz="3520"/>
            </a:lvl7pPr>
            <a:lvl8pPr>
              <a:defRPr sz="3520"/>
            </a:lvl8pPr>
            <a:lvl9pPr>
              <a:defRPr sz="35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8864" y="3620929"/>
            <a:ext cx="5426283" cy="6708219"/>
          </a:xfrm>
        </p:spPr>
        <p:txBody>
          <a:bodyPr/>
          <a:lstStyle>
            <a:lvl1pPr marL="0" indent="0">
              <a:buNone/>
              <a:defRPr sz="2816"/>
            </a:lvl1pPr>
            <a:lvl2pPr marL="804672" indent="0">
              <a:buNone/>
              <a:defRPr sz="2464"/>
            </a:lvl2pPr>
            <a:lvl3pPr marL="1609344" indent="0">
              <a:buNone/>
              <a:defRPr sz="2112"/>
            </a:lvl3pPr>
            <a:lvl4pPr marL="2414016" indent="0">
              <a:buNone/>
              <a:defRPr sz="1760"/>
            </a:lvl4pPr>
            <a:lvl5pPr marL="3218688" indent="0">
              <a:buNone/>
              <a:defRPr sz="1760"/>
            </a:lvl5pPr>
            <a:lvl6pPr marL="4023360" indent="0">
              <a:buNone/>
              <a:defRPr sz="1760"/>
            </a:lvl6pPr>
            <a:lvl7pPr marL="4828032" indent="0">
              <a:buNone/>
              <a:defRPr sz="1760"/>
            </a:lvl7pPr>
            <a:lvl8pPr marL="5632704" indent="0">
              <a:buNone/>
              <a:defRPr sz="1760"/>
            </a:lvl8pPr>
            <a:lvl9pPr marL="6437376" indent="0">
              <a:buNone/>
              <a:defRPr sz="17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94FC-57A7-4CB8-9B77-FFD4E248F4CA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88DF-2706-4A60-B5CF-E4E7DD376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4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8864" y="804651"/>
            <a:ext cx="5426283" cy="2816278"/>
          </a:xfrm>
        </p:spPr>
        <p:txBody>
          <a:bodyPr anchor="b"/>
          <a:lstStyle>
            <a:lvl1pPr>
              <a:defRPr sz="5632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152529" y="1737825"/>
            <a:ext cx="8517315" cy="8577355"/>
          </a:xfrm>
        </p:spPr>
        <p:txBody>
          <a:bodyPr anchor="t"/>
          <a:lstStyle>
            <a:lvl1pPr marL="0" indent="0">
              <a:buNone/>
              <a:defRPr sz="5632"/>
            </a:lvl1pPr>
            <a:lvl2pPr marL="804672" indent="0">
              <a:buNone/>
              <a:defRPr sz="4928"/>
            </a:lvl2pPr>
            <a:lvl3pPr marL="1609344" indent="0">
              <a:buNone/>
              <a:defRPr sz="4224"/>
            </a:lvl3pPr>
            <a:lvl4pPr marL="2414016" indent="0">
              <a:buNone/>
              <a:defRPr sz="3520"/>
            </a:lvl4pPr>
            <a:lvl5pPr marL="3218688" indent="0">
              <a:buNone/>
              <a:defRPr sz="3520"/>
            </a:lvl5pPr>
            <a:lvl6pPr marL="4023360" indent="0">
              <a:buNone/>
              <a:defRPr sz="3520"/>
            </a:lvl6pPr>
            <a:lvl7pPr marL="4828032" indent="0">
              <a:buNone/>
              <a:defRPr sz="3520"/>
            </a:lvl7pPr>
            <a:lvl8pPr marL="5632704" indent="0">
              <a:buNone/>
              <a:defRPr sz="3520"/>
            </a:lvl8pPr>
            <a:lvl9pPr marL="6437376" indent="0">
              <a:buNone/>
              <a:defRPr sz="352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8864" y="3620929"/>
            <a:ext cx="5426283" cy="6708219"/>
          </a:xfrm>
        </p:spPr>
        <p:txBody>
          <a:bodyPr/>
          <a:lstStyle>
            <a:lvl1pPr marL="0" indent="0">
              <a:buNone/>
              <a:defRPr sz="2816"/>
            </a:lvl1pPr>
            <a:lvl2pPr marL="804672" indent="0">
              <a:buNone/>
              <a:defRPr sz="2464"/>
            </a:lvl2pPr>
            <a:lvl3pPr marL="1609344" indent="0">
              <a:buNone/>
              <a:defRPr sz="2112"/>
            </a:lvl3pPr>
            <a:lvl4pPr marL="2414016" indent="0">
              <a:buNone/>
              <a:defRPr sz="1760"/>
            </a:lvl4pPr>
            <a:lvl5pPr marL="3218688" indent="0">
              <a:buNone/>
              <a:defRPr sz="1760"/>
            </a:lvl5pPr>
            <a:lvl6pPr marL="4023360" indent="0">
              <a:buNone/>
              <a:defRPr sz="1760"/>
            </a:lvl6pPr>
            <a:lvl7pPr marL="4828032" indent="0">
              <a:buNone/>
              <a:defRPr sz="1760"/>
            </a:lvl7pPr>
            <a:lvl8pPr marL="5632704" indent="0">
              <a:buNone/>
              <a:defRPr sz="1760"/>
            </a:lvl8pPr>
            <a:lvl9pPr marL="6437376" indent="0">
              <a:buNone/>
              <a:defRPr sz="176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594FC-57A7-4CB8-9B77-FFD4E248F4CA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988DF-2706-4A60-B5CF-E4E7DD376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75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6673" y="642606"/>
            <a:ext cx="14510980" cy="23329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6673" y="3213015"/>
            <a:ext cx="14510980" cy="7658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6672" y="11186885"/>
            <a:ext cx="3785473" cy="642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1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2594FC-57A7-4CB8-9B77-FFD4E248F4CA}" type="datetimeFigureOut">
              <a:rPr lang="en-US" smtClean="0"/>
              <a:pPr/>
              <a:t>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3058" y="11186885"/>
            <a:ext cx="5678210" cy="642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1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882180" y="11186885"/>
            <a:ext cx="3785473" cy="642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1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988DF-2706-4A60-B5CF-E4E7DD37636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88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609344" rtl="0" eaLnBrk="1" latinLnBrk="0" hangingPunct="1">
        <a:lnSpc>
          <a:spcPct val="90000"/>
        </a:lnSpc>
        <a:spcBef>
          <a:spcPct val="0"/>
        </a:spcBef>
        <a:buNone/>
        <a:defRPr sz="77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36" indent="-402336" algn="l" defTabSz="1609344" rtl="0" eaLnBrk="1" latinLnBrk="0" hangingPunct="1">
        <a:lnSpc>
          <a:spcPct val="90000"/>
        </a:lnSpc>
        <a:spcBef>
          <a:spcPts val="1760"/>
        </a:spcBef>
        <a:buFont typeface="Arial" panose="020B0604020202020204" pitchFamily="34" charset="0"/>
        <a:buChar char="•"/>
        <a:defRPr sz="4928" kern="1200">
          <a:solidFill>
            <a:schemeClr val="tx1"/>
          </a:solidFill>
          <a:latin typeface="+mn-lt"/>
          <a:ea typeface="+mn-ea"/>
          <a:cs typeface="+mn-cs"/>
        </a:defRPr>
      </a:lvl1pPr>
      <a:lvl2pPr marL="1207008" indent="-402336" algn="l" defTabSz="1609344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4224" kern="1200">
          <a:solidFill>
            <a:schemeClr val="tx1"/>
          </a:solidFill>
          <a:latin typeface="+mn-lt"/>
          <a:ea typeface="+mn-ea"/>
          <a:cs typeface="+mn-cs"/>
        </a:defRPr>
      </a:lvl2pPr>
      <a:lvl3pPr marL="2011680" indent="-402336" algn="l" defTabSz="1609344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3520" kern="1200">
          <a:solidFill>
            <a:schemeClr val="tx1"/>
          </a:solidFill>
          <a:latin typeface="+mn-lt"/>
          <a:ea typeface="+mn-ea"/>
          <a:cs typeface="+mn-cs"/>
        </a:defRPr>
      </a:lvl3pPr>
      <a:lvl4pPr marL="2816352" indent="-402336" algn="l" defTabSz="1609344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3168" kern="1200">
          <a:solidFill>
            <a:schemeClr val="tx1"/>
          </a:solidFill>
          <a:latin typeface="+mn-lt"/>
          <a:ea typeface="+mn-ea"/>
          <a:cs typeface="+mn-cs"/>
        </a:defRPr>
      </a:lvl4pPr>
      <a:lvl5pPr marL="3621024" indent="-402336" algn="l" defTabSz="1609344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3168" kern="1200">
          <a:solidFill>
            <a:schemeClr val="tx1"/>
          </a:solidFill>
          <a:latin typeface="+mn-lt"/>
          <a:ea typeface="+mn-ea"/>
          <a:cs typeface="+mn-cs"/>
        </a:defRPr>
      </a:lvl5pPr>
      <a:lvl6pPr marL="4425696" indent="-402336" algn="l" defTabSz="1609344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3168" kern="1200">
          <a:solidFill>
            <a:schemeClr val="tx1"/>
          </a:solidFill>
          <a:latin typeface="+mn-lt"/>
          <a:ea typeface="+mn-ea"/>
          <a:cs typeface="+mn-cs"/>
        </a:defRPr>
      </a:lvl6pPr>
      <a:lvl7pPr marL="5230368" indent="-402336" algn="l" defTabSz="1609344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3168" kern="1200">
          <a:solidFill>
            <a:schemeClr val="tx1"/>
          </a:solidFill>
          <a:latin typeface="+mn-lt"/>
          <a:ea typeface="+mn-ea"/>
          <a:cs typeface="+mn-cs"/>
        </a:defRPr>
      </a:lvl7pPr>
      <a:lvl8pPr marL="6035040" indent="-402336" algn="l" defTabSz="1609344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3168" kern="1200">
          <a:solidFill>
            <a:schemeClr val="tx1"/>
          </a:solidFill>
          <a:latin typeface="+mn-lt"/>
          <a:ea typeface="+mn-ea"/>
          <a:cs typeface="+mn-cs"/>
        </a:defRPr>
      </a:lvl8pPr>
      <a:lvl9pPr marL="6839712" indent="-402336" algn="l" defTabSz="1609344" rtl="0" eaLnBrk="1" latinLnBrk="0" hangingPunct="1">
        <a:lnSpc>
          <a:spcPct val="90000"/>
        </a:lnSpc>
        <a:spcBef>
          <a:spcPts val="880"/>
        </a:spcBef>
        <a:buFont typeface="Arial" panose="020B0604020202020204" pitchFamily="34" charset="0"/>
        <a:buChar char="•"/>
        <a:defRPr sz="31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09344" rtl="0" eaLnBrk="1" latinLnBrk="0" hangingPunct="1">
        <a:defRPr sz="3168" kern="1200">
          <a:solidFill>
            <a:schemeClr val="tx1"/>
          </a:solidFill>
          <a:latin typeface="+mn-lt"/>
          <a:ea typeface="+mn-ea"/>
          <a:cs typeface="+mn-cs"/>
        </a:defRPr>
      </a:lvl1pPr>
      <a:lvl2pPr marL="804672" algn="l" defTabSz="1609344" rtl="0" eaLnBrk="1" latinLnBrk="0" hangingPunct="1">
        <a:defRPr sz="3168" kern="1200">
          <a:solidFill>
            <a:schemeClr val="tx1"/>
          </a:solidFill>
          <a:latin typeface="+mn-lt"/>
          <a:ea typeface="+mn-ea"/>
          <a:cs typeface="+mn-cs"/>
        </a:defRPr>
      </a:lvl2pPr>
      <a:lvl3pPr marL="1609344" algn="l" defTabSz="1609344" rtl="0" eaLnBrk="1" latinLnBrk="0" hangingPunct="1">
        <a:defRPr sz="3168" kern="1200">
          <a:solidFill>
            <a:schemeClr val="tx1"/>
          </a:solidFill>
          <a:latin typeface="+mn-lt"/>
          <a:ea typeface="+mn-ea"/>
          <a:cs typeface="+mn-cs"/>
        </a:defRPr>
      </a:lvl3pPr>
      <a:lvl4pPr marL="2414016" algn="l" defTabSz="1609344" rtl="0" eaLnBrk="1" latinLnBrk="0" hangingPunct="1">
        <a:defRPr sz="3168" kern="1200">
          <a:solidFill>
            <a:schemeClr val="tx1"/>
          </a:solidFill>
          <a:latin typeface="+mn-lt"/>
          <a:ea typeface="+mn-ea"/>
          <a:cs typeface="+mn-cs"/>
        </a:defRPr>
      </a:lvl4pPr>
      <a:lvl5pPr marL="3218688" algn="l" defTabSz="1609344" rtl="0" eaLnBrk="1" latinLnBrk="0" hangingPunct="1">
        <a:defRPr sz="3168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algn="l" defTabSz="1609344" rtl="0" eaLnBrk="1" latinLnBrk="0" hangingPunct="1">
        <a:defRPr sz="3168" kern="1200">
          <a:solidFill>
            <a:schemeClr val="tx1"/>
          </a:solidFill>
          <a:latin typeface="+mn-lt"/>
          <a:ea typeface="+mn-ea"/>
          <a:cs typeface="+mn-cs"/>
        </a:defRPr>
      </a:lvl6pPr>
      <a:lvl7pPr marL="4828032" algn="l" defTabSz="1609344" rtl="0" eaLnBrk="1" latinLnBrk="0" hangingPunct="1">
        <a:defRPr sz="3168" kern="1200">
          <a:solidFill>
            <a:schemeClr val="tx1"/>
          </a:solidFill>
          <a:latin typeface="+mn-lt"/>
          <a:ea typeface="+mn-ea"/>
          <a:cs typeface="+mn-cs"/>
        </a:defRPr>
      </a:lvl7pPr>
      <a:lvl8pPr marL="5632704" algn="l" defTabSz="1609344" rtl="0" eaLnBrk="1" latinLnBrk="0" hangingPunct="1">
        <a:defRPr sz="3168" kern="1200">
          <a:solidFill>
            <a:schemeClr val="tx1"/>
          </a:solidFill>
          <a:latin typeface="+mn-lt"/>
          <a:ea typeface="+mn-ea"/>
          <a:cs typeface="+mn-cs"/>
        </a:defRPr>
      </a:lvl8pPr>
      <a:lvl9pPr marL="6437376" algn="l" defTabSz="1609344" rtl="0" eaLnBrk="1" latinLnBrk="0" hangingPunct="1">
        <a:defRPr sz="31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9801"/>
            <a:ext cx="17177657" cy="1242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86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qual 1"/>
          <p:cNvSpPr/>
          <p:nvPr/>
        </p:nvSpPr>
        <p:spPr>
          <a:xfrm>
            <a:off x="11119009" y="3023710"/>
            <a:ext cx="1934187" cy="1089757"/>
          </a:xfrm>
          <a:prstGeom prst="mathEqual">
            <a:avLst/>
          </a:prstGeom>
          <a:gradFill>
            <a:gsLst>
              <a:gs pos="36000">
                <a:srgbClr val="659B40"/>
              </a:gs>
              <a:gs pos="12000">
                <a:srgbClr val="659B40"/>
              </a:gs>
              <a:gs pos="62000">
                <a:srgbClr val="BE0EC2"/>
              </a:gs>
              <a:gs pos="93000">
                <a:srgbClr val="679E41"/>
              </a:gs>
              <a:gs pos="77000">
                <a:srgbClr val="00B0F0"/>
              </a:gs>
              <a:gs pos="23000">
                <a:srgbClr val="F83EEF"/>
              </a:gs>
              <a:gs pos="97000">
                <a:schemeClr val="accent4">
                  <a:lumMod val="60000"/>
                  <a:lumOff val="40000"/>
                </a:schemeClr>
              </a:gs>
              <a:gs pos="49000">
                <a:srgbClr val="92D050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67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0361" y="2239845"/>
            <a:ext cx="10247544" cy="265747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67"/>
          </a:p>
        </p:txBody>
      </p:sp>
      <p:sp>
        <p:nvSpPr>
          <p:cNvPr id="9" name="Rectangle 8"/>
          <p:cNvSpPr/>
          <p:nvPr/>
        </p:nvSpPr>
        <p:spPr>
          <a:xfrm>
            <a:off x="809255" y="2239845"/>
            <a:ext cx="5123773" cy="262880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67"/>
          </a:p>
        </p:txBody>
      </p:sp>
      <p:cxnSp>
        <p:nvCxnSpPr>
          <p:cNvPr id="5" name="Straight Connector 4"/>
          <p:cNvCxnSpPr>
            <a:stCxn id="8" idx="0"/>
            <a:endCxn id="8" idx="2"/>
          </p:cNvCxnSpPr>
          <p:nvPr/>
        </p:nvCxnSpPr>
        <p:spPr>
          <a:xfrm>
            <a:off x="5964132" y="2239845"/>
            <a:ext cx="0" cy="26574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50102" y="2239845"/>
            <a:ext cx="0" cy="26574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3352308" y="2239845"/>
            <a:ext cx="18834" cy="26574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3175949" y="2053910"/>
                <a:ext cx="1101263" cy="2826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600" i="1" smtClean="0">
                              <a:gradFill>
                                <a:gsLst>
                                  <a:gs pos="0">
                                    <a:srgbClr val="BE0EC2"/>
                                  </a:gs>
                                  <a:gs pos="73000">
                                    <a:srgbClr val="F83EEF"/>
                                  </a:gs>
                                  <a:gs pos="47000">
                                    <a:srgbClr val="FFC000"/>
                                  </a:gs>
                                  <a:gs pos="21000">
                                    <a:srgbClr val="00B0F0"/>
                                  </a:gs>
                                  <a:gs pos="100000">
                                    <a:schemeClr val="accent4">
                                      <a:lumMod val="60000"/>
                                    </a:schemeClr>
                                  </a:gs>
                                </a:gsLst>
                                <a:path path="circle">
                                  <a:fillToRect l="50000" t="130000" r="50000" b="-30000"/>
                                </a:path>
                              </a:gra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9600" b="0" i="1" smtClean="0">
                              <a:gradFill>
                                <a:gsLst>
                                  <a:gs pos="0">
                                    <a:srgbClr val="BE0EC2"/>
                                  </a:gs>
                                  <a:gs pos="73000">
                                    <a:srgbClr val="F83EEF"/>
                                  </a:gs>
                                  <a:gs pos="47000">
                                    <a:srgbClr val="FFC000"/>
                                  </a:gs>
                                  <a:gs pos="21000">
                                    <a:srgbClr val="00B0F0"/>
                                  </a:gs>
                                  <a:gs pos="100000">
                                    <a:schemeClr val="accent4">
                                      <a:lumMod val="60000"/>
                                    </a:schemeClr>
                                  </a:gs>
                                </a:gsLst>
                                <a:path path="circle">
                                  <a:fillToRect l="50000" t="130000" r="50000" b="-30000"/>
                                </a:path>
                              </a:gradFill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bn-BD" sz="9600" b="0" i="1" smtClean="0">
                              <a:gradFill>
                                <a:gsLst>
                                  <a:gs pos="0">
                                    <a:srgbClr val="BE0EC2"/>
                                  </a:gs>
                                  <a:gs pos="73000">
                                    <a:srgbClr val="F83EEF"/>
                                  </a:gs>
                                  <a:gs pos="47000">
                                    <a:srgbClr val="FFC000"/>
                                  </a:gs>
                                  <a:gs pos="21000">
                                    <a:srgbClr val="00B0F0"/>
                                  </a:gs>
                                  <a:gs pos="100000">
                                    <a:schemeClr val="accent4">
                                      <a:lumMod val="60000"/>
                                    </a:schemeClr>
                                  </a:gs>
                                </a:gsLst>
                                <a:path path="circle">
                                  <a:fillToRect l="50000" t="130000" r="50000" b="-30000"/>
                                </a:path>
                              </a:gradFill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75949" y="2053910"/>
                <a:ext cx="1101263" cy="282654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030133" y="5493991"/>
            <a:ext cx="153419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8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শিক্ষার্থী বন্ধুরা এখানে আমরা বক্সটাকে </a:t>
            </a:r>
            <a:r>
              <a:rPr lang="bn-BD" sz="48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চার</a:t>
            </a:r>
            <a:r>
              <a:rPr lang="bn-BD" sz="48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 </a:t>
            </a:r>
            <a:r>
              <a:rPr lang="bn-BD" sz="48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ভাগে ভাগ করে দুই ভাগ রং করেছি। আমরা গণিতের ভাষায় বলোবো।</a:t>
            </a:r>
            <a:endParaRPr lang="en-US" sz="4800" dirty="0">
              <a:gradFill>
                <a:gsLst>
                  <a:gs pos="0">
                    <a:srgbClr val="BE0EC2"/>
                  </a:gs>
                  <a:gs pos="73000">
                    <a:srgbClr val="F83EEF"/>
                  </a:gs>
                  <a:gs pos="47000">
                    <a:srgbClr val="FFC000"/>
                  </a:gs>
                  <a:gs pos="21000">
                    <a:srgbClr val="00B0F0"/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59518" y="8415853"/>
            <a:ext cx="120164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54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চার ভাগের দুই </a:t>
            </a:r>
            <a:r>
              <a:rPr lang="bn-BD" sz="54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ভাগ / </a:t>
            </a:r>
            <a:r>
              <a:rPr lang="bn-BD" sz="54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চারের </a:t>
            </a:r>
            <a:r>
              <a:rPr lang="bn-BD" sz="54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দুই</a:t>
            </a:r>
            <a:r>
              <a:rPr lang="bn-BD" sz="54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 </a:t>
            </a:r>
            <a:r>
              <a:rPr lang="bn-BD" sz="54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অংশ ।</a:t>
            </a:r>
            <a:endParaRPr lang="en-US" sz="5400" dirty="0">
              <a:gradFill>
                <a:gsLst>
                  <a:gs pos="0">
                    <a:srgbClr val="BE0EC2"/>
                  </a:gs>
                  <a:gs pos="73000">
                    <a:srgbClr val="F83EEF"/>
                  </a:gs>
                  <a:gs pos="47000">
                    <a:srgbClr val="FFC000"/>
                  </a:gs>
                  <a:gs pos="21000">
                    <a:srgbClr val="00B0F0"/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58793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47495" y="3581860"/>
            <a:ext cx="10132261" cy="2448316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182" tIns="63091" rIns="126182" bIns="630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767"/>
          </a:p>
        </p:txBody>
      </p:sp>
      <p:cxnSp>
        <p:nvCxnSpPr>
          <p:cNvPr id="10" name="Straight Connector 9"/>
          <p:cNvCxnSpPr/>
          <p:nvPr/>
        </p:nvCxnSpPr>
        <p:spPr>
          <a:xfrm>
            <a:off x="3371142" y="3581860"/>
            <a:ext cx="37667" cy="244831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0"/>
            <a:endCxn id="6" idx="2"/>
          </p:cNvCxnSpPr>
          <p:nvPr/>
        </p:nvCxnSpPr>
        <p:spPr>
          <a:xfrm>
            <a:off x="5913624" y="3581860"/>
            <a:ext cx="0" cy="24483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8418444" y="3581860"/>
            <a:ext cx="18832" cy="244831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Equal 18"/>
          <p:cNvSpPr/>
          <p:nvPr/>
        </p:nvSpPr>
        <p:spPr>
          <a:xfrm>
            <a:off x="11020561" y="3939688"/>
            <a:ext cx="2087346" cy="1261824"/>
          </a:xfrm>
          <a:prstGeom prst="mathEqual">
            <a:avLst/>
          </a:prstGeom>
          <a:gradFill>
            <a:gsLst>
              <a:gs pos="36000">
                <a:srgbClr val="659B40"/>
              </a:gs>
              <a:gs pos="12000">
                <a:srgbClr val="659B40"/>
              </a:gs>
              <a:gs pos="62000">
                <a:srgbClr val="BE0EC2"/>
              </a:gs>
              <a:gs pos="93000">
                <a:srgbClr val="679E41"/>
              </a:gs>
              <a:gs pos="77000">
                <a:srgbClr val="00B0F0"/>
              </a:gs>
              <a:gs pos="23000">
                <a:srgbClr val="F83EEF"/>
              </a:gs>
              <a:gs pos="97000">
                <a:schemeClr val="accent4">
                  <a:lumMod val="60000"/>
                  <a:lumOff val="40000"/>
                </a:schemeClr>
              </a:gs>
              <a:gs pos="49000">
                <a:srgbClr val="92D050"/>
              </a:gs>
            </a:gsLst>
            <a:path path="circle">
              <a:fillToRect l="50000" t="50000" r="50000" b="50000"/>
            </a:path>
          </a:gra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182" tIns="63091" rIns="126182" bIns="630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767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47493" y="3581860"/>
            <a:ext cx="2523649" cy="24483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182" tIns="63091" rIns="126182" bIns="630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767"/>
          </a:p>
        </p:txBody>
      </p:sp>
      <p:sp>
        <p:nvSpPr>
          <p:cNvPr id="23" name="Rectangle 22"/>
          <p:cNvSpPr/>
          <p:nvPr/>
        </p:nvSpPr>
        <p:spPr>
          <a:xfrm>
            <a:off x="3389975" y="3581860"/>
            <a:ext cx="2523649" cy="24483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182" tIns="63091" rIns="126182" bIns="630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767"/>
          </a:p>
        </p:txBody>
      </p:sp>
      <p:sp>
        <p:nvSpPr>
          <p:cNvPr id="24" name="Rectangle 23"/>
          <p:cNvSpPr/>
          <p:nvPr/>
        </p:nvSpPr>
        <p:spPr>
          <a:xfrm>
            <a:off x="5954430" y="3581860"/>
            <a:ext cx="2523649" cy="2448316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182" tIns="63091" rIns="126182" bIns="630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767"/>
          </a:p>
        </p:txBody>
      </p:sp>
      <p:sp>
        <p:nvSpPr>
          <p:cNvPr id="2" name="Rectangle 1"/>
          <p:cNvSpPr/>
          <p:nvPr/>
        </p:nvSpPr>
        <p:spPr>
          <a:xfrm>
            <a:off x="1705677" y="6778505"/>
            <a:ext cx="1447049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4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শিক্ষার্থী বন্ধুরা এখানে আমরা বক্সটাকে </a:t>
            </a:r>
            <a:r>
              <a:rPr lang="bn-BD" sz="44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চার</a:t>
            </a:r>
            <a:r>
              <a:rPr lang="bn-BD" sz="44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 </a:t>
            </a:r>
            <a:r>
              <a:rPr lang="bn-BD" sz="44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ভাগে ভাগ করে দুই ভাগ রং করেছি। আমরা গণিতের ভাষায় বলোবো।</a:t>
            </a:r>
            <a:endParaRPr lang="en-US" sz="4400" dirty="0">
              <a:gradFill>
                <a:gsLst>
                  <a:gs pos="0">
                    <a:srgbClr val="BE0EC2"/>
                  </a:gs>
                  <a:gs pos="73000">
                    <a:srgbClr val="F83EEF"/>
                  </a:gs>
                  <a:gs pos="47000">
                    <a:srgbClr val="FFC000"/>
                  </a:gs>
                  <a:gs pos="21000">
                    <a:srgbClr val="00B0F0"/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3189303" y="3194293"/>
                <a:ext cx="1210268" cy="275261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600" i="1" smtClean="0">
                              <a:gradFill>
                                <a:gsLst>
                                  <a:gs pos="0">
                                    <a:srgbClr val="BE0EC2"/>
                                  </a:gs>
                                  <a:gs pos="73000">
                                    <a:srgbClr val="F83EEF"/>
                                  </a:gs>
                                  <a:gs pos="47000">
                                    <a:srgbClr val="FFC000"/>
                                  </a:gs>
                                  <a:gs pos="21000">
                                    <a:srgbClr val="00B0F0"/>
                                  </a:gs>
                                  <a:gs pos="100000">
                                    <a:schemeClr val="accent4">
                                      <a:lumMod val="60000"/>
                                    </a:schemeClr>
                                  </a:gs>
                                </a:gsLst>
                                <a:path path="circle">
                                  <a:fillToRect l="50000" t="130000" r="50000" b="-30000"/>
                                </a:path>
                              </a:gra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600" b="0" i="1" smtClean="0">
                              <a:gradFill>
                                <a:gsLst>
                                  <a:gs pos="0">
                                    <a:srgbClr val="BE0EC2"/>
                                  </a:gs>
                                  <a:gs pos="73000">
                                    <a:srgbClr val="F83EEF"/>
                                  </a:gs>
                                  <a:gs pos="47000">
                                    <a:srgbClr val="FFC000"/>
                                  </a:gs>
                                  <a:gs pos="21000">
                                    <a:srgbClr val="00B0F0"/>
                                  </a:gs>
                                  <a:gs pos="100000">
                                    <a:schemeClr val="accent4">
                                      <a:lumMod val="60000"/>
                                    </a:schemeClr>
                                  </a:gs>
                                </a:gsLst>
                                <a:path path="circle">
                                  <a:fillToRect l="50000" t="130000" r="50000" b="-30000"/>
                                </a:path>
                              </a:gradFill>
                              <a:latin typeface="Cambria Math" panose="02040503050406030204" pitchFamily="18" charset="0"/>
                            </a:rPr>
                            <m:t>৩</m:t>
                          </m:r>
                        </m:num>
                        <m:den>
                          <m:r>
                            <a:rPr lang="bn-BD" sz="9600" b="0" i="1" smtClean="0">
                              <a:gradFill>
                                <a:gsLst>
                                  <a:gs pos="0">
                                    <a:srgbClr val="BE0EC2"/>
                                  </a:gs>
                                  <a:gs pos="73000">
                                    <a:srgbClr val="F83EEF"/>
                                  </a:gs>
                                  <a:gs pos="47000">
                                    <a:srgbClr val="FFC000"/>
                                  </a:gs>
                                  <a:gs pos="21000">
                                    <a:srgbClr val="00B0F0"/>
                                  </a:gs>
                                  <a:gs pos="100000">
                                    <a:schemeClr val="accent4">
                                      <a:lumMod val="60000"/>
                                    </a:schemeClr>
                                  </a:gs>
                                </a:gsLst>
                                <a:path path="circle">
                                  <a:fillToRect l="50000" t="130000" r="50000" b="-30000"/>
                                </a:path>
                              </a:gradFill>
                              <a:latin typeface="Cambria Math" panose="02040503050406030204" pitchFamily="18" charset="0"/>
                            </a:rPr>
                            <m:t>৪</m:t>
                          </m:r>
                        </m:den>
                      </m:f>
                    </m:oMath>
                  </m:oMathPara>
                </a14:m>
                <a:endParaRPr lang="en-US" sz="96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89303" y="3194293"/>
                <a:ext cx="1210268" cy="275261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1841681" y="8557885"/>
            <a:ext cx="1131912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চার ভাগের </a:t>
            </a:r>
            <a:r>
              <a:rPr lang="en-US" sz="4800" dirty="0" err="1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তিন</a:t>
            </a:r>
            <a:r>
              <a:rPr lang="bn-BD" sz="48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 </a:t>
            </a:r>
            <a:r>
              <a:rPr lang="bn-BD" sz="48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ভাগ / চারের </a:t>
            </a:r>
            <a:r>
              <a:rPr lang="en-US" sz="4800" dirty="0" err="1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তিন</a:t>
            </a:r>
            <a:r>
              <a:rPr lang="bn-BD" sz="48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 </a:t>
            </a:r>
            <a:r>
              <a:rPr lang="bn-BD" sz="48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অংশ ।</a:t>
            </a:r>
            <a:endParaRPr lang="en-US" sz="4800" dirty="0">
              <a:gradFill>
                <a:gsLst>
                  <a:gs pos="0">
                    <a:srgbClr val="BE0EC2"/>
                  </a:gs>
                  <a:gs pos="73000">
                    <a:srgbClr val="F83EEF"/>
                  </a:gs>
                  <a:gs pos="47000">
                    <a:srgbClr val="FFC000"/>
                  </a:gs>
                  <a:gs pos="21000">
                    <a:srgbClr val="00B0F0"/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2764206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2" grpId="0" animBg="1"/>
      <p:bldP spid="23" grpId="0" animBg="1"/>
      <p:bldP spid="24" grpId="0" animBg="1"/>
      <p:bldP spid="2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qual 17"/>
          <p:cNvSpPr/>
          <p:nvPr/>
        </p:nvSpPr>
        <p:spPr>
          <a:xfrm>
            <a:off x="12267782" y="2936787"/>
            <a:ext cx="1395654" cy="812540"/>
          </a:xfrm>
          <a:prstGeom prst="mathEqual">
            <a:avLst/>
          </a:prstGeom>
          <a:gradFill>
            <a:gsLst>
              <a:gs pos="36000">
                <a:srgbClr val="659B40"/>
              </a:gs>
              <a:gs pos="12000">
                <a:srgbClr val="659B40"/>
              </a:gs>
              <a:gs pos="62000">
                <a:srgbClr val="BE0EC2"/>
              </a:gs>
              <a:gs pos="93000">
                <a:srgbClr val="679E41"/>
              </a:gs>
              <a:gs pos="77000">
                <a:srgbClr val="00B0F0"/>
              </a:gs>
              <a:gs pos="23000">
                <a:srgbClr val="F83EEF"/>
              </a:gs>
              <a:gs pos="97000">
                <a:schemeClr val="accent4">
                  <a:lumMod val="60000"/>
                  <a:lumOff val="40000"/>
                </a:schemeClr>
              </a:gs>
              <a:gs pos="49000">
                <a:srgbClr val="92D050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67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44781" y="3625380"/>
            <a:ext cx="5314958" cy="672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767" dirty="0"/>
          </a:p>
        </p:txBody>
      </p:sp>
      <p:sp>
        <p:nvSpPr>
          <p:cNvPr id="2" name="Rectangle 1"/>
          <p:cNvSpPr/>
          <p:nvPr/>
        </p:nvSpPr>
        <p:spPr>
          <a:xfrm>
            <a:off x="1415143" y="2201200"/>
            <a:ext cx="10580914" cy="228371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182" tIns="63091" rIns="126182" bIns="630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767"/>
          </a:p>
        </p:txBody>
      </p:sp>
      <p:cxnSp>
        <p:nvCxnSpPr>
          <p:cNvPr id="4" name="Straight Connector 3"/>
          <p:cNvCxnSpPr/>
          <p:nvPr/>
        </p:nvCxnSpPr>
        <p:spPr>
          <a:xfrm>
            <a:off x="3302260" y="2151541"/>
            <a:ext cx="50540" cy="2311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59739" y="2151541"/>
            <a:ext cx="0" cy="231160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358005" y="2207315"/>
            <a:ext cx="18835" cy="225582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134957" y="2163771"/>
            <a:ext cx="21771" cy="229937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415143" y="2179428"/>
            <a:ext cx="4833257" cy="2283715"/>
          </a:xfrm>
          <a:prstGeom prst="rect">
            <a:avLst/>
          </a:prstGeom>
          <a:solidFill>
            <a:srgbClr val="F83EEF"/>
          </a:solidFill>
          <a:ln>
            <a:gradFill flip="none" rotWithShape="1">
              <a:gsLst>
                <a:gs pos="0">
                  <a:schemeClr val="accent6">
                    <a:lumMod val="89000"/>
                  </a:schemeClr>
                </a:gs>
                <a:gs pos="23000">
                  <a:schemeClr val="accent6">
                    <a:lumMod val="89000"/>
                  </a:schemeClr>
                </a:gs>
                <a:gs pos="69000">
                  <a:schemeClr val="accent6">
                    <a:lumMod val="75000"/>
                  </a:schemeClr>
                </a:gs>
                <a:gs pos="97000">
                  <a:schemeClr val="accent6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182" tIns="63091" rIns="126182" bIns="630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7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3732422" y="1658372"/>
                <a:ext cx="1199046" cy="2826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600" i="1" smtClean="0">
                              <a:gradFill>
                                <a:gsLst>
                                  <a:gs pos="0">
                                    <a:srgbClr val="F83EEF"/>
                                  </a:gs>
                                  <a:gs pos="23000">
                                    <a:schemeClr val="accent6">
                                      <a:lumMod val="89000"/>
                                    </a:schemeClr>
                                  </a:gs>
                                  <a:gs pos="44000">
                                    <a:srgbClr val="FFC000"/>
                                  </a:gs>
                                  <a:gs pos="83000">
                                    <a:srgbClr val="FFE000"/>
                                  </a:gs>
                                  <a:gs pos="97000">
                                    <a:srgbClr val="FFC000"/>
                                  </a:gs>
                                </a:gsLst>
                                <a:path path="circle">
                                  <a:fillToRect l="50000" t="50000" r="50000" b="50000"/>
                                </a:path>
                              </a:gra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9600" b="0" i="1" smtClean="0">
                              <a:gradFill>
                                <a:gsLst>
                                  <a:gs pos="0">
                                    <a:srgbClr val="F83EEF"/>
                                  </a:gs>
                                  <a:gs pos="23000">
                                    <a:schemeClr val="accent6">
                                      <a:lumMod val="89000"/>
                                    </a:schemeClr>
                                  </a:gs>
                                  <a:gs pos="44000">
                                    <a:srgbClr val="FFC000"/>
                                  </a:gs>
                                  <a:gs pos="83000">
                                    <a:srgbClr val="FFE000"/>
                                  </a:gs>
                                  <a:gs pos="97000">
                                    <a:srgbClr val="FFC000"/>
                                  </a:gs>
                                </a:gsLst>
                                <a:path path="circle">
                                  <a:fillToRect l="50000" t="50000" r="50000" b="50000"/>
                                </a:path>
                              </a:gradFill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bn-BD" sz="9600" b="0" i="1" smtClean="0">
                              <a:gradFill>
                                <a:gsLst>
                                  <a:gs pos="0">
                                    <a:srgbClr val="F83EEF"/>
                                  </a:gs>
                                  <a:gs pos="23000">
                                    <a:schemeClr val="accent6">
                                      <a:lumMod val="89000"/>
                                    </a:schemeClr>
                                  </a:gs>
                                  <a:gs pos="44000">
                                    <a:srgbClr val="FFC000"/>
                                  </a:gs>
                                  <a:gs pos="83000">
                                    <a:srgbClr val="FFE000"/>
                                  </a:gs>
                                  <a:gs pos="97000">
                                    <a:srgbClr val="FFC000"/>
                                  </a:gs>
                                </a:gsLst>
                                <a:path path="circle">
                                  <a:fillToRect l="50000" t="50000" r="50000" b="50000"/>
                                </a:path>
                              </a:gradFill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2422" y="1658372"/>
                <a:ext cx="1199046" cy="28265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721564" y="7229318"/>
            <a:ext cx="1120050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পাঁচ </a:t>
            </a:r>
            <a:r>
              <a:rPr lang="bn-BD" sz="48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ভাগের </a:t>
            </a:r>
            <a:r>
              <a:rPr lang="bn-BD" sz="48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দুই </a:t>
            </a:r>
            <a:r>
              <a:rPr lang="bn-BD" sz="48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ভাগ / </a:t>
            </a:r>
            <a:r>
              <a:rPr lang="bn-BD" sz="48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পাঁচের  </a:t>
            </a:r>
            <a:r>
              <a:rPr lang="bn-BD" sz="48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দুই </a:t>
            </a:r>
            <a:r>
              <a:rPr lang="bn-BD" sz="48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অংশ </a:t>
            </a:r>
            <a:r>
              <a:rPr lang="bn-BD" sz="48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।</a:t>
            </a:r>
            <a:endParaRPr lang="en-US" sz="4800" dirty="0">
              <a:gradFill>
                <a:gsLst>
                  <a:gs pos="0">
                    <a:srgbClr val="BE0EC2"/>
                  </a:gs>
                  <a:gs pos="73000">
                    <a:srgbClr val="F83EEF"/>
                  </a:gs>
                  <a:gs pos="47000">
                    <a:srgbClr val="FFC000"/>
                  </a:gs>
                  <a:gs pos="21000">
                    <a:srgbClr val="00B0F0"/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15143" y="5341591"/>
            <a:ext cx="146957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44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শিক্ষার্থী বন্ধুরা এখানে আমরা বক্সটাকে </a:t>
            </a:r>
            <a:r>
              <a:rPr lang="bn-BD" sz="44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পাঁচ </a:t>
            </a:r>
            <a:r>
              <a:rPr lang="bn-BD" sz="44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ভাগে ভাগ করে দুই ভাগ রং করেছি। আমরা গণিতের ভাষায় বলোবো।</a:t>
            </a:r>
            <a:endParaRPr lang="en-US" sz="4400" dirty="0">
              <a:gradFill>
                <a:gsLst>
                  <a:gs pos="0">
                    <a:srgbClr val="BE0EC2"/>
                  </a:gs>
                  <a:gs pos="73000">
                    <a:srgbClr val="F83EEF"/>
                  </a:gs>
                  <a:gs pos="47000">
                    <a:srgbClr val="FFC000"/>
                  </a:gs>
                  <a:gs pos="21000">
                    <a:srgbClr val="00B0F0"/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415143" y="2163771"/>
            <a:ext cx="0" cy="246309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98945" y="2125437"/>
            <a:ext cx="23138" cy="250142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241401" y="2201200"/>
            <a:ext cx="6999" cy="242566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06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  <p:bldP spid="13" grpId="0" animBg="1"/>
      <p:bldP spid="11" grpId="0"/>
      <p:bldP spid="14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qual 7"/>
          <p:cNvSpPr/>
          <p:nvPr/>
        </p:nvSpPr>
        <p:spPr>
          <a:xfrm>
            <a:off x="7578115" y="4591286"/>
            <a:ext cx="1510365" cy="898571"/>
          </a:xfrm>
          <a:prstGeom prst="mathEqual">
            <a:avLst/>
          </a:prstGeom>
          <a:gradFill>
            <a:gsLst>
              <a:gs pos="57000">
                <a:srgbClr val="92D050"/>
              </a:gs>
              <a:gs pos="14000">
                <a:srgbClr val="FC807C"/>
              </a:gs>
              <a:gs pos="35000">
                <a:srgbClr val="F83EEF"/>
              </a:gs>
              <a:gs pos="75000">
                <a:schemeClr val="accent4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67">
              <a:gradFill>
                <a:gsLst>
                  <a:gs pos="57000">
                    <a:srgbClr val="92D050"/>
                  </a:gs>
                  <a:gs pos="14000">
                    <a:srgbClr val="FC807C"/>
                  </a:gs>
                  <a:gs pos="35000">
                    <a:srgbClr val="F83EEF"/>
                  </a:gs>
                  <a:gs pos="75000">
                    <a:schemeClr val="accent4">
                      <a:lumMod val="97000"/>
                      <a:lumOff val="3000"/>
                    </a:schemeClr>
                  </a:gs>
                  <a:gs pos="100000">
                    <a:srgbClr val="00B0F0"/>
                  </a:gs>
                </a:gsLst>
                <a:lin ang="16200000" scaled="1"/>
              </a:gra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400395"/>
              </p:ext>
            </p:extLst>
          </p:nvPr>
        </p:nvGraphicFramePr>
        <p:xfrm>
          <a:off x="8333298" y="5885916"/>
          <a:ext cx="157728" cy="2979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Picture 1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33298" y="5885916"/>
                        <a:ext cx="157728" cy="2979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2127955" y="3842408"/>
                <a:ext cx="5584372" cy="20435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8000" i="1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8000" b="0" i="1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bn-BD" sz="8000" b="0" i="1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BD" sz="8000" dirty="0" smtClean="0">
                    <a:gradFill>
                      <a:gsLst>
                        <a:gs pos="42875">
                          <a:srgbClr val="659B40"/>
                        </a:gs>
                        <a:gs pos="42750">
                          <a:srgbClr val="659B40"/>
                        </a:gs>
                        <a:gs pos="42500">
                          <a:srgbClr val="FFFF00"/>
                        </a:gs>
                        <a:gs pos="62000">
                          <a:srgbClr val="BE0EC2"/>
                        </a:gs>
                        <a:gs pos="93000">
                          <a:srgbClr val="679E41"/>
                        </a:gs>
                        <a:gs pos="77000">
                          <a:srgbClr val="00B0F0"/>
                        </a:gs>
                        <a:gs pos="27000">
                          <a:srgbClr val="F83EEF"/>
                        </a:gs>
                        <a:gs pos="97000">
                          <a:schemeClr val="accent4">
                            <a:lumMod val="60000"/>
                            <a:lumOff val="40000"/>
                          </a:schemeClr>
                        </a:gs>
                        <a:gs pos="11000">
                          <a:srgbClr val="92D05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8000" i="1" dirty="0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8000" b="0" i="1" dirty="0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৬</m:t>
                        </m:r>
                      </m:num>
                      <m:den>
                        <m:r>
                          <a:rPr lang="bn-BD" sz="8000" b="0" i="1" dirty="0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bn-BD" sz="8000" b="0" i="1" dirty="0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৭</m:t>
                        </m:r>
                        <m:r>
                          <a:rPr lang="bn-BD" sz="8000" b="0" i="1" dirty="0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8000" dirty="0" smtClean="0">
                    <a:gradFill>
                      <a:gsLst>
                        <a:gs pos="42875">
                          <a:srgbClr val="659B40"/>
                        </a:gs>
                        <a:gs pos="42750">
                          <a:srgbClr val="659B40"/>
                        </a:gs>
                        <a:gs pos="42500">
                          <a:srgbClr val="FFFF00"/>
                        </a:gs>
                        <a:gs pos="62000">
                          <a:srgbClr val="BE0EC2"/>
                        </a:gs>
                        <a:gs pos="93000">
                          <a:srgbClr val="679E41"/>
                        </a:gs>
                        <a:gs pos="77000">
                          <a:srgbClr val="00B0F0"/>
                        </a:gs>
                        <a:gs pos="27000">
                          <a:srgbClr val="F83EEF"/>
                        </a:gs>
                        <a:gs pos="97000">
                          <a:schemeClr val="accent4">
                            <a:lumMod val="60000"/>
                            <a:lumOff val="40000"/>
                          </a:schemeClr>
                        </a:gs>
                        <a:gs pos="11000">
                          <a:srgbClr val="92D05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8000" i="1" dirty="0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8000" b="0" i="1" dirty="0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bn-BD" sz="8000" b="0" i="1" dirty="0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  <m:r>
                      <a:rPr lang="bn-BD" sz="8000" b="0" i="0" dirty="0" smtClean="0">
                        <a:gradFill>
                          <a:gsLst>
                            <a:gs pos="42875">
                              <a:srgbClr val="659B40"/>
                            </a:gs>
                            <a:gs pos="42750">
                              <a:srgbClr val="659B40"/>
                            </a:gs>
                            <a:gs pos="42500">
                              <a:srgbClr val="FFFF00"/>
                            </a:gs>
                            <a:gs pos="62000">
                              <a:srgbClr val="BE0EC2"/>
                            </a:gs>
                            <a:gs pos="93000">
                              <a:srgbClr val="679E41"/>
                            </a:gs>
                            <a:gs pos="77000">
                              <a:srgbClr val="00B0F0"/>
                            </a:gs>
                            <a:gs pos="27000">
                              <a:srgbClr val="F83EEF"/>
                            </a:gs>
                            <a:gs pos="97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11000">
                              <a:srgbClr val="92D050"/>
                            </a:gs>
                          </a:gsLst>
                          <a:path path="circle">
                            <a:fillToRect l="50000" t="50000" r="50000" b="50000"/>
                          </a:path>
                        </a:gradFill>
                        <a:latin typeface="Cambria Math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bn-BD" sz="8000" b="0" i="1" dirty="0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8000" b="0" i="1" dirty="0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৮</m:t>
                        </m:r>
                      </m:num>
                      <m:den>
                        <m:r>
                          <a:rPr lang="bn-BD" sz="8000" b="0" i="1" dirty="0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endParaRPr lang="en-US" sz="8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7955" y="3842408"/>
                <a:ext cx="5584372" cy="20435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79140" y="6975965"/>
            <a:ext cx="160237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4000" dirty="0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60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</a:rPr>
              <a:t>    আমার প্রাণ প্রিয় ছাত্রছাত্রীরা </a:t>
            </a:r>
            <a:r>
              <a:rPr lang="bn-BD" sz="4000" dirty="0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60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</a:rPr>
              <a:t>উপরে </a:t>
            </a:r>
            <a:r>
              <a:rPr lang="bn-BD" sz="4000" dirty="0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60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</a:rPr>
              <a:t>অংক গুলোকে লব ও নিচের অংকগুলোকে হর বলে। মাঝে  দাগ  রয়েছে এটাকে বুঝায় ভাগ চিহ্ন।</a:t>
            </a:r>
            <a:endParaRPr lang="en-US" sz="4000" dirty="0">
              <a:gradFill>
                <a:gsLst>
                  <a:gs pos="42875">
                    <a:srgbClr val="659B40"/>
                  </a:gs>
                  <a:gs pos="42750">
                    <a:srgbClr val="659B40"/>
                  </a:gs>
                  <a:gs pos="62000">
                    <a:srgbClr val="BE0EC2"/>
                  </a:gs>
                  <a:gs pos="93000">
                    <a:srgbClr val="679E41"/>
                  </a:gs>
                  <a:gs pos="77000">
                    <a:srgbClr val="00B0F0"/>
                  </a:gs>
                  <a:gs pos="27000">
                    <a:srgbClr val="F83EEF"/>
                  </a:gs>
                  <a:gs pos="97000">
                    <a:schemeClr val="accent4">
                      <a:lumMod val="60000"/>
                      <a:lumOff val="40000"/>
                    </a:schemeClr>
                  </a:gs>
                  <a:gs pos="60000">
                    <a:srgbClr val="92D050"/>
                  </a:gs>
                </a:gsLst>
                <a:path path="circle">
                  <a:fillToRect l="50000" t="50000" r="50000" b="50000"/>
                </a:path>
              </a:gra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9296923" y="3362510"/>
                <a:ext cx="1915589" cy="28704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600" i="1" smtClean="0">
                              <a:gradFill flip="none" rotWithShape="1">
                                <a:gsLst>
                                  <a:gs pos="57000">
                                    <a:srgbClr val="92D050"/>
                                  </a:gs>
                                  <a:gs pos="14000">
                                    <a:srgbClr val="FC807C"/>
                                  </a:gs>
                                  <a:gs pos="35000">
                                    <a:srgbClr val="F83EEF"/>
                                  </a:gs>
                                  <a:gs pos="75000">
                                    <a:schemeClr val="accent4">
                                      <a:lumMod val="97000"/>
                                      <a:lumOff val="3000"/>
                                    </a:schemeClr>
                                  </a:gs>
                                  <a:gs pos="100000">
                                    <a:srgbClr val="00B0F0"/>
                                  </a:gs>
                                </a:gsLst>
                                <a:lin ang="16200000" scaled="1"/>
                                <a:tileRect/>
                              </a:gra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9600" b="0" i="1" smtClean="0">
                              <a:gradFill flip="none" rotWithShape="1">
                                <a:gsLst>
                                  <a:gs pos="57000">
                                    <a:srgbClr val="92D050"/>
                                  </a:gs>
                                  <a:gs pos="14000">
                                    <a:srgbClr val="FC807C"/>
                                  </a:gs>
                                  <a:gs pos="35000">
                                    <a:srgbClr val="F83EEF"/>
                                  </a:gs>
                                  <a:gs pos="75000">
                                    <a:schemeClr val="accent4">
                                      <a:lumMod val="97000"/>
                                      <a:lumOff val="3000"/>
                                    </a:schemeClr>
                                  </a:gs>
                                  <a:gs pos="100000">
                                    <a:srgbClr val="00B0F0"/>
                                  </a:gs>
                                </a:gsLst>
                                <a:lin ang="16200000" scaled="1"/>
                                <a:tileRect/>
                              </a:gradFill>
                              <a:latin typeface="Cambria Math" panose="02040503050406030204" pitchFamily="18" charset="0"/>
                            </a:rPr>
                            <m:t>লব</m:t>
                          </m:r>
                        </m:num>
                        <m:den>
                          <m:r>
                            <a:rPr lang="bn-BD" sz="9600" b="0" i="1" smtClean="0">
                              <a:gradFill flip="none" rotWithShape="1">
                                <a:gsLst>
                                  <a:gs pos="57000">
                                    <a:srgbClr val="92D050"/>
                                  </a:gs>
                                  <a:gs pos="14000">
                                    <a:srgbClr val="FC807C"/>
                                  </a:gs>
                                  <a:gs pos="35000">
                                    <a:srgbClr val="F83EEF"/>
                                  </a:gs>
                                  <a:gs pos="75000">
                                    <a:schemeClr val="accent4">
                                      <a:lumMod val="97000"/>
                                      <a:lumOff val="3000"/>
                                    </a:schemeClr>
                                  </a:gs>
                                  <a:gs pos="100000">
                                    <a:srgbClr val="00B0F0"/>
                                  </a:gs>
                                </a:gsLst>
                                <a:lin ang="16200000" scaled="1"/>
                                <a:tileRect/>
                              </a:gradFill>
                              <a:latin typeface="Cambria Math" panose="02040503050406030204" pitchFamily="18" charset="0"/>
                            </a:rPr>
                            <m:t>হর</m:t>
                          </m:r>
                        </m:den>
                      </m:f>
                    </m:oMath>
                  </m:oMathPara>
                </a14:m>
                <a:endParaRPr lang="en-US" sz="96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923" y="3362510"/>
                <a:ext cx="1915589" cy="287040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78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6398" y="4074969"/>
            <a:ext cx="6261028" cy="1238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451" dirty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প্রকৃত ভগ্নাংশ  </a:t>
            </a:r>
            <a:endParaRPr lang="en-US" sz="7451" dirty="0">
              <a:gradFill>
                <a:gsLst>
                  <a:gs pos="42875">
                    <a:srgbClr val="659B40"/>
                  </a:gs>
                  <a:gs pos="42750">
                    <a:srgbClr val="659B40"/>
                  </a:gs>
                  <a:gs pos="42500">
                    <a:srgbClr val="FFFF00"/>
                  </a:gs>
                  <a:gs pos="62000">
                    <a:srgbClr val="BE0EC2"/>
                  </a:gs>
                  <a:gs pos="93000">
                    <a:srgbClr val="679E41"/>
                  </a:gs>
                  <a:gs pos="77000">
                    <a:srgbClr val="00B0F0"/>
                  </a:gs>
                  <a:gs pos="27000">
                    <a:srgbClr val="F83EEF"/>
                  </a:gs>
                  <a:gs pos="97000">
                    <a:schemeClr val="accent4">
                      <a:lumMod val="60000"/>
                      <a:lumOff val="40000"/>
                    </a:schemeClr>
                  </a:gs>
                  <a:gs pos="11000">
                    <a:srgbClr val="92D050"/>
                  </a:gs>
                </a:gsLst>
                <a:path path="circle">
                  <a:fillToRect l="50000" t="50000" r="50000" b="5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Equal 5"/>
          <p:cNvSpPr/>
          <p:nvPr/>
        </p:nvSpPr>
        <p:spPr>
          <a:xfrm>
            <a:off x="8597968" y="4074969"/>
            <a:ext cx="1892737" cy="915802"/>
          </a:xfrm>
          <a:prstGeom prst="mathEqual">
            <a:avLst/>
          </a:prstGeom>
          <a:gradFill>
            <a:gsLst>
              <a:gs pos="36000">
                <a:srgbClr val="659B40"/>
              </a:gs>
              <a:gs pos="12000">
                <a:srgbClr val="659B40"/>
              </a:gs>
              <a:gs pos="62000">
                <a:srgbClr val="BE0EC2"/>
              </a:gs>
              <a:gs pos="93000">
                <a:srgbClr val="679E41"/>
              </a:gs>
              <a:gs pos="77000">
                <a:srgbClr val="00B0F0"/>
              </a:gs>
              <a:gs pos="23000">
                <a:srgbClr val="F83EEF"/>
              </a:gs>
              <a:gs pos="97000">
                <a:schemeClr val="accent4">
                  <a:lumMod val="60000"/>
                  <a:lumOff val="40000"/>
                </a:schemeClr>
              </a:gs>
              <a:gs pos="49000">
                <a:srgbClr val="92D050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67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02145" y="3356136"/>
            <a:ext cx="2669429" cy="13382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67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0442907" y="3467433"/>
                <a:ext cx="3475546" cy="25907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552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6000" i="1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6000" b="0" i="1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লব</m:t>
                        </m:r>
                        <m:r>
                          <a:rPr lang="bn-BD" sz="6000" b="0" i="1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bn-BD" sz="6000" b="0" i="1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ছোট</m:t>
                        </m:r>
                      </m:num>
                      <m:den>
                        <m:eqArr>
                          <m:eqArrPr>
                            <m:ctrlPr>
                              <a:rPr lang="bn-BD" sz="6000" b="0" i="1" smtClean="0">
                                <a:gradFill>
                                  <a:gsLst>
                                    <a:gs pos="42875">
                                      <a:srgbClr val="659B40"/>
                                    </a:gs>
                                    <a:gs pos="42750">
                                      <a:srgbClr val="659B40"/>
                                    </a:gs>
                                    <a:gs pos="42500">
                                      <a:srgbClr val="FFFF00"/>
                                    </a:gs>
                                    <a:gs pos="62000">
                                      <a:srgbClr val="BE0EC2"/>
                                    </a:gs>
                                    <a:gs pos="93000">
                                      <a:srgbClr val="679E41"/>
                                    </a:gs>
                                    <a:gs pos="77000">
                                      <a:srgbClr val="00B0F0"/>
                                    </a:gs>
                                    <a:gs pos="27000">
                                      <a:srgbClr val="F83EEF"/>
                                    </a:gs>
                                    <a:gs pos="97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11000">
                                      <a:srgbClr val="92D05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</a:gra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bn-BD" sz="6000" i="1">
                                <a:gradFill>
                                  <a:gsLst>
                                    <a:gs pos="42875">
                                      <a:srgbClr val="659B40"/>
                                    </a:gs>
                                    <a:gs pos="42750">
                                      <a:srgbClr val="659B40"/>
                                    </a:gs>
                                    <a:gs pos="42500">
                                      <a:srgbClr val="FFFF00"/>
                                    </a:gs>
                                    <a:gs pos="62000">
                                      <a:srgbClr val="BE0EC2"/>
                                    </a:gs>
                                    <a:gs pos="93000">
                                      <a:srgbClr val="679E41"/>
                                    </a:gs>
                                    <a:gs pos="77000">
                                      <a:srgbClr val="00B0F0"/>
                                    </a:gs>
                                    <a:gs pos="27000">
                                      <a:srgbClr val="F83EEF"/>
                                    </a:gs>
                                    <a:gs pos="97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11000">
                                      <a:srgbClr val="92D05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</a:gradFill>
                                <a:latin typeface="Cambria Math" panose="02040503050406030204" pitchFamily="18" charset="0"/>
                              </a:rPr>
                              <m:t>হর</m:t>
                            </m:r>
                            <m:r>
                              <a:rPr lang="bn-BD" sz="6000" i="1">
                                <a:gradFill>
                                  <a:gsLst>
                                    <a:gs pos="42875">
                                      <a:srgbClr val="659B40"/>
                                    </a:gs>
                                    <a:gs pos="42750">
                                      <a:srgbClr val="659B40"/>
                                    </a:gs>
                                    <a:gs pos="42500">
                                      <a:srgbClr val="FFFF00"/>
                                    </a:gs>
                                    <a:gs pos="62000">
                                      <a:srgbClr val="BE0EC2"/>
                                    </a:gs>
                                    <a:gs pos="93000">
                                      <a:srgbClr val="679E41"/>
                                    </a:gs>
                                    <a:gs pos="77000">
                                      <a:srgbClr val="00B0F0"/>
                                    </a:gs>
                                    <a:gs pos="27000">
                                      <a:srgbClr val="F83EEF"/>
                                    </a:gs>
                                    <a:gs pos="97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11000">
                                      <a:srgbClr val="92D05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</a:gra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bn-BD" sz="6000" i="1">
                                <a:gradFill>
                                  <a:gsLst>
                                    <a:gs pos="42875">
                                      <a:srgbClr val="659B40"/>
                                    </a:gs>
                                    <a:gs pos="42750">
                                      <a:srgbClr val="659B40"/>
                                    </a:gs>
                                    <a:gs pos="42500">
                                      <a:srgbClr val="FFFF00"/>
                                    </a:gs>
                                    <a:gs pos="62000">
                                      <a:srgbClr val="BE0EC2"/>
                                    </a:gs>
                                    <a:gs pos="93000">
                                      <a:srgbClr val="679E41"/>
                                    </a:gs>
                                    <a:gs pos="77000">
                                      <a:srgbClr val="00B0F0"/>
                                    </a:gs>
                                    <a:gs pos="27000">
                                      <a:srgbClr val="F83EEF"/>
                                    </a:gs>
                                    <a:gs pos="97000">
                                      <a:schemeClr val="accent4">
                                        <a:lumMod val="60000"/>
                                        <a:lumOff val="40000"/>
                                      </a:schemeClr>
                                    </a:gs>
                                    <a:gs pos="11000">
                                      <a:srgbClr val="92D050"/>
                                    </a:gs>
                                  </a:gsLst>
                                  <a:path path="circle">
                                    <a:fillToRect l="50000" t="50000" r="50000" b="50000"/>
                                  </a:path>
                                </a:gradFill>
                                <a:latin typeface="Cambria Math" panose="02040503050406030204" pitchFamily="18" charset="0"/>
                              </a:rPr>
                              <m:t>বড়</m:t>
                            </m:r>
                          </m:e>
                          <m:e/>
                        </m:eqArr>
                      </m:den>
                    </m:f>
                  </m:oMath>
                </a14:m>
                <a:endParaRPr lang="en-US" sz="6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2907" y="3467433"/>
                <a:ext cx="3475546" cy="2590774"/>
              </a:xfrm>
              <a:prstGeom prst="rect">
                <a:avLst/>
              </a:prstGeom>
              <a:blipFill rotWithShape="0">
                <a:blip r:embed="rId2"/>
                <a:stretch>
                  <a:fillRect l="-9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816398" y="6640286"/>
                <a:ext cx="12061372" cy="2795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800" indent="-685800">
                  <a:buFont typeface="Wingdings" panose="05000000000000000000" pitchFamily="2" charset="2"/>
                  <a:buChar char="v"/>
                </a:pPr>
                <a:r>
                  <a:rPr lang="bn-BD" sz="4800" dirty="0" smtClean="0">
                    <a:gradFill>
                      <a:gsLst>
                        <a:gs pos="42875">
                          <a:srgbClr val="659B40"/>
                        </a:gs>
                        <a:gs pos="42750">
                          <a:srgbClr val="659B40"/>
                        </a:gs>
                        <a:gs pos="42500">
                          <a:srgbClr val="FFFF00"/>
                        </a:gs>
                        <a:gs pos="62000">
                          <a:srgbClr val="BE0EC2"/>
                        </a:gs>
                        <a:gs pos="93000">
                          <a:srgbClr val="679E41"/>
                        </a:gs>
                        <a:gs pos="77000">
                          <a:srgbClr val="00B0F0"/>
                        </a:gs>
                        <a:gs pos="27000">
                          <a:srgbClr val="F83EEF"/>
                        </a:gs>
                        <a:gs pos="97000">
                          <a:schemeClr val="accent4">
                            <a:lumMod val="60000"/>
                            <a:lumOff val="40000"/>
                          </a:schemeClr>
                        </a:gs>
                        <a:gs pos="11000">
                          <a:srgbClr val="92D05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rPr>
                  <a:t>যে ভগ্নাংশের লব ছোট হর বড় তাকে প্রকৃতি ভগ্নাংশ বলে। যেমনঃ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800" i="1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৪</m:t>
                        </m:r>
                      </m:num>
                      <m:den>
                        <m:r>
                          <a:rPr lang="bn-BD" sz="4800" i="1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৫</m:t>
                        </m:r>
                      </m:den>
                    </m:f>
                  </m:oMath>
                </a14:m>
                <a:r>
                  <a:rPr lang="bn-BD" sz="4800" dirty="0">
                    <a:gradFill>
                      <a:gsLst>
                        <a:gs pos="42875">
                          <a:srgbClr val="659B40"/>
                        </a:gs>
                        <a:gs pos="42750">
                          <a:srgbClr val="659B40"/>
                        </a:gs>
                        <a:gs pos="42500">
                          <a:srgbClr val="FFFF00"/>
                        </a:gs>
                        <a:gs pos="62000">
                          <a:srgbClr val="BE0EC2"/>
                        </a:gs>
                        <a:gs pos="93000">
                          <a:srgbClr val="679E41"/>
                        </a:gs>
                        <a:gs pos="77000">
                          <a:srgbClr val="00B0F0"/>
                        </a:gs>
                        <a:gs pos="27000">
                          <a:srgbClr val="F83EEF"/>
                        </a:gs>
                        <a:gs pos="97000">
                          <a:schemeClr val="accent4">
                            <a:lumMod val="60000"/>
                            <a:lumOff val="40000"/>
                          </a:schemeClr>
                        </a:gs>
                        <a:gs pos="11000">
                          <a:srgbClr val="92D05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800" i="1" dirty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800" i="1" dirty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৬</m:t>
                        </m:r>
                      </m:num>
                      <m:den>
                        <m:r>
                          <a:rPr lang="bn-BD" sz="4800" i="1" dirty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bn-BD" sz="4800" i="1" dirty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৭</m:t>
                        </m:r>
                        <m:r>
                          <a:rPr lang="bn-BD" sz="4800" i="1" dirty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BD" sz="4800" dirty="0">
                    <a:gradFill>
                      <a:gsLst>
                        <a:gs pos="42875">
                          <a:srgbClr val="659B40"/>
                        </a:gs>
                        <a:gs pos="42750">
                          <a:srgbClr val="659B40"/>
                        </a:gs>
                        <a:gs pos="42500">
                          <a:srgbClr val="FFFF00"/>
                        </a:gs>
                        <a:gs pos="62000">
                          <a:srgbClr val="BE0EC2"/>
                        </a:gs>
                        <a:gs pos="93000">
                          <a:srgbClr val="679E41"/>
                        </a:gs>
                        <a:gs pos="77000">
                          <a:srgbClr val="00B0F0"/>
                        </a:gs>
                        <a:gs pos="27000">
                          <a:srgbClr val="F83EEF"/>
                        </a:gs>
                        <a:gs pos="97000">
                          <a:schemeClr val="accent4">
                            <a:lumMod val="60000"/>
                            <a:lumOff val="40000"/>
                          </a:schemeClr>
                        </a:gs>
                        <a:gs pos="11000">
                          <a:srgbClr val="92D05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4800" i="1" dirty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800" i="1" dirty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৭</m:t>
                        </m:r>
                      </m:num>
                      <m:den>
                        <m:r>
                          <a:rPr lang="bn-BD" sz="4800" i="1" dirty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৮</m:t>
                        </m:r>
                      </m:den>
                    </m:f>
                    <m:r>
                      <a:rPr lang="bn-BD" sz="4800" dirty="0">
                        <a:gradFill>
                          <a:gsLst>
                            <a:gs pos="42875">
                              <a:srgbClr val="659B40"/>
                            </a:gs>
                            <a:gs pos="42750">
                              <a:srgbClr val="659B40"/>
                            </a:gs>
                            <a:gs pos="42500">
                              <a:srgbClr val="FFFF00"/>
                            </a:gs>
                            <a:gs pos="62000">
                              <a:srgbClr val="BE0EC2"/>
                            </a:gs>
                            <a:gs pos="93000">
                              <a:srgbClr val="679E41"/>
                            </a:gs>
                            <a:gs pos="77000">
                              <a:srgbClr val="00B0F0"/>
                            </a:gs>
                            <a:gs pos="27000">
                              <a:srgbClr val="F83EEF"/>
                            </a:gs>
                            <a:gs pos="97000">
                              <a:schemeClr val="accent4">
                                <a:lumMod val="60000"/>
                                <a:lumOff val="40000"/>
                              </a:schemeClr>
                            </a:gs>
                            <a:gs pos="11000">
                              <a:srgbClr val="92D050"/>
                            </a:gs>
                          </a:gsLst>
                          <a:path path="circle">
                            <a:fillToRect l="50000" t="50000" r="50000" b="50000"/>
                          </a:path>
                        </a:gradFill>
                        <a:latin typeface="Cambria Math" panose="02040503050406030204" pitchFamily="18" charset="0"/>
                      </a:rPr>
                      <m:t> ,</m:t>
                    </m:r>
                    <m:f>
                      <m:fPr>
                        <m:ctrlPr>
                          <a:rPr lang="bn-BD" sz="4800" i="1" dirty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4800" i="1" dirty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৮</m:t>
                        </m:r>
                      </m:num>
                      <m:den>
                        <m:r>
                          <a:rPr lang="bn-BD" sz="4800" i="1" dirty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r>
                  <a:rPr lang="bn-BD" sz="4800" dirty="0" smtClean="0">
                    <a:gradFill>
                      <a:gsLst>
                        <a:gs pos="42875">
                          <a:srgbClr val="659B40"/>
                        </a:gs>
                        <a:gs pos="42750">
                          <a:srgbClr val="659B40"/>
                        </a:gs>
                        <a:gs pos="42500">
                          <a:srgbClr val="FFFF00"/>
                        </a:gs>
                        <a:gs pos="62000">
                          <a:srgbClr val="BE0EC2"/>
                        </a:gs>
                        <a:gs pos="93000">
                          <a:srgbClr val="679E41"/>
                        </a:gs>
                        <a:gs pos="77000">
                          <a:srgbClr val="00B0F0"/>
                        </a:gs>
                        <a:gs pos="27000">
                          <a:srgbClr val="F83EEF"/>
                        </a:gs>
                        <a:gs pos="97000">
                          <a:schemeClr val="accent4">
                            <a:lumMod val="60000"/>
                            <a:lumOff val="40000"/>
                          </a:schemeClr>
                        </a:gs>
                        <a:gs pos="11000">
                          <a:srgbClr val="92D05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rPr>
                  <a:t>।</a:t>
                </a:r>
                <a:endParaRPr lang="en-US" sz="4800" dirty="0">
                  <a:gradFill>
                    <a:gsLst>
                      <a:gs pos="42875">
                        <a:srgbClr val="659B40"/>
                      </a:gs>
                      <a:gs pos="42750">
                        <a:srgbClr val="659B40"/>
                      </a:gs>
                      <a:gs pos="42500">
                        <a:srgbClr val="FFFF00"/>
                      </a:gs>
                      <a:gs pos="62000">
                        <a:srgbClr val="BE0EC2"/>
                      </a:gs>
                      <a:gs pos="93000">
                        <a:srgbClr val="679E41"/>
                      </a:gs>
                      <a:gs pos="77000">
                        <a:srgbClr val="00B0F0"/>
                      </a:gs>
                      <a:gs pos="27000">
                        <a:srgbClr val="F83EEF"/>
                      </a:gs>
                      <a:gs pos="97000">
                        <a:schemeClr val="accent4">
                          <a:lumMod val="60000"/>
                          <a:lumOff val="40000"/>
                        </a:schemeClr>
                      </a:gs>
                      <a:gs pos="11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</a:gradFill>
                </a:endParaRPr>
              </a:p>
              <a:p>
                <a:endParaRPr lang="en-US" sz="4800" dirty="0">
                  <a:gradFill>
                    <a:gsLst>
                      <a:gs pos="42875">
                        <a:srgbClr val="659B40"/>
                      </a:gs>
                      <a:gs pos="42750">
                        <a:srgbClr val="659B40"/>
                      </a:gs>
                      <a:gs pos="42500">
                        <a:srgbClr val="FFFF00"/>
                      </a:gs>
                      <a:gs pos="62000">
                        <a:srgbClr val="BE0EC2"/>
                      </a:gs>
                      <a:gs pos="93000">
                        <a:srgbClr val="679E41"/>
                      </a:gs>
                      <a:gs pos="77000">
                        <a:srgbClr val="00B0F0"/>
                      </a:gs>
                      <a:gs pos="27000">
                        <a:srgbClr val="F83EEF"/>
                      </a:gs>
                      <a:gs pos="97000">
                        <a:schemeClr val="accent4">
                          <a:lumMod val="60000"/>
                          <a:lumOff val="40000"/>
                        </a:schemeClr>
                      </a:gs>
                      <a:gs pos="11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</a:gra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6398" y="6640286"/>
                <a:ext cx="12061372" cy="27957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00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qual 7"/>
          <p:cNvSpPr/>
          <p:nvPr/>
        </p:nvSpPr>
        <p:spPr>
          <a:xfrm>
            <a:off x="7203257" y="5157576"/>
            <a:ext cx="2275108" cy="1227767"/>
          </a:xfrm>
          <a:prstGeom prst="mathEqual">
            <a:avLst/>
          </a:prstGeom>
          <a:gradFill>
            <a:gsLst>
              <a:gs pos="42875">
                <a:srgbClr val="659B40"/>
              </a:gs>
              <a:gs pos="42750">
                <a:srgbClr val="659B40"/>
              </a:gs>
              <a:gs pos="42500">
                <a:srgbClr val="FFFF00"/>
              </a:gs>
              <a:gs pos="62000">
                <a:srgbClr val="BE0EC2"/>
              </a:gs>
              <a:gs pos="93000">
                <a:srgbClr val="679E41"/>
              </a:gs>
              <a:gs pos="77000">
                <a:srgbClr val="00B0F0"/>
              </a:gs>
              <a:gs pos="27000">
                <a:srgbClr val="F83EEF"/>
              </a:gs>
              <a:gs pos="97000">
                <a:schemeClr val="accent4">
                  <a:lumMod val="60000"/>
                  <a:lumOff val="40000"/>
                </a:schemeClr>
              </a:gs>
              <a:gs pos="11000">
                <a:srgbClr val="92D050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67">
              <a:gradFill>
                <a:gsLst>
                  <a:gs pos="42875">
                    <a:srgbClr val="659B40"/>
                  </a:gs>
                  <a:gs pos="42750">
                    <a:srgbClr val="659B40"/>
                  </a:gs>
                  <a:gs pos="42500">
                    <a:srgbClr val="FFFF00"/>
                  </a:gs>
                  <a:gs pos="62000">
                    <a:srgbClr val="BE0EC2"/>
                  </a:gs>
                  <a:gs pos="93000">
                    <a:srgbClr val="679E41"/>
                  </a:gs>
                  <a:gs pos="77000">
                    <a:srgbClr val="00B0F0"/>
                  </a:gs>
                  <a:gs pos="27000">
                    <a:srgbClr val="F83EEF"/>
                  </a:gs>
                  <a:gs pos="97000">
                    <a:schemeClr val="accent4">
                      <a:lumMod val="60000"/>
                      <a:lumOff val="40000"/>
                    </a:schemeClr>
                  </a:gs>
                  <a:gs pos="11000">
                    <a:srgbClr val="92D050"/>
                  </a:gs>
                </a:gsLst>
                <a:path path="circle">
                  <a:fillToRect l="50000" t="50000" r="50000" b="50000"/>
                </a:path>
              </a:gra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78365" y="5048184"/>
            <a:ext cx="7245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প্রকৃত ভগ্নাংশ</a:t>
            </a:r>
            <a:endParaRPr lang="en-US" sz="8800" dirty="0">
              <a:gradFill>
                <a:gsLst>
                  <a:gs pos="42875">
                    <a:srgbClr val="659B40"/>
                  </a:gs>
                  <a:gs pos="42750">
                    <a:srgbClr val="659B40"/>
                  </a:gs>
                  <a:gs pos="42500">
                    <a:srgbClr val="FFFF00"/>
                  </a:gs>
                  <a:gs pos="62000">
                    <a:srgbClr val="BE0EC2"/>
                  </a:gs>
                  <a:gs pos="93000">
                    <a:srgbClr val="679E41"/>
                  </a:gs>
                  <a:gs pos="77000">
                    <a:srgbClr val="00B0F0"/>
                  </a:gs>
                  <a:gs pos="27000">
                    <a:srgbClr val="F83EEF"/>
                  </a:gs>
                  <a:gs pos="97000">
                    <a:schemeClr val="accent4">
                      <a:lumMod val="60000"/>
                      <a:lumOff val="40000"/>
                    </a:schemeClr>
                  </a:gs>
                  <a:gs pos="11000">
                    <a:srgbClr val="92D050"/>
                  </a:gs>
                </a:gsLst>
                <a:path path="circle">
                  <a:fillToRect l="50000" t="50000" r="50000" b="5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41294" y="4324910"/>
                <a:ext cx="5060249" cy="24522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9600" i="1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9600" b="0" i="1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২</m:t>
                        </m:r>
                      </m:num>
                      <m:den>
                        <m:r>
                          <a:rPr lang="bn-BD" sz="9600" b="0" i="1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৫</m:t>
                        </m:r>
                        <m:r>
                          <a:rPr lang="bn-BD" sz="9600" b="0" i="1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   </m:t>
                        </m:r>
                      </m:den>
                    </m:f>
                  </m:oMath>
                </a14:m>
                <a:r>
                  <a:rPr lang="bn-BD" sz="9600" dirty="0" smtClean="0">
                    <a:gradFill>
                      <a:gsLst>
                        <a:gs pos="42875">
                          <a:srgbClr val="659B40"/>
                        </a:gs>
                        <a:gs pos="42750">
                          <a:srgbClr val="659B40"/>
                        </a:gs>
                        <a:gs pos="42500">
                          <a:srgbClr val="FFFF00"/>
                        </a:gs>
                        <a:gs pos="62000">
                          <a:srgbClr val="BE0EC2"/>
                        </a:gs>
                        <a:gs pos="93000">
                          <a:srgbClr val="679E41"/>
                        </a:gs>
                        <a:gs pos="77000">
                          <a:srgbClr val="00B0F0"/>
                        </a:gs>
                        <a:gs pos="27000">
                          <a:srgbClr val="F83EEF"/>
                        </a:gs>
                        <a:gs pos="97000">
                          <a:schemeClr val="accent4">
                            <a:lumMod val="60000"/>
                            <a:lumOff val="40000"/>
                          </a:schemeClr>
                        </a:gs>
                        <a:gs pos="11000">
                          <a:srgbClr val="92D05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9600" i="1" dirty="0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9600" b="0" i="1" dirty="0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৪</m:t>
                        </m:r>
                        <m:r>
                          <a:rPr lang="bn-BD" sz="9600" b="0" i="1" dirty="0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  </m:t>
                        </m:r>
                      </m:num>
                      <m:den>
                        <m:r>
                          <a:rPr lang="bn-BD" sz="9600" b="0" i="1" dirty="0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৫</m:t>
                        </m:r>
                        <m:r>
                          <a:rPr lang="bn-BD" sz="9600" b="0" i="1" dirty="0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    </m:t>
                        </m:r>
                      </m:den>
                    </m:f>
                  </m:oMath>
                </a14:m>
                <a:r>
                  <a:rPr lang="bn-BD" sz="9600" dirty="0" smtClean="0">
                    <a:gradFill>
                      <a:gsLst>
                        <a:gs pos="42875">
                          <a:srgbClr val="659B40"/>
                        </a:gs>
                        <a:gs pos="42750">
                          <a:srgbClr val="659B40"/>
                        </a:gs>
                        <a:gs pos="42500">
                          <a:srgbClr val="FFFF00"/>
                        </a:gs>
                        <a:gs pos="62000">
                          <a:srgbClr val="BE0EC2"/>
                        </a:gs>
                        <a:gs pos="93000">
                          <a:srgbClr val="679E41"/>
                        </a:gs>
                        <a:gs pos="77000">
                          <a:srgbClr val="00B0F0"/>
                        </a:gs>
                        <a:gs pos="27000">
                          <a:srgbClr val="F83EEF"/>
                        </a:gs>
                        <a:gs pos="97000">
                          <a:schemeClr val="accent4">
                            <a:lumMod val="60000"/>
                            <a:lumOff val="40000"/>
                          </a:schemeClr>
                        </a:gs>
                        <a:gs pos="11000">
                          <a:srgbClr val="92D050"/>
                        </a:gs>
                      </a:gsLst>
                      <a:path path="circle">
                        <a:fillToRect l="50000" t="50000" r="50000" b="50000"/>
                      </a:path>
                    </a:gradFill>
                  </a:rPr>
                  <a:t>,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9600" i="1" dirty="0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n-BD" sz="9600" b="0" i="1" dirty="0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৬</m:t>
                        </m:r>
                      </m:num>
                      <m:den>
                        <m:r>
                          <a:rPr lang="bn-BD" sz="9600" b="0" i="1" dirty="0" smtClean="0">
                            <a:gradFill>
                              <a:gsLst>
                                <a:gs pos="42875">
                                  <a:srgbClr val="659B40"/>
                                </a:gs>
                                <a:gs pos="42750">
                                  <a:srgbClr val="659B40"/>
                                </a:gs>
                                <a:gs pos="42500">
                                  <a:srgbClr val="FFFF00"/>
                                </a:gs>
                                <a:gs pos="62000">
                                  <a:srgbClr val="BE0EC2"/>
                                </a:gs>
                                <a:gs pos="93000">
                                  <a:srgbClr val="679E41"/>
                                </a:gs>
                                <a:gs pos="77000">
                                  <a:srgbClr val="00B0F0"/>
                                </a:gs>
                                <a:gs pos="27000">
                                  <a:srgbClr val="F83EEF"/>
                                </a:gs>
                                <a:gs pos="97000">
                                  <a:schemeClr val="accent4">
                                    <a:lumMod val="60000"/>
                                    <a:lumOff val="40000"/>
                                  </a:schemeClr>
                                </a:gs>
                                <a:gs pos="11000">
                                  <a:srgbClr val="92D050"/>
                                </a:gs>
                              </a:gsLst>
                              <a:path path="circle">
                                <a:fillToRect l="50000" t="50000" r="50000" b="50000"/>
                              </a:path>
                            </a:gradFill>
                            <a:latin typeface="Cambria Math" panose="02040503050406030204" pitchFamily="18" charset="0"/>
                          </a:rPr>
                          <m:t>৯</m:t>
                        </m:r>
                      </m:den>
                    </m:f>
                  </m:oMath>
                </a14:m>
                <a:endParaRPr lang="en-US" sz="9600" dirty="0">
                  <a:gradFill>
                    <a:gsLst>
                      <a:gs pos="42875">
                        <a:srgbClr val="659B40"/>
                      </a:gs>
                      <a:gs pos="42750">
                        <a:srgbClr val="659B40"/>
                      </a:gs>
                      <a:gs pos="42500">
                        <a:srgbClr val="FFFF00"/>
                      </a:gs>
                      <a:gs pos="62000">
                        <a:srgbClr val="BE0EC2"/>
                      </a:gs>
                      <a:gs pos="93000">
                        <a:srgbClr val="679E41"/>
                      </a:gs>
                      <a:gs pos="77000">
                        <a:srgbClr val="00B0F0"/>
                      </a:gs>
                      <a:gs pos="27000">
                        <a:srgbClr val="F83EEF"/>
                      </a:gs>
                      <a:gs pos="97000">
                        <a:schemeClr val="accent4">
                          <a:lumMod val="60000"/>
                          <a:lumOff val="40000"/>
                        </a:schemeClr>
                      </a:gs>
                      <a:gs pos="11000">
                        <a:srgbClr val="92D050"/>
                      </a:gs>
                    </a:gsLst>
                    <a:path path="circle">
                      <a:fillToRect l="50000" t="50000" r="50000" b="50000"/>
                    </a:path>
                  </a:gra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1294" y="4324910"/>
                <a:ext cx="5060249" cy="245227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6292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33614" y="1635361"/>
            <a:ext cx="1430978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6000" dirty="0" err="1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BD" sz="6000" dirty="0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6000" dirty="0" smtClean="0">
              <a:gradFill>
                <a:gsLst>
                  <a:gs pos="42875">
                    <a:srgbClr val="659B40"/>
                  </a:gs>
                  <a:gs pos="42750">
                    <a:srgbClr val="659B40"/>
                  </a:gs>
                  <a:gs pos="42500">
                    <a:srgbClr val="FFFF00"/>
                  </a:gs>
                  <a:gs pos="62000">
                    <a:srgbClr val="BE0EC2"/>
                  </a:gs>
                  <a:gs pos="93000">
                    <a:srgbClr val="679E41"/>
                  </a:gs>
                  <a:gs pos="77000">
                    <a:srgbClr val="00B0F0"/>
                  </a:gs>
                  <a:gs pos="27000">
                    <a:srgbClr val="F83EEF"/>
                  </a:gs>
                  <a:gs pos="97000">
                    <a:schemeClr val="accent4">
                      <a:lumMod val="60000"/>
                      <a:lumOff val="40000"/>
                    </a:schemeClr>
                  </a:gs>
                  <a:gs pos="11000">
                    <a:srgbClr val="92D050"/>
                  </a:gs>
                </a:gsLst>
                <a:path path="circle">
                  <a:fillToRect l="50000" t="50000" r="50000" b="5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685800" indent="-685800">
              <a:buFont typeface="Wingdings" panose="05000000000000000000" pitchFamily="2" charset="2"/>
              <a:buChar char="v"/>
            </a:pPr>
            <a:r>
              <a:rPr lang="en-US" sz="5520" dirty="0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520" dirty="0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400" dirty="0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400" dirty="0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4400" dirty="0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400" dirty="0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dirty="0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dirty="0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BD" sz="4400" dirty="0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4400" dirty="0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400" dirty="0">
              <a:gradFill>
                <a:gsLst>
                  <a:gs pos="42875">
                    <a:srgbClr val="659B40"/>
                  </a:gs>
                  <a:gs pos="42750">
                    <a:srgbClr val="659B40"/>
                  </a:gs>
                  <a:gs pos="42500">
                    <a:srgbClr val="FFFF00"/>
                  </a:gs>
                  <a:gs pos="62000">
                    <a:srgbClr val="BE0EC2"/>
                  </a:gs>
                  <a:gs pos="93000">
                    <a:srgbClr val="679E41"/>
                  </a:gs>
                  <a:gs pos="77000">
                    <a:srgbClr val="00B0F0"/>
                  </a:gs>
                  <a:gs pos="27000">
                    <a:srgbClr val="F83EEF"/>
                  </a:gs>
                  <a:gs pos="97000">
                    <a:schemeClr val="accent4">
                      <a:lumMod val="60000"/>
                      <a:lumOff val="40000"/>
                    </a:schemeClr>
                  </a:gs>
                  <a:gs pos="11000">
                    <a:srgbClr val="92D050"/>
                  </a:gs>
                </a:gsLst>
                <a:path path="circle">
                  <a:fillToRect l="50000" t="50000" r="50000" b="5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36608" y="8091207"/>
            <a:ext cx="12582739" cy="211646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182" tIns="63091" rIns="126182" bIns="630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767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4200054" y="8091207"/>
            <a:ext cx="154232" cy="2274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6586149" y="8091207"/>
            <a:ext cx="0" cy="22835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088504" y="8091207"/>
            <a:ext cx="18834" cy="2274917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1609692" y="8091207"/>
            <a:ext cx="18835" cy="218865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736608" y="8091207"/>
            <a:ext cx="7370730" cy="218865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182" tIns="63091" rIns="126182" bIns="630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767"/>
          </a:p>
        </p:txBody>
      </p:sp>
      <p:sp>
        <p:nvSpPr>
          <p:cNvPr id="14" name="TextBox 13"/>
          <p:cNvSpPr txBox="1"/>
          <p:nvPr/>
        </p:nvSpPr>
        <p:spPr>
          <a:xfrm>
            <a:off x="1510642" y="6609316"/>
            <a:ext cx="14309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4000" dirty="0" err="1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00" dirty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আয়তটির</a:t>
            </a:r>
            <a:r>
              <a:rPr lang="en-US" sz="4000" dirty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4000" dirty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4000" dirty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4000" dirty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4000" dirty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4000" dirty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করঃ</a:t>
            </a:r>
            <a:r>
              <a:rPr lang="en-US" sz="4000" dirty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49584" y="3603678"/>
                <a:ext cx="7631896" cy="28650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600" i="1" smtClean="0">
                              <a:gradFill>
                                <a:gsLst>
                                  <a:gs pos="42875">
                                    <a:srgbClr val="659B40"/>
                                  </a:gs>
                                  <a:gs pos="42750">
                                    <a:srgbClr val="659B40"/>
                                  </a:gs>
                                  <a:gs pos="42500">
                                    <a:srgbClr val="FFFF00"/>
                                  </a:gs>
                                  <a:gs pos="62000">
                                    <a:srgbClr val="BE0EC2"/>
                                  </a:gs>
                                  <a:gs pos="93000">
                                    <a:srgbClr val="679E41"/>
                                  </a:gs>
                                  <a:gs pos="77000">
                                    <a:srgbClr val="00B0F0"/>
                                  </a:gs>
                                  <a:gs pos="27000">
                                    <a:srgbClr val="F83EEF"/>
                                  </a:gs>
                                  <a:gs pos="97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11000">
                                    <a:srgbClr val="92D050"/>
                                  </a:gs>
                                </a:gsLst>
                                <a:path path="circle">
                                  <a:fillToRect l="50000" t="50000" r="50000" b="50000"/>
                                </a:path>
                              </a:gra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9600" b="0" i="1" smtClean="0">
                              <a:gradFill>
                                <a:gsLst>
                                  <a:gs pos="42875">
                                    <a:srgbClr val="659B40"/>
                                  </a:gs>
                                  <a:gs pos="42750">
                                    <a:srgbClr val="659B40"/>
                                  </a:gs>
                                  <a:gs pos="42500">
                                    <a:srgbClr val="FFFF00"/>
                                  </a:gs>
                                  <a:gs pos="62000">
                                    <a:srgbClr val="BE0EC2"/>
                                  </a:gs>
                                  <a:gs pos="93000">
                                    <a:srgbClr val="679E41"/>
                                  </a:gs>
                                  <a:gs pos="77000">
                                    <a:srgbClr val="00B0F0"/>
                                  </a:gs>
                                  <a:gs pos="27000">
                                    <a:srgbClr val="F83EEF"/>
                                  </a:gs>
                                  <a:gs pos="97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11000">
                                    <a:srgbClr val="92D050"/>
                                  </a:gs>
                                </a:gsLst>
                                <a:path path="circle">
                                  <a:fillToRect l="50000" t="50000" r="50000" b="50000"/>
                                </a:path>
                              </a:gradFill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bn-BD" sz="9600" b="0" i="1" smtClean="0">
                              <a:gradFill>
                                <a:gsLst>
                                  <a:gs pos="42875">
                                    <a:srgbClr val="659B40"/>
                                  </a:gs>
                                  <a:gs pos="42750">
                                    <a:srgbClr val="659B40"/>
                                  </a:gs>
                                  <a:gs pos="42500">
                                    <a:srgbClr val="FFFF00"/>
                                  </a:gs>
                                  <a:gs pos="62000">
                                    <a:srgbClr val="BE0EC2"/>
                                  </a:gs>
                                  <a:gs pos="93000">
                                    <a:srgbClr val="679E41"/>
                                  </a:gs>
                                  <a:gs pos="77000">
                                    <a:srgbClr val="00B0F0"/>
                                  </a:gs>
                                  <a:gs pos="27000">
                                    <a:srgbClr val="F83EEF"/>
                                  </a:gs>
                                  <a:gs pos="97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11000">
                                    <a:srgbClr val="92D050"/>
                                  </a:gs>
                                </a:gsLst>
                                <a:path path="circle">
                                  <a:fillToRect l="50000" t="50000" r="50000" b="50000"/>
                                </a:path>
                              </a:gradFill>
                              <a:latin typeface="Cambria Math" panose="02040503050406030204" pitchFamily="18" charset="0"/>
                            </a:rPr>
                            <m:t>৫</m:t>
                          </m:r>
                        </m:den>
                      </m:f>
                      <m:r>
                        <a:rPr lang="bn-BD" sz="9600" b="0" i="0" smtClean="0">
                          <a:gradFill>
                            <a:gsLst>
                              <a:gs pos="42875">
                                <a:srgbClr val="659B40"/>
                              </a:gs>
                              <a:gs pos="42750">
                                <a:srgbClr val="659B40"/>
                              </a:gs>
                              <a:gs pos="42500">
                                <a:srgbClr val="FFFF00"/>
                              </a:gs>
                              <a:gs pos="62000">
                                <a:srgbClr val="BE0EC2"/>
                              </a:gs>
                              <a:gs pos="93000">
                                <a:srgbClr val="679E41"/>
                              </a:gs>
                              <a:gs pos="77000">
                                <a:srgbClr val="00B0F0"/>
                              </a:gs>
                              <a:gs pos="27000">
                                <a:srgbClr val="F83EEF"/>
                              </a:gs>
                              <a:gs pos="97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11000">
                                <a:srgbClr val="92D050"/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</a:gradFill>
                          <a:latin typeface="Cambria Math" panose="02040503050406030204" pitchFamily="18" charset="0"/>
                        </a:rPr>
                        <m:t> ,</m:t>
                      </m:r>
                      <m:f>
                        <m:fPr>
                          <m:ctrlPr>
                            <a:rPr lang="bn-BD" sz="9600" b="0" i="1" smtClean="0">
                              <a:gradFill>
                                <a:gsLst>
                                  <a:gs pos="42875">
                                    <a:srgbClr val="659B40"/>
                                  </a:gs>
                                  <a:gs pos="42750">
                                    <a:srgbClr val="659B40"/>
                                  </a:gs>
                                  <a:gs pos="42500">
                                    <a:srgbClr val="FFFF00"/>
                                  </a:gs>
                                  <a:gs pos="62000">
                                    <a:srgbClr val="BE0EC2"/>
                                  </a:gs>
                                  <a:gs pos="93000">
                                    <a:srgbClr val="679E41"/>
                                  </a:gs>
                                  <a:gs pos="77000">
                                    <a:srgbClr val="00B0F0"/>
                                  </a:gs>
                                  <a:gs pos="27000">
                                    <a:srgbClr val="F83EEF"/>
                                  </a:gs>
                                  <a:gs pos="97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11000">
                                    <a:srgbClr val="92D050"/>
                                  </a:gs>
                                </a:gsLst>
                                <a:path path="circle">
                                  <a:fillToRect l="50000" t="50000" r="50000" b="50000"/>
                                </a:path>
                              </a:gra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9600" b="0" i="1" smtClean="0">
                              <a:gradFill>
                                <a:gsLst>
                                  <a:gs pos="42875">
                                    <a:srgbClr val="659B40"/>
                                  </a:gs>
                                  <a:gs pos="42750">
                                    <a:srgbClr val="659B40"/>
                                  </a:gs>
                                  <a:gs pos="42500">
                                    <a:srgbClr val="FFFF00"/>
                                  </a:gs>
                                  <a:gs pos="62000">
                                    <a:srgbClr val="BE0EC2"/>
                                  </a:gs>
                                  <a:gs pos="93000">
                                    <a:srgbClr val="679E41"/>
                                  </a:gs>
                                  <a:gs pos="77000">
                                    <a:srgbClr val="00B0F0"/>
                                  </a:gs>
                                  <a:gs pos="27000">
                                    <a:srgbClr val="F83EEF"/>
                                  </a:gs>
                                  <a:gs pos="97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11000">
                                    <a:srgbClr val="92D050"/>
                                  </a:gs>
                                </a:gsLst>
                                <a:path path="circle">
                                  <a:fillToRect l="50000" t="50000" r="50000" b="50000"/>
                                </a:path>
                              </a:gradFill>
                              <a:latin typeface="Cambria Math" panose="02040503050406030204" pitchFamily="18" charset="0"/>
                            </a:rPr>
                            <m:t>৪</m:t>
                          </m:r>
                        </m:num>
                        <m:den>
                          <m:r>
                            <a:rPr lang="bn-BD" sz="9600" b="0" i="1" smtClean="0">
                              <a:gradFill>
                                <a:gsLst>
                                  <a:gs pos="42875">
                                    <a:srgbClr val="659B40"/>
                                  </a:gs>
                                  <a:gs pos="42750">
                                    <a:srgbClr val="659B40"/>
                                  </a:gs>
                                  <a:gs pos="42500">
                                    <a:srgbClr val="FFFF00"/>
                                  </a:gs>
                                  <a:gs pos="62000">
                                    <a:srgbClr val="BE0EC2"/>
                                  </a:gs>
                                  <a:gs pos="93000">
                                    <a:srgbClr val="679E41"/>
                                  </a:gs>
                                  <a:gs pos="77000">
                                    <a:srgbClr val="00B0F0"/>
                                  </a:gs>
                                  <a:gs pos="27000">
                                    <a:srgbClr val="F83EEF"/>
                                  </a:gs>
                                  <a:gs pos="97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11000">
                                    <a:srgbClr val="92D050"/>
                                  </a:gs>
                                </a:gsLst>
                                <a:path path="circle">
                                  <a:fillToRect l="50000" t="50000" r="50000" b="50000"/>
                                </a:path>
                              </a:gradFill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  <m:r>
                        <a:rPr lang="bn-BD" sz="9600" b="0" i="1" smtClean="0">
                          <a:gradFill>
                            <a:gsLst>
                              <a:gs pos="42875">
                                <a:srgbClr val="659B40"/>
                              </a:gs>
                              <a:gs pos="42750">
                                <a:srgbClr val="659B40"/>
                              </a:gs>
                              <a:gs pos="42500">
                                <a:srgbClr val="FFFF00"/>
                              </a:gs>
                              <a:gs pos="62000">
                                <a:srgbClr val="BE0EC2"/>
                              </a:gs>
                              <a:gs pos="93000">
                                <a:srgbClr val="679E41"/>
                              </a:gs>
                              <a:gs pos="77000">
                                <a:srgbClr val="00B0F0"/>
                              </a:gs>
                              <a:gs pos="27000">
                                <a:srgbClr val="F83EEF"/>
                              </a:gs>
                              <a:gs pos="97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11000">
                                <a:srgbClr val="92D050"/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</a:gra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bn-BD" sz="9600" b="0" i="1" smtClean="0">
                              <a:gradFill>
                                <a:gsLst>
                                  <a:gs pos="42875">
                                    <a:srgbClr val="659B40"/>
                                  </a:gs>
                                  <a:gs pos="42750">
                                    <a:srgbClr val="659B40"/>
                                  </a:gs>
                                  <a:gs pos="42500">
                                    <a:srgbClr val="FFFF00"/>
                                  </a:gs>
                                  <a:gs pos="62000">
                                    <a:srgbClr val="BE0EC2"/>
                                  </a:gs>
                                  <a:gs pos="93000">
                                    <a:srgbClr val="679E41"/>
                                  </a:gs>
                                  <a:gs pos="77000">
                                    <a:srgbClr val="00B0F0"/>
                                  </a:gs>
                                  <a:gs pos="27000">
                                    <a:srgbClr val="F83EEF"/>
                                  </a:gs>
                                  <a:gs pos="97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11000">
                                    <a:srgbClr val="92D050"/>
                                  </a:gs>
                                </a:gsLst>
                                <a:path path="circle">
                                  <a:fillToRect l="50000" t="50000" r="50000" b="50000"/>
                                </a:path>
                              </a:gra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9600" b="0" i="1" smtClean="0">
                              <a:gradFill>
                                <a:gsLst>
                                  <a:gs pos="42875">
                                    <a:srgbClr val="659B40"/>
                                  </a:gs>
                                  <a:gs pos="42750">
                                    <a:srgbClr val="659B40"/>
                                  </a:gs>
                                  <a:gs pos="42500">
                                    <a:srgbClr val="FFFF00"/>
                                  </a:gs>
                                  <a:gs pos="62000">
                                    <a:srgbClr val="BE0EC2"/>
                                  </a:gs>
                                  <a:gs pos="93000">
                                    <a:srgbClr val="679E41"/>
                                  </a:gs>
                                  <a:gs pos="77000">
                                    <a:srgbClr val="00B0F0"/>
                                  </a:gs>
                                  <a:gs pos="27000">
                                    <a:srgbClr val="F83EEF"/>
                                  </a:gs>
                                  <a:gs pos="97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11000">
                                    <a:srgbClr val="92D050"/>
                                  </a:gs>
                                </a:gsLst>
                                <a:path path="circle">
                                  <a:fillToRect l="50000" t="50000" r="50000" b="50000"/>
                                </a:path>
                              </a:gradFill>
                              <a:latin typeface="Cambria Math" panose="02040503050406030204" pitchFamily="18" charset="0"/>
                            </a:rPr>
                            <m:t>৩</m:t>
                          </m:r>
                        </m:num>
                        <m:den>
                          <m:r>
                            <a:rPr lang="bn-BD" sz="9600" b="0" i="1" smtClean="0">
                              <a:gradFill>
                                <a:gsLst>
                                  <a:gs pos="42875">
                                    <a:srgbClr val="659B40"/>
                                  </a:gs>
                                  <a:gs pos="42750">
                                    <a:srgbClr val="659B40"/>
                                  </a:gs>
                                  <a:gs pos="42500">
                                    <a:srgbClr val="FFFF00"/>
                                  </a:gs>
                                  <a:gs pos="62000">
                                    <a:srgbClr val="BE0EC2"/>
                                  </a:gs>
                                  <a:gs pos="93000">
                                    <a:srgbClr val="679E41"/>
                                  </a:gs>
                                  <a:gs pos="77000">
                                    <a:srgbClr val="00B0F0"/>
                                  </a:gs>
                                  <a:gs pos="27000">
                                    <a:srgbClr val="F83EEF"/>
                                  </a:gs>
                                  <a:gs pos="97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11000">
                                    <a:srgbClr val="92D050"/>
                                  </a:gs>
                                </a:gsLst>
                                <a:path path="circle">
                                  <a:fillToRect l="50000" t="50000" r="50000" b="50000"/>
                                </a:path>
                              </a:gradFill>
                              <a:latin typeface="Cambria Math" panose="02040503050406030204" pitchFamily="18" charset="0"/>
                            </a:rPr>
                            <m:t>৭</m:t>
                          </m:r>
                        </m:den>
                      </m:f>
                      <m:r>
                        <a:rPr lang="bn-BD" sz="9600" b="0" i="1" smtClean="0">
                          <a:gradFill>
                            <a:gsLst>
                              <a:gs pos="42875">
                                <a:srgbClr val="659B40"/>
                              </a:gs>
                              <a:gs pos="42750">
                                <a:srgbClr val="659B40"/>
                              </a:gs>
                              <a:gs pos="42500">
                                <a:srgbClr val="FFFF00"/>
                              </a:gs>
                              <a:gs pos="62000">
                                <a:srgbClr val="BE0EC2"/>
                              </a:gs>
                              <a:gs pos="93000">
                                <a:srgbClr val="679E41"/>
                              </a:gs>
                              <a:gs pos="77000">
                                <a:srgbClr val="00B0F0"/>
                              </a:gs>
                              <a:gs pos="27000">
                                <a:srgbClr val="F83EEF"/>
                              </a:gs>
                              <a:gs pos="97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11000">
                                <a:srgbClr val="92D050"/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</a:gra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bn-BD" sz="9600" b="0" i="1" smtClean="0">
                              <a:gradFill>
                                <a:gsLst>
                                  <a:gs pos="42875">
                                    <a:srgbClr val="659B40"/>
                                  </a:gs>
                                  <a:gs pos="42750">
                                    <a:srgbClr val="659B40"/>
                                  </a:gs>
                                  <a:gs pos="42500">
                                    <a:srgbClr val="FFFF00"/>
                                  </a:gs>
                                  <a:gs pos="62000">
                                    <a:srgbClr val="BE0EC2"/>
                                  </a:gs>
                                  <a:gs pos="93000">
                                    <a:srgbClr val="679E41"/>
                                  </a:gs>
                                  <a:gs pos="77000">
                                    <a:srgbClr val="00B0F0"/>
                                  </a:gs>
                                  <a:gs pos="27000">
                                    <a:srgbClr val="F83EEF"/>
                                  </a:gs>
                                  <a:gs pos="97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11000">
                                    <a:srgbClr val="92D050"/>
                                  </a:gs>
                                </a:gsLst>
                                <a:path path="circle">
                                  <a:fillToRect l="50000" t="50000" r="50000" b="50000"/>
                                </a:path>
                              </a:gra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9600" b="0" i="1" smtClean="0">
                              <a:gradFill>
                                <a:gsLst>
                                  <a:gs pos="42875">
                                    <a:srgbClr val="659B40"/>
                                  </a:gs>
                                  <a:gs pos="42750">
                                    <a:srgbClr val="659B40"/>
                                  </a:gs>
                                  <a:gs pos="42500">
                                    <a:srgbClr val="FFFF00"/>
                                  </a:gs>
                                  <a:gs pos="62000">
                                    <a:srgbClr val="BE0EC2"/>
                                  </a:gs>
                                  <a:gs pos="93000">
                                    <a:srgbClr val="679E41"/>
                                  </a:gs>
                                  <a:gs pos="77000">
                                    <a:srgbClr val="00B0F0"/>
                                  </a:gs>
                                  <a:gs pos="27000">
                                    <a:srgbClr val="F83EEF"/>
                                  </a:gs>
                                  <a:gs pos="97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11000">
                                    <a:srgbClr val="92D050"/>
                                  </a:gs>
                                </a:gsLst>
                                <a:path path="circle">
                                  <a:fillToRect l="50000" t="50000" r="50000" b="50000"/>
                                </a:path>
                              </a:gradFill>
                              <a:latin typeface="Cambria Math" panose="02040503050406030204" pitchFamily="18" charset="0"/>
                            </a:rPr>
                            <m:t>৩</m:t>
                          </m:r>
                        </m:num>
                        <m:den>
                          <m:r>
                            <a:rPr lang="bn-BD" sz="9600" b="0" i="1" smtClean="0">
                              <a:gradFill>
                                <a:gsLst>
                                  <a:gs pos="42875">
                                    <a:srgbClr val="659B40"/>
                                  </a:gs>
                                  <a:gs pos="42750">
                                    <a:srgbClr val="659B40"/>
                                  </a:gs>
                                  <a:gs pos="42500">
                                    <a:srgbClr val="FFFF00"/>
                                  </a:gs>
                                  <a:gs pos="62000">
                                    <a:srgbClr val="BE0EC2"/>
                                  </a:gs>
                                  <a:gs pos="93000">
                                    <a:srgbClr val="679E41"/>
                                  </a:gs>
                                  <a:gs pos="77000">
                                    <a:srgbClr val="00B0F0"/>
                                  </a:gs>
                                  <a:gs pos="27000">
                                    <a:srgbClr val="F83EEF"/>
                                  </a:gs>
                                  <a:gs pos="97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11000">
                                    <a:srgbClr val="92D050"/>
                                  </a:gs>
                                </a:gsLst>
                                <a:path path="circle">
                                  <a:fillToRect l="50000" t="50000" r="50000" b="50000"/>
                                </a:path>
                              </a:gradFill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  <m:r>
                        <a:rPr lang="bn-BD" sz="9600" b="0" i="1" smtClean="0">
                          <a:gradFill>
                            <a:gsLst>
                              <a:gs pos="42875">
                                <a:srgbClr val="659B40"/>
                              </a:gs>
                              <a:gs pos="42750">
                                <a:srgbClr val="659B40"/>
                              </a:gs>
                              <a:gs pos="42500">
                                <a:srgbClr val="FFFF00"/>
                              </a:gs>
                              <a:gs pos="62000">
                                <a:srgbClr val="BE0EC2"/>
                              </a:gs>
                              <a:gs pos="93000">
                                <a:srgbClr val="679E41"/>
                              </a:gs>
                              <a:gs pos="77000">
                                <a:srgbClr val="00B0F0"/>
                              </a:gs>
                              <a:gs pos="27000">
                                <a:srgbClr val="F83EEF"/>
                              </a:gs>
                              <a:gs pos="97000">
                                <a:schemeClr val="accent4">
                                  <a:lumMod val="60000"/>
                                  <a:lumOff val="40000"/>
                                </a:schemeClr>
                              </a:gs>
                              <a:gs pos="11000">
                                <a:srgbClr val="92D050"/>
                              </a:gs>
                            </a:gsLst>
                            <a:path path="circle">
                              <a:fillToRect l="50000" t="50000" r="50000" b="50000"/>
                            </a:path>
                          </a:gradFill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bn-BD" sz="9600" b="0" i="1" smtClean="0">
                              <a:gradFill>
                                <a:gsLst>
                                  <a:gs pos="42875">
                                    <a:srgbClr val="659B40"/>
                                  </a:gs>
                                  <a:gs pos="42750">
                                    <a:srgbClr val="659B40"/>
                                  </a:gs>
                                  <a:gs pos="42500">
                                    <a:srgbClr val="FFFF00"/>
                                  </a:gs>
                                  <a:gs pos="62000">
                                    <a:srgbClr val="BE0EC2"/>
                                  </a:gs>
                                  <a:gs pos="93000">
                                    <a:srgbClr val="679E41"/>
                                  </a:gs>
                                  <a:gs pos="77000">
                                    <a:srgbClr val="00B0F0"/>
                                  </a:gs>
                                  <a:gs pos="27000">
                                    <a:srgbClr val="F83EEF"/>
                                  </a:gs>
                                  <a:gs pos="97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11000">
                                    <a:srgbClr val="92D050"/>
                                  </a:gs>
                                </a:gsLst>
                                <a:path path="circle">
                                  <a:fillToRect l="50000" t="50000" r="50000" b="50000"/>
                                </a:path>
                              </a:gra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bn-BD" sz="9600" b="0" i="1" smtClean="0">
                              <a:gradFill>
                                <a:gsLst>
                                  <a:gs pos="42875">
                                    <a:srgbClr val="659B40"/>
                                  </a:gs>
                                  <a:gs pos="42750">
                                    <a:srgbClr val="659B40"/>
                                  </a:gs>
                                  <a:gs pos="42500">
                                    <a:srgbClr val="FFFF00"/>
                                  </a:gs>
                                  <a:gs pos="62000">
                                    <a:srgbClr val="BE0EC2"/>
                                  </a:gs>
                                  <a:gs pos="93000">
                                    <a:srgbClr val="679E41"/>
                                  </a:gs>
                                  <a:gs pos="77000">
                                    <a:srgbClr val="00B0F0"/>
                                  </a:gs>
                                  <a:gs pos="27000">
                                    <a:srgbClr val="F83EEF"/>
                                  </a:gs>
                                  <a:gs pos="97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11000">
                                    <a:srgbClr val="92D050"/>
                                  </a:gs>
                                </a:gsLst>
                                <a:path path="circle">
                                  <a:fillToRect l="50000" t="50000" r="50000" b="50000"/>
                                </a:path>
                              </a:gradFill>
                              <a:latin typeface="Cambria Math" panose="02040503050406030204" pitchFamily="18" charset="0"/>
                            </a:rPr>
                            <m:t>১</m:t>
                          </m:r>
                        </m:num>
                        <m:den>
                          <m:r>
                            <a:rPr lang="bn-BD" sz="9600" b="0" i="1" smtClean="0">
                              <a:gradFill>
                                <a:gsLst>
                                  <a:gs pos="42875">
                                    <a:srgbClr val="659B40"/>
                                  </a:gs>
                                  <a:gs pos="42750">
                                    <a:srgbClr val="659B40"/>
                                  </a:gs>
                                  <a:gs pos="42500">
                                    <a:srgbClr val="FFFF00"/>
                                  </a:gs>
                                  <a:gs pos="62000">
                                    <a:srgbClr val="BE0EC2"/>
                                  </a:gs>
                                  <a:gs pos="93000">
                                    <a:srgbClr val="679E41"/>
                                  </a:gs>
                                  <a:gs pos="77000">
                                    <a:srgbClr val="00B0F0"/>
                                  </a:gs>
                                  <a:gs pos="27000">
                                    <a:srgbClr val="F83EEF"/>
                                  </a:gs>
                                  <a:gs pos="97000">
                                    <a:schemeClr val="accent4">
                                      <a:lumMod val="60000"/>
                                      <a:lumOff val="40000"/>
                                    </a:schemeClr>
                                  </a:gs>
                                  <a:gs pos="11000">
                                    <a:srgbClr val="92D050"/>
                                  </a:gs>
                                </a:gsLst>
                                <a:path path="circle">
                                  <a:fillToRect l="50000" t="50000" r="50000" b="50000"/>
                                </a:path>
                              </a:gradFill>
                              <a:latin typeface="Cambria Math" panose="02040503050406030204" pitchFamily="18" charset="0"/>
                            </a:rPr>
                            <m:t>২</m:t>
                          </m:r>
                        </m:den>
                      </m:f>
                    </m:oMath>
                  </m:oMathPara>
                </a14:m>
                <a:endParaRPr lang="en-US" sz="96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584" y="3603678"/>
                <a:ext cx="7631896" cy="286501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 flipH="1">
            <a:off x="3875314" y="8073378"/>
            <a:ext cx="20015" cy="231159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9078496" y="8073378"/>
            <a:ext cx="20015" cy="231159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586149" y="8091207"/>
            <a:ext cx="20015" cy="2311593"/>
          </a:xfrm>
          <a:prstGeom prst="line">
            <a:avLst/>
          </a:prstGeom>
          <a:ln w="76200">
            <a:solidFill>
              <a:srgbClr val="FFFF00"/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3941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animBg="1"/>
      <p:bldP spid="10" grpId="0" animBg="1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2194" y="2168135"/>
            <a:ext cx="126316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just">
              <a:buFont typeface="Wingdings" panose="05000000000000000000" pitchFamily="2" charset="2"/>
              <a:buChar char="q"/>
            </a:pPr>
            <a:r>
              <a:rPr lang="bn-BD" sz="6000" dirty="0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বাড়ির কাজঃ</a:t>
            </a:r>
          </a:p>
          <a:p>
            <a:pPr marL="857250" indent="-857250">
              <a:buFont typeface="Wingdings" panose="05000000000000000000" pitchFamily="2" charset="2"/>
              <a:buChar char="q"/>
            </a:pPr>
            <a:r>
              <a:rPr lang="en-US" sz="6000" dirty="0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প্রকৃত</a:t>
            </a:r>
            <a:r>
              <a:rPr lang="en-US" sz="6000" dirty="0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6000" dirty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000" dirty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bn-BD" sz="6000" dirty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bn-BD" sz="6000" dirty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ছয়টি প্রকৃত ভগ্নাংশ লিখে নিয়ে আসবে</a:t>
            </a:r>
            <a:r>
              <a:rPr lang="en-US" sz="6000" dirty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3" name="Picture 2" descr="C:\Users\ATAUR RAHMAN\Desktop\pesha\unnamed-fi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498" y="5721866"/>
            <a:ext cx="7695028" cy="45760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7844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37" y="2277534"/>
            <a:ext cx="3080627" cy="7097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52700" y="2410667"/>
            <a:ext cx="3312289" cy="7097762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0" y="195943"/>
            <a:ext cx="16824325" cy="11604171"/>
          </a:xfrm>
          <a:prstGeom prst="frame">
            <a:avLst>
              <a:gd name="adj1" fmla="val 3225"/>
            </a:avLst>
          </a:prstGeom>
          <a:solidFill>
            <a:srgbClr val="0000C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67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50950" y="5063425"/>
            <a:ext cx="669363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dirty="0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</a:rPr>
              <a:t> </a:t>
            </a:r>
            <a:r>
              <a:rPr lang="bn-BD" sz="13800" dirty="0" smtClean="0">
                <a:gradFill>
                  <a:gsLst>
                    <a:gs pos="42875">
                      <a:srgbClr val="659B40"/>
                    </a:gs>
                    <a:gs pos="42750">
                      <a:srgbClr val="659B40"/>
                    </a:gs>
                    <a:gs pos="42500">
                      <a:srgbClr val="FFFF00"/>
                    </a:gs>
                    <a:gs pos="62000">
                      <a:srgbClr val="BE0EC2"/>
                    </a:gs>
                    <a:gs pos="93000">
                      <a:srgbClr val="679E41"/>
                    </a:gs>
                    <a:gs pos="77000">
                      <a:srgbClr val="00B0F0"/>
                    </a:gs>
                    <a:gs pos="27000">
                      <a:srgbClr val="F83EEF"/>
                    </a:gs>
                    <a:gs pos="97000">
                      <a:schemeClr val="accent4">
                        <a:lumMod val="60000"/>
                        <a:lumOff val="40000"/>
                      </a:schemeClr>
                    </a:gs>
                    <a:gs pos="11000">
                      <a:srgbClr val="92D050"/>
                    </a:gs>
                  </a:gsLst>
                  <a:path path="circle">
                    <a:fillToRect l="50000" t="50000" r="50000" b="50000"/>
                  </a:path>
                </a:gradFill>
              </a:rPr>
              <a:t>ধন্যবাদ</a:t>
            </a:r>
            <a:endParaRPr lang="en-US" sz="13800" dirty="0">
              <a:gradFill>
                <a:gsLst>
                  <a:gs pos="42875">
                    <a:srgbClr val="659B40"/>
                  </a:gs>
                  <a:gs pos="42750">
                    <a:srgbClr val="659B40"/>
                  </a:gs>
                  <a:gs pos="42500">
                    <a:srgbClr val="FFFF00"/>
                  </a:gs>
                  <a:gs pos="62000">
                    <a:srgbClr val="BE0EC2"/>
                  </a:gs>
                  <a:gs pos="93000">
                    <a:srgbClr val="679E41"/>
                  </a:gs>
                  <a:gs pos="77000">
                    <a:srgbClr val="00B0F0"/>
                  </a:gs>
                  <a:gs pos="27000">
                    <a:srgbClr val="F83EEF"/>
                  </a:gs>
                  <a:gs pos="97000">
                    <a:schemeClr val="accent4">
                      <a:lumMod val="60000"/>
                      <a:lumOff val="40000"/>
                    </a:schemeClr>
                  </a:gs>
                  <a:gs pos="11000">
                    <a:srgbClr val="92D050"/>
                  </a:gs>
                </a:gsLst>
                <a:path path="circle">
                  <a:fillToRect l="50000" t="50000" r="50000" b="5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92060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3461878"/>
            <a:ext cx="16824325" cy="306573"/>
          </a:xfrm>
          <a:prstGeom prst="rect">
            <a:avLst/>
          </a:prstGeom>
          <a:gradFill flip="none" rotWithShape="1">
            <a:gsLst>
              <a:gs pos="0">
                <a:srgbClr val="002060"/>
              </a:gs>
              <a:gs pos="54570">
                <a:srgbClr val="FFFEFF"/>
              </a:gs>
              <a:gs pos="54140">
                <a:srgbClr val="FFFCFF"/>
              </a:gs>
              <a:gs pos="53281">
                <a:srgbClr val="FFF8FF"/>
              </a:gs>
              <a:gs pos="80000">
                <a:srgbClr val="92D050"/>
              </a:gs>
              <a:gs pos="67000">
                <a:srgbClr val="FF0000"/>
              </a:gs>
              <a:gs pos="41250">
                <a:schemeClr val="accent5"/>
              </a:gs>
              <a:gs pos="27500">
                <a:srgbClr val="FF80FF"/>
              </a:gs>
            </a:gsLst>
            <a:path path="circle">
              <a:fillToRect l="50000" t="50000" r="50000" b="50000"/>
            </a:path>
            <a:tileRect/>
          </a:gradFill>
          <a:effectLst>
            <a:outerShdw blurRad="50800" dist="50800" dir="5400000" algn="ctr" rotWithShape="0">
              <a:srgbClr val="FFC000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67"/>
          </a:p>
        </p:txBody>
      </p:sp>
      <p:grpSp>
        <p:nvGrpSpPr>
          <p:cNvPr id="325" name="Group 324"/>
          <p:cNvGrpSpPr/>
          <p:nvPr/>
        </p:nvGrpSpPr>
        <p:grpSpPr>
          <a:xfrm>
            <a:off x="4147765" y="2954770"/>
            <a:ext cx="1851435" cy="5836077"/>
            <a:chOff x="8421817" y="1190441"/>
            <a:chExt cx="1341670" cy="4229201"/>
          </a:xfrm>
          <a:solidFill>
            <a:srgbClr val="FF0000"/>
          </a:solidFill>
        </p:grpSpPr>
        <p:sp>
          <p:nvSpPr>
            <p:cNvPr id="326" name="Freeform 325"/>
            <p:cNvSpPr/>
            <p:nvPr/>
          </p:nvSpPr>
          <p:spPr>
            <a:xfrm>
              <a:off x="8535015" y="1190441"/>
              <a:ext cx="974746" cy="970148"/>
            </a:xfrm>
            <a:custGeom>
              <a:avLst/>
              <a:gdLst>
                <a:gd name="connsiteX0" fmla="*/ 482377 w 974746"/>
                <a:gd name="connsiteY0" fmla="*/ 0 h 970148"/>
                <a:gd name="connsiteX1" fmla="*/ 974746 w 974746"/>
                <a:gd name="connsiteY1" fmla="*/ 485074 h 970148"/>
                <a:gd name="connsiteX2" fmla="*/ 482377 w 974746"/>
                <a:gd name="connsiteY2" fmla="*/ 970148 h 970148"/>
                <a:gd name="connsiteX3" fmla="*/ 11 w 974746"/>
                <a:gd name="connsiteY3" fmla="*/ 582833 h 970148"/>
                <a:gd name="connsiteX4" fmla="*/ 0 w 974746"/>
                <a:gd name="connsiteY4" fmla="*/ 582725 h 970148"/>
                <a:gd name="connsiteX5" fmla="*/ 254432 w 974746"/>
                <a:gd name="connsiteY5" fmla="*/ 582725 h 970148"/>
                <a:gd name="connsiteX6" fmla="*/ 305719 w 974746"/>
                <a:gd name="connsiteY6" fmla="*/ 656574 h 970148"/>
                <a:gd name="connsiteX7" fmla="*/ 482377 w 974746"/>
                <a:gd name="connsiteY7" fmla="*/ 727611 h 970148"/>
                <a:gd name="connsiteX8" fmla="*/ 732209 w 974746"/>
                <a:gd name="connsiteY8" fmla="*/ 485074 h 970148"/>
                <a:gd name="connsiteX9" fmla="*/ 482377 w 974746"/>
                <a:gd name="connsiteY9" fmla="*/ 242537 h 970148"/>
                <a:gd name="connsiteX10" fmla="*/ 305719 w 974746"/>
                <a:gd name="connsiteY10" fmla="*/ 313575 h 970148"/>
                <a:gd name="connsiteX11" fmla="*/ 273087 w 974746"/>
                <a:gd name="connsiteY11" fmla="*/ 360562 h 970148"/>
                <a:gd name="connsiteX12" fmla="*/ 8441 w 974746"/>
                <a:gd name="connsiteY12" fmla="*/ 360562 h 970148"/>
                <a:gd name="connsiteX13" fmla="*/ 28701 w 974746"/>
                <a:gd name="connsiteY13" fmla="*/ 296261 h 970148"/>
                <a:gd name="connsiteX14" fmla="*/ 482377 w 974746"/>
                <a:gd name="connsiteY14" fmla="*/ 0 h 97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4746" h="970148">
                  <a:moveTo>
                    <a:pt x="482377" y="0"/>
                  </a:moveTo>
                  <a:cubicBezTo>
                    <a:pt x="754305" y="0"/>
                    <a:pt x="974746" y="217175"/>
                    <a:pt x="974746" y="485074"/>
                  </a:cubicBezTo>
                  <a:cubicBezTo>
                    <a:pt x="974746" y="752973"/>
                    <a:pt x="754305" y="970148"/>
                    <a:pt x="482377" y="970148"/>
                  </a:cubicBezTo>
                  <a:cubicBezTo>
                    <a:pt x="244440" y="970148"/>
                    <a:pt x="45923" y="803874"/>
                    <a:pt x="11" y="582833"/>
                  </a:cubicBezTo>
                  <a:lnTo>
                    <a:pt x="0" y="582725"/>
                  </a:lnTo>
                  <a:lnTo>
                    <a:pt x="254432" y="582725"/>
                  </a:lnTo>
                  <a:lnTo>
                    <a:pt x="305719" y="656574"/>
                  </a:lnTo>
                  <a:cubicBezTo>
                    <a:pt x="350930" y="700464"/>
                    <a:pt x="413388" y="727611"/>
                    <a:pt x="482377" y="727611"/>
                  </a:cubicBezTo>
                  <a:cubicBezTo>
                    <a:pt x="620355" y="727611"/>
                    <a:pt x="732209" y="619023"/>
                    <a:pt x="732209" y="485074"/>
                  </a:cubicBezTo>
                  <a:cubicBezTo>
                    <a:pt x="732209" y="351125"/>
                    <a:pt x="620355" y="242537"/>
                    <a:pt x="482377" y="242537"/>
                  </a:cubicBezTo>
                  <a:cubicBezTo>
                    <a:pt x="413388" y="242537"/>
                    <a:pt x="350930" y="269684"/>
                    <a:pt x="305719" y="313575"/>
                  </a:cubicBezTo>
                  <a:lnTo>
                    <a:pt x="273087" y="360562"/>
                  </a:lnTo>
                  <a:lnTo>
                    <a:pt x="8441" y="360562"/>
                  </a:lnTo>
                  <a:lnTo>
                    <a:pt x="28701" y="296261"/>
                  </a:lnTo>
                  <a:cubicBezTo>
                    <a:pt x="103446" y="122161"/>
                    <a:pt x="278431" y="0"/>
                    <a:pt x="482377" y="0"/>
                  </a:cubicBezTo>
                  <a:close/>
                </a:path>
              </a:pathLst>
            </a:custGeom>
            <a:grpFill/>
            <a:ln>
              <a:solidFill>
                <a:srgbClr val="FE32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67">
                <a:solidFill>
                  <a:schemeClr val="tx1"/>
                </a:solidFill>
              </a:endParaRPr>
            </a:p>
          </p:txBody>
        </p:sp>
        <p:grpSp>
          <p:nvGrpSpPr>
            <p:cNvPr id="327" name="Group 326"/>
            <p:cNvGrpSpPr/>
            <p:nvPr/>
          </p:nvGrpSpPr>
          <p:grpSpPr>
            <a:xfrm rot="2664241">
              <a:off x="8443268" y="2456689"/>
              <a:ext cx="1158241" cy="1158247"/>
              <a:chOff x="4039736" y="3480181"/>
              <a:chExt cx="1158241" cy="1158247"/>
            </a:xfrm>
            <a:grpFill/>
          </p:grpSpPr>
          <p:sp>
            <p:nvSpPr>
              <p:cNvPr id="332" name="Oval 331"/>
              <p:cNvSpPr/>
              <p:nvPr/>
            </p:nvSpPr>
            <p:spPr>
              <a:xfrm>
                <a:off x="4039736" y="3480181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333" name="Oval 332"/>
              <p:cNvSpPr/>
              <p:nvPr/>
            </p:nvSpPr>
            <p:spPr>
              <a:xfrm>
                <a:off x="4192137" y="3632579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334" name="Oval 333"/>
              <p:cNvSpPr/>
              <p:nvPr/>
            </p:nvSpPr>
            <p:spPr>
              <a:xfrm>
                <a:off x="4344537" y="3784979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335" name="Oval 334"/>
              <p:cNvSpPr/>
              <p:nvPr/>
            </p:nvSpPr>
            <p:spPr>
              <a:xfrm>
                <a:off x="4496936" y="3937385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336" name="Oval 335"/>
              <p:cNvSpPr/>
              <p:nvPr/>
            </p:nvSpPr>
            <p:spPr>
              <a:xfrm>
                <a:off x="4649338" y="4089785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337" name="Oval 336"/>
              <p:cNvSpPr/>
              <p:nvPr/>
            </p:nvSpPr>
            <p:spPr>
              <a:xfrm>
                <a:off x="4801737" y="4242185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338" name="Oval 337"/>
              <p:cNvSpPr/>
              <p:nvPr/>
            </p:nvSpPr>
            <p:spPr>
              <a:xfrm>
                <a:off x="4954137" y="4394580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339" name="Oval 338"/>
              <p:cNvSpPr/>
              <p:nvPr/>
            </p:nvSpPr>
            <p:spPr>
              <a:xfrm>
                <a:off x="5106537" y="4546988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</p:grpSp>
        <p:grpSp>
          <p:nvGrpSpPr>
            <p:cNvPr id="328" name="Group 327"/>
            <p:cNvGrpSpPr/>
            <p:nvPr/>
          </p:nvGrpSpPr>
          <p:grpSpPr>
            <a:xfrm>
              <a:off x="8421817" y="4024061"/>
              <a:ext cx="1341670" cy="1395581"/>
              <a:chOff x="5028753" y="3846086"/>
              <a:chExt cx="1341670" cy="1395581"/>
            </a:xfrm>
            <a:grpFill/>
          </p:grpSpPr>
          <p:sp>
            <p:nvSpPr>
              <p:cNvPr id="329" name="Rounded Rectangle 328"/>
              <p:cNvSpPr/>
              <p:nvPr/>
            </p:nvSpPr>
            <p:spPr>
              <a:xfrm rot="2551519">
                <a:off x="5028753" y="3917155"/>
                <a:ext cx="1341670" cy="1324512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 dirty="0"/>
              </a:p>
            </p:txBody>
          </p:sp>
          <p:sp>
            <p:nvSpPr>
              <p:cNvPr id="330" name="TextBox 329"/>
              <p:cNvSpPr txBox="1"/>
              <p:nvPr/>
            </p:nvSpPr>
            <p:spPr>
              <a:xfrm>
                <a:off x="5207919" y="4108542"/>
                <a:ext cx="998806" cy="10825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9107" dirty="0">
                    <a:solidFill>
                      <a:schemeClr val="bg1"/>
                    </a:solidFill>
                  </a:rPr>
                  <a:t>ম</a:t>
                </a:r>
              </a:p>
            </p:txBody>
          </p:sp>
          <p:sp>
            <p:nvSpPr>
              <p:cNvPr id="331" name="Oval 330"/>
              <p:cNvSpPr/>
              <p:nvPr/>
            </p:nvSpPr>
            <p:spPr>
              <a:xfrm rot="9675024">
                <a:off x="5570895" y="384608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</p:grpSp>
      </p:grpSp>
      <p:grpSp>
        <p:nvGrpSpPr>
          <p:cNvPr id="340" name="Group 339"/>
          <p:cNvGrpSpPr/>
          <p:nvPr/>
        </p:nvGrpSpPr>
        <p:grpSpPr>
          <a:xfrm>
            <a:off x="2312714" y="2964368"/>
            <a:ext cx="1851435" cy="5836077"/>
            <a:chOff x="8421817" y="1190441"/>
            <a:chExt cx="1341670" cy="4229201"/>
          </a:xfrm>
          <a:solidFill>
            <a:srgbClr val="7030A0"/>
          </a:solidFill>
        </p:grpSpPr>
        <p:sp>
          <p:nvSpPr>
            <p:cNvPr id="341" name="Freeform 340"/>
            <p:cNvSpPr/>
            <p:nvPr/>
          </p:nvSpPr>
          <p:spPr>
            <a:xfrm>
              <a:off x="8535015" y="1190441"/>
              <a:ext cx="974746" cy="970148"/>
            </a:xfrm>
            <a:custGeom>
              <a:avLst/>
              <a:gdLst>
                <a:gd name="connsiteX0" fmla="*/ 482377 w 974746"/>
                <a:gd name="connsiteY0" fmla="*/ 0 h 970148"/>
                <a:gd name="connsiteX1" fmla="*/ 974746 w 974746"/>
                <a:gd name="connsiteY1" fmla="*/ 485074 h 970148"/>
                <a:gd name="connsiteX2" fmla="*/ 482377 w 974746"/>
                <a:gd name="connsiteY2" fmla="*/ 970148 h 970148"/>
                <a:gd name="connsiteX3" fmla="*/ 11 w 974746"/>
                <a:gd name="connsiteY3" fmla="*/ 582833 h 970148"/>
                <a:gd name="connsiteX4" fmla="*/ 0 w 974746"/>
                <a:gd name="connsiteY4" fmla="*/ 582725 h 970148"/>
                <a:gd name="connsiteX5" fmla="*/ 254432 w 974746"/>
                <a:gd name="connsiteY5" fmla="*/ 582725 h 970148"/>
                <a:gd name="connsiteX6" fmla="*/ 305719 w 974746"/>
                <a:gd name="connsiteY6" fmla="*/ 656574 h 970148"/>
                <a:gd name="connsiteX7" fmla="*/ 482377 w 974746"/>
                <a:gd name="connsiteY7" fmla="*/ 727611 h 970148"/>
                <a:gd name="connsiteX8" fmla="*/ 732209 w 974746"/>
                <a:gd name="connsiteY8" fmla="*/ 485074 h 970148"/>
                <a:gd name="connsiteX9" fmla="*/ 482377 w 974746"/>
                <a:gd name="connsiteY9" fmla="*/ 242537 h 970148"/>
                <a:gd name="connsiteX10" fmla="*/ 305719 w 974746"/>
                <a:gd name="connsiteY10" fmla="*/ 313575 h 970148"/>
                <a:gd name="connsiteX11" fmla="*/ 273087 w 974746"/>
                <a:gd name="connsiteY11" fmla="*/ 360562 h 970148"/>
                <a:gd name="connsiteX12" fmla="*/ 8441 w 974746"/>
                <a:gd name="connsiteY12" fmla="*/ 360562 h 970148"/>
                <a:gd name="connsiteX13" fmla="*/ 28701 w 974746"/>
                <a:gd name="connsiteY13" fmla="*/ 296261 h 970148"/>
                <a:gd name="connsiteX14" fmla="*/ 482377 w 974746"/>
                <a:gd name="connsiteY14" fmla="*/ 0 h 97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4746" h="970148">
                  <a:moveTo>
                    <a:pt x="482377" y="0"/>
                  </a:moveTo>
                  <a:cubicBezTo>
                    <a:pt x="754305" y="0"/>
                    <a:pt x="974746" y="217175"/>
                    <a:pt x="974746" y="485074"/>
                  </a:cubicBezTo>
                  <a:cubicBezTo>
                    <a:pt x="974746" y="752973"/>
                    <a:pt x="754305" y="970148"/>
                    <a:pt x="482377" y="970148"/>
                  </a:cubicBezTo>
                  <a:cubicBezTo>
                    <a:pt x="244440" y="970148"/>
                    <a:pt x="45923" y="803874"/>
                    <a:pt x="11" y="582833"/>
                  </a:cubicBezTo>
                  <a:lnTo>
                    <a:pt x="0" y="582725"/>
                  </a:lnTo>
                  <a:lnTo>
                    <a:pt x="254432" y="582725"/>
                  </a:lnTo>
                  <a:lnTo>
                    <a:pt x="305719" y="656574"/>
                  </a:lnTo>
                  <a:cubicBezTo>
                    <a:pt x="350930" y="700464"/>
                    <a:pt x="413388" y="727611"/>
                    <a:pt x="482377" y="727611"/>
                  </a:cubicBezTo>
                  <a:cubicBezTo>
                    <a:pt x="620355" y="727611"/>
                    <a:pt x="732209" y="619023"/>
                    <a:pt x="732209" y="485074"/>
                  </a:cubicBezTo>
                  <a:cubicBezTo>
                    <a:pt x="732209" y="351125"/>
                    <a:pt x="620355" y="242537"/>
                    <a:pt x="482377" y="242537"/>
                  </a:cubicBezTo>
                  <a:cubicBezTo>
                    <a:pt x="413388" y="242537"/>
                    <a:pt x="350930" y="269684"/>
                    <a:pt x="305719" y="313575"/>
                  </a:cubicBezTo>
                  <a:lnTo>
                    <a:pt x="273087" y="360562"/>
                  </a:lnTo>
                  <a:lnTo>
                    <a:pt x="8441" y="360562"/>
                  </a:lnTo>
                  <a:lnTo>
                    <a:pt x="28701" y="296261"/>
                  </a:lnTo>
                  <a:cubicBezTo>
                    <a:pt x="103446" y="122161"/>
                    <a:pt x="278431" y="0"/>
                    <a:pt x="48237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67">
                <a:solidFill>
                  <a:schemeClr val="tx1"/>
                </a:solidFill>
              </a:endParaRPr>
            </a:p>
          </p:txBody>
        </p:sp>
        <p:grpSp>
          <p:nvGrpSpPr>
            <p:cNvPr id="342" name="Group 341"/>
            <p:cNvGrpSpPr/>
            <p:nvPr/>
          </p:nvGrpSpPr>
          <p:grpSpPr>
            <a:xfrm rot="2664241">
              <a:off x="8443268" y="2456689"/>
              <a:ext cx="1158241" cy="1158247"/>
              <a:chOff x="4039736" y="3480181"/>
              <a:chExt cx="1158241" cy="1158247"/>
            </a:xfrm>
            <a:grpFill/>
          </p:grpSpPr>
          <p:sp>
            <p:nvSpPr>
              <p:cNvPr id="347" name="Oval 346"/>
              <p:cNvSpPr/>
              <p:nvPr/>
            </p:nvSpPr>
            <p:spPr>
              <a:xfrm>
                <a:off x="4039736" y="3480181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348" name="Oval 347"/>
              <p:cNvSpPr/>
              <p:nvPr/>
            </p:nvSpPr>
            <p:spPr>
              <a:xfrm>
                <a:off x="4192137" y="3632579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349" name="Oval 348"/>
              <p:cNvSpPr/>
              <p:nvPr/>
            </p:nvSpPr>
            <p:spPr>
              <a:xfrm>
                <a:off x="4344537" y="3784979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350" name="Oval 349"/>
              <p:cNvSpPr/>
              <p:nvPr/>
            </p:nvSpPr>
            <p:spPr>
              <a:xfrm>
                <a:off x="4496936" y="3937385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351" name="Oval 350"/>
              <p:cNvSpPr/>
              <p:nvPr/>
            </p:nvSpPr>
            <p:spPr>
              <a:xfrm>
                <a:off x="4649338" y="4089785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352" name="Oval 351"/>
              <p:cNvSpPr/>
              <p:nvPr/>
            </p:nvSpPr>
            <p:spPr>
              <a:xfrm>
                <a:off x="4801737" y="4242185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353" name="Oval 352"/>
              <p:cNvSpPr/>
              <p:nvPr/>
            </p:nvSpPr>
            <p:spPr>
              <a:xfrm>
                <a:off x="4954137" y="4394580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354" name="Oval 353"/>
              <p:cNvSpPr/>
              <p:nvPr/>
            </p:nvSpPr>
            <p:spPr>
              <a:xfrm>
                <a:off x="5106537" y="4546988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</p:grpSp>
        <p:grpSp>
          <p:nvGrpSpPr>
            <p:cNvPr id="343" name="Group 342"/>
            <p:cNvGrpSpPr/>
            <p:nvPr/>
          </p:nvGrpSpPr>
          <p:grpSpPr>
            <a:xfrm>
              <a:off x="8421817" y="4024061"/>
              <a:ext cx="1341670" cy="1395581"/>
              <a:chOff x="5028753" y="3846086"/>
              <a:chExt cx="1341670" cy="1395581"/>
            </a:xfrm>
            <a:grpFill/>
          </p:grpSpPr>
          <p:sp>
            <p:nvSpPr>
              <p:cNvPr id="344" name="Rounded Rectangle 343"/>
              <p:cNvSpPr/>
              <p:nvPr/>
            </p:nvSpPr>
            <p:spPr>
              <a:xfrm rot="2551519">
                <a:off x="5028753" y="3917155"/>
                <a:ext cx="1341670" cy="1324512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345" name="TextBox 344"/>
              <p:cNvSpPr txBox="1"/>
              <p:nvPr/>
            </p:nvSpPr>
            <p:spPr>
              <a:xfrm>
                <a:off x="5207919" y="4108542"/>
                <a:ext cx="998806" cy="10825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9107" dirty="0">
                    <a:solidFill>
                      <a:schemeClr val="bg1"/>
                    </a:solidFill>
                  </a:rPr>
                  <a:t>ত</a:t>
                </a:r>
                <a:endParaRPr lang="en-US" sz="910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6" name="Oval 345"/>
              <p:cNvSpPr/>
              <p:nvPr/>
            </p:nvSpPr>
            <p:spPr>
              <a:xfrm rot="9675024">
                <a:off x="5570895" y="3846086"/>
                <a:ext cx="182880" cy="18288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3376770" y="917046"/>
            <a:ext cx="10642503" cy="110799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8000" dirty="0" smtClean="0">
                <a:gradFill>
                  <a:gsLst>
                    <a:gs pos="0">
                      <a:srgbClr val="BE0EC2"/>
                    </a:gs>
                    <a:gs pos="55000">
                      <a:srgbClr val="00B0F0"/>
                    </a:gs>
                    <a:gs pos="73000">
                      <a:srgbClr val="FFFF00"/>
                    </a:gs>
                    <a:gs pos="32000">
                      <a:srgbClr val="FFFF00"/>
                    </a:gs>
                    <a:gs pos="98000">
                      <a:srgbClr val="92D050"/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আজকের পাঠে সবাইকে </a:t>
            </a:r>
            <a:endParaRPr lang="en-US" sz="8000" dirty="0">
              <a:gradFill>
                <a:gsLst>
                  <a:gs pos="0">
                    <a:srgbClr val="BE0EC2"/>
                  </a:gs>
                  <a:gs pos="55000">
                    <a:srgbClr val="00B0F0"/>
                  </a:gs>
                  <a:gs pos="73000">
                    <a:srgbClr val="FFFF00"/>
                  </a:gs>
                  <a:gs pos="32000">
                    <a:srgbClr val="FFFF00"/>
                  </a:gs>
                  <a:gs pos="98000">
                    <a:srgbClr val="92D050"/>
                  </a:gs>
                </a:gsLst>
                <a:path path="circle">
                  <a:fillToRect l="50000" t="130000" r="50000" b="-30000"/>
                </a:path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758" y="10058271"/>
            <a:ext cx="1597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gradFill>
                  <a:gsLst>
                    <a:gs pos="0">
                      <a:srgbClr val="BE0EC2"/>
                    </a:gs>
                    <a:gs pos="55000">
                      <a:srgbClr val="00B0F0"/>
                    </a:gs>
                    <a:gs pos="73000">
                      <a:srgbClr val="F99891"/>
                    </a:gs>
                    <a:gs pos="32000">
                      <a:schemeClr val="accent4"/>
                    </a:gs>
                    <a:gs pos="98000">
                      <a:srgbClr val="92D050"/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চায়না আক্তার , সহকারী শিক্ষক , ৭২নং ঈশ্বরদী সঃ প্রাঃ বিদ্যাঃ ,ভাংগা , ফরিদপুর </a:t>
            </a:r>
            <a:r>
              <a:rPr lang="bn-BD" dirty="0" smtClean="0">
                <a:gradFill>
                  <a:gsLst>
                    <a:gs pos="0">
                      <a:srgbClr val="BE0EC2"/>
                    </a:gs>
                    <a:gs pos="55000">
                      <a:srgbClr val="00B0F0"/>
                    </a:gs>
                    <a:gs pos="73000">
                      <a:srgbClr val="F99891"/>
                    </a:gs>
                    <a:gs pos="32000">
                      <a:schemeClr val="accent4"/>
                    </a:gs>
                    <a:gs pos="98000">
                      <a:srgbClr val="92D050"/>
                    </a:gs>
                  </a:gsLst>
                  <a:path path="circle">
                    <a:fillToRect l="50000" t="130000" r="50000" b="-30000"/>
                  </a:path>
                </a:gradFill>
              </a:rPr>
              <a:t>।</a:t>
            </a:r>
            <a:endParaRPr lang="en-US" dirty="0">
              <a:gradFill>
                <a:gsLst>
                  <a:gs pos="0">
                    <a:srgbClr val="BE0EC2"/>
                  </a:gs>
                  <a:gs pos="55000">
                    <a:srgbClr val="00B0F0"/>
                  </a:gs>
                  <a:gs pos="73000">
                    <a:srgbClr val="F99891"/>
                  </a:gs>
                  <a:gs pos="32000">
                    <a:schemeClr val="accent4"/>
                  </a:gs>
                  <a:gs pos="98000">
                    <a:srgbClr val="92D050"/>
                  </a:gs>
                </a:gsLst>
                <a:path path="circle">
                  <a:fillToRect l="50000" t="130000" r="50000" b="-30000"/>
                </a:path>
              </a:gradFill>
            </a:endParaRPr>
          </a:p>
        </p:txBody>
      </p:sp>
      <p:grpSp>
        <p:nvGrpSpPr>
          <p:cNvPr id="160" name="Group 159"/>
          <p:cNvGrpSpPr/>
          <p:nvPr/>
        </p:nvGrpSpPr>
        <p:grpSpPr>
          <a:xfrm>
            <a:off x="551911" y="2976099"/>
            <a:ext cx="1851435" cy="5836077"/>
            <a:chOff x="8421817" y="1190441"/>
            <a:chExt cx="1341670" cy="4229201"/>
          </a:xfrm>
          <a:solidFill>
            <a:srgbClr val="FF00FF"/>
          </a:solidFill>
        </p:grpSpPr>
        <p:sp>
          <p:nvSpPr>
            <p:cNvPr id="161" name="Freeform 160"/>
            <p:cNvSpPr/>
            <p:nvPr/>
          </p:nvSpPr>
          <p:spPr>
            <a:xfrm>
              <a:off x="8535015" y="1190441"/>
              <a:ext cx="974746" cy="970148"/>
            </a:xfrm>
            <a:custGeom>
              <a:avLst/>
              <a:gdLst>
                <a:gd name="connsiteX0" fmla="*/ 482377 w 974746"/>
                <a:gd name="connsiteY0" fmla="*/ 0 h 970148"/>
                <a:gd name="connsiteX1" fmla="*/ 974746 w 974746"/>
                <a:gd name="connsiteY1" fmla="*/ 485074 h 970148"/>
                <a:gd name="connsiteX2" fmla="*/ 482377 w 974746"/>
                <a:gd name="connsiteY2" fmla="*/ 970148 h 970148"/>
                <a:gd name="connsiteX3" fmla="*/ 11 w 974746"/>
                <a:gd name="connsiteY3" fmla="*/ 582833 h 970148"/>
                <a:gd name="connsiteX4" fmla="*/ 0 w 974746"/>
                <a:gd name="connsiteY4" fmla="*/ 582725 h 970148"/>
                <a:gd name="connsiteX5" fmla="*/ 254432 w 974746"/>
                <a:gd name="connsiteY5" fmla="*/ 582725 h 970148"/>
                <a:gd name="connsiteX6" fmla="*/ 305719 w 974746"/>
                <a:gd name="connsiteY6" fmla="*/ 656574 h 970148"/>
                <a:gd name="connsiteX7" fmla="*/ 482377 w 974746"/>
                <a:gd name="connsiteY7" fmla="*/ 727611 h 970148"/>
                <a:gd name="connsiteX8" fmla="*/ 732209 w 974746"/>
                <a:gd name="connsiteY8" fmla="*/ 485074 h 970148"/>
                <a:gd name="connsiteX9" fmla="*/ 482377 w 974746"/>
                <a:gd name="connsiteY9" fmla="*/ 242537 h 970148"/>
                <a:gd name="connsiteX10" fmla="*/ 305719 w 974746"/>
                <a:gd name="connsiteY10" fmla="*/ 313575 h 970148"/>
                <a:gd name="connsiteX11" fmla="*/ 273087 w 974746"/>
                <a:gd name="connsiteY11" fmla="*/ 360562 h 970148"/>
                <a:gd name="connsiteX12" fmla="*/ 8441 w 974746"/>
                <a:gd name="connsiteY12" fmla="*/ 360562 h 970148"/>
                <a:gd name="connsiteX13" fmla="*/ 28701 w 974746"/>
                <a:gd name="connsiteY13" fmla="*/ 296261 h 970148"/>
                <a:gd name="connsiteX14" fmla="*/ 482377 w 974746"/>
                <a:gd name="connsiteY14" fmla="*/ 0 h 97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4746" h="970148">
                  <a:moveTo>
                    <a:pt x="482377" y="0"/>
                  </a:moveTo>
                  <a:cubicBezTo>
                    <a:pt x="754305" y="0"/>
                    <a:pt x="974746" y="217175"/>
                    <a:pt x="974746" y="485074"/>
                  </a:cubicBezTo>
                  <a:cubicBezTo>
                    <a:pt x="974746" y="752973"/>
                    <a:pt x="754305" y="970148"/>
                    <a:pt x="482377" y="970148"/>
                  </a:cubicBezTo>
                  <a:cubicBezTo>
                    <a:pt x="244440" y="970148"/>
                    <a:pt x="45923" y="803874"/>
                    <a:pt x="11" y="582833"/>
                  </a:cubicBezTo>
                  <a:lnTo>
                    <a:pt x="0" y="582725"/>
                  </a:lnTo>
                  <a:lnTo>
                    <a:pt x="254432" y="582725"/>
                  </a:lnTo>
                  <a:lnTo>
                    <a:pt x="305719" y="656574"/>
                  </a:lnTo>
                  <a:cubicBezTo>
                    <a:pt x="350930" y="700464"/>
                    <a:pt x="413388" y="727611"/>
                    <a:pt x="482377" y="727611"/>
                  </a:cubicBezTo>
                  <a:cubicBezTo>
                    <a:pt x="620355" y="727611"/>
                    <a:pt x="732209" y="619023"/>
                    <a:pt x="732209" y="485074"/>
                  </a:cubicBezTo>
                  <a:cubicBezTo>
                    <a:pt x="732209" y="351125"/>
                    <a:pt x="620355" y="242537"/>
                    <a:pt x="482377" y="242537"/>
                  </a:cubicBezTo>
                  <a:cubicBezTo>
                    <a:pt x="413388" y="242537"/>
                    <a:pt x="350930" y="269684"/>
                    <a:pt x="305719" y="313575"/>
                  </a:cubicBezTo>
                  <a:lnTo>
                    <a:pt x="273087" y="360562"/>
                  </a:lnTo>
                  <a:lnTo>
                    <a:pt x="8441" y="360562"/>
                  </a:lnTo>
                  <a:lnTo>
                    <a:pt x="28701" y="296261"/>
                  </a:lnTo>
                  <a:cubicBezTo>
                    <a:pt x="103446" y="122161"/>
                    <a:pt x="278431" y="0"/>
                    <a:pt x="48237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67">
                <a:solidFill>
                  <a:schemeClr val="tx1"/>
                </a:solidFill>
              </a:endParaRPr>
            </a:p>
          </p:txBody>
        </p:sp>
        <p:grpSp>
          <p:nvGrpSpPr>
            <p:cNvPr id="162" name="Group 161"/>
            <p:cNvGrpSpPr/>
            <p:nvPr/>
          </p:nvGrpSpPr>
          <p:grpSpPr>
            <a:xfrm rot="2664241">
              <a:off x="8443268" y="2456689"/>
              <a:ext cx="1158241" cy="1158247"/>
              <a:chOff x="4039736" y="3480181"/>
              <a:chExt cx="1158241" cy="1158247"/>
            </a:xfrm>
            <a:grpFill/>
          </p:grpSpPr>
          <p:sp>
            <p:nvSpPr>
              <p:cNvPr id="167" name="Oval 166"/>
              <p:cNvSpPr/>
              <p:nvPr/>
            </p:nvSpPr>
            <p:spPr>
              <a:xfrm>
                <a:off x="4039736" y="3480181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168" name="Oval 167"/>
              <p:cNvSpPr/>
              <p:nvPr/>
            </p:nvSpPr>
            <p:spPr>
              <a:xfrm>
                <a:off x="4192137" y="3632579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169" name="Oval 168"/>
              <p:cNvSpPr/>
              <p:nvPr/>
            </p:nvSpPr>
            <p:spPr>
              <a:xfrm>
                <a:off x="4344537" y="3784979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170" name="Oval 169"/>
              <p:cNvSpPr/>
              <p:nvPr/>
            </p:nvSpPr>
            <p:spPr>
              <a:xfrm>
                <a:off x="4496936" y="3937385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171" name="Oval 170"/>
              <p:cNvSpPr/>
              <p:nvPr/>
            </p:nvSpPr>
            <p:spPr>
              <a:xfrm>
                <a:off x="4649338" y="4089785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172" name="Oval 171"/>
              <p:cNvSpPr/>
              <p:nvPr/>
            </p:nvSpPr>
            <p:spPr>
              <a:xfrm>
                <a:off x="4801737" y="4242185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173" name="Oval 172"/>
              <p:cNvSpPr/>
              <p:nvPr/>
            </p:nvSpPr>
            <p:spPr>
              <a:xfrm>
                <a:off x="4954137" y="4394580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174" name="Oval 173"/>
              <p:cNvSpPr/>
              <p:nvPr/>
            </p:nvSpPr>
            <p:spPr>
              <a:xfrm>
                <a:off x="5106537" y="4546988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</p:grpSp>
        <p:grpSp>
          <p:nvGrpSpPr>
            <p:cNvPr id="163" name="Group 162"/>
            <p:cNvGrpSpPr/>
            <p:nvPr/>
          </p:nvGrpSpPr>
          <p:grpSpPr>
            <a:xfrm>
              <a:off x="8421817" y="4024061"/>
              <a:ext cx="1341670" cy="1395581"/>
              <a:chOff x="5028753" y="3846086"/>
              <a:chExt cx="1341670" cy="1395581"/>
            </a:xfrm>
            <a:grpFill/>
          </p:grpSpPr>
          <p:sp>
            <p:nvSpPr>
              <p:cNvPr id="164" name="Rounded Rectangle 163"/>
              <p:cNvSpPr/>
              <p:nvPr/>
            </p:nvSpPr>
            <p:spPr>
              <a:xfrm rot="2551519">
                <a:off x="5028753" y="3917155"/>
                <a:ext cx="1341670" cy="1324512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165" name="TextBox 164"/>
              <p:cNvSpPr txBox="1"/>
              <p:nvPr/>
            </p:nvSpPr>
            <p:spPr>
              <a:xfrm>
                <a:off x="5207919" y="4108542"/>
                <a:ext cx="998806" cy="10825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9107" dirty="0">
                    <a:solidFill>
                      <a:schemeClr val="bg1"/>
                    </a:solidFill>
                  </a:rPr>
                  <a:t>গ</a:t>
                </a:r>
                <a:endParaRPr lang="en-US" sz="910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66" name="Oval 165"/>
              <p:cNvSpPr/>
              <p:nvPr/>
            </p:nvSpPr>
            <p:spPr>
              <a:xfrm rot="9675024">
                <a:off x="5570895" y="384608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</p:grpSp>
      </p:grpSp>
      <p:grpSp>
        <p:nvGrpSpPr>
          <p:cNvPr id="175" name="Group 174"/>
          <p:cNvGrpSpPr/>
          <p:nvPr/>
        </p:nvGrpSpPr>
        <p:grpSpPr>
          <a:xfrm>
            <a:off x="-355891" y="2956411"/>
            <a:ext cx="1851435" cy="5836077"/>
            <a:chOff x="8421817" y="1190441"/>
            <a:chExt cx="1341670" cy="4229201"/>
          </a:xfrm>
          <a:solidFill>
            <a:srgbClr val="92D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76" name="Freeform 175"/>
            <p:cNvSpPr/>
            <p:nvPr/>
          </p:nvSpPr>
          <p:spPr>
            <a:xfrm>
              <a:off x="8535015" y="1190441"/>
              <a:ext cx="974746" cy="970148"/>
            </a:xfrm>
            <a:custGeom>
              <a:avLst/>
              <a:gdLst>
                <a:gd name="connsiteX0" fmla="*/ 482377 w 974746"/>
                <a:gd name="connsiteY0" fmla="*/ 0 h 970148"/>
                <a:gd name="connsiteX1" fmla="*/ 974746 w 974746"/>
                <a:gd name="connsiteY1" fmla="*/ 485074 h 970148"/>
                <a:gd name="connsiteX2" fmla="*/ 482377 w 974746"/>
                <a:gd name="connsiteY2" fmla="*/ 970148 h 970148"/>
                <a:gd name="connsiteX3" fmla="*/ 11 w 974746"/>
                <a:gd name="connsiteY3" fmla="*/ 582833 h 970148"/>
                <a:gd name="connsiteX4" fmla="*/ 0 w 974746"/>
                <a:gd name="connsiteY4" fmla="*/ 582725 h 970148"/>
                <a:gd name="connsiteX5" fmla="*/ 254432 w 974746"/>
                <a:gd name="connsiteY5" fmla="*/ 582725 h 970148"/>
                <a:gd name="connsiteX6" fmla="*/ 305719 w 974746"/>
                <a:gd name="connsiteY6" fmla="*/ 656574 h 970148"/>
                <a:gd name="connsiteX7" fmla="*/ 482377 w 974746"/>
                <a:gd name="connsiteY7" fmla="*/ 727611 h 970148"/>
                <a:gd name="connsiteX8" fmla="*/ 732209 w 974746"/>
                <a:gd name="connsiteY8" fmla="*/ 485074 h 970148"/>
                <a:gd name="connsiteX9" fmla="*/ 482377 w 974746"/>
                <a:gd name="connsiteY9" fmla="*/ 242537 h 970148"/>
                <a:gd name="connsiteX10" fmla="*/ 305719 w 974746"/>
                <a:gd name="connsiteY10" fmla="*/ 313575 h 970148"/>
                <a:gd name="connsiteX11" fmla="*/ 273087 w 974746"/>
                <a:gd name="connsiteY11" fmla="*/ 360562 h 970148"/>
                <a:gd name="connsiteX12" fmla="*/ 8441 w 974746"/>
                <a:gd name="connsiteY12" fmla="*/ 360562 h 970148"/>
                <a:gd name="connsiteX13" fmla="*/ 28701 w 974746"/>
                <a:gd name="connsiteY13" fmla="*/ 296261 h 970148"/>
                <a:gd name="connsiteX14" fmla="*/ 482377 w 974746"/>
                <a:gd name="connsiteY14" fmla="*/ 0 h 97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4746" h="970148">
                  <a:moveTo>
                    <a:pt x="482377" y="0"/>
                  </a:moveTo>
                  <a:cubicBezTo>
                    <a:pt x="754305" y="0"/>
                    <a:pt x="974746" y="217175"/>
                    <a:pt x="974746" y="485074"/>
                  </a:cubicBezTo>
                  <a:cubicBezTo>
                    <a:pt x="974746" y="752973"/>
                    <a:pt x="754305" y="970148"/>
                    <a:pt x="482377" y="970148"/>
                  </a:cubicBezTo>
                  <a:cubicBezTo>
                    <a:pt x="244440" y="970148"/>
                    <a:pt x="45923" y="803874"/>
                    <a:pt x="11" y="582833"/>
                  </a:cubicBezTo>
                  <a:lnTo>
                    <a:pt x="0" y="582725"/>
                  </a:lnTo>
                  <a:lnTo>
                    <a:pt x="254432" y="582725"/>
                  </a:lnTo>
                  <a:lnTo>
                    <a:pt x="305719" y="656574"/>
                  </a:lnTo>
                  <a:cubicBezTo>
                    <a:pt x="350930" y="700464"/>
                    <a:pt x="413388" y="727611"/>
                    <a:pt x="482377" y="727611"/>
                  </a:cubicBezTo>
                  <a:cubicBezTo>
                    <a:pt x="620355" y="727611"/>
                    <a:pt x="732209" y="619023"/>
                    <a:pt x="732209" y="485074"/>
                  </a:cubicBezTo>
                  <a:cubicBezTo>
                    <a:pt x="732209" y="351125"/>
                    <a:pt x="620355" y="242537"/>
                    <a:pt x="482377" y="242537"/>
                  </a:cubicBezTo>
                  <a:cubicBezTo>
                    <a:pt x="413388" y="242537"/>
                    <a:pt x="350930" y="269684"/>
                    <a:pt x="305719" y="313575"/>
                  </a:cubicBezTo>
                  <a:lnTo>
                    <a:pt x="273087" y="360562"/>
                  </a:lnTo>
                  <a:lnTo>
                    <a:pt x="8441" y="360562"/>
                  </a:lnTo>
                  <a:lnTo>
                    <a:pt x="28701" y="296261"/>
                  </a:lnTo>
                  <a:cubicBezTo>
                    <a:pt x="103446" y="122161"/>
                    <a:pt x="278431" y="0"/>
                    <a:pt x="482377" y="0"/>
                  </a:cubicBezTo>
                  <a:close/>
                </a:path>
              </a:pathLst>
            </a:cu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67">
                <a:solidFill>
                  <a:schemeClr val="tx1"/>
                </a:solidFill>
              </a:endParaRPr>
            </a:p>
          </p:txBody>
        </p:sp>
        <p:grpSp>
          <p:nvGrpSpPr>
            <p:cNvPr id="177" name="Group 176"/>
            <p:cNvGrpSpPr/>
            <p:nvPr/>
          </p:nvGrpSpPr>
          <p:grpSpPr>
            <a:xfrm rot="2664241">
              <a:off x="8443268" y="2456689"/>
              <a:ext cx="1158241" cy="1158247"/>
              <a:chOff x="4039736" y="3480181"/>
              <a:chExt cx="1158241" cy="1158247"/>
            </a:xfrm>
            <a:grpFill/>
          </p:grpSpPr>
          <p:sp>
            <p:nvSpPr>
              <p:cNvPr id="182" name="Oval 181"/>
              <p:cNvSpPr/>
              <p:nvPr/>
            </p:nvSpPr>
            <p:spPr>
              <a:xfrm>
                <a:off x="4039736" y="3480181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183" name="Oval 182"/>
              <p:cNvSpPr/>
              <p:nvPr/>
            </p:nvSpPr>
            <p:spPr>
              <a:xfrm>
                <a:off x="4192137" y="3632579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184" name="Oval 183"/>
              <p:cNvSpPr/>
              <p:nvPr/>
            </p:nvSpPr>
            <p:spPr>
              <a:xfrm>
                <a:off x="4298960" y="3829618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185" name="Oval 184"/>
              <p:cNvSpPr/>
              <p:nvPr/>
            </p:nvSpPr>
            <p:spPr>
              <a:xfrm>
                <a:off x="4496936" y="3937385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186" name="Oval 185"/>
              <p:cNvSpPr/>
              <p:nvPr/>
            </p:nvSpPr>
            <p:spPr>
              <a:xfrm>
                <a:off x="4649338" y="4089785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187" name="Oval 186"/>
              <p:cNvSpPr/>
              <p:nvPr/>
            </p:nvSpPr>
            <p:spPr>
              <a:xfrm>
                <a:off x="4801737" y="4242185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188" name="Oval 187"/>
              <p:cNvSpPr/>
              <p:nvPr/>
            </p:nvSpPr>
            <p:spPr>
              <a:xfrm>
                <a:off x="4954137" y="4394580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189" name="Oval 188"/>
              <p:cNvSpPr/>
              <p:nvPr/>
            </p:nvSpPr>
            <p:spPr>
              <a:xfrm>
                <a:off x="5106537" y="4546988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</p:grpSp>
        <p:grpSp>
          <p:nvGrpSpPr>
            <p:cNvPr id="178" name="Group 177"/>
            <p:cNvGrpSpPr/>
            <p:nvPr/>
          </p:nvGrpSpPr>
          <p:grpSpPr>
            <a:xfrm>
              <a:off x="8421817" y="4024061"/>
              <a:ext cx="1341670" cy="1395581"/>
              <a:chOff x="5028753" y="3846086"/>
              <a:chExt cx="1341670" cy="1395581"/>
            </a:xfrm>
            <a:grpFill/>
          </p:grpSpPr>
          <p:sp>
            <p:nvSpPr>
              <p:cNvPr id="179" name="Rounded Rectangle 178"/>
              <p:cNvSpPr/>
              <p:nvPr/>
            </p:nvSpPr>
            <p:spPr>
              <a:xfrm rot="2551519">
                <a:off x="5028753" y="3917155"/>
                <a:ext cx="1341670" cy="1324512"/>
              </a:xfrm>
              <a:prstGeom prst="round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180" name="TextBox 179"/>
              <p:cNvSpPr txBox="1"/>
              <p:nvPr/>
            </p:nvSpPr>
            <p:spPr>
              <a:xfrm>
                <a:off x="5207919" y="4108542"/>
                <a:ext cx="998806" cy="10825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BD" sz="9107" dirty="0">
                    <a:solidFill>
                      <a:schemeClr val="bg1"/>
                    </a:solidFill>
                  </a:rPr>
                  <a:t>স্বা</a:t>
                </a:r>
                <a:endParaRPr lang="en-US" sz="9107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81" name="Oval 180"/>
              <p:cNvSpPr/>
              <p:nvPr/>
            </p:nvSpPr>
            <p:spPr>
              <a:xfrm rot="9675024">
                <a:off x="5570895" y="384608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</p:grpSp>
      </p:grpSp>
      <p:grpSp>
        <p:nvGrpSpPr>
          <p:cNvPr id="190" name="Group 189"/>
          <p:cNvGrpSpPr/>
          <p:nvPr/>
        </p:nvGrpSpPr>
        <p:grpSpPr>
          <a:xfrm>
            <a:off x="-1610899" y="2934052"/>
            <a:ext cx="1851435" cy="5836077"/>
            <a:chOff x="8421817" y="1190441"/>
            <a:chExt cx="1341670" cy="4229201"/>
          </a:xfrm>
        </p:grpSpPr>
        <p:sp>
          <p:nvSpPr>
            <p:cNvPr id="191" name="Freeform 190"/>
            <p:cNvSpPr/>
            <p:nvPr/>
          </p:nvSpPr>
          <p:spPr>
            <a:xfrm>
              <a:off x="8535015" y="1190441"/>
              <a:ext cx="974746" cy="970148"/>
            </a:xfrm>
            <a:custGeom>
              <a:avLst/>
              <a:gdLst>
                <a:gd name="connsiteX0" fmla="*/ 482377 w 974746"/>
                <a:gd name="connsiteY0" fmla="*/ 0 h 970148"/>
                <a:gd name="connsiteX1" fmla="*/ 974746 w 974746"/>
                <a:gd name="connsiteY1" fmla="*/ 485074 h 970148"/>
                <a:gd name="connsiteX2" fmla="*/ 482377 w 974746"/>
                <a:gd name="connsiteY2" fmla="*/ 970148 h 970148"/>
                <a:gd name="connsiteX3" fmla="*/ 11 w 974746"/>
                <a:gd name="connsiteY3" fmla="*/ 582833 h 970148"/>
                <a:gd name="connsiteX4" fmla="*/ 0 w 974746"/>
                <a:gd name="connsiteY4" fmla="*/ 582725 h 970148"/>
                <a:gd name="connsiteX5" fmla="*/ 254432 w 974746"/>
                <a:gd name="connsiteY5" fmla="*/ 582725 h 970148"/>
                <a:gd name="connsiteX6" fmla="*/ 305719 w 974746"/>
                <a:gd name="connsiteY6" fmla="*/ 656574 h 970148"/>
                <a:gd name="connsiteX7" fmla="*/ 482377 w 974746"/>
                <a:gd name="connsiteY7" fmla="*/ 727611 h 970148"/>
                <a:gd name="connsiteX8" fmla="*/ 732209 w 974746"/>
                <a:gd name="connsiteY8" fmla="*/ 485074 h 970148"/>
                <a:gd name="connsiteX9" fmla="*/ 482377 w 974746"/>
                <a:gd name="connsiteY9" fmla="*/ 242537 h 970148"/>
                <a:gd name="connsiteX10" fmla="*/ 305719 w 974746"/>
                <a:gd name="connsiteY10" fmla="*/ 313575 h 970148"/>
                <a:gd name="connsiteX11" fmla="*/ 273087 w 974746"/>
                <a:gd name="connsiteY11" fmla="*/ 360562 h 970148"/>
                <a:gd name="connsiteX12" fmla="*/ 8441 w 974746"/>
                <a:gd name="connsiteY12" fmla="*/ 360562 h 970148"/>
                <a:gd name="connsiteX13" fmla="*/ 28701 w 974746"/>
                <a:gd name="connsiteY13" fmla="*/ 296261 h 970148"/>
                <a:gd name="connsiteX14" fmla="*/ 482377 w 974746"/>
                <a:gd name="connsiteY14" fmla="*/ 0 h 970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974746" h="970148">
                  <a:moveTo>
                    <a:pt x="482377" y="0"/>
                  </a:moveTo>
                  <a:cubicBezTo>
                    <a:pt x="754305" y="0"/>
                    <a:pt x="974746" y="217175"/>
                    <a:pt x="974746" y="485074"/>
                  </a:cubicBezTo>
                  <a:cubicBezTo>
                    <a:pt x="974746" y="752973"/>
                    <a:pt x="754305" y="970148"/>
                    <a:pt x="482377" y="970148"/>
                  </a:cubicBezTo>
                  <a:cubicBezTo>
                    <a:pt x="244440" y="970148"/>
                    <a:pt x="45923" y="803874"/>
                    <a:pt x="11" y="582833"/>
                  </a:cubicBezTo>
                  <a:lnTo>
                    <a:pt x="0" y="582725"/>
                  </a:lnTo>
                  <a:lnTo>
                    <a:pt x="254432" y="582725"/>
                  </a:lnTo>
                  <a:lnTo>
                    <a:pt x="305719" y="656574"/>
                  </a:lnTo>
                  <a:cubicBezTo>
                    <a:pt x="350930" y="700464"/>
                    <a:pt x="413388" y="727611"/>
                    <a:pt x="482377" y="727611"/>
                  </a:cubicBezTo>
                  <a:cubicBezTo>
                    <a:pt x="620355" y="727611"/>
                    <a:pt x="732209" y="619023"/>
                    <a:pt x="732209" y="485074"/>
                  </a:cubicBezTo>
                  <a:cubicBezTo>
                    <a:pt x="732209" y="351125"/>
                    <a:pt x="620355" y="242537"/>
                    <a:pt x="482377" y="242537"/>
                  </a:cubicBezTo>
                  <a:cubicBezTo>
                    <a:pt x="413388" y="242537"/>
                    <a:pt x="350930" y="269684"/>
                    <a:pt x="305719" y="313575"/>
                  </a:cubicBezTo>
                  <a:lnTo>
                    <a:pt x="273087" y="360562"/>
                  </a:lnTo>
                  <a:lnTo>
                    <a:pt x="8441" y="360562"/>
                  </a:lnTo>
                  <a:lnTo>
                    <a:pt x="28701" y="296261"/>
                  </a:lnTo>
                  <a:cubicBezTo>
                    <a:pt x="103446" y="122161"/>
                    <a:pt x="278431" y="0"/>
                    <a:pt x="482377" y="0"/>
                  </a:cubicBezTo>
                  <a:close/>
                </a:path>
              </a:pathLst>
            </a:custGeom>
            <a:solidFill>
              <a:srgbClr val="FD3346"/>
            </a:solidFill>
            <a:ln>
              <a:solidFill>
                <a:srgbClr val="FE323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767">
                <a:solidFill>
                  <a:schemeClr val="tx1"/>
                </a:solidFill>
              </a:endParaRPr>
            </a:p>
          </p:txBody>
        </p:sp>
        <p:grpSp>
          <p:nvGrpSpPr>
            <p:cNvPr id="192" name="Group 191"/>
            <p:cNvGrpSpPr/>
            <p:nvPr/>
          </p:nvGrpSpPr>
          <p:grpSpPr>
            <a:xfrm rot="2664241">
              <a:off x="8443268" y="2456689"/>
              <a:ext cx="1158241" cy="1158247"/>
              <a:chOff x="4039736" y="3480181"/>
              <a:chExt cx="1158241" cy="1158247"/>
            </a:xfrm>
            <a:solidFill>
              <a:srgbClr val="FF0000"/>
            </a:solidFill>
          </p:grpSpPr>
          <p:sp>
            <p:nvSpPr>
              <p:cNvPr id="197" name="Oval 196"/>
              <p:cNvSpPr/>
              <p:nvPr/>
            </p:nvSpPr>
            <p:spPr>
              <a:xfrm>
                <a:off x="4039736" y="3480181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198" name="Oval 197"/>
              <p:cNvSpPr/>
              <p:nvPr/>
            </p:nvSpPr>
            <p:spPr>
              <a:xfrm>
                <a:off x="4192137" y="3632579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199" name="Oval 198"/>
              <p:cNvSpPr/>
              <p:nvPr/>
            </p:nvSpPr>
            <p:spPr>
              <a:xfrm>
                <a:off x="4344537" y="3784979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200" name="Oval 199"/>
              <p:cNvSpPr/>
              <p:nvPr/>
            </p:nvSpPr>
            <p:spPr>
              <a:xfrm>
                <a:off x="4496936" y="3937385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201" name="Oval 200"/>
              <p:cNvSpPr/>
              <p:nvPr/>
            </p:nvSpPr>
            <p:spPr>
              <a:xfrm>
                <a:off x="4649338" y="4089785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202" name="Oval 201"/>
              <p:cNvSpPr/>
              <p:nvPr/>
            </p:nvSpPr>
            <p:spPr>
              <a:xfrm>
                <a:off x="4801737" y="4242185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203" name="Oval 202"/>
              <p:cNvSpPr/>
              <p:nvPr/>
            </p:nvSpPr>
            <p:spPr>
              <a:xfrm>
                <a:off x="4954137" y="4394580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204" name="Oval 203"/>
              <p:cNvSpPr/>
              <p:nvPr/>
            </p:nvSpPr>
            <p:spPr>
              <a:xfrm>
                <a:off x="5106537" y="4546988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8421817" y="4024061"/>
              <a:ext cx="1341670" cy="1395581"/>
              <a:chOff x="5028753" y="3846086"/>
              <a:chExt cx="1341670" cy="1395581"/>
            </a:xfrm>
          </p:grpSpPr>
          <p:sp>
            <p:nvSpPr>
              <p:cNvPr id="194" name="Rounded Rectangle 193"/>
              <p:cNvSpPr/>
              <p:nvPr/>
            </p:nvSpPr>
            <p:spPr>
              <a:xfrm rot="2551519">
                <a:off x="5028753" y="3917155"/>
                <a:ext cx="1341670" cy="132451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  <p:sp>
            <p:nvSpPr>
              <p:cNvPr id="196" name="Oval 195"/>
              <p:cNvSpPr/>
              <p:nvPr/>
            </p:nvSpPr>
            <p:spPr>
              <a:xfrm rot="9675024">
                <a:off x="5570895" y="3846086"/>
                <a:ext cx="182880" cy="18288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767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2424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16667E-7 4.81481E-6 L 0.50182 0.00069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91" y="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31591E-6 -6.57635E-9 L 0.383 0.00276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5" y="1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1.94942E-6 1.37183E-6 L 0.29147 0.00658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7" y="-25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5077 0.00486 L 0.56152 0.00066 " pathEditMode="relative" rAng="0" ptsTypes="AA">
                                      <p:cBhvr>
                                        <p:cTn id="12" dur="30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10" y="-2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repeatCount="indefinite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3397 0.00184 L 0.54171 0.00066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79" y="-6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indefinite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B6D5A73-4C43-433C-9ED5-663968C17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9929">
            <a:off x="1109709" y="2174456"/>
            <a:ext cx="2970647" cy="2196685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440465552"/>
              </p:ext>
            </p:extLst>
          </p:nvPr>
        </p:nvGraphicFramePr>
        <p:xfrm>
          <a:off x="9937290" y="776350"/>
          <a:ext cx="5804391" cy="4620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1536556" y="4983881"/>
            <a:ext cx="11687111" cy="3730060"/>
          </a:xfrm>
          <a:prstGeom prst="rect">
            <a:avLst/>
          </a:prstGeom>
          <a:noFill/>
          <a:ln w="76200">
            <a:gradFill flip="none" rotWithShape="1">
              <a:gsLst>
                <a:gs pos="0">
                  <a:schemeClr val="accent4">
                    <a:lumMod val="40000"/>
                    <a:lumOff val="60000"/>
                  </a:schemeClr>
                </a:gs>
                <a:gs pos="46000">
                  <a:schemeClr val="accent4">
                    <a:lumMod val="95000"/>
                    <a:lumOff val="5000"/>
                  </a:schemeClr>
                </a:gs>
                <a:gs pos="100000">
                  <a:schemeClr val="accent4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  <a:prstDash val="sysDot"/>
          </a:ln>
        </p:spPr>
        <p:txBody>
          <a:bodyPr wrap="square">
            <a:spAutoFit/>
          </a:bodyPr>
          <a:lstStyle/>
          <a:p>
            <a:pPr algn="just"/>
            <a:r>
              <a:rPr lang="bn-BD" sz="3767" dirty="0">
                <a:ln w="12700"/>
                <a:gradFill flip="none" rotWithShape="1">
                  <a:gsLst>
                    <a:gs pos="45000">
                      <a:srgbClr val="33CC33"/>
                    </a:gs>
                    <a:gs pos="32000">
                      <a:srgbClr val="BE0EC2"/>
                    </a:gs>
                    <a:gs pos="24000">
                      <a:srgbClr val="8C57D4"/>
                    </a:gs>
                    <a:gs pos="16000">
                      <a:srgbClr val="599FE6"/>
                    </a:gs>
                    <a:gs pos="94000">
                      <a:srgbClr val="BA8CDC"/>
                    </a:gs>
                    <a:gs pos="79500">
                      <a:schemeClr val="accent1"/>
                    </a:gs>
                    <a:gs pos="65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968" dirty="0">
                <a:ln w="12700"/>
                <a:gradFill flip="none" rotWithShape="1">
                  <a:gsLst>
                    <a:gs pos="45000">
                      <a:srgbClr val="33CC33"/>
                    </a:gs>
                    <a:gs pos="32000">
                      <a:srgbClr val="BE0EC2"/>
                    </a:gs>
                    <a:gs pos="24000">
                      <a:srgbClr val="8C57D4"/>
                    </a:gs>
                    <a:gs pos="16000">
                      <a:srgbClr val="599FE6"/>
                    </a:gs>
                    <a:gs pos="94000">
                      <a:srgbClr val="BA8CDC"/>
                    </a:gs>
                    <a:gs pos="79500">
                      <a:schemeClr val="accent1"/>
                    </a:gs>
                    <a:gs pos="65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968" dirty="0">
                <a:ln w="12700"/>
                <a:gradFill flip="none" rotWithShape="1">
                  <a:gsLst>
                    <a:gs pos="45000">
                      <a:srgbClr val="33CC33"/>
                    </a:gs>
                    <a:gs pos="32000">
                      <a:srgbClr val="BE0EC2"/>
                    </a:gs>
                    <a:gs pos="24000">
                      <a:srgbClr val="8C57D4"/>
                    </a:gs>
                    <a:gs pos="16000">
                      <a:srgbClr val="599FE6"/>
                    </a:gs>
                    <a:gs pos="94000">
                      <a:srgbClr val="BA8CDC"/>
                    </a:gs>
                    <a:gs pos="79500">
                      <a:schemeClr val="accent1"/>
                    </a:gs>
                    <a:gs pos="65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68" dirty="0" err="1">
                <a:ln w="12700"/>
                <a:gradFill flip="none" rotWithShape="1">
                  <a:gsLst>
                    <a:gs pos="45000">
                      <a:srgbClr val="33CC33"/>
                    </a:gs>
                    <a:gs pos="32000">
                      <a:srgbClr val="BE0EC2"/>
                    </a:gs>
                    <a:gs pos="24000">
                      <a:srgbClr val="8C57D4"/>
                    </a:gs>
                    <a:gs pos="16000">
                      <a:srgbClr val="599FE6"/>
                    </a:gs>
                    <a:gs pos="94000">
                      <a:srgbClr val="BA8CDC"/>
                    </a:gs>
                    <a:gs pos="79500">
                      <a:schemeClr val="accent1"/>
                    </a:gs>
                    <a:gs pos="65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চায়না</a:t>
            </a:r>
            <a:r>
              <a:rPr lang="en-US" sz="4968" dirty="0">
                <a:ln w="12700"/>
                <a:gradFill flip="none" rotWithShape="1">
                  <a:gsLst>
                    <a:gs pos="45000">
                      <a:srgbClr val="33CC33"/>
                    </a:gs>
                    <a:gs pos="32000">
                      <a:srgbClr val="BE0EC2"/>
                    </a:gs>
                    <a:gs pos="24000">
                      <a:srgbClr val="8C57D4"/>
                    </a:gs>
                    <a:gs pos="16000">
                      <a:srgbClr val="599FE6"/>
                    </a:gs>
                    <a:gs pos="94000">
                      <a:srgbClr val="BA8CDC"/>
                    </a:gs>
                    <a:gs pos="79500">
                      <a:schemeClr val="accent1"/>
                    </a:gs>
                    <a:gs pos="65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68" dirty="0" err="1">
                <a:ln w="12700"/>
                <a:gradFill flip="none" rotWithShape="1">
                  <a:gsLst>
                    <a:gs pos="45000">
                      <a:srgbClr val="33CC33"/>
                    </a:gs>
                    <a:gs pos="32000">
                      <a:srgbClr val="BE0EC2"/>
                    </a:gs>
                    <a:gs pos="24000">
                      <a:srgbClr val="8C57D4"/>
                    </a:gs>
                    <a:gs pos="16000">
                      <a:srgbClr val="599FE6"/>
                    </a:gs>
                    <a:gs pos="94000">
                      <a:srgbClr val="BA8CDC"/>
                    </a:gs>
                    <a:gs pos="79500">
                      <a:schemeClr val="accent1"/>
                    </a:gs>
                    <a:gs pos="65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আক্তার</a:t>
            </a:r>
            <a:endParaRPr lang="en-US" sz="4968" dirty="0">
              <a:ln w="12700"/>
              <a:gradFill flip="none" rotWithShape="1">
                <a:gsLst>
                  <a:gs pos="45000">
                    <a:srgbClr val="33CC33"/>
                  </a:gs>
                  <a:gs pos="32000">
                    <a:srgbClr val="BE0EC2"/>
                  </a:gs>
                  <a:gs pos="24000">
                    <a:srgbClr val="8C57D4"/>
                  </a:gs>
                  <a:gs pos="16000">
                    <a:srgbClr val="599FE6"/>
                  </a:gs>
                  <a:gs pos="94000">
                    <a:srgbClr val="BA8CDC"/>
                  </a:gs>
                  <a:gs pos="79500">
                    <a:schemeClr val="accent1"/>
                  </a:gs>
                  <a:gs pos="65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968" dirty="0">
                <a:ln w="12700"/>
                <a:gradFill flip="none" rotWithShape="1">
                  <a:gsLst>
                    <a:gs pos="45000">
                      <a:srgbClr val="33CC33"/>
                    </a:gs>
                    <a:gs pos="32000">
                      <a:srgbClr val="BE0EC2"/>
                    </a:gs>
                    <a:gs pos="24000">
                      <a:srgbClr val="8C57D4"/>
                    </a:gs>
                    <a:gs pos="16000">
                      <a:srgbClr val="599FE6"/>
                    </a:gs>
                    <a:gs pos="94000">
                      <a:srgbClr val="BA8CDC"/>
                    </a:gs>
                    <a:gs pos="79500">
                      <a:schemeClr val="accent1"/>
                    </a:gs>
                    <a:gs pos="65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4968" dirty="0" err="1">
                <a:ln w="12700"/>
                <a:gradFill flip="none" rotWithShape="1">
                  <a:gsLst>
                    <a:gs pos="45000">
                      <a:srgbClr val="33CC33"/>
                    </a:gs>
                    <a:gs pos="32000">
                      <a:srgbClr val="BE0EC2"/>
                    </a:gs>
                    <a:gs pos="24000">
                      <a:srgbClr val="8C57D4"/>
                    </a:gs>
                    <a:gs pos="16000">
                      <a:srgbClr val="599FE6"/>
                    </a:gs>
                    <a:gs pos="94000">
                      <a:srgbClr val="BA8CDC"/>
                    </a:gs>
                    <a:gs pos="79500">
                      <a:schemeClr val="accent1"/>
                    </a:gs>
                    <a:gs pos="65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968" dirty="0">
                <a:ln w="12700"/>
                <a:gradFill flip="none" rotWithShape="1">
                  <a:gsLst>
                    <a:gs pos="45000">
                      <a:srgbClr val="33CC33"/>
                    </a:gs>
                    <a:gs pos="32000">
                      <a:srgbClr val="BE0EC2"/>
                    </a:gs>
                    <a:gs pos="24000">
                      <a:srgbClr val="8C57D4"/>
                    </a:gs>
                    <a:gs pos="16000">
                      <a:srgbClr val="599FE6"/>
                    </a:gs>
                    <a:gs pos="94000">
                      <a:srgbClr val="BA8CDC"/>
                    </a:gs>
                    <a:gs pos="79500">
                      <a:schemeClr val="accent1"/>
                    </a:gs>
                    <a:gs pos="65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68" dirty="0" err="1">
                <a:ln w="12700"/>
                <a:gradFill flip="none" rotWithShape="1">
                  <a:gsLst>
                    <a:gs pos="45000">
                      <a:srgbClr val="33CC33"/>
                    </a:gs>
                    <a:gs pos="32000">
                      <a:srgbClr val="BE0EC2"/>
                    </a:gs>
                    <a:gs pos="24000">
                      <a:srgbClr val="8C57D4"/>
                    </a:gs>
                    <a:gs pos="16000">
                      <a:srgbClr val="599FE6"/>
                    </a:gs>
                    <a:gs pos="94000">
                      <a:srgbClr val="BA8CDC"/>
                    </a:gs>
                    <a:gs pos="79500">
                      <a:schemeClr val="accent1"/>
                    </a:gs>
                    <a:gs pos="65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968" dirty="0">
              <a:ln w="12700"/>
              <a:gradFill flip="none" rotWithShape="1">
                <a:gsLst>
                  <a:gs pos="45000">
                    <a:srgbClr val="33CC33"/>
                  </a:gs>
                  <a:gs pos="32000">
                    <a:srgbClr val="BE0EC2"/>
                  </a:gs>
                  <a:gs pos="24000">
                    <a:srgbClr val="8C57D4"/>
                  </a:gs>
                  <a:gs pos="16000">
                    <a:srgbClr val="599FE6"/>
                  </a:gs>
                  <a:gs pos="94000">
                    <a:srgbClr val="BA8CDC"/>
                  </a:gs>
                  <a:gs pos="79500">
                    <a:schemeClr val="accent1"/>
                  </a:gs>
                  <a:gs pos="65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968" dirty="0" err="1">
                <a:ln w="12700"/>
                <a:gradFill flip="none" rotWithShape="1">
                  <a:gsLst>
                    <a:gs pos="45000">
                      <a:srgbClr val="33CC33"/>
                    </a:gs>
                    <a:gs pos="32000">
                      <a:srgbClr val="BE0EC2"/>
                    </a:gs>
                    <a:gs pos="24000">
                      <a:srgbClr val="8C57D4"/>
                    </a:gs>
                    <a:gs pos="16000">
                      <a:srgbClr val="599FE6"/>
                    </a:gs>
                    <a:gs pos="94000">
                      <a:srgbClr val="BA8CDC"/>
                    </a:gs>
                    <a:gs pos="79500">
                      <a:schemeClr val="accent1"/>
                    </a:gs>
                    <a:gs pos="65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৭২নং</a:t>
            </a:r>
            <a:r>
              <a:rPr lang="en-US" sz="4968" dirty="0">
                <a:ln w="12700"/>
                <a:gradFill flip="none" rotWithShape="1">
                  <a:gsLst>
                    <a:gs pos="45000">
                      <a:srgbClr val="33CC33"/>
                    </a:gs>
                    <a:gs pos="32000">
                      <a:srgbClr val="BE0EC2"/>
                    </a:gs>
                    <a:gs pos="24000">
                      <a:srgbClr val="8C57D4"/>
                    </a:gs>
                    <a:gs pos="16000">
                      <a:srgbClr val="599FE6"/>
                    </a:gs>
                    <a:gs pos="94000">
                      <a:srgbClr val="BA8CDC"/>
                    </a:gs>
                    <a:gs pos="79500">
                      <a:schemeClr val="accent1"/>
                    </a:gs>
                    <a:gs pos="65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68" dirty="0" err="1">
                <a:ln w="12700"/>
                <a:gradFill flip="none" rotWithShape="1">
                  <a:gsLst>
                    <a:gs pos="45000">
                      <a:srgbClr val="33CC33"/>
                    </a:gs>
                    <a:gs pos="32000">
                      <a:srgbClr val="BE0EC2"/>
                    </a:gs>
                    <a:gs pos="24000">
                      <a:srgbClr val="8C57D4"/>
                    </a:gs>
                    <a:gs pos="16000">
                      <a:srgbClr val="599FE6"/>
                    </a:gs>
                    <a:gs pos="94000">
                      <a:srgbClr val="BA8CDC"/>
                    </a:gs>
                    <a:gs pos="79500">
                      <a:schemeClr val="accent1"/>
                    </a:gs>
                    <a:gs pos="65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ঈশ্বরদী</a:t>
            </a:r>
            <a:r>
              <a:rPr lang="en-US" sz="4968" dirty="0">
                <a:ln w="12700"/>
                <a:gradFill flip="none" rotWithShape="1">
                  <a:gsLst>
                    <a:gs pos="45000">
                      <a:srgbClr val="33CC33"/>
                    </a:gs>
                    <a:gs pos="32000">
                      <a:srgbClr val="BE0EC2"/>
                    </a:gs>
                    <a:gs pos="24000">
                      <a:srgbClr val="8C57D4"/>
                    </a:gs>
                    <a:gs pos="16000">
                      <a:srgbClr val="599FE6"/>
                    </a:gs>
                    <a:gs pos="94000">
                      <a:srgbClr val="BA8CDC"/>
                    </a:gs>
                    <a:gs pos="79500">
                      <a:schemeClr val="accent1"/>
                    </a:gs>
                    <a:gs pos="65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68" dirty="0" err="1">
                <a:ln w="12700"/>
                <a:gradFill flip="none" rotWithShape="1">
                  <a:gsLst>
                    <a:gs pos="45000">
                      <a:srgbClr val="33CC33"/>
                    </a:gs>
                    <a:gs pos="32000">
                      <a:srgbClr val="BE0EC2"/>
                    </a:gs>
                    <a:gs pos="24000">
                      <a:srgbClr val="8C57D4"/>
                    </a:gs>
                    <a:gs pos="16000">
                      <a:srgbClr val="599FE6"/>
                    </a:gs>
                    <a:gs pos="94000">
                      <a:srgbClr val="BA8CDC"/>
                    </a:gs>
                    <a:gs pos="79500">
                      <a:schemeClr val="accent1"/>
                    </a:gs>
                    <a:gs pos="65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968" dirty="0">
                <a:ln w="12700"/>
                <a:gradFill flip="none" rotWithShape="1">
                  <a:gsLst>
                    <a:gs pos="45000">
                      <a:srgbClr val="33CC33"/>
                    </a:gs>
                    <a:gs pos="32000">
                      <a:srgbClr val="BE0EC2"/>
                    </a:gs>
                    <a:gs pos="24000">
                      <a:srgbClr val="8C57D4"/>
                    </a:gs>
                    <a:gs pos="16000">
                      <a:srgbClr val="599FE6"/>
                    </a:gs>
                    <a:gs pos="94000">
                      <a:srgbClr val="BA8CDC"/>
                    </a:gs>
                    <a:gs pos="79500">
                      <a:schemeClr val="accent1"/>
                    </a:gs>
                    <a:gs pos="65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68" dirty="0" err="1">
                <a:ln w="12700"/>
                <a:gradFill flip="none" rotWithShape="1">
                  <a:gsLst>
                    <a:gs pos="45000">
                      <a:srgbClr val="33CC33"/>
                    </a:gs>
                    <a:gs pos="32000">
                      <a:srgbClr val="BE0EC2"/>
                    </a:gs>
                    <a:gs pos="24000">
                      <a:srgbClr val="8C57D4"/>
                    </a:gs>
                    <a:gs pos="16000">
                      <a:srgbClr val="599FE6"/>
                    </a:gs>
                    <a:gs pos="94000">
                      <a:srgbClr val="BA8CDC"/>
                    </a:gs>
                    <a:gs pos="79500">
                      <a:schemeClr val="accent1"/>
                    </a:gs>
                    <a:gs pos="65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968" dirty="0">
                <a:ln w="12700"/>
                <a:gradFill flip="none" rotWithShape="1">
                  <a:gsLst>
                    <a:gs pos="45000">
                      <a:srgbClr val="33CC33"/>
                    </a:gs>
                    <a:gs pos="32000">
                      <a:srgbClr val="BE0EC2"/>
                    </a:gs>
                    <a:gs pos="24000">
                      <a:srgbClr val="8C57D4"/>
                    </a:gs>
                    <a:gs pos="16000">
                      <a:srgbClr val="599FE6"/>
                    </a:gs>
                    <a:gs pos="94000">
                      <a:srgbClr val="BA8CDC"/>
                    </a:gs>
                    <a:gs pos="79500">
                      <a:schemeClr val="accent1"/>
                    </a:gs>
                    <a:gs pos="65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68" dirty="0" err="1">
                <a:ln w="12700"/>
                <a:gradFill flip="none" rotWithShape="1">
                  <a:gsLst>
                    <a:gs pos="45000">
                      <a:srgbClr val="33CC33"/>
                    </a:gs>
                    <a:gs pos="32000">
                      <a:srgbClr val="BE0EC2"/>
                    </a:gs>
                    <a:gs pos="24000">
                      <a:srgbClr val="8C57D4"/>
                    </a:gs>
                    <a:gs pos="16000">
                      <a:srgbClr val="599FE6"/>
                    </a:gs>
                    <a:gs pos="94000">
                      <a:srgbClr val="BA8CDC"/>
                    </a:gs>
                    <a:gs pos="79500">
                      <a:schemeClr val="accent1"/>
                    </a:gs>
                    <a:gs pos="65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4968" dirty="0">
                <a:ln w="12700"/>
                <a:gradFill flip="none" rotWithShape="1">
                  <a:gsLst>
                    <a:gs pos="45000">
                      <a:srgbClr val="33CC33"/>
                    </a:gs>
                    <a:gs pos="32000">
                      <a:srgbClr val="BE0EC2"/>
                    </a:gs>
                    <a:gs pos="24000">
                      <a:srgbClr val="8C57D4"/>
                    </a:gs>
                    <a:gs pos="16000">
                      <a:srgbClr val="599FE6"/>
                    </a:gs>
                    <a:gs pos="94000">
                      <a:srgbClr val="BA8CDC"/>
                    </a:gs>
                    <a:gs pos="79500">
                      <a:schemeClr val="accent1"/>
                    </a:gs>
                    <a:gs pos="65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4968" dirty="0">
                <a:ln w="12700"/>
                <a:gradFill flip="none" rotWithShape="1">
                  <a:gsLst>
                    <a:gs pos="45000">
                      <a:srgbClr val="33CC33"/>
                    </a:gs>
                    <a:gs pos="32000">
                      <a:srgbClr val="BE0EC2"/>
                    </a:gs>
                    <a:gs pos="24000">
                      <a:srgbClr val="8C57D4"/>
                    </a:gs>
                    <a:gs pos="16000">
                      <a:srgbClr val="599FE6"/>
                    </a:gs>
                    <a:gs pos="94000">
                      <a:srgbClr val="BA8CDC"/>
                    </a:gs>
                    <a:gs pos="79500">
                      <a:schemeClr val="accent1"/>
                    </a:gs>
                    <a:gs pos="65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sz="4968" dirty="0">
                <a:ln w="12700"/>
                <a:gradFill flip="none" rotWithShape="1">
                  <a:gsLst>
                    <a:gs pos="45000">
                      <a:srgbClr val="33CC33"/>
                    </a:gs>
                    <a:gs pos="32000">
                      <a:srgbClr val="BE0EC2"/>
                    </a:gs>
                    <a:gs pos="24000">
                      <a:srgbClr val="8C57D4"/>
                    </a:gs>
                    <a:gs pos="16000">
                      <a:srgbClr val="599FE6"/>
                    </a:gs>
                    <a:gs pos="94000">
                      <a:srgbClr val="BA8CDC"/>
                    </a:gs>
                    <a:gs pos="79500">
                      <a:schemeClr val="accent1"/>
                    </a:gs>
                    <a:gs pos="65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968" dirty="0">
                <a:ln w="12700"/>
                <a:gradFill flip="none" rotWithShape="1">
                  <a:gsLst>
                    <a:gs pos="45000">
                      <a:srgbClr val="33CC33"/>
                    </a:gs>
                    <a:gs pos="32000">
                      <a:srgbClr val="BE0EC2"/>
                    </a:gs>
                    <a:gs pos="24000">
                      <a:srgbClr val="8C57D4"/>
                    </a:gs>
                    <a:gs pos="16000">
                      <a:srgbClr val="599FE6"/>
                    </a:gs>
                    <a:gs pos="94000">
                      <a:srgbClr val="BA8CDC"/>
                    </a:gs>
                    <a:gs pos="79500">
                      <a:schemeClr val="accent1"/>
                    </a:gs>
                    <a:gs pos="65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968" dirty="0">
                <a:ln w="12700"/>
                <a:gradFill flip="none" rotWithShape="1">
                  <a:gsLst>
                    <a:gs pos="45000">
                      <a:srgbClr val="33CC33"/>
                    </a:gs>
                    <a:gs pos="32000">
                      <a:srgbClr val="BE0EC2"/>
                    </a:gs>
                    <a:gs pos="24000">
                      <a:srgbClr val="8C57D4"/>
                    </a:gs>
                    <a:gs pos="16000">
                      <a:srgbClr val="599FE6"/>
                    </a:gs>
                    <a:gs pos="94000">
                      <a:srgbClr val="BA8CDC"/>
                    </a:gs>
                    <a:gs pos="79500">
                      <a:schemeClr val="accent1"/>
                    </a:gs>
                    <a:gs pos="65000">
                      <a:srgbClr val="FF0000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ভাঙ্গা- ফরিদপুর।</a:t>
            </a:r>
            <a:endParaRPr lang="en-US" sz="4968" dirty="0">
              <a:ln w="12700"/>
              <a:gradFill flip="none" rotWithShape="1">
                <a:gsLst>
                  <a:gs pos="45000">
                    <a:srgbClr val="33CC33"/>
                  </a:gs>
                  <a:gs pos="32000">
                    <a:srgbClr val="BE0EC2"/>
                  </a:gs>
                  <a:gs pos="24000">
                    <a:srgbClr val="8C57D4"/>
                  </a:gs>
                  <a:gs pos="16000">
                    <a:srgbClr val="599FE6"/>
                  </a:gs>
                  <a:gs pos="94000">
                    <a:srgbClr val="BA8CDC"/>
                  </a:gs>
                  <a:gs pos="79500">
                    <a:schemeClr val="accent1"/>
                  </a:gs>
                  <a:gs pos="65000">
                    <a:srgbClr val="FF0000"/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767" dirty="0">
                <a:ln w="0"/>
                <a:gradFill>
                  <a:gsLst>
                    <a:gs pos="16000">
                      <a:srgbClr val="00B0F0"/>
                    </a:gs>
                    <a:gs pos="32000">
                      <a:srgbClr val="FFFFFF"/>
                    </a:gs>
                    <a:gs pos="66370">
                      <a:srgbClr val="599FE6"/>
                    </a:gs>
                    <a:gs pos="82000">
                      <a:srgbClr val="BA8CDC"/>
                    </a:gs>
                    <a:gs pos="74000">
                      <a:srgbClr val="00B0F0"/>
                    </a:gs>
                  </a:gsLst>
                  <a:path path="circle">
                    <a:fillToRect l="50000" t="-80000" r="50000" b="180000"/>
                  </a:path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767" dirty="0">
              <a:ln w="0"/>
              <a:gradFill>
                <a:gsLst>
                  <a:gs pos="16000">
                    <a:srgbClr val="00B0F0"/>
                  </a:gs>
                  <a:gs pos="32000">
                    <a:srgbClr val="FFFFFF"/>
                  </a:gs>
                  <a:gs pos="66370">
                    <a:srgbClr val="599FE6"/>
                  </a:gs>
                  <a:gs pos="82000">
                    <a:srgbClr val="BA8CDC"/>
                  </a:gs>
                  <a:gs pos="74000">
                    <a:srgbClr val="00B0F0"/>
                  </a:gs>
                </a:gsLst>
                <a:path path="circle">
                  <a:fillToRect l="50000" t="-80000" r="50000" b="180000"/>
                </a:path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15333" y="2303379"/>
            <a:ext cx="4929555" cy="12389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7451" dirty="0" err="1">
                <a:ln>
                  <a:gradFill flip="none" rotWithShape="1">
                    <a:gsLst>
                      <a:gs pos="0">
                        <a:schemeClr val="accent4">
                          <a:lumMod val="40000"/>
                          <a:lumOff val="60000"/>
                        </a:schemeClr>
                      </a:gs>
                      <a:gs pos="46000">
                        <a:schemeClr val="accent4">
                          <a:lumMod val="95000"/>
                          <a:lumOff val="5000"/>
                        </a:schemeClr>
                      </a:gs>
                      <a:gs pos="100000">
                        <a:schemeClr val="accent4">
                          <a:lumMod val="60000"/>
                        </a:schemeClr>
                      </a:gs>
                    </a:gsLst>
                    <a:path path="circle">
                      <a:fillToRect l="50000" t="130000" r="50000" b="-30000"/>
                    </a:path>
                    <a:tileRect/>
                  </a:gradFill>
                </a:ln>
                <a:gradFill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72250">
                      <a:srgbClr val="CF3C95"/>
                    </a:gs>
                    <a:gs pos="28000">
                      <a:srgbClr val="DF6968"/>
                    </a:gs>
                    <a:gs pos="81000">
                      <a:srgbClr val="BE0EC2"/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itchFamily="2" charset="0"/>
                <a:cs typeface="NikoshBAN" pitchFamily="2" charset="0"/>
              </a:rPr>
              <a:t>উপস্থাপনায়</a:t>
            </a:r>
            <a:endParaRPr lang="en-US" sz="7451" dirty="0">
              <a:ln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46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</a:ln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72250">
                    <a:srgbClr val="CF3C95"/>
                  </a:gs>
                  <a:gs pos="28000">
                    <a:srgbClr val="DF6968"/>
                  </a:gs>
                  <a:gs pos="81000">
                    <a:srgbClr val="BE0EC2"/>
                  </a:gs>
                </a:gsLst>
                <a:path path="circle">
                  <a:fillToRect l="50000" t="130000" r="50000" b="-30000"/>
                </a:path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lowchart: Terminator 9"/>
          <p:cNvSpPr/>
          <p:nvPr/>
        </p:nvSpPr>
        <p:spPr>
          <a:xfrm>
            <a:off x="14485491" y="2859754"/>
            <a:ext cx="74020" cy="63090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182" tIns="63091" rIns="126182" bIns="630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767"/>
          </a:p>
        </p:txBody>
      </p:sp>
    </p:spTree>
    <p:extLst>
      <p:ext uri="{BB962C8B-B14F-4D97-AF65-F5344CB8AC3E}">
        <p14:creationId xmlns:p14="http://schemas.microsoft.com/office/powerpoint/2010/main" val="231613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2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26682" y="3034165"/>
            <a:ext cx="8576582" cy="5189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24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  <a:p>
            <a:r>
              <a:rPr lang="bn-BD" sz="6624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শ্রেণিঃচতুর্থ</a:t>
            </a:r>
          </a:p>
          <a:p>
            <a:r>
              <a:rPr lang="bn-BD" sz="6624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বিষয়ঃপ্রাথমিক গণিত</a:t>
            </a:r>
          </a:p>
          <a:p>
            <a:r>
              <a:rPr lang="bn-BD" sz="6624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পাঠঃ ভগ্নাংশ</a:t>
            </a:r>
          </a:p>
          <a:p>
            <a:r>
              <a:rPr lang="bn-BD" sz="6624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পাঠ্যাংশঃপ্রকৃত ভগ্নাংশ </a:t>
            </a:r>
            <a:endParaRPr lang="en-US" sz="6624" dirty="0">
              <a:gradFill>
                <a:gsLst>
                  <a:gs pos="0">
                    <a:srgbClr val="BE0EC2"/>
                  </a:gs>
                  <a:gs pos="73000">
                    <a:srgbClr val="F83EEF"/>
                  </a:gs>
                  <a:gs pos="47000">
                    <a:srgbClr val="FFC000"/>
                  </a:gs>
                  <a:gs pos="21000">
                    <a:srgbClr val="00B0F0"/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987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6212" y="2373680"/>
            <a:ext cx="15031900" cy="7055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5400" dirty="0" smtClean="0">
              <a:gradFill>
                <a:gsLst>
                  <a:gs pos="0">
                    <a:srgbClr val="BE0EC2"/>
                  </a:gs>
                  <a:gs pos="73000">
                    <a:srgbClr val="F83EEF"/>
                  </a:gs>
                  <a:gs pos="47000">
                    <a:srgbClr val="FFC000"/>
                  </a:gs>
                  <a:gs pos="21000">
                    <a:srgbClr val="00B0F0"/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bn-BD" sz="5400" dirty="0">
              <a:gradFill>
                <a:gsLst>
                  <a:gs pos="0">
                    <a:srgbClr val="BE0EC2"/>
                  </a:gs>
                  <a:gs pos="73000">
                    <a:srgbClr val="F83EEF"/>
                  </a:gs>
                  <a:gs pos="47000">
                    <a:srgbClr val="FFC000"/>
                  </a:gs>
                  <a:gs pos="21000">
                    <a:srgbClr val="00B0F0"/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54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১৯.</a:t>
            </a:r>
            <a:r>
              <a:rPr lang="en-US" sz="54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১.1 </a:t>
            </a:r>
            <a:r>
              <a:rPr lang="en-US" sz="5400" dirty="0" err="1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অনূর্ধ</a:t>
            </a:r>
            <a:r>
              <a:rPr lang="en-US" sz="54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BD" sz="54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ংকের হর বিশিষ্ট্য প্রকৃত  ভগ্নাংশ ছবি দেখে চিনতে ও বলতে  পারবে।</a:t>
            </a:r>
          </a:p>
          <a:p>
            <a:pPr lvl="0"/>
            <a:endParaRPr lang="bn-BD" sz="5400" dirty="0">
              <a:gradFill>
                <a:gsLst>
                  <a:gs pos="0">
                    <a:srgbClr val="BE0EC2"/>
                  </a:gs>
                  <a:gs pos="73000">
                    <a:srgbClr val="F83EEF"/>
                  </a:gs>
                  <a:gs pos="47000">
                    <a:srgbClr val="FFC000"/>
                  </a:gs>
                  <a:gs pos="21000">
                    <a:srgbClr val="00B0F0"/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bn-BD" sz="54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১৯.</a:t>
            </a:r>
            <a:r>
              <a:rPr lang="en-US" sz="54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54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54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5400" dirty="0" err="1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অনূর্ধ</a:t>
            </a:r>
            <a:r>
              <a:rPr lang="en-US" sz="54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54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BD" sz="54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ংকের</a:t>
            </a:r>
            <a:r>
              <a:rPr lang="en-US" sz="54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হর</a:t>
            </a:r>
            <a:r>
              <a:rPr lang="en-US" sz="54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বিশিষ্ট প্রকৃত ভগ্নাংশ </a:t>
            </a:r>
            <a:r>
              <a:rPr lang="bn-BD" sz="54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            লিখতে </a:t>
            </a:r>
            <a:r>
              <a:rPr lang="bn-BD" sz="54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bn-BD" sz="7451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451" dirty="0">
              <a:gradFill>
                <a:gsLst>
                  <a:gs pos="0">
                    <a:srgbClr val="BE0EC2"/>
                  </a:gs>
                  <a:gs pos="73000">
                    <a:srgbClr val="F83EEF"/>
                  </a:gs>
                  <a:gs pos="47000">
                    <a:srgbClr val="FFC000"/>
                  </a:gs>
                  <a:gs pos="21000">
                    <a:srgbClr val="00B0F0"/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385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43086" r="100043"/>
          <a:stretch/>
        </p:blipFill>
        <p:spPr>
          <a:xfrm>
            <a:off x="-617634781" y="912806"/>
            <a:ext cx="617400887" cy="60728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4" t="10025" r="52532" b="9626"/>
          <a:stretch/>
        </p:blipFill>
        <p:spPr>
          <a:xfrm>
            <a:off x="1959118" y="1580932"/>
            <a:ext cx="1915218" cy="221570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89" t="8744" r="8185" b="8206"/>
          <a:stretch/>
        </p:blipFill>
        <p:spPr>
          <a:xfrm>
            <a:off x="3802354" y="1548722"/>
            <a:ext cx="1708760" cy="22801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26" t="8056" r="4231" b="8113"/>
          <a:stretch/>
        </p:blipFill>
        <p:spPr>
          <a:xfrm>
            <a:off x="3660153" y="1466490"/>
            <a:ext cx="1993162" cy="23623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5" t="8379" r="53982" b="9142"/>
          <a:stretch/>
        </p:blipFill>
        <p:spPr>
          <a:xfrm>
            <a:off x="1959119" y="1415132"/>
            <a:ext cx="1863858" cy="23853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5676" y="7760043"/>
            <a:ext cx="1475396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একটি আলাম পির্জাকে কেটে দুই ভাগ করলাম। কোন আস্ত বা আলাম বস্তুকে ভাঙ্গা,কেটে আলাদা করা, ভাগ করে দেওয়া এর আর একটা নাম আছে শিক্ষার্থী বন্ধুরা জান নামতা কি?</a:t>
            </a:r>
          </a:p>
          <a:p>
            <a:r>
              <a:rPr lang="bn-BD" sz="44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নামটা হলো ভগ্নাংশ।</a:t>
            </a:r>
          </a:p>
          <a:p>
            <a:endParaRPr lang="en-US" sz="4400" dirty="0">
              <a:gradFill>
                <a:gsLst>
                  <a:gs pos="0">
                    <a:srgbClr val="BE0EC2"/>
                  </a:gs>
                  <a:gs pos="73000">
                    <a:srgbClr val="F83EEF"/>
                  </a:gs>
                  <a:gs pos="47000">
                    <a:srgbClr val="FFC000"/>
                  </a:gs>
                  <a:gs pos="21000">
                    <a:srgbClr val="00B0F0"/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7" t="11101" r="13045" b="13589"/>
          <a:stretch/>
        </p:blipFill>
        <p:spPr>
          <a:xfrm>
            <a:off x="9028862" y="1773830"/>
            <a:ext cx="1994568" cy="19390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7" t="11101" r="13045" b="13589"/>
          <a:stretch/>
        </p:blipFill>
        <p:spPr>
          <a:xfrm>
            <a:off x="7641112" y="4024540"/>
            <a:ext cx="1943094" cy="21189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7" t="11101" r="13045" b="13589"/>
          <a:stretch/>
        </p:blipFill>
        <p:spPr>
          <a:xfrm>
            <a:off x="10392059" y="4365676"/>
            <a:ext cx="1930570" cy="17720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7" t="11101" r="13045" b="13589"/>
          <a:stretch/>
        </p:blipFill>
        <p:spPr>
          <a:xfrm>
            <a:off x="13149943" y="4159604"/>
            <a:ext cx="2038978" cy="184878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7" t="11101" r="13045" b="13589"/>
          <a:stretch/>
        </p:blipFill>
        <p:spPr>
          <a:xfrm>
            <a:off x="12138951" y="1889827"/>
            <a:ext cx="1994568" cy="193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108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7262E-6 2.6187E-6 L -0.06303 0.23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2" y="116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0251E-7 2.91595E-6 L 0.10842 0.242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6" y="121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31096" y="4980405"/>
            <a:ext cx="7861430" cy="302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9043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bn-BD" sz="19043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45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13675" y="3128211"/>
            <a:ext cx="12296273" cy="144655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BD" sz="7200" dirty="0"/>
              <a:t> </a:t>
            </a:r>
            <a:r>
              <a:rPr lang="bn-BD" sz="88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আমাদের আজকের পাঠ</a:t>
            </a:r>
            <a:endParaRPr lang="en-US" sz="8800" dirty="0">
              <a:gradFill>
                <a:gsLst>
                  <a:gs pos="0">
                    <a:srgbClr val="BE0EC2"/>
                  </a:gs>
                  <a:gs pos="73000">
                    <a:srgbClr val="F83EEF"/>
                  </a:gs>
                  <a:gs pos="47000">
                    <a:srgbClr val="FFC000"/>
                  </a:gs>
                  <a:gs pos="21000">
                    <a:srgbClr val="00B0F0"/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265326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6950" y="2466201"/>
            <a:ext cx="116247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Wingdings" panose="05000000000000000000" pitchFamily="2" charset="2"/>
              <a:buChar char="Ø"/>
            </a:pPr>
            <a:r>
              <a:rPr lang="en-US" sz="5400" dirty="0" err="1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bn-BD" sz="54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কাকে বলে</a:t>
            </a:r>
            <a:r>
              <a:rPr lang="en-US" sz="54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bn-BD" sz="54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ভগ্নাংশ কত প্রকার কি </a:t>
            </a:r>
            <a:r>
              <a:rPr lang="bn-BD" sz="54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কি ?</a:t>
            </a:r>
            <a:endParaRPr lang="en-US" sz="5400" dirty="0">
              <a:gradFill>
                <a:gsLst>
                  <a:gs pos="0">
                    <a:srgbClr val="BE0EC2"/>
                  </a:gs>
                  <a:gs pos="73000">
                    <a:srgbClr val="F83EEF"/>
                  </a:gs>
                  <a:gs pos="47000">
                    <a:srgbClr val="FFC000"/>
                  </a:gs>
                  <a:gs pos="21000">
                    <a:srgbClr val="00B0F0"/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883763" y="2466201"/>
            <a:ext cx="3974219" cy="2315777"/>
            <a:chOff x="9495882" y="3804136"/>
            <a:chExt cx="6382923" cy="480537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17" t="11101" r="13045" b="13589"/>
            <a:stretch/>
          </p:blipFill>
          <p:spPr>
            <a:xfrm>
              <a:off x="9495882" y="3804138"/>
              <a:ext cx="2342922" cy="172876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17" t="11101" r="13045" b="13589"/>
            <a:stretch/>
          </p:blipFill>
          <p:spPr>
            <a:xfrm>
              <a:off x="12611756" y="3804136"/>
              <a:ext cx="2280195" cy="172877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17" t="11101" r="13045" b="13589"/>
            <a:stretch/>
          </p:blipFill>
          <p:spPr>
            <a:xfrm>
              <a:off x="9495882" y="6231965"/>
              <a:ext cx="2033742" cy="237754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17" t="11101" r="13045" b="13589"/>
            <a:stretch/>
          </p:blipFill>
          <p:spPr>
            <a:xfrm>
              <a:off x="11838806" y="6231965"/>
              <a:ext cx="1816428" cy="19939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17" t="11101" r="13045" b="13589"/>
            <a:stretch/>
          </p:blipFill>
          <p:spPr>
            <a:xfrm>
              <a:off x="14003060" y="6231965"/>
              <a:ext cx="1875745" cy="1852019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1396024" y="5335809"/>
            <a:ext cx="1446195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BD" sz="54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কোন পূর্ণ বস্তুকে ভিন্ন ভিন্ন অংশে বিভক্ত করা বা আলাদা করাকে ভগ্নাংশ বলে। ভগ্নাংশ তিন প্রকার যথাঃ ১। প্রকৃত ভগ্নাংশ </a:t>
            </a:r>
            <a:r>
              <a:rPr lang="bn-BD" sz="54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।</a:t>
            </a:r>
          </a:p>
          <a:p>
            <a:r>
              <a:rPr lang="bn-BD" sz="54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           ২</a:t>
            </a:r>
            <a:r>
              <a:rPr lang="bn-BD" sz="54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। অপ্রকৃত ভগ্নাংশ </a:t>
            </a:r>
            <a:r>
              <a:rPr lang="bn-BD" sz="54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।</a:t>
            </a:r>
          </a:p>
          <a:p>
            <a:r>
              <a:rPr lang="bn-BD" sz="54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 </a:t>
            </a:r>
            <a:r>
              <a:rPr lang="bn-BD" sz="54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          </a:t>
            </a:r>
            <a:r>
              <a:rPr lang="bn-BD" sz="54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৩</a:t>
            </a:r>
            <a:r>
              <a:rPr lang="bn-BD" sz="54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। মিশ্র ভগ্নাংশ । </a:t>
            </a:r>
            <a:endParaRPr lang="en-US" sz="5400" dirty="0">
              <a:gradFill>
                <a:gsLst>
                  <a:gs pos="0">
                    <a:srgbClr val="BE0EC2"/>
                  </a:gs>
                  <a:gs pos="73000">
                    <a:srgbClr val="F83EEF"/>
                  </a:gs>
                  <a:gs pos="47000">
                    <a:srgbClr val="FFC000"/>
                  </a:gs>
                  <a:gs pos="21000">
                    <a:srgbClr val="00B0F0"/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66078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qual 6"/>
          <p:cNvSpPr/>
          <p:nvPr/>
        </p:nvSpPr>
        <p:spPr>
          <a:xfrm>
            <a:off x="10024863" y="4347597"/>
            <a:ext cx="1986900" cy="860335"/>
          </a:xfrm>
          <a:prstGeom prst="mathEqual">
            <a:avLst/>
          </a:prstGeom>
          <a:gradFill>
            <a:gsLst>
              <a:gs pos="36000">
                <a:srgbClr val="659B40"/>
              </a:gs>
              <a:gs pos="12000">
                <a:srgbClr val="659B40"/>
              </a:gs>
              <a:gs pos="62000">
                <a:srgbClr val="BE0EC2"/>
              </a:gs>
              <a:gs pos="93000">
                <a:srgbClr val="679E41"/>
              </a:gs>
              <a:gs pos="77000">
                <a:srgbClr val="00B0F0"/>
              </a:gs>
              <a:gs pos="23000">
                <a:srgbClr val="F83EEF"/>
              </a:gs>
              <a:gs pos="97000">
                <a:schemeClr val="accent4">
                  <a:lumMod val="60000"/>
                  <a:lumOff val="40000"/>
                </a:schemeClr>
              </a:gs>
              <a:gs pos="49000">
                <a:srgbClr val="92D050"/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767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6988" y="3563023"/>
            <a:ext cx="7627445" cy="2429484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182" tIns="63091" rIns="126182" bIns="630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767"/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4632966" y="3563023"/>
            <a:ext cx="18834" cy="2429484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7121801" y="3563023"/>
            <a:ext cx="18834" cy="2429484"/>
          </a:xfrm>
          <a:prstGeom prst="line">
            <a:avLst/>
          </a:prstGeom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128151" y="3563023"/>
            <a:ext cx="2504815" cy="24294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182" tIns="63091" rIns="126182" bIns="630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767"/>
          </a:p>
        </p:txBody>
      </p:sp>
      <p:sp>
        <p:nvSpPr>
          <p:cNvPr id="16" name="Rectangle 15"/>
          <p:cNvSpPr/>
          <p:nvPr/>
        </p:nvSpPr>
        <p:spPr>
          <a:xfrm>
            <a:off x="4598153" y="3563023"/>
            <a:ext cx="2504815" cy="242948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6182" tIns="63091" rIns="126182" bIns="6309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767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12262194" y="3280159"/>
                <a:ext cx="1210267" cy="28265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9600" i="1" smtClean="0">
                              <a:gradFill>
                                <a:gsLst>
                                  <a:gs pos="0">
                                    <a:srgbClr val="BE0EC2"/>
                                  </a:gs>
                                  <a:gs pos="73000">
                                    <a:srgbClr val="F83EEF"/>
                                  </a:gs>
                                  <a:gs pos="47000">
                                    <a:srgbClr val="FFC000"/>
                                  </a:gs>
                                  <a:gs pos="21000">
                                    <a:srgbClr val="00B0F0"/>
                                  </a:gs>
                                  <a:gs pos="100000">
                                    <a:schemeClr val="accent4">
                                      <a:lumMod val="60000"/>
                                    </a:schemeClr>
                                  </a:gs>
                                </a:gsLst>
                                <a:path path="circle">
                                  <a:fillToRect l="50000" t="130000" r="50000" b="-30000"/>
                                </a:path>
                              </a:gra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9600" b="0" i="1" smtClean="0">
                              <a:gradFill>
                                <a:gsLst>
                                  <a:gs pos="0">
                                    <a:srgbClr val="BE0EC2"/>
                                  </a:gs>
                                  <a:gs pos="73000">
                                    <a:srgbClr val="F83EEF"/>
                                  </a:gs>
                                  <a:gs pos="47000">
                                    <a:srgbClr val="FFC000"/>
                                  </a:gs>
                                  <a:gs pos="21000">
                                    <a:srgbClr val="00B0F0"/>
                                  </a:gs>
                                  <a:gs pos="100000">
                                    <a:schemeClr val="accent4">
                                      <a:lumMod val="60000"/>
                                    </a:schemeClr>
                                  </a:gs>
                                </a:gsLst>
                                <a:path path="circle">
                                  <a:fillToRect l="50000" t="130000" r="50000" b="-30000"/>
                                </a:path>
                              </a:gradFill>
                              <a:latin typeface="Cambria Math" panose="02040503050406030204" pitchFamily="18" charset="0"/>
                            </a:rPr>
                            <m:t>২</m:t>
                          </m:r>
                        </m:num>
                        <m:den>
                          <m:r>
                            <a:rPr lang="bn-BD" sz="9600" b="0" i="1" smtClean="0">
                              <a:gradFill>
                                <a:gsLst>
                                  <a:gs pos="0">
                                    <a:srgbClr val="BE0EC2"/>
                                  </a:gs>
                                  <a:gs pos="73000">
                                    <a:srgbClr val="F83EEF"/>
                                  </a:gs>
                                  <a:gs pos="47000">
                                    <a:srgbClr val="FFC000"/>
                                  </a:gs>
                                  <a:gs pos="21000">
                                    <a:srgbClr val="00B0F0"/>
                                  </a:gs>
                                  <a:gs pos="100000">
                                    <a:schemeClr val="accent4">
                                      <a:lumMod val="60000"/>
                                    </a:schemeClr>
                                  </a:gs>
                                </a:gsLst>
                                <a:path path="circle">
                                  <a:fillToRect l="50000" t="130000" r="50000" b="-30000"/>
                                </a:path>
                              </a:gradFill>
                              <a:latin typeface="Cambria Math" panose="02040503050406030204" pitchFamily="18" charset="0"/>
                            </a:rPr>
                            <m:t>৩</m:t>
                          </m:r>
                        </m:den>
                      </m:f>
                    </m:oMath>
                  </m:oMathPara>
                </a14:m>
                <a:endParaRPr lang="en-US" sz="96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2194" y="3280159"/>
                <a:ext cx="1210267" cy="2826543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540042" y="8673111"/>
            <a:ext cx="135234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তিন ভাগের </a:t>
            </a:r>
            <a:r>
              <a:rPr lang="bn-BD" sz="60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দুই</a:t>
            </a:r>
            <a:r>
              <a:rPr lang="bn-BD" sz="60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 </a:t>
            </a:r>
            <a:r>
              <a:rPr lang="bn-BD" sz="60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ভাগ / </a:t>
            </a:r>
            <a:r>
              <a:rPr lang="bn-BD" sz="6000" dirty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তিনের দুই অংশ </a:t>
            </a:r>
            <a:r>
              <a:rPr lang="bn-BD" sz="60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।</a:t>
            </a:r>
            <a:endParaRPr lang="en-US" sz="6000" dirty="0">
              <a:gradFill>
                <a:gsLst>
                  <a:gs pos="0">
                    <a:srgbClr val="BE0EC2"/>
                  </a:gs>
                  <a:gs pos="73000">
                    <a:srgbClr val="F83EEF"/>
                  </a:gs>
                  <a:gs pos="47000">
                    <a:srgbClr val="FFC000"/>
                  </a:gs>
                  <a:gs pos="21000">
                    <a:srgbClr val="00B0F0"/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0337" y="6631939"/>
            <a:ext cx="154244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gradFill>
                  <a:gsLst>
                    <a:gs pos="0">
                      <a:srgbClr val="BE0EC2"/>
                    </a:gs>
                    <a:gs pos="73000">
                      <a:srgbClr val="F83EEF"/>
                    </a:gs>
                    <a:gs pos="47000">
                      <a:srgbClr val="FFC000"/>
                    </a:gs>
                    <a:gs pos="21000">
                      <a:srgbClr val="00B0F0"/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</a:gradFill>
              </a:rPr>
              <a:t>শিক্ষার্থী বন্ধুরা এখানে আমরা বক্সটাকে তিন ভাগে ভাগ করে দুই ভাগ রং করেছি। আমরা গণিতের ভাষায় বলোবো।</a:t>
            </a:r>
            <a:endParaRPr lang="en-US" sz="4800" dirty="0">
              <a:gradFill>
                <a:gsLst>
                  <a:gs pos="0">
                    <a:srgbClr val="BE0EC2"/>
                  </a:gs>
                  <a:gs pos="73000">
                    <a:srgbClr val="F83EEF"/>
                  </a:gs>
                  <a:gs pos="47000">
                    <a:srgbClr val="FFC000"/>
                  </a:gs>
                  <a:gs pos="21000">
                    <a:srgbClr val="00B0F0"/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76075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15" grpId="0" animBg="1"/>
      <p:bldP spid="16" grpId="0" animBg="1"/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1407</TotalTime>
  <Words>365</Words>
  <Application>Microsoft Office PowerPoint</Application>
  <PresentationFormat>Custom</PresentationFormat>
  <Paragraphs>61</Paragraphs>
  <Slides>18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NikoshBAN</vt:lpstr>
      <vt:lpstr>Vrinda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HP-NPC</dc:creator>
  <cp:lastModifiedBy>Bangla media</cp:lastModifiedBy>
  <cp:revision>148</cp:revision>
  <dcterms:created xsi:type="dcterms:W3CDTF">2019-03-03T03:16:24Z</dcterms:created>
  <dcterms:modified xsi:type="dcterms:W3CDTF">2022-02-04T04:11:51Z</dcterms:modified>
</cp:coreProperties>
</file>