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2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24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428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C1D8CEF6-3EAB-49FD-A2E5-50DA9EFF4C34}"/>
              </a:ext>
            </a:extLst>
          </p:cNvPr>
          <p:cNvSpPr/>
          <p:nvPr userDrawn="1"/>
        </p:nvSpPr>
        <p:spPr>
          <a:xfrm>
            <a:off x="6927" y="6927"/>
            <a:ext cx="3297382" cy="3269673"/>
          </a:xfrm>
          <a:prstGeom prst="halfFrame">
            <a:avLst>
              <a:gd name="adj1" fmla="val 11711"/>
              <a:gd name="adj2" fmla="val 106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9B07B5FA-D3FC-47A2-A515-E3C3B25F792C}"/>
              </a:ext>
            </a:extLst>
          </p:cNvPr>
          <p:cNvSpPr/>
          <p:nvPr userDrawn="1"/>
        </p:nvSpPr>
        <p:spPr>
          <a:xfrm rot="16200000">
            <a:off x="-6927" y="3567545"/>
            <a:ext cx="3297382" cy="3269673"/>
          </a:xfrm>
          <a:prstGeom prst="halfFrame">
            <a:avLst>
              <a:gd name="adj1" fmla="val 11711"/>
              <a:gd name="adj2" fmla="val 106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A246210B-0010-4B71-8A70-C2798F4B35B0}"/>
              </a:ext>
            </a:extLst>
          </p:cNvPr>
          <p:cNvSpPr/>
          <p:nvPr userDrawn="1"/>
        </p:nvSpPr>
        <p:spPr>
          <a:xfrm rot="10800000">
            <a:off x="8859985" y="3553690"/>
            <a:ext cx="3297382" cy="3269673"/>
          </a:xfrm>
          <a:prstGeom prst="halfFrame">
            <a:avLst>
              <a:gd name="adj1" fmla="val 11711"/>
              <a:gd name="adj2" fmla="val 106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8A24277-8C5B-4FD1-86CF-869AF80801B8}"/>
              </a:ext>
            </a:extLst>
          </p:cNvPr>
          <p:cNvSpPr/>
          <p:nvPr userDrawn="1"/>
        </p:nvSpPr>
        <p:spPr>
          <a:xfrm rot="5400000">
            <a:off x="8873839" y="20782"/>
            <a:ext cx="3297382" cy="3269673"/>
          </a:xfrm>
          <a:prstGeom prst="halfFrame">
            <a:avLst>
              <a:gd name="adj1" fmla="val 11711"/>
              <a:gd name="adj2" fmla="val 106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un 1">
            <a:extLst>
              <a:ext uri="{FF2B5EF4-FFF2-40B4-BE49-F238E27FC236}">
                <a16:creationId xmlns:a16="http://schemas.microsoft.com/office/drawing/2014/main" id="{C5A75FC2-B17D-4D73-B6EB-316FA4D49778}"/>
              </a:ext>
            </a:extLst>
          </p:cNvPr>
          <p:cNvSpPr/>
          <p:nvPr userDrawn="1"/>
        </p:nvSpPr>
        <p:spPr>
          <a:xfrm>
            <a:off x="337624" y="393896"/>
            <a:ext cx="947225" cy="9003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49F81B2E-B514-4B8D-8751-22CBE92CB0BE}"/>
              </a:ext>
            </a:extLst>
          </p:cNvPr>
          <p:cNvSpPr/>
          <p:nvPr userDrawn="1"/>
        </p:nvSpPr>
        <p:spPr>
          <a:xfrm>
            <a:off x="10731305" y="419687"/>
            <a:ext cx="947225" cy="9003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208FCFCA-88BC-4F58-AE56-8B43FD302738}"/>
              </a:ext>
            </a:extLst>
          </p:cNvPr>
          <p:cNvSpPr/>
          <p:nvPr userDrawn="1"/>
        </p:nvSpPr>
        <p:spPr>
          <a:xfrm>
            <a:off x="10731304" y="5516879"/>
            <a:ext cx="947225" cy="9003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FB3F41B7-8282-4404-8EB7-C372181E41B9}"/>
              </a:ext>
            </a:extLst>
          </p:cNvPr>
          <p:cNvSpPr/>
          <p:nvPr userDrawn="1"/>
        </p:nvSpPr>
        <p:spPr>
          <a:xfrm>
            <a:off x="443133" y="5563772"/>
            <a:ext cx="947225" cy="90033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0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5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6225-8F34-460D-9178-3247E28E137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2F7239-7273-42E9-8E75-9653A38DA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6547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4809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AFFB0E-BE5A-44C8-AE85-282D92E989CE}"/>
              </a:ext>
            </a:extLst>
          </p:cNvPr>
          <p:cNvSpPr txBox="1"/>
          <p:nvPr/>
        </p:nvSpPr>
        <p:spPr>
          <a:xfrm>
            <a:off x="2378422" y="0"/>
            <a:ext cx="7333614" cy="290266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ln w="28575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FF2AD0-7BFC-4808-B09D-09DB67371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6268" y="2645076"/>
            <a:ext cx="7179464" cy="38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1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9DBCD-417A-46F7-BF0A-EB3A510FCB94}"/>
              </a:ext>
            </a:extLst>
          </p:cNvPr>
          <p:cNvSpPr txBox="1"/>
          <p:nvPr/>
        </p:nvSpPr>
        <p:spPr>
          <a:xfrm>
            <a:off x="3964675" y="176295"/>
            <a:ext cx="390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এসো গণনা করি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1ECA9-AFA9-4003-B4B3-EA2575759965}"/>
              </a:ext>
            </a:extLst>
          </p:cNvPr>
          <p:cNvSpPr txBox="1"/>
          <p:nvPr/>
        </p:nvSpPr>
        <p:spPr>
          <a:xfrm>
            <a:off x="3347588" y="884197"/>
            <a:ext cx="571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এখানে কতগুলো ফুল আছে?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198EB-485A-463E-90F0-695969D7C856}"/>
              </a:ext>
            </a:extLst>
          </p:cNvPr>
          <p:cNvSpPr txBox="1"/>
          <p:nvPr/>
        </p:nvSpPr>
        <p:spPr>
          <a:xfrm>
            <a:off x="1332365" y="4865808"/>
            <a:ext cx="891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BAN"/>
              </a:rPr>
              <a:t>শূন্য কী তা তোমরা  এখন বুঝতে পেরেছ?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E598F-B2C2-4D32-A11A-67598F21F78E}"/>
              </a:ext>
            </a:extLst>
          </p:cNvPr>
          <p:cNvSpPr txBox="1"/>
          <p:nvPr/>
        </p:nvSpPr>
        <p:spPr>
          <a:xfrm>
            <a:off x="1779322" y="5618716"/>
            <a:ext cx="642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BAN"/>
              </a:rPr>
              <a:t>হ্যাঁ কোনো কিছু না থাকলেই  শূন্য।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53274-2290-4CC8-833D-2FEFE3A7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5" y="1992192"/>
            <a:ext cx="1785680" cy="2190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40FFE-D370-4D86-950C-90A7E51BF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94" y="1967589"/>
            <a:ext cx="1785680" cy="2190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A67E3-A34F-40FD-8A10-B820D753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23" y="1942986"/>
            <a:ext cx="1785680" cy="2190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2AD5ED-73E0-4DA9-A8E6-CC7C8EEB6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52" y="1918383"/>
            <a:ext cx="1785680" cy="219031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3358999-A2B7-4461-9682-3AF94F4ADD80}"/>
              </a:ext>
            </a:extLst>
          </p:cNvPr>
          <p:cNvSpPr/>
          <p:nvPr/>
        </p:nvSpPr>
        <p:spPr>
          <a:xfrm>
            <a:off x="9053166" y="1967589"/>
            <a:ext cx="2064327" cy="20055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CD35C-BFCD-44DC-8700-95CABD7D3BFA}"/>
              </a:ext>
            </a:extLst>
          </p:cNvPr>
          <p:cNvSpPr txBox="1"/>
          <p:nvPr/>
        </p:nvSpPr>
        <p:spPr>
          <a:xfrm>
            <a:off x="9636613" y="2561301"/>
            <a:ext cx="143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34149-284E-442C-8D76-8B4E2CEA6269}"/>
              </a:ext>
            </a:extLst>
          </p:cNvPr>
          <p:cNvSpPr txBox="1"/>
          <p:nvPr/>
        </p:nvSpPr>
        <p:spPr>
          <a:xfrm>
            <a:off x="9571306" y="2505670"/>
            <a:ext cx="143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1EE74-4BE7-4211-AAD4-A3AB1545DFF2}"/>
              </a:ext>
            </a:extLst>
          </p:cNvPr>
          <p:cNvSpPr txBox="1"/>
          <p:nvPr/>
        </p:nvSpPr>
        <p:spPr>
          <a:xfrm>
            <a:off x="9571306" y="2576479"/>
            <a:ext cx="143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1DE874-90C3-4B47-A254-7300E459EF50}"/>
              </a:ext>
            </a:extLst>
          </p:cNvPr>
          <p:cNvSpPr txBox="1"/>
          <p:nvPr/>
        </p:nvSpPr>
        <p:spPr>
          <a:xfrm>
            <a:off x="9603959" y="2601082"/>
            <a:ext cx="143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AD40F-D1A4-4E7F-98BE-03272194F94C}"/>
              </a:ext>
            </a:extLst>
          </p:cNvPr>
          <p:cNvSpPr txBox="1"/>
          <p:nvPr/>
        </p:nvSpPr>
        <p:spPr>
          <a:xfrm>
            <a:off x="4754195" y="3022686"/>
            <a:ext cx="160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শূন্য (০)</a:t>
            </a:r>
          </a:p>
        </p:txBody>
      </p:sp>
    </p:spTree>
    <p:extLst>
      <p:ext uri="{BB962C8B-B14F-4D97-AF65-F5344CB8AC3E}">
        <p14:creationId xmlns:p14="http://schemas.microsoft.com/office/powerpoint/2010/main" val="4815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0E53D-290F-48DA-8161-C95035C279E6}"/>
              </a:ext>
            </a:extLst>
          </p:cNvPr>
          <p:cNvSpPr txBox="1"/>
          <p:nvPr/>
        </p:nvSpPr>
        <p:spPr>
          <a:xfrm>
            <a:off x="3156321" y="698114"/>
            <a:ext cx="801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BAN"/>
              </a:rPr>
              <a:t>তোমার পাঠ্য বইয়ের ২১ নং পৃষ্ঠা বের করো।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F4272-3BAA-4871-8703-DBB4153E7727}"/>
              </a:ext>
            </a:extLst>
          </p:cNvPr>
          <p:cNvSpPr txBox="1"/>
          <p:nvPr/>
        </p:nvSpPr>
        <p:spPr>
          <a:xfrm>
            <a:off x="1155938" y="3136612"/>
            <a:ext cx="346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পাঠ্যবই সংযোগ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5D5AC-95B1-41D5-821F-96DBF189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5" y="1407815"/>
            <a:ext cx="3848637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0A9470E-106F-4A2C-A888-7650051EB712}"/>
              </a:ext>
            </a:extLst>
          </p:cNvPr>
          <p:cNvSpPr/>
          <p:nvPr/>
        </p:nvSpPr>
        <p:spPr>
          <a:xfrm>
            <a:off x="4239492" y="2599332"/>
            <a:ext cx="1482436" cy="169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F1BA29-7975-4F9E-BD37-7184E53A4676}"/>
              </a:ext>
            </a:extLst>
          </p:cNvPr>
          <p:cNvSpPr txBox="1"/>
          <p:nvPr/>
        </p:nvSpPr>
        <p:spPr>
          <a:xfrm>
            <a:off x="3186545" y="294152"/>
            <a:ext cx="604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শূন্য খাতায় লিখি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C2DA21-5664-4BB4-8CC3-925DA83307C1}"/>
              </a:ext>
            </a:extLst>
          </p:cNvPr>
          <p:cNvSpPr/>
          <p:nvPr/>
        </p:nvSpPr>
        <p:spPr>
          <a:xfrm>
            <a:off x="1260822" y="2823670"/>
            <a:ext cx="942109" cy="955964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046CC9-DA7A-40C0-A47F-3664F97E6610}"/>
              </a:ext>
            </a:extLst>
          </p:cNvPr>
          <p:cNvSpPr/>
          <p:nvPr/>
        </p:nvSpPr>
        <p:spPr>
          <a:xfrm>
            <a:off x="1260821" y="2809817"/>
            <a:ext cx="942109" cy="9559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0839F6-FB9C-45B3-A820-4FE53B7B81E3}"/>
              </a:ext>
            </a:extLst>
          </p:cNvPr>
          <p:cNvSpPr/>
          <p:nvPr/>
        </p:nvSpPr>
        <p:spPr>
          <a:xfrm>
            <a:off x="4474992" y="2809817"/>
            <a:ext cx="942109" cy="955964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4370927-ED6C-4585-B174-54B962AADE12}"/>
              </a:ext>
            </a:extLst>
          </p:cNvPr>
          <p:cNvSpPr/>
          <p:nvPr/>
        </p:nvSpPr>
        <p:spPr>
          <a:xfrm>
            <a:off x="2909509" y="2823670"/>
            <a:ext cx="942109" cy="955964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427182-7BC8-49FD-B18B-AC762F8DCC58}"/>
              </a:ext>
            </a:extLst>
          </p:cNvPr>
          <p:cNvSpPr/>
          <p:nvPr/>
        </p:nvSpPr>
        <p:spPr>
          <a:xfrm>
            <a:off x="6234519" y="2967279"/>
            <a:ext cx="942109" cy="955964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3E5201-1535-4FF7-984D-D1CD7F006D94}"/>
              </a:ext>
            </a:extLst>
          </p:cNvPr>
          <p:cNvSpPr/>
          <p:nvPr/>
        </p:nvSpPr>
        <p:spPr>
          <a:xfrm>
            <a:off x="7945559" y="2929434"/>
            <a:ext cx="942109" cy="955964"/>
          </a:xfrm>
          <a:prstGeom prst="ellipse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C691B1-96AD-4950-BB03-CA5328242C6D}"/>
              </a:ext>
            </a:extLst>
          </p:cNvPr>
          <p:cNvSpPr/>
          <p:nvPr/>
        </p:nvSpPr>
        <p:spPr>
          <a:xfrm>
            <a:off x="2874798" y="2823670"/>
            <a:ext cx="942109" cy="9559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DA3C46-9A42-4A37-9732-CB042CAC79C6}"/>
              </a:ext>
            </a:extLst>
          </p:cNvPr>
          <p:cNvSpPr/>
          <p:nvPr/>
        </p:nvSpPr>
        <p:spPr>
          <a:xfrm>
            <a:off x="4474992" y="2809817"/>
            <a:ext cx="942109" cy="9559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660FD4-96FE-429C-9104-C95A280C479F}"/>
              </a:ext>
            </a:extLst>
          </p:cNvPr>
          <p:cNvSpPr/>
          <p:nvPr/>
        </p:nvSpPr>
        <p:spPr>
          <a:xfrm>
            <a:off x="6234519" y="2989664"/>
            <a:ext cx="942109" cy="9559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A8CFB9-63F9-4B41-86CF-E7BA3204F992}"/>
              </a:ext>
            </a:extLst>
          </p:cNvPr>
          <p:cNvSpPr/>
          <p:nvPr/>
        </p:nvSpPr>
        <p:spPr>
          <a:xfrm>
            <a:off x="7928200" y="2939569"/>
            <a:ext cx="942109" cy="95596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7547D2-B006-4D05-8E31-A873A1024653}"/>
              </a:ext>
            </a:extLst>
          </p:cNvPr>
          <p:cNvSpPr/>
          <p:nvPr/>
        </p:nvSpPr>
        <p:spPr>
          <a:xfrm>
            <a:off x="983673" y="2561487"/>
            <a:ext cx="1482436" cy="169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009C32-1B84-4B4A-ACA3-489172DB2880}"/>
              </a:ext>
            </a:extLst>
          </p:cNvPr>
          <p:cNvSpPr/>
          <p:nvPr/>
        </p:nvSpPr>
        <p:spPr>
          <a:xfrm>
            <a:off x="2604635" y="2571622"/>
            <a:ext cx="1482436" cy="169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870AEA-2620-4270-9A7E-E06AF3B86324}"/>
              </a:ext>
            </a:extLst>
          </p:cNvPr>
          <p:cNvSpPr/>
          <p:nvPr/>
        </p:nvSpPr>
        <p:spPr>
          <a:xfrm>
            <a:off x="5957444" y="2621717"/>
            <a:ext cx="1482436" cy="169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5EBF5-36B3-4758-A187-92B6C115FED8}"/>
              </a:ext>
            </a:extLst>
          </p:cNvPr>
          <p:cNvSpPr/>
          <p:nvPr/>
        </p:nvSpPr>
        <p:spPr>
          <a:xfrm>
            <a:off x="7675396" y="2599332"/>
            <a:ext cx="1482436" cy="1691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36AB05-2F2B-403E-BA77-193D92F66B77}"/>
              </a:ext>
            </a:extLst>
          </p:cNvPr>
          <p:cNvSpPr txBox="1"/>
          <p:nvPr/>
        </p:nvSpPr>
        <p:spPr>
          <a:xfrm>
            <a:off x="1336963" y="1142220"/>
            <a:ext cx="973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NikosBAN"/>
              </a:rPr>
              <a:t>অষ্পট শূন্যের উপর কালো রঙের কলম ঘুরিয়ে দাগ টান।</a:t>
            </a:r>
          </a:p>
        </p:txBody>
      </p:sp>
    </p:spTree>
    <p:extLst>
      <p:ext uri="{BB962C8B-B14F-4D97-AF65-F5344CB8AC3E}">
        <p14:creationId xmlns:p14="http://schemas.microsoft.com/office/powerpoint/2010/main" val="41332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AD4F88-7BEE-48DB-B9E8-832EE68C7648}"/>
              </a:ext>
            </a:extLst>
          </p:cNvPr>
          <p:cNvSpPr txBox="1"/>
          <p:nvPr/>
        </p:nvSpPr>
        <p:spPr>
          <a:xfrm>
            <a:off x="3387436" y="374073"/>
            <a:ext cx="541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AA9DA-8694-43E6-B8A0-BA2C822DC1B3}"/>
              </a:ext>
            </a:extLst>
          </p:cNvPr>
          <p:cNvGrpSpPr/>
          <p:nvPr/>
        </p:nvGrpSpPr>
        <p:grpSpPr>
          <a:xfrm>
            <a:off x="663366" y="2751943"/>
            <a:ext cx="2143125" cy="2143125"/>
            <a:chOff x="1087471" y="2417038"/>
            <a:chExt cx="2143125" cy="21431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494A6C-44D8-4AF7-8702-5B803D3BF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471" y="2417038"/>
              <a:ext cx="2143125" cy="21431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E3749-23AE-4CDA-8305-2D59490A2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707" y="2948323"/>
              <a:ext cx="764166" cy="674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8B0D8F-62A1-4ECB-8AA1-8F6CFC98A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436" y="2813961"/>
              <a:ext cx="764166" cy="6746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D66995-1BD9-4A0A-9802-F177CD90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55" y="2982621"/>
              <a:ext cx="764166" cy="67464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69548E-FA3B-43C1-A357-D1D602A95823}"/>
              </a:ext>
            </a:extLst>
          </p:cNvPr>
          <p:cNvGrpSpPr/>
          <p:nvPr/>
        </p:nvGrpSpPr>
        <p:grpSpPr>
          <a:xfrm>
            <a:off x="7795812" y="2702814"/>
            <a:ext cx="2143125" cy="2143125"/>
            <a:chOff x="7976003" y="2483033"/>
            <a:chExt cx="2143125" cy="2143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D2A43E-4EDD-4FF2-B6CE-7AAABC40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003" y="2483033"/>
              <a:ext cx="2143125" cy="21431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5BAE69-6DC9-4AAE-BB8F-48A7A9A32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483" y="3019034"/>
              <a:ext cx="764166" cy="67464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5D874B5-F0D4-45DF-A9FF-11B134D5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65" y="2696964"/>
            <a:ext cx="2143125" cy="214312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C5F29A-BCEE-4B66-89FA-DAFD0BFB20D2}"/>
              </a:ext>
            </a:extLst>
          </p:cNvPr>
          <p:cNvGrpSpPr/>
          <p:nvPr/>
        </p:nvGrpSpPr>
        <p:grpSpPr>
          <a:xfrm>
            <a:off x="2993665" y="2739618"/>
            <a:ext cx="2143125" cy="2143125"/>
            <a:chOff x="3230596" y="2551400"/>
            <a:chExt cx="2143125" cy="21431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71D1D4-9248-4C09-8855-667832D0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96" y="2551400"/>
              <a:ext cx="2143125" cy="21431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E6801D-F35A-4ADE-AF9B-4F8A67FE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46" y="3091679"/>
              <a:ext cx="764166" cy="6746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A05936-63B5-4873-BF24-8B72E2687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158" y="3019034"/>
              <a:ext cx="764166" cy="67464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6043B8D-BF24-44EF-817C-99605ED79B74}"/>
              </a:ext>
            </a:extLst>
          </p:cNvPr>
          <p:cNvSpPr txBox="1"/>
          <p:nvPr/>
        </p:nvSpPr>
        <p:spPr>
          <a:xfrm>
            <a:off x="484910" y="1392072"/>
            <a:ext cx="11197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প্লেটে কয়টা করে কমলা আছে গণনা কর এবং খাতায় সংখ্যা লিখ।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FC95B7-8F33-444C-9B5E-1A744604A52E}"/>
              </a:ext>
            </a:extLst>
          </p:cNvPr>
          <p:cNvSpPr txBox="1"/>
          <p:nvPr/>
        </p:nvSpPr>
        <p:spPr>
          <a:xfrm>
            <a:off x="1100896" y="4346724"/>
            <a:ext cx="84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B752F-3276-44EF-AA4C-B89745ACA8B0}"/>
              </a:ext>
            </a:extLst>
          </p:cNvPr>
          <p:cNvSpPr txBox="1"/>
          <p:nvPr/>
        </p:nvSpPr>
        <p:spPr>
          <a:xfrm>
            <a:off x="3539296" y="4550943"/>
            <a:ext cx="84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AF30AB-06AE-4B8D-8840-5BA65908C3C6}"/>
              </a:ext>
            </a:extLst>
          </p:cNvPr>
          <p:cNvSpPr txBox="1"/>
          <p:nvPr/>
        </p:nvSpPr>
        <p:spPr>
          <a:xfrm>
            <a:off x="8444810" y="4449456"/>
            <a:ext cx="84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C71D5C-B03A-45B8-80EA-15122B3232F2}"/>
              </a:ext>
            </a:extLst>
          </p:cNvPr>
          <p:cNvSpPr txBox="1"/>
          <p:nvPr/>
        </p:nvSpPr>
        <p:spPr>
          <a:xfrm>
            <a:off x="5922276" y="4467244"/>
            <a:ext cx="84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০    </a:t>
            </a:r>
          </a:p>
        </p:txBody>
      </p:sp>
    </p:spTree>
    <p:extLst>
      <p:ext uri="{BB962C8B-B14F-4D97-AF65-F5344CB8AC3E}">
        <p14:creationId xmlns:p14="http://schemas.microsoft.com/office/powerpoint/2010/main" val="30291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9C238-A9B9-4D46-A049-64C678697342}"/>
              </a:ext>
            </a:extLst>
          </p:cNvPr>
          <p:cNvSpPr txBox="1"/>
          <p:nvPr/>
        </p:nvSpPr>
        <p:spPr>
          <a:xfrm>
            <a:off x="4323859" y="298312"/>
            <a:ext cx="305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দলীয়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AF0F8-281D-43AF-BB79-7AC510541C8B}"/>
              </a:ext>
            </a:extLst>
          </p:cNvPr>
          <p:cNvSpPr txBox="1"/>
          <p:nvPr/>
        </p:nvSpPr>
        <p:spPr>
          <a:xfrm>
            <a:off x="872837" y="1634836"/>
            <a:ext cx="270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দলঃফুল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0D91C-42FE-411F-8B37-12FA28CAC12B}"/>
              </a:ext>
            </a:extLst>
          </p:cNvPr>
          <p:cNvSpPr txBox="1"/>
          <p:nvPr/>
        </p:nvSpPr>
        <p:spPr>
          <a:xfrm>
            <a:off x="872837" y="3456875"/>
            <a:ext cx="270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দলঃপাখি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70B26-C1EB-4A95-AE13-59F72600E230}"/>
              </a:ext>
            </a:extLst>
          </p:cNvPr>
          <p:cNvSpPr txBox="1"/>
          <p:nvPr/>
        </p:nvSpPr>
        <p:spPr>
          <a:xfrm>
            <a:off x="1648691" y="2366572"/>
            <a:ext cx="665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শূন্য খাতায় লিখ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33BBB-4DBA-46BF-9F91-BB21BC22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4886731"/>
            <a:ext cx="1033030" cy="93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1CF7A-239E-4B47-A456-B22FCE069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87" y="5017806"/>
            <a:ext cx="661988" cy="811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CBDEA2-3B39-4823-B349-152EC21EE2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19" y="4955633"/>
            <a:ext cx="798539" cy="7985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1D99E-132F-4059-A9EF-15938D306742}"/>
              </a:ext>
            </a:extLst>
          </p:cNvPr>
          <p:cNvSpPr txBox="1"/>
          <p:nvPr/>
        </p:nvSpPr>
        <p:spPr>
          <a:xfrm>
            <a:off x="3768436" y="4031673"/>
            <a:ext cx="689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ছবিটি শূন্যের মতো তা খাতায় লিখ </a:t>
            </a:r>
          </a:p>
        </p:txBody>
      </p:sp>
    </p:spTree>
    <p:extLst>
      <p:ext uri="{BB962C8B-B14F-4D97-AF65-F5344CB8AC3E}">
        <p14:creationId xmlns:p14="http://schemas.microsoft.com/office/powerpoint/2010/main" val="355211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67E238-7F9A-4EBE-8183-B62E22739411}"/>
              </a:ext>
            </a:extLst>
          </p:cNvPr>
          <p:cNvSpPr txBox="1"/>
          <p:nvPr/>
        </p:nvSpPr>
        <p:spPr>
          <a:xfrm>
            <a:off x="5638076" y="0"/>
            <a:ext cx="343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002060"/>
                </a:solidFill>
                <a:latin typeface="NikosBAN"/>
              </a:rPr>
              <a:t>মূল্যায়ন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5AC0A-9E75-40FF-B0D2-A1905799B624}"/>
              </a:ext>
            </a:extLst>
          </p:cNvPr>
          <p:cNvSpPr txBox="1"/>
          <p:nvPr/>
        </p:nvSpPr>
        <p:spPr>
          <a:xfrm>
            <a:off x="1252858" y="598515"/>
            <a:ext cx="511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BAN"/>
              </a:rPr>
              <a:t>দাগ টেনে মিল করো</a:t>
            </a:r>
            <a:r>
              <a:rPr lang="en-US" sz="2800" b="1" dirty="0">
                <a:solidFill>
                  <a:srgbClr val="002060"/>
                </a:solidFill>
                <a:latin typeface="NikosBAN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D87EF-C7FC-4525-BF1A-6905587DA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>
          <a:xfrm>
            <a:off x="1549949" y="1637976"/>
            <a:ext cx="906327" cy="8818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5FFF3-34DA-44C8-AE86-213B714271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52" y="3902206"/>
            <a:ext cx="1161521" cy="10310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EA0E0E-093D-467F-A5F3-52D218A0E893}"/>
              </a:ext>
            </a:extLst>
          </p:cNvPr>
          <p:cNvSpPr/>
          <p:nvPr/>
        </p:nvSpPr>
        <p:spPr>
          <a:xfrm>
            <a:off x="1526261" y="2787406"/>
            <a:ext cx="1037658" cy="881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012FB-F4F0-474D-BEF4-C09F72D81B36}"/>
              </a:ext>
            </a:extLst>
          </p:cNvPr>
          <p:cNvGrpSpPr/>
          <p:nvPr/>
        </p:nvGrpSpPr>
        <p:grpSpPr>
          <a:xfrm>
            <a:off x="1384418" y="5097631"/>
            <a:ext cx="1400345" cy="1031043"/>
            <a:chOff x="5100203" y="4515401"/>
            <a:chExt cx="1639167" cy="11458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FDA765-F470-4D74-B1E0-2026CD65D89F}"/>
                </a:ext>
              </a:extLst>
            </p:cNvPr>
            <p:cNvSpPr/>
            <p:nvPr/>
          </p:nvSpPr>
          <p:spPr>
            <a:xfrm>
              <a:off x="5100203" y="4515401"/>
              <a:ext cx="1586829" cy="1145858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A3049B-5CC8-4A60-A7F0-10D503DAE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100204" y="4740007"/>
              <a:ext cx="843396" cy="69664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E20D6B-0BE1-45AF-A0D8-2A91F9704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895974" y="4784122"/>
              <a:ext cx="843396" cy="69664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9077F1-57D9-4199-9BBE-DC783CA5B3F3}"/>
              </a:ext>
            </a:extLst>
          </p:cNvPr>
          <p:cNvGrpSpPr/>
          <p:nvPr/>
        </p:nvGrpSpPr>
        <p:grpSpPr>
          <a:xfrm>
            <a:off x="7545820" y="3815645"/>
            <a:ext cx="1037658" cy="881894"/>
            <a:chOff x="7545820" y="3815645"/>
            <a:chExt cx="1037658" cy="88189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BFB992-9AF1-404A-982E-DFCDCEB6F86A}"/>
                </a:ext>
              </a:extLst>
            </p:cNvPr>
            <p:cNvSpPr/>
            <p:nvPr/>
          </p:nvSpPr>
          <p:spPr>
            <a:xfrm>
              <a:off x="7545820" y="3815645"/>
              <a:ext cx="1037658" cy="8818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61456F-B092-449A-B3D9-D4809259A68E}"/>
                </a:ext>
              </a:extLst>
            </p:cNvPr>
            <p:cNvSpPr txBox="1"/>
            <p:nvPr/>
          </p:nvSpPr>
          <p:spPr>
            <a:xfrm>
              <a:off x="7613363" y="3821657"/>
              <a:ext cx="7474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1E8793-D93C-4EE7-8A8E-A60D35EFD051}"/>
              </a:ext>
            </a:extLst>
          </p:cNvPr>
          <p:cNvGrpSpPr/>
          <p:nvPr/>
        </p:nvGrpSpPr>
        <p:grpSpPr>
          <a:xfrm>
            <a:off x="7521754" y="4915010"/>
            <a:ext cx="1037658" cy="904496"/>
            <a:chOff x="7521754" y="4915010"/>
            <a:chExt cx="1037658" cy="9044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DE9C30-8264-4F6E-ADC5-4A3DF9AA159E}"/>
                </a:ext>
              </a:extLst>
            </p:cNvPr>
            <p:cNvSpPr/>
            <p:nvPr/>
          </p:nvSpPr>
          <p:spPr>
            <a:xfrm>
              <a:off x="7521754" y="4937612"/>
              <a:ext cx="1037658" cy="8818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05F81B-1E31-4431-B233-E9A7100933A8}"/>
                </a:ext>
              </a:extLst>
            </p:cNvPr>
            <p:cNvSpPr txBox="1"/>
            <p:nvPr/>
          </p:nvSpPr>
          <p:spPr>
            <a:xfrm>
              <a:off x="7661499" y="4915010"/>
              <a:ext cx="7474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CEF19B-3B03-4FC8-9D8A-19BA1C51B676}"/>
              </a:ext>
            </a:extLst>
          </p:cNvPr>
          <p:cNvGrpSpPr/>
          <p:nvPr/>
        </p:nvGrpSpPr>
        <p:grpSpPr>
          <a:xfrm>
            <a:off x="7566853" y="2688379"/>
            <a:ext cx="1037658" cy="901519"/>
            <a:chOff x="7566853" y="2688379"/>
            <a:chExt cx="1037658" cy="9015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20DF4-FA64-48FC-88C2-A9168614C1F3}"/>
                </a:ext>
              </a:extLst>
            </p:cNvPr>
            <p:cNvSpPr/>
            <p:nvPr/>
          </p:nvSpPr>
          <p:spPr>
            <a:xfrm>
              <a:off x="7566853" y="2708004"/>
              <a:ext cx="1037658" cy="8818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7186B6-2626-4D3E-81B5-726489071A29}"/>
                </a:ext>
              </a:extLst>
            </p:cNvPr>
            <p:cNvSpPr txBox="1"/>
            <p:nvPr/>
          </p:nvSpPr>
          <p:spPr>
            <a:xfrm>
              <a:off x="7647645" y="2688379"/>
              <a:ext cx="7474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1C67AA-C690-4BF0-91F7-7004E7A7734E}"/>
              </a:ext>
            </a:extLst>
          </p:cNvPr>
          <p:cNvGrpSpPr/>
          <p:nvPr/>
        </p:nvGrpSpPr>
        <p:grpSpPr>
          <a:xfrm>
            <a:off x="7566853" y="1548777"/>
            <a:ext cx="1037658" cy="881894"/>
            <a:chOff x="7566853" y="1548777"/>
            <a:chExt cx="1037658" cy="8818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6901E1-14CA-457E-9ED1-99B7C7ECFBF0}"/>
                </a:ext>
              </a:extLst>
            </p:cNvPr>
            <p:cNvSpPr/>
            <p:nvPr/>
          </p:nvSpPr>
          <p:spPr>
            <a:xfrm>
              <a:off x="7566853" y="1548777"/>
              <a:ext cx="1037658" cy="88189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384F2A-5D9A-40FD-986E-0C189D48DA3C}"/>
                </a:ext>
              </a:extLst>
            </p:cNvPr>
            <p:cNvSpPr txBox="1"/>
            <p:nvPr/>
          </p:nvSpPr>
          <p:spPr>
            <a:xfrm>
              <a:off x="7666872" y="1566367"/>
              <a:ext cx="7474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C2F6C9-6A8D-4E48-90E5-0FBBD94785C5}"/>
              </a:ext>
            </a:extLst>
          </p:cNvPr>
          <p:cNvCxnSpPr/>
          <p:nvPr/>
        </p:nvCxnSpPr>
        <p:spPr>
          <a:xfrm>
            <a:off x="2660073" y="2078922"/>
            <a:ext cx="4696690" cy="2338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8C8B70-55BF-4FC2-AA55-574998AD31AA}"/>
              </a:ext>
            </a:extLst>
          </p:cNvPr>
          <p:cNvCxnSpPr/>
          <p:nvPr/>
        </p:nvCxnSpPr>
        <p:spPr>
          <a:xfrm flipV="1">
            <a:off x="2784763" y="1951087"/>
            <a:ext cx="4572000" cy="1477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4D8132-7656-465D-8DB8-3227CA06D334}"/>
              </a:ext>
            </a:extLst>
          </p:cNvPr>
          <p:cNvCxnSpPr/>
          <p:nvPr/>
        </p:nvCxnSpPr>
        <p:spPr>
          <a:xfrm>
            <a:off x="2937164" y="4417727"/>
            <a:ext cx="4225636" cy="960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995E96-0351-473A-8964-6CA0F02E7CB2}"/>
              </a:ext>
            </a:extLst>
          </p:cNvPr>
          <p:cNvCxnSpPr/>
          <p:nvPr/>
        </p:nvCxnSpPr>
        <p:spPr>
          <a:xfrm flipV="1">
            <a:off x="2937164" y="3073099"/>
            <a:ext cx="4225636" cy="2579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6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CC3FA0-C047-4E30-A48C-2B02B41548D2}"/>
              </a:ext>
            </a:extLst>
          </p:cNvPr>
          <p:cNvSpPr txBox="1"/>
          <p:nvPr/>
        </p:nvSpPr>
        <p:spPr>
          <a:xfrm>
            <a:off x="3867947" y="226636"/>
            <a:ext cx="445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>
                <a:latin typeface="NikosBAN"/>
              </a:rPr>
              <a:t>পরিকল্পিত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50528-EC85-4B03-A88D-598233A8954B}"/>
              </a:ext>
            </a:extLst>
          </p:cNvPr>
          <p:cNvSpPr txBox="1"/>
          <p:nvPr/>
        </p:nvSpPr>
        <p:spPr>
          <a:xfrm>
            <a:off x="916674" y="1501254"/>
            <a:ext cx="10358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NikosBAN"/>
              </a:rPr>
              <a:t>তোমার খাতায় আমার মত করে এভাবে ৬টি চারকোনা এঁকে ৬ টি শূন্য লিখে নিয়ে আসবে।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8E1631-97CF-4A58-93AF-CB4EFEEC64B1}"/>
              </a:ext>
            </a:extLst>
          </p:cNvPr>
          <p:cNvSpPr/>
          <p:nvPr/>
        </p:nvSpPr>
        <p:spPr>
          <a:xfrm>
            <a:off x="1399309" y="2900356"/>
            <a:ext cx="1496291" cy="12180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19E789-10A4-4CFD-B6D5-7EB552F95649}"/>
              </a:ext>
            </a:extLst>
          </p:cNvPr>
          <p:cNvSpPr/>
          <p:nvPr/>
        </p:nvSpPr>
        <p:spPr>
          <a:xfrm>
            <a:off x="1661185" y="3057404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C7EF11-236A-4BF3-A3C0-AC56AAD4B908}"/>
              </a:ext>
            </a:extLst>
          </p:cNvPr>
          <p:cNvSpPr/>
          <p:nvPr/>
        </p:nvSpPr>
        <p:spPr>
          <a:xfrm>
            <a:off x="3053103" y="2900356"/>
            <a:ext cx="1496291" cy="12180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BCD576-2A90-4C6A-B704-79631C23F07F}"/>
              </a:ext>
            </a:extLst>
          </p:cNvPr>
          <p:cNvSpPr/>
          <p:nvPr/>
        </p:nvSpPr>
        <p:spPr>
          <a:xfrm>
            <a:off x="3296960" y="3057404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8C52A3-6146-4DDA-A9BC-F199031C4519}"/>
              </a:ext>
            </a:extLst>
          </p:cNvPr>
          <p:cNvSpPr/>
          <p:nvPr/>
        </p:nvSpPr>
        <p:spPr>
          <a:xfrm>
            <a:off x="4701794" y="2885583"/>
            <a:ext cx="1496291" cy="12180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10CD53-C404-4636-A7EB-C5227AEF3F3F}"/>
              </a:ext>
            </a:extLst>
          </p:cNvPr>
          <p:cNvSpPr/>
          <p:nvPr/>
        </p:nvSpPr>
        <p:spPr>
          <a:xfrm>
            <a:off x="4951296" y="3057404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F6A1A-9B96-4DAE-A945-00F7AB4F0675}"/>
              </a:ext>
            </a:extLst>
          </p:cNvPr>
          <p:cNvSpPr/>
          <p:nvPr/>
        </p:nvSpPr>
        <p:spPr>
          <a:xfrm>
            <a:off x="6447587" y="2878759"/>
            <a:ext cx="1496291" cy="12180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846594-2D2A-4122-A2DD-AF89062BCCA4}"/>
              </a:ext>
            </a:extLst>
          </p:cNvPr>
          <p:cNvSpPr/>
          <p:nvPr/>
        </p:nvSpPr>
        <p:spPr>
          <a:xfrm>
            <a:off x="6697089" y="3050580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0D8189-8303-48D0-B52B-8A5F1D536DBE}"/>
              </a:ext>
            </a:extLst>
          </p:cNvPr>
          <p:cNvSpPr/>
          <p:nvPr/>
        </p:nvSpPr>
        <p:spPr>
          <a:xfrm>
            <a:off x="8193380" y="2878759"/>
            <a:ext cx="1496291" cy="12180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59F09D-81A9-44A9-8674-0B9B1A4CF6D9}"/>
              </a:ext>
            </a:extLst>
          </p:cNvPr>
          <p:cNvSpPr/>
          <p:nvPr/>
        </p:nvSpPr>
        <p:spPr>
          <a:xfrm>
            <a:off x="8442882" y="3050580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CC1CEA-FD1F-4888-AD46-CED6F4E9E546}"/>
              </a:ext>
            </a:extLst>
          </p:cNvPr>
          <p:cNvSpPr/>
          <p:nvPr/>
        </p:nvSpPr>
        <p:spPr>
          <a:xfrm>
            <a:off x="9852182" y="2878758"/>
            <a:ext cx="1496291" cy="12180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2A8477-B1D3-441A-BFA7-7DC6F56ED7A0}"/>
              </a:ext>
            </a:extLst>
          </p:cNvPr>
          <p:cNvSpPr/>
          <p:nvPr/>
        </p:nvSpPr>
        <p:spPr>
          <a:xfrm>
            <a:off x="10032171" y="3057404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65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5F9D3-D334-4420-9801-2EB13D45645A}"/>
              </a:ext>
            </a:extLst>
          </p:cNvPr>
          <p:cNvSpPr txBox="1"/>
          <p:nvPr/>
        </p:nvSpPr>
        <p:spPr>
          <a:xfrm>
            <a:off x="3629891" y="651164"/>
            <a:ext cx="6123710" cy="145472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4090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AAB79-F968-47D0-B2F6-11735C07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8072" y="2300214"/>
            <a:ext cx="7247823" cy="40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5721CE-72F6-44F7-9FD1-C9F429FD870B}"/>
              </a:ext>
            </a:extLst>
          </p:cNvPr>
          <p:cNvSpPr/>
          <p:nvPr/>
        </p:nvSpPr>
        <p:spPr>
          <a:xfrm>
            <a:off x="5708073" y="2189020"/>
            <a:ext cx="4765964" cy="34774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দিব্যেন্দু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 প্রা বি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কোটচাঁদপুর,ঝিনাইদহ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3F5C2-AAD4-45BC-8B2E-CD2D58761BF2}"/>
              </a:ext>
            </a:extLst>
          </p:cNvPr>
          <p:cNvSpPr txBox="1"/>
          <p:nvPr/>
        </p:nvSpPr>
        <p:spPr>
          <a:xfrm>
            <a:off x="3408218" y="66202"/>
            <a:ext cx="5860473" cy="11776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E2348-4284-48D7-B6FE-C8FC7BADC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6" y="2054266"/>
            <a:ext cx="3701641" cy="3701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537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90EBF9-D084-4828-ACE6-E6B7A10D1F24}"/>
              </a:ext>
            </a:extLst>
          </p:cNvPr>
          <p:cNvSpPr txBox="1"/>
          <p:nvPr/>
        </p:nvSpPr>
        <p:spPr>
          <a:xfrm>
            <a:off x="2867890" y="374072"/>
            <a:ext cx="62484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35EB8-F1E0-4194-80B3-C131A0D6B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b="1093"/>
          <a:stretch/>
        </p:blipFill>
        <p:spPr>
          <a:xfrm>
            <a:off x="1419888" y="2247761"/>
            <a:ext cx="2896004" cy="3307912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14427A5-FAA9-4957-976D-028F48D8E536}"/>
              </a:ext>
            </a:extLst>
          </p:cNvPr>
          <p:cNvSpPr txBox="1"/>
          <p:nvPr/>
        </p:nvSpPr>
        <p:spPr>
          <a:xfrm>
            <a:off x="5844343" y="2001598"/>
            <a:ext cx="42717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solidFill>
                  <a:srgbClr val="7030A0"/>
                </a:solidFill>
                <a:latin typeface="NikosBAN"/>
              </a:rPr>
              <a:t>শ্রেণিঃ প্রথম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latin typeface="NikosBAN"/>
              </a:rPr>
              <a:t>বিষয়ঃগণিত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latin typeface="NikosBAN"/>
              </a:rPr>
              <a:t>পাঠঃশূন্যের ধারণা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latin typeface="NikosBAN"/>
              </a:rPr>
              <a:t>সময়ঃ৪০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45194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7F0496AC-187D-4C7B-A21B-8AF39C0870BC}"/>
              </a:ext>
            </a:extLst>
          </p:cNvPr>
          <p:cNvSpPr/>
          <p:nvPr/>
        </p:nvSpPr>
        <p:spPr>
          <a:xfrm>
            <a:off x="4243419" y="145265"/>
            <a:ext cx="4249417" cy="1752807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  <a:latin typeface="NikosBAN"/>
              </a:rPr>
              <a:t>শিখনফল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2FCDC2-B72D-433A-9A99-956D2DA508FD}"/>
              </a:ext>
            </a:extLst>
          </p:cNvPr>
          <p:cNvGrpSpPr/>
          <p:nvPr/>
        </p:nvGrpSpPr>
        <p:grpSpPr>
          <a:xfrm>
            <a:off x="748145" y="1620983"/>
            <a:ext cx="10695709" cy="4142508"/>
            <a:chOff x="831273" y="1704111"/>
            <a:chExt cx="10695709" cy="4142508"/>
          </a:xfrm>
          <a:solidFill>
            <a:srgbClr val="FFFF00"/>
          </a:solidFill>
        </p:grpSpPr>
        <p:sp>
          <p:nvSpPr>
            <p:cNvPr id="5" name="Scroll: Horizontal 4">
              <a:extLst>
                <a:ext uri="{FF2B5EF4-FFF2-40B4-BE49-F238E27FC236}">
                  <a16:creationId xmlns:a16="http://schemas.microsoft.com/office/drawing/2014/main" id="{D33D9FAA-0D00-4289-A12B-DE53A655FAFB}"/>
                </a:ext>
              </a:extLst>
            </p:cNvPr>
            <p:cNvSpPr/>
            <p:nvPr/>
          </p:nvSpPr>
          <p:spPr>
            <a:xfrm>
              <a:off x="831273" y="1704111"/>
              <a:ext cx="10529454" cy="4142508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A42C22-82FF-4345-B529-63CA4F476CDA}"/>
                </a:ext>
              </a:extLst>
            </p:cNvPr>
            <p:cNvSpPr txBox="1"/>
            <p:nvPr/>
          </p:nvSpPr>
          <p:spPr>
            <a:xfrm>
              <a:off x="1674126" y="2782669"/>
              <a:ext cx="884374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dirty="0">
                  <a:latin typeface="NikosBAN"/>
                </a:rPr>
                <a:t>৪.২.১ শূন্যের দলগত ধারনা বলতে পারবে।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483232-9FC5-49E2-9B1D-58EF5D074E6B}"/>
                </a:ext>
              </a:extLst>
            </p:cNvPr>
            <p:cNvSpPr txBox="1"/>
            <p:nvPr/>
          </p:nvSpPr>
          <p:spPr>
            <a:xfrm>
              <a:off x="1529995" y="3535417"/>
              <a:ext cx="999698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3600" b="1" dirty="0">
                  <a:latin typeface="NikosBAN"/>
                </a:rPr>
                <a:t>৪. ২. ২ শূন্য (০) সংখ্যা প্রতীকটি শনাক্ত করতে পারবে।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90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9DE10-736A-477A-AD7A-846799059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51" y="1438994"/>
            <a:ext cx="1046883" cy="948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71FE8-31FC-43D7-B05D-BC580C63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09" y="964802"/>
            <a:ext cx="4276725" cy="5149562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36F394B0-7D35-448D-B5B6-AF9AC7917A64}"/>
              </a:ext>
            </a:extLst>
          </p:cNvPr>
          <p:cNvSpPr txBox="1"/>
          <p:nvPr/>
        </p:nvSpPr>
        <p:spPr>
          <a:xfrm>
            <a:off x="2969634" y="269444"/>
            <a:ext cx="680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NikosBAN"/>
              </a:rPr>
              <a:t>গাছের ডালে কয়টি পাখি আছে?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BA208-AE22-4428-808B-489E368046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53" y="3641866"/>
            <a:ext cx="1046883" cy="948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993F43-897C-45C6-92C2-5220D62A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6" y="1651723"/>
            <a:ext cx="1046883" cy="948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A850B-8CD2-4F87-BF46-392FDD5DC9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31" y="2855115"/>
            <a:ext cx="1046883" cy="948899"/>
          </a:xfrm>
          <a:prstGeom prst="rect">
            <a:avLst/>
          </a:prstGeom>
        </p:spPr>
      </p:pic>
      <p:sp>
        <p:nvSpPr>
          <p:cNvPr id="12" name="TextBox 24">
            <a:extLst>
              <a:ext uri="{FF2B5EF4-FFF2-40B4-BE49-F238E27FC236}">
                <a16:creationId xmlns:a16="http://schemas.microsoft.com/office/drawing/2014/main" id="{AC08EE24-EBE0-4AFB-BA7D-5FEC1321B9D5}"/>
              </a:ext>
            </a:extLst>
          </p:cNvPr>
          <p:cNvSpPr txBox="1"/>
          <p:nvPr/>
        </p:nvSpPr>
        <p:spPr>
          <a:xfrm>
            <a:off x="6008109" y="2853236"/>
            <a:ext cx="473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NikosBAN"/>
              </a:rPr>
              <a:t>এখন কয়টি আছে?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0D69B89B-1C5A-4845-B05B-7C29BA5D9A4D}"/>
              </a:ext>
            </a:extLst>
          </p:cNvPr>
          <p:cNvSpPr txBox="1"/>
          <p:nvPr/>
        </p:nvSpPr>
        <p:spPr>
          <a:xfrm>
            <a:off x="4774022" y="3850114"/>
            <a:ext cx="7570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NikosBAN"/>
              </a:rPr>
              <a:t>এখন দেখতো গাছে কয়টি পাখি আছে?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F2048D9-D1EA-495F-9C0A-F7EA63C44E7E}"/>
              </a:ext>
            </a:extLst>
          </p:cNvPr>
          <p:cNvSpPr txBox="1"/>
          <p:nvPr/>
        </p:nvSpPr>
        <p:spPr>
          <a:xfrm>
            <a:off x="4715130" y="4487110"/>
            <a:ext cx="732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NikosBAN"/>
              </a:rPr>
              <a:t>একটি ও নাই।এই একটি ও নাই মানে শূন্য।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A1832D-C800-4134-B36F-1AAC15D0CEC0}"/>
              </a:ext>
            </a:extLst>
          </p:cNvPr>
          <p:cNvSpPr/>
          <p:nvPr/>
        </p:nvSpPr>
        <p:spPr>
          <a:xfrm>
            <a:off x="6650182" y="1025236"/>
            <a:ext cx="1593273" cy="14774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8E3FD7-E251-40CE-AEBD-2D2213863468}"/>
              </a:ext>
            </a:extLst>
          </p:cNvPr>
          <p:cNvSpPr txBox="1"/>
          <p:nvPr/>
        </p:nvSpPr>
        <p:spPr>
          <a:xfrm>
            <a:off x="6809508" y="1302297"/>
            <a:ext cx="127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4টি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F90DF-BB8C-4587-A32D-6870DFD0FF8F}"/>
              </a:ext>
            </a:extLst>
          </p:cNvPr>
          <p:cNvSpPr txBox="1"/>
          <p:nvPr/>
        </p:nvSpPr>
        <p:spPr>
          <a:xfrm>
            <a:off x="6904518" y="1222719"/>
            <a:ext cx="154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82E8F-3EC7-46BB-9CF5-48C95B18F760}"/>
              </a:ext>
            </a:extLst>
          </p:cNvPr>
          <p:cNvSpPr txBox="1"/>
          <p:nvPr/>
        </p:nvSpPr>
        <p:spPr>
          <a:xfrm>
            <a:off x="6904518" y="1262627"/>
            <a:ext cx="154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6F2FF-A5AE-4DB1-8C16-F17DD17061FE}"/>
              </a:ext>
            </a:extLst>
          </p:cNvPr>
          <p:cNvSpPr txBox="1"/>
          <p:nvPr/>
        </p:nvSpPr>
        <p:spPr>
          <a:xfrm>
            <a:off x="6904518" y="1172964"/>
            <a:ext cx="154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</a:p>
        </p:txBody>
      </p:sp>
    </p:spTree>
    <p:extLst>
      <p:ext uri="{BB962C8B-B14F-4D97-AF65-F5344CB8AC3E}">
        <p14:creationId xmlns:p14="http://schemas.microsoft.com/office/powerpoint/2010/main" val="344682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2" grpId="2"/>
      <p:bldP spid="13" grpId="0"/>
      <p:bldP spid="14" grpId="0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E99FF1-C8A5-43D5-9F09-8442E8A73C9C}"/>
              </a:ext>
            </a:extLst>
          </p:cNvPr>
          <p:cNvSpPr txBox="1"/>
          <p:nvPr/>
        </p:nvSpPr>
        <p:spPr>
          <a:xfrm>
            <a:off x="3166488" y="113884"/>
            <a:ext cx="558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latin typeface="NikosBAN"/>
              </a:rPr>
              <a:t>আজ আমরা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36431-935E-4C1C-A7F2-2E7DF83C63B5}"/>
              </a:ext>
            </a:extLst>
          </p:cNvPr>
          <p:cNvSpPr txBox="1"/>
          <p:nvPr/>
        </p:nvSpPr>
        <p:spPr>
          <a:xfrm>
            <a:off x="4683509" y="4343459"/>
            <a:ext cx="3569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latin typeface="NikosBAN"/>
              </a:rPr>
              <a:t>শূন্য </a:t>
            </a:r>
            <a:r>
              <a:rPr lang="en-US" sz="4800" b="1" dirty="0">
                <a:latin typeface="NikosBAN"/>
              </a:rPr>
              <a:t> </a:t>
            </a:r>
            <a:r>
              <a:rPr lang="en-US" sz="9600" b="1" dirty="0">
                <a:latin typeface="NikosBAN"/>
              </a:rPr>
              <a:t>০</a:t>
            </a:r>
            <a:endParaRPr lang="en-US" sz="4800" b="1" dirty="0">
              <a:latin typeface="NikosB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5BD1A-6EC6-46BB-B778-B1172E2E2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2" b="95745" l="10000" r="90000">
                        <a14:foregroundMark x1="39833" y1="10213" x2="52833" y2="8085"/>
                        <a14:foregroundMark x1="52833" y1="8085" x2="58500" y2="10638"/>
                        <a14:foregroundMark x1="63500" y1="89787" x2="73833" y2="95745"/>
                        <a14:foregroundMark x1="73833" y1="95745" x2="80167" y2="89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0334" y="944881"/>
            <a:ext cx="5934242" cy="3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5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58BF7D-7884-4E06-94AB-0539A343DD89}"/>
              </a:ext>
            </a:extLst>
          </p:cNvPr>
          <p:cNvSpPr txBox="1"/>
          <p:nvPr/>
        </p:nvSpPr>
        <p:spPr>
          <a:xfrm>
            <a:off x="2405935" y="684357"/>
            <a:ext cx="851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NikosBAN"/>
              </a:rPr>
              <a:t>তোমরা কী জান কীভাবে শূন্য লিখতে হয়?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34D76EB-DCE4-4A4D-872E-237EA45279EA}"/>
              </a:ext>
            </a:extLst>
          </p:cNvPr>
          <p:cNvSpPr txBox="1"/>
          <p:nvPr/>
        </p:nvSpPr>
        <p:spPr>
          <a:xfrm>
            <a:off x="1960729" y="1962136"/>
            <a:ext cx="8761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NikosBAN"/>
              </a:rPr>
              <a:t>আমি শূন্য লেখার নিয়ম প্রতীক দিয়ে লিখে দিচ্ছি,দেখ।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E0C616-C08E-4B27-AF60-5729AF531A89}"/>
              </a:ext>
            </a:extLst>
          </p:cNvPr>
          <p:cNvSpPr/>
          <p:nvPr/>
        </p:nvSpPr>
        <p:spPr>
          <a:xfrm>
            <a:off x="4783467" y="3039354"/>
            <a:ext cx="2375684" cy="2417753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  <a:latin typeface="NikosBAN"/>
              </a:rPr>
              <a:t>শূন্য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5E18E9-5545-4C35-90D2-85984902C257}"/>
              </a:ext>
            </a:extLst>
          </p:cNvPr>
          <p:cNvCxnSpPr/>
          <p:nvPr/>
        </p:nvCxnSpPr>
        <p:spPr>
          <a:xfrm>
            <a:off x="6844145" y="3039354"/>
            <a:ext cx="554182" cy="909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D7420A-C040-43BA-B1F8-2725CA353530}"/>
              </a:ext>
            </a:extLst>
          </p:cNvPr>
          <p:cNvCxnSpPr/>
          <p:nvPr/>
        </p:nvCxnSpPr>
        <p:spPr>
          <a:xfrm flipH="1">
            <a:off x="6664036" y="4447309"/>
            <a:ext cx="831273" cy="1385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179150-7A35-490F-A2BE-0393778A129C}"/>
              </a:ext>
            </a:extLst>
          </p:cNvPr>
          <p:cNvCxnSpPr/>
          <p:nvPr/>
        </p:nvCxnSpPr>
        <p:spPr>
          <a:xfrm flipH="1" flipV="1">
            <a:off x="4516582" y="4821382"/>
            <a:ext cx="1454727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5C6E7D-F81F-481E-8D61-5B5F433AD097}"/>
              </a:ext>
            </a:extLst>
          </p:cNvPr>
          <p:cNvCxnSpPr/>
          <p:nvPr/>
        </p:nvCxnSpPr>
        <p:spPr>
          <a:xfrm flipV="1">
            <a:off x="4100945" y="3039354"/>
            <a:ext cx="682522" cy="120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3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DE7738-B136-44A6-AFD1-C6DF789270D7}"/>
              </a:ext>
            </a:extLst>
          </p:cNvPr>
          <p:cNvSpPr txBox="1"/>
          <p:nvPr/>
        </p:nvSpPr>
        <p:spPr>
          <a:xfrm>
            <a:off x="2038273" y="542602"/>
            <a:ext cx="936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NikosBAN"/>
              </a:rPr>
              <a:t>শূন্যের মত দেখতে কী কী আছে?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FB9A4-22F8-465A-A63D-7CB99F008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80" y="1683081"/>
            <a:ext cx="1665858" cy="1108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EB15A7-64B2-469D-8A4F-7D6B8643CC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"/>
          <a:stretch/>
        </p:blipFill>
        <p:spPr>
          <a:xfrm>
            <a:off x="3351354" y="2998698"/>
            <a:ext cx="1374806" cy="1394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789EC-E5AE-4910-BD76-B7B3C9D50DCC}"/>
              </a:ext>
            </a:extLst>
          </p:cNvPr>
          <p:cNvSpPr txBox="1"/>
          <p:nvPr/>
        </p:nvSpPr>
        <p:spPr>
          <a:xfrm>
            <a:off x="887105" y="1992531"/>
            <a:ext cx="22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রসগোল্লা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ABEE98-49F7-4FBE-A01C-ADBA83384F4D}"/>
              </a:ext>
            </a:extLst>
          </p:cNvPr>
          <p:cNvSpPr txBox="1"/>
          <p:nvPr/>
        </p:nvSpPr>
        <p:spPr>
          <a:xfrm>
            <a:off x="1289713" y="3403532"/>
            <a:ext cx="146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latin typeface="NikosBAN"/>
              </a:rPr>
              <a:t>চাকা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51FAA-49C5-45A0-99BF-389C84C92D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5" y="4629370"/>
            <a:ext cx="1665858" cy="1508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FDFA12-EEEE-4477-8A13-AD3798B44D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5" y="2762470"/>
            <a:ext cx="2457450" cy="186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AC29F-23AB-4995-ACB0-968BD473AE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81" y="1250488"/>
            <a:ext cx="1925782" cy="19257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3AC68D-267D-41AB-854C-B37B7BEE43BE}"/>
              </a:ext>
            </a:extLst>
          </p:cNvPr>
          <p:cNvSpPr txBox="1"/>
          <p:nvPr/>
        </p:nvSpPr>
        <p:spPr>
          <a:xfrm>
            <a:off x="1289713" y="5064111"/>
            <a:ext cx="15285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BAN"/>
              </a:rPr>
              <a:t>মার্বেল</a:t>
            </a:r>
          </a:p>
          <a:p>
            <a:pPr algn="l"/>
            <a:endParaRPr lang="en-US" dirty="0">
              <a:latin typeface="NikosBAN"/>
            </a:endParaRP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FB8B55F4-248B-4791-9FD8-D10669CAEA26}"/>
              </a:ext>
            </a:extLst>
          </p:cNvPr>
          <p:cNvSpPr/>
          <p:nvPr/>
        </p:nvSpPr>
        <p:spPr>
          <a:xfrm>
            <a:off x="6913418" y="4807271"/>
            <a:ext cx="1219200" cy="111861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BE82C2-D41B-471E-BCF2-CC6EACA585FD}"/>
              </a:ext>
            </a:extLst>
          </p:cNvPr>
          <p:cNvSpPr txBox="1"/>
          <p:nvPr/>
        </p:nvSpPr>
        <p:spPr>
          <a:xfrm>
            <a:off x="8697663" y="1729606"/>
            <a:ext cx="224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6AB313-2C52-4400-A805-B5B53E9B46A2}"/>
              </a:ext>
            </a:extLst>
          </p:cNvPr>
          <p:cNvSpPr txBox="1"/>
          <p:nvPr/>
        </p:nvSpPr>
        <p:spPr>
          <a:xfrm>
            <a:off x="8534400" y="3341977"/>
            <a:ext cx="224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ডিমের কুসুম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68BFD-CF33-44D6-A4EB-AFF0E15D3942}"/>
              </a:ext>
            </a:extLst>
          </p:cNvPr>
          <p:cNvSpPr txBox="1"/>
          <p:nvPr/>
        </p:nvSpPr>
        <p:spPr>
          <a:xfrm>
            <a:off x="9102436" y="5012635"/>
            <a:ext cx="1355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</a:p>
        </p:txBody>
      </p:sp>
    </p:spTree>
    <p:extLst>
      <p:ext uri="{BB962C8B-B14F-4D97-AF65-F5344CB8AC3E}">
        <p14:creationId xmlns:p14="http://schemas.microsoft.com/office/powerpoint/2010/main" val="244216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767A4-8A2F-4986-A266-FF8CF8468573}"/>
              </a:ext>
            </a:extLst>
          </p:cNvPr>
          <p:cNvSpPr txBox="1"/>
          <p:nvPr/>
        </p:nvSpPr>
        <p:spPr>
          <a:xfrm>
            <a:off x="2486475" y="387330"/>
            <a:ext cx="831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BAN"/>
              </a:rPr>
              <a:t>প্রশ্ন চি</a:t>
            </a:r>
            <a:r>
              <a:rPr lang="as-IN" sz="3200" b="1" dirty="0">
                <a:latin typeface="NikosBAN"/>
              </a:rPr>
              <a:t>হ্নিত</a:t>
            </a:r>
            <a:r>
              <a:rPr lang="en-US" sz="3200" b="1" dirty="0">
                <a:latin typeface="NikosBAN"/>
              </a:rPr>
              <a:t> </a:t>
            </a:r>
            <a:r>
              <a:rPr lang="en-US" sz="2800" b="1" dirty="0">
                <a:latin typeface="NikosBAN"/>
              </a:rPr>
              <a:t>জায়গায়  সংখ্যাটি কত হবে? </a:t>
            </a:r>
          </a:p>
          <a:p>
            <a:r>
              <a:rPr lang="en-US" sz="2800" b="1" dirty="0">
                <a:latin typeface="NikosBAN"/>
              </a:rPr>
              <a:t>আমরা এটিকে কী বলি?</a:t>
            </a:r>
            <a:endParaRPr lang="en-US" sz="2400" b="1" dirty="0">
              <a:latin typeface="NikosB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10B44-D06C-4268-8ECD-C3A266A410B6}"/>
              </a:ext>
            </a:extLst>
          </p:cNvPr>
          <p:cNvGrpSpPr/>
          <p:nvPr/>
        </p:nvGrpSpPr>
        <p:grpSpPr>
          <a:xfrm>
            <a:off x="2333394" y="2066392"/>
            <a:ext cx="914400" cy="3089661"/>
            <a:chOff x="2092693" y="2015759"/>
            <a:chExt cx="914400" cy="3089661"/>
          </a:xfrm>
          <a:solidFill>
            <a:srgbClr val="7030A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8746D4-584C-4531-AA0F-FD102288E561}"/>
                </a:ext>
              </a:extLst>
            </p:cNvPr>
            <p:cNvSpPr/>
            <p:nvPr/>
          </p:nvSpPr>
          <p:spPr>
            <a:xfrm>
              <a:off x="2092693" y="4541651"/>
              <a:ext cx="914400" cy="5637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2EDAC1-0543-4AF8-93CD-A39D2374A29F}"/>
                </a:ext>
              </a:extLst>
            </p:cNvPr>
            <p:cNvCxnSpPr>
              <a:cxnSpLocks/>
            </p:cNvCxnSpPr>
            <p:nvPr/>
          </p:nvCxnSpPr>
          <p:spPr>
            <a:xfrm>
              <a:off x="2573041" y="2015759"/>
              <a:ext cx="6824" cy="2530986"/>
            </a:xfrm>
            <a:prstGeom prst="line">
              <a:avLst/>
            </a:prstGeom>
            <a:grpFill/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58B40D6-3D8A-4756-997E-1A7E069A44C6}"/>
                </a:ext>
              </a:extLst>
            </p:cNvPr>
            <p:cNvSpPr/>
            <p:nvPr/>
          </p:nvSpPr>
          <p:spPr>
            <a:xfrm>
              <a:off x="2199498" y="2195982"/>
              <a:ext cx="731860" cy="66852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80E407-7971-483B-BA8C-882CDD10FC95}"/>
                </a:ext>
              </a:extLst>
            </p:cNvPr>
            <p:cNvSpPr/>
            <p:nvPr/>
          </p:nvSpPr>
          <p:spPr>
            <a:xfrm>
              <a:off x="2245774" y="2974175"/>
              <a:ext cx="685964" cy="66852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B7497F-22BB-4314-BD61-549A839F0334}"/>
                </a:ext>
              </a:extLst>
            </p:cNvPr>
            <p:cNvSpPr/>
            <p:nvPr/>
          </p:nvSpPr>
          <p:spPr>
            <a:xfrm>
              <a:off x="2213261" y="3707156"/>
              <a:ext cx="738685" cy="7540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065CF-382F-404A-9F89-172967B46DF2}"/>
              </a:ext>
            </a:extLst>
          </p:cNvPr>
          <p:cNvGrpSpPr/>
          <p:nvPr/>
        </p:nvGrpSpPr>
        <p:grpSpPr>
          <a:xfrm>
            <a:off x="3679852" y="2135032"/>
            <a:ext cx="914400" cy="3034184"/>
            <a:chOff x="3588306" y="2183642"/>
            <a:chExt cx="914400" cy="303418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BC6C569-6CB0-47B1-8F29-9219F0CB351C}"/>
                </a:ext>
              </a:extLst>
            </p:cNvPr>
            <p:cNvCxnSpPr>
              <a:cxnSpLocks/>
            </p:cNvCxnSpPr>
            <p:nvPr/>
          </p:nvCxnSpPr>
          <p:spPr>
            <a:xfrm>
              <a:off x="3984255" y="2183642"/>
              <a:ext cx="7715" cy="24394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DC18A3-5D27-402F-B45D-9BF1D461DA15}"/>
                </a:ext>
              </a:extLst>
            </p:cNvPr>
            <p:cNvSpPr/>
            <p:nvPr/>
          </p:nvSpPr>
          <p:spPr>
            <a:xfrm>
              <a:off x="3588306" y="4623054"/>
              <a:ext cx="914400" cy="5947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358081-AD9E-4183-A781-AD6EE556F1A9}"/>
                </a:ext>
              </a:extLst>
            </p:cNvPr>
            <p:cNvSpPr/>
            <p:nvPr/>
          </p:nvSpPr>
          <p:spPr>
            <a:xfrm>
              <a:off x="3641272" y="2861671"/>
              <a:ext cx="685964" cy="79350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EC544B-866D-4F68-B0B6-1D1BF3AAE21F}"/>
                </a:ext>
              </a:extLst>
            </p:cNvPr>
            <p:cNvSpPr/>
            <p:nvPr/>
          </p:nvSpPr>
          <p:spPr>
            <a:xfrm rot="496035">
              <a:off x="3641272" y="3792847"/>
              <a:ext cx="685964" cy="7540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D2FEFE-2B33-45EA-9623-083DD8B7C219}"/>
              </a:ext>
            </a:extLst>
          </p:cNvPr>
          <p:cNvGrpSpPr/>
          <p:nvPr/>
        </p:nvGrpSpPr>
        <p:grpSpPr>
          <a:xfrm>
            <a:off x="5122501" y="2337347"/>
            <a:ext cx="914400" cy="2851667"/>
            <a:chOff x="5122501" y="2337347"/>
            <a:chExt cx="914400" cy="2851667"/>
          </a:xfrm>
          <a:solidFill>
            <a:srgbClr val="FFC000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DA702C-5D58-420F-AE1C-89DD87DB09A2}"/>
                </a:ext>
              </a:extLst>
            </p:cNvPr>
            <p:cNvCxnSpPr>
              <a:cxnSpLocks/>
            </p:cNvCxnSpPr>
            <p:nvPr/>
          </p:nvCxnSpPr>
          <p:spPr>
            <a:xfrm>
              <a:off x="5571437" y="2337347"/>
              <a:ext cx="20917" cy="2439412"/>
            </a:xfrm>
            <a:prstGeom prst="line">
              <a:avLst/>
            </a:prstGeom>
            <a:grp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155C87-3768-45D0-8F9B-2C3BEA745565}"/>
                </a:ext>
              </a:extLst>
            </p:cNvPr>
            <p:cNvSpPr/>
            <p:nvPr/>
          </p:nvSpPr>
          <p:spPr>
            <a:xfrm>
              <a:off x="5265715" y="3753880"/>
              <a:ext cx="685964" cy="79350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05F529-68F5-41C4-8F0E-2CFC4FD3E75C}"/>
                </a:ext>
              </a:extLst>
            </p:cNvPr>
            <p:cNvSpPr/>
            <p:nvPr/>
          </p:nvSpPr>
          <p:spPr>
            <a:xfrm>
              <a:off x="5122501" y="4594242"/>
              <a:ext cx="914400" cy="59477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A75BB-0BD8-4D85-A331-676EA04F241E}"/>
              </a:ext>
            </a:extLst>
          </p:cNvPr>
          <p:cNvGrpSpPr/>
          <p:nvPr/>
        </p:nvGrpSpPr>
        <p:grpSpPr>
          <a:xfrm>
            <a:off x="6488356" y="2183642"/>
            <a:ext cx="914400" cy="2972411"/>
            <a:chOff x="6488356" y="2183642"/>
            <a:chExt cx="914400" cy="297241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4B7D87-E8C9-44C1-B5E5-FEA8BF58071D}"/>
                </a:ext>
              </a:extLst>
            </p:cNvPr>
            <p:cNvCxnSpPr>
              <a:cxnSpLocks/>
            </p:cNvCxnSpPr>
            <p:nvPr/>
          </p:nvCxnSpPr>
          <p:spPr>
            <a:xfrm>
              <a:off x="6949781" y="2183642"/>
              <a:ext cx="20917" cy="243941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F0DDAF-94E2-4B03-8786-8AAA397B7DC5}"/>
                </a:ext>
              </a:extLst>
            </p:cNvPr>
            <p:cNvSpPr/>
            <p:nvPr/>
          </p:nvSpPr>
          <p:spPr>
            <a:xfrm>
              <a:off x="6488356" y="4592284"/>
              <a:ext cx="914400" cy="5637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92AD3A7-1521-4BFC-BE67-104735CCAC80}"/>
              </a:ext>
            </a:extLst>
          </p:cNvPr>
          <p:cNvSpPr/>
          <p:nvPr/>
        </p:nvSpPr>
        <p:spPr>
          <a:xfrm>
            <a:off x="6488356" y="5322627"/>
            <a:ext cx="914400" cy="887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A7F92-55D8-47AA-80E0-4EC1B0CDA566}"/>
              </a:ext>
            </a:extLst>
          </p:cNvPr>
          <p:cNvSpPr txBox="1"/>
          <p:nvPr/>
        </p:nvSpPr>
        <p:spPr>
          <a:xfrm>
            <a:off x="2453962" y="5287708"/>
            <a:ext cx="101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BAN"/>
              </a:rPr>
              <a:t>৩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15ABA0-B1CD-4CDD-87EB-8DAE8C9B6918}"/>
              </a:ext>
            </a:extLst>
          </p:cNvPr>
          <p:cNvSpPr txBox="1"/>
          <p:nvPr/>
        </p:nvSpPr>
        <p:spPr>
          <a:xfrm>
            <a:off x="3729989" y="5288278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NikosBAN"/>
              </a:rPr>
              <a:t>২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1280C9-30A6-41A2-93E0-1B63041D8F73}"/>
              </a:ext>
            </a:extLst>
          </p:cNvPr>
          <p:cNvSpPr txBox="1"/>
          <p:nvPr/>
        </p:nvSpPr>
        <p:spPr>
          <a:xfrm>
            <a:off x="5330629" y="5322627"/>
            <a:ext cx="498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A8CF41D3-E3C9-4F69-9DA7-197D38E760A1}"/>
              </a:ext>
            </a:extLst>
          </p:cNvPr>
          <p:cNvSpPr/>
          <p:nvPr/>
        </p:nvSpPr>
        <p:spPr>
          <a:xfrm rot="20771880">
            <a:off x="8135822" y="1947775"/>
            <a:ext cx="2729547" cy="1730572"/>
          </a:xfrm>
          <a:prstGeom prst="wedgeEllipseCallout">
            <a:avLst>
              <a:gd name="adj1" fmla="val -23319"/>
              <a:gd name="adj2" fmla="val 11356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BAN"/>
              </a:rPr>
              <a:t>এই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BAN"/>
              </a:rPr>
              <a:t>সংখ্যাটি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ECC33B-8256-49F0-8C3D-6439A130293E}"/>
              </a:ext>
            </a:extLst>
          </p:cNvPr>
          <p:cNvSpPr txBox="1"/>
          <p:nvPr/>
        </p:nvSpPr>
        <p:spPr>
          <a:xfrm>
            <a:off x="8624972" y="5119848"/>
            <a:ext cx="195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BAN"/>
              </a:rPr>
              <a:t>শূন্য  (০)</a:t>
            </a:r>
          </a:p>
        </p:txBody>
      </p:sp>
    </p:spTree>
    <p:extLst>
      <p:ext uri="{BB962C8B-B14F-4D97-AF65-F5344CB8AC3E}">
        <p14:creationId xmlns:p14="http://schemas.microsoft.com/office/powerpoint/2010/main" val="339738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1" grpId="1" animBg="1"/>
      <p:bldP spid="22" grpId="0"/>
      <p:bldP spid="24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219</TotalTime>
  <Words>263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NikosBAN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binduphy540780@gmail.com</cp:lastModifiedBy>
  <cp:revision>15</cp:revision>
  <dcterms:created xsi:type="dcterms:W3CDTF">2021-10-06T06:40:16Z</dcterms:created>
  <dcterms:modified xsi:type="dcterms:W3CDTF">2022-02-15T06:01:21Z</dcterms:modified>
</cp:coreProperties>
</file>