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3" r:id="rId2"/>
  </p:sldMasterIdLst>
  <p:notesMasterIdLst>
    <p:notesMasterId r:id="rId23"/>
  </p:notesMasterIdLst>
  <p:sldIdLst>
    <p:sldId id="257" r:id="rId3"/>
    <p:sldId id="277" r:id="rId4"/>
    <p:sldId id="279" r:id="rId5"/>
    <p:sldId id="270" r:id="rId6"/>
    <p:sldId id="258" r:id="rId7"/>
    <p:sldId id="271" r:id="rId8"/>
    <p:sldId id="272" r:id="rId9"/>
    <p:sldId id="273" r:id="rId10"/>
    <p:sldId id="274" r:id="rId11"/>
    <p:sldId id="275" r:id="rId12"/>
    <p:sldId id="264" r:id="rId13"/>
    <p:sldId id="280" r:id="rId14"/>
    <p:sldId id="281" r:id="rId15"/>
    <p:sldId id="282" r:id="rId16"/>
    <p:sldId id="276" r:id="rId17"/>
    <p:sldId id="265" r:id="rId18"/>
    <p:sldId id="283" r:id="rId19"/>
    <p:sldId id="267" r:id="rId20"/>
    <p:sldId id="284" r:id="rId21"/>
    <p:sldId id="278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02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26CB5-D0F5-41ED-8E6F-9F28F7AAB9CC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8D1DCA-4DDF-4136-AA4C-82C195275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76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008C-4B4C-426F-BB1A-ACCEAFB70D36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4FC4D-27DD-40D6-B6D1-1711B4822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778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008C-4B4C-426F-BB1A-ACCEAFB70D36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4FC4D-27DD-40D6-B6D1-1711B4822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371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008C-4B4C-426F-BB1A-ACCEAFB70D36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4FC4D-27DD-40D6-B6D1-1711B4822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464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008C-4B4C-426F-BB1A-ACCEAFB70D36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4FC4D-27DD-40D6-B6D1-1711B4822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2463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7FD6C38-3FDA-4369-82C6-2B1D6B0A0A43}"/>
              </a:ext>
            </a:extLst>
          </p:cNvPr>
          <p:cNvSpPr/>
          <p:nvPr userDrawn="1"/>
        </p:nvSpPr>
        <p:spPr>
          <a:xfrm>
            <a:off x="0" y="-168819"/>
            <a:ext cx="12192000" cy="6858000"/>
          </a:xfrm>
          <a:prstGeom prst="rect">
            <a:avLst/>
          </a:prstGeom>
          <a:solidFill>
            <a:srgbClr val="FF0000"/>
          </a:solidFill>
          <a:effectLst>
            <a:glow rad="266700">
              <a:schemeClr val="accent3">
                <a:satMod val="175000"/>
                <a:alpha val="40000"/>
              </a:schemeClr>
            </a:glow>
            <a:innerShdw blurRad="812800" dist="50800" dir="16200000">
              <a:srgbClr val="92D050">
                <a:alpha val="50000"/>
              </a:srgbClr>
            </a:innerShdw>
            <a:softEdge rad="127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7FAC01-0903-44ED-88BA-1DAB92616F61}"/>
              </a:ext>
            </a:extLst>
          </p:cNvPr>
          <p:cNvSpPr/>
          <p:nvPr userDrawn="1"/>
        </p:nvSpPr>
        <p:spPr>
          <a:xfrm>
            <a:off x="220394" y="56272"/>
            <a:ext cx="11751212" cy="637968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chilly" dir="t"/>
          </a:scene3d>
          <a:sp3d extrusionH="76200" prstMaterial="dkEdge">
            <a:bevelT w="139700" prst="cross"/>
            <a:extrusionClr>
              <a:srgbClr val="FFC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3FBD8C-3422-421A-A9C2-1DB7F4E75781}"/>
              </a:ext>
            </a:extLst>
          </p:cNvPr>
          <p:cNvSpPr txBox="1"/>
          <p:nvPr userDrawn="1"/>
        </p:nvSpPr>
        <p:spPr>
          <a:xfrm>
            <a:off x="3151162" y="6372664"/>
            <a:ext cx="6077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Abdur Rahaman Shumaan, </a:t>
            </a:r>
            <a:r>
              <a:rPr lang="en-US" dirty="0" err="1"/>
              <a:t>Kabirhat</a:t>
            </a:r>
            <a:r>
              <a:rPr lang="en-US" dirty="0"/>
              <a:t>, Noakhali,01819904804</a:t>
            </a:r>
          </a:p>
        </p:txBody>
      </p:sp>
    </p:spTree>
    <p:extLst>
      <p:ext uri="{BB962C8B-B14F-4D97-AF65-F5344CB8AC3E}">
        <p14:creationId xmlns:p14="http://schemas.microsoft.com/office/powerpoint/2010/main" val="1608033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D1770-ED77-4092-9DCB-EEF25FBDFC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6581FC-E15D-491F-BC92-2A5111452C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9DC690-8515-4AB2-9FBD-1172A38F8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B8884-F510-463E-8351-E1CC1C0757FE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F649FB-7BA5-43B5-BAC2-4A38885EB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5E67DA-DCF8-46F8-9C51-42A1D4952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C9979-96C2-4396-892E-85CE917E1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145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ED54B-942F-41B7-95C6-121073DB2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70BFB-1997-4509-B0DA-5BC4D36E55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703D28-E74D-49E9-A966-E645104FD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B8884-F510-463E-8351-E1CC1C0757FE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66F07D-6975-40A9-9682-7B5C396FE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E39C13-A4D6-4287-97D2-77D62F5AA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C9979-96C2-4396-892E-85CE917E1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644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8E7D3-1373-40B6-B30B-7557697B2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298045-4D32-458D-8B40-93B02B5F9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23BF0B-87A1-4937-9C90-4719F294E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B8884-F510-463E-8351-E1CC1C0757FE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34BBC8-52D0-4360-9548-4550CAAAE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19E098-FD9D-4CFD-9C30-8233A90C6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C9979-96C2-4396-892E-85CE917E1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3335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377AA-75BC-4DE1-BA79-6DD58E4FF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06B4F-085E-436E-9E13-8CDC319123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7752AF-D333-45A8-A2C3-1DC9BF281A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576D7C-2721-4FAA-A933-9509B82A8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B8884-F510-463E-8351-E1CC1C0757FE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5A52F0-51AA-4142-9FAD-4D2911157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72FEFF-C8BE-4159-83CA-3AE2820AE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C9979-96C2-4396-892E-85CE917E1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1741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81EAC-CD6A-4F29-B2C6-EEC88EB56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A784C2-1853-4CA4-B307-B587EE9D20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D5F14E-1D3D-4535-A32D-0719415947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635B4A-41CD-43CF-ABB0-1CA98938B1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CCCD1D-6721-4327-ABBD-E4BDCD40F5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C47138-49D7-46DD-ADCF-A1612844F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B8884-F510-463E-8351-E1CC1C0757FE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F9DA6A-C580-47A0-AF2E-A45D24B49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5A4516-F415-4309-A0F7-B5D7321BF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C9979-96C2-4396-892E-85CE917E1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3860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9D032-F08D-4770-853F-BC63ED82A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3D72B9-FEF7-4674-B87C-36289F261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B8884-F510-463E-8351-E1CC1C0757FE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1E3495-8075-4840-867B-1C5437638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DB99AC-61FF-48F8-8901-A926075E1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C9979-96C2-4396-892E-85CE917E1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532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A8B34CD-3312-40B7-A243-E230CFBBFF3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CDA945-83D0-4E89-90C7-B968E71DB98C}"/>
              </a:ext>
            </a:extLst>
          </p:cNvPr>
          <p:cNvSpPr/>
          <p:nvPr userDrawn="1"/>
        </p:nvSpPr>
        <p:spPr>
          <a:xfrm>
            <a:off x="156754" y="169817"/>
            <a:ext cx="11848012" cy="65444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556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0D3D9D-5273-4814-A532-5FC6FED5F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B8884-F510-463E-8351-E1CC1C0757FE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9DD5AD-8CDC-4492-93C6-5C2CC75E4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70D881-4FDC-465F-B068-36517CAE1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C9979-96C2-4396-892E-85CE917E1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7767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19BA0-0427-4FBE-8016-99E3727AE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C5805-FE0F-423D-94D6-0884CB32A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E8212B-D1DE-45F1-B4AA-06BC28A220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B7151C-667A-4D4F-8550-A6A7CAF60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B8884-F510-463E-8351-E1CC1C0757FE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BB0501-8400-4569-ACE9-0DA0D453A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117351-76C2-48A7-98BD-E130860F7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C9979-96C2-4396-892E-85CE917E1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1089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35EDE-A092-4AB0-931E-3E6211D79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5BAB0B-12C4-46B3-BE7D-EC8C91D829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E9EE2B-A381-4446-B709-966BC2C7BE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9773F9-6FB4-4775-A8EE-35FD0480A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B8884-F510-463E-8351-E1CC1C0757FE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F9A50E-0DF5-440B-8B3C-26FAD5084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F31477-ECE1-4CC5-A1EF-AAB1288E8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C9979-96C2-4396-892E-85CE917E1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0759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01524-8233-41B8-B47B-2DE50DBDB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AA8153-9105-48D4-980B-843F1D23F8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ECF416-D0AD-4F37-9316-8C73BA0D1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B8884-F510-463E-8351-E1CC1C0757FE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66ACA1-74B4-4C4E-9A8A-D0F796273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1EED9B-D2C7-411E-A8CF-936EF3F43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C9979-96C2-4396-892E-85CE917E1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9861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6AE42C-A598-415A-9D7B-9BE0FB1301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6B91D0-2D49-4C34-A8F8-6732B725E8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96E4C3-5281-45C3-9FE3-990340B3F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B8884-F510-463E-8351-E1CC1C0757FE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A9D339-92EA-4647-A979-07DC400C8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2BD16D-5756-4F0B-9C6E-0622A2834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C9979-96C2-4396-892E-85CE917E1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102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008C-4B4C-426F-BB1A-ACCEAFB70D36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4FC4D-27DD-40D6-B6D1-1711B4822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704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008C-4B4C-426F-BB1A-ACCEAFB70D36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4FC4D-27DD-40D6-B6D1-1711B4822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979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008C-4B4C-426F-BB1A-ACCEAFB70D36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4FC4D-27DD-40D6-B6D1-1711B4822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09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008C-4B4C-426F-BB1A-ACCEAFB70D36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4FC4D-27DD-40D6-B6D1-1711B4822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387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008C-4B4C-426F-BB1A-ACCEAFB70D36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4FC4D-27DD-40D6-B6D1-1711B4822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43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136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008C-4B4C-426F-BB1A-ACCEAFB70D36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4FC4D-27DD-40D6-B6D1-1711B4822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340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F008C-4B4C-426F-BB1A-ACCEAFB70D36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4FC4D-27DD-40D6-B6D1-1711B4822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92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85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6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3D0FA2-03D4-41AB-9C10-33E091B71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7A16D3-9D56-42C8-85DA-5F9BBA74B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CBA573-9B9B-4CD9-B264-439F87FBC8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B8884-F510-463E-8351-E1CC1C0757FE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B7DBD-E31F-48E7-9166-CCB5541A53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4CDD8-667F-46D5-B026-AC55347F4D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C9979-96C2-4396-892E-85CE917E1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128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hdphoto" Target="../media/hdphoto2.wdp"/><Relationship Id="rId7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6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autiful-rose-23717--rose-wallpaper.jpg">
            <a:extLst>
              <a:ext uri="{FF2B5EF4-FFF2-40B4-BE49-F238E27FC236}">
                <a16:creationId xmlns:a16="http://schemas.microsoft.com/office/drawing/2014/main" id="{10153282-3596-4F52-987A-FA710D7A5B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4583" t="8889" r="4117" b="5556"/>
          <a:stretch>
            <a:fillRect/>
          </a:stretch>
        </p:blipFill>
        <p:spPr>
          <a:xfrm>
            <a:off x="215279" y="39756"/>
            <a:ext cx="11761441" cy="64281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85F200-6C1C-4FD2-A873-5B6286DFD540}"/>
              </a:ext>
            </a:extLst>
          </p:cNvPr>
          <p:cNvSpPr txBox="1"/>
          <p:nvPr/>
        </p:nvSpPr>
        <p:spPr>
          <a:xfrm>
            <a:off x="275815" y="4403189"/>
            <a:ext cx="5445047" cy="170219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en-US" sz="96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1543982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C759A71-082A-459D-8E39-EFC1D28783FC}"/>
              </a:ext>
            </a:extLst>
          </p:cNvPr>
          <p:cNvSpPr/>
          <p:nvPr/>
        </p:nvSpPr>
        <p:spPr>
          <a:xfrm>
            <a:off x="229278" y="35598"/>
            <a:ext cx="11733444" cy="638545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rect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06CC38-6EEA-488D-813A-1978FFC948A8}"/>
              </a:ext>
            </a:extLst>
          </p:cNvPr>
          <p:cNvSpPr txBox="1"/>
          <p:nvPr/>
        </p:nvSpPr>
        <p:spPr>
          <a:xfrm>
            <a:off x="7173310" y="757622"/>
            <a:ext cx="446166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err="1">
                <a:latin typeface="Century Gothic" pitchFamily="34" charset="0"/>
              </a:rPr>
              <a:t>Oo</a:t>
            </a:r>
            <a:endParaRPr lang="en-US" sz="16600" b="1" dirty="0">
              <a:latin typeface="Century Gothic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5FA971-F58F-4E11-9C07-57FD2E14D3DA}"/>
              </a:ext>
            </a:extLst>
          </p:cNvPr>
          <p:cNvSpPr txBox="1"/>
          <p:nvPr/>
        </p:nvSpPr>
        <p:spPr>
          <a:xfrm>
            <a:off x="4918840" y="4283003"/>
            <a:ext cx="693682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rgbClr val="FF0000"/>
                </a:solidFill>
                <a:latin typeface="Century Gothic" pitchFamily="34" charset="0"/>
              </a:rPr>
              <a:t>O</a:t>
            </a:r>
            <a:r>
              <a:rPr lang="en-US" sz="13800" b="1" dirty="0">
                <a:latin typeface="Century Gothic" pitchFamily="34" charset="0"/>
              </a:rPr>
              <a:t>range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EB2CA2-6EE9-47D3-BA0C-D4A349ADC9B1}"/>
              </a:ext>
            </a:extLst>
          </p:cNvPr>
          <p:cNvSpPr/>
          <p:nvPr/>
        </p:nvSpPr>
        <p:spPr>
          <a:xfrm>
            <a:off x="10905180" y="58156"/>
            <a:ext cx="1057405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W.C.W</a:t>
            </a: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DBCFF9-D8AE-4E18-9AD5-29AB4D2171B3}"/>
              </a:ext>
            </a:extLst>
          </p:cNvPr>
          <p:cNvSpPr txBox="1"/>
          <p:nvPr/>
        </p:nvSpPr>
        <p:spPr>
          <a:xfrm>
            <a:off x="229278" y="28379"/>
            <a:ext cx="4117139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Arial Narrow" pitchFamily="34" charset="0"/>
                <a:cs typeface="Nikosh" pitchFamily="2" charset="0"/>
              </a:rPr>
              <a:t>Look, listen and say. </a:t>
            </a:r>
          </a:p>
        </p:txBody>
      </p:sp>
      <p:pic>
        <p:nvPicPr>
          <p:cNvPr id="1028" name="Picture 4" descr="1,148,009 Orange Fruit Stock Photos, Pictures &amp;amp; Royalty-Free Images - iStock">
            <a:extLst>
              <a:ext uri="{FF2B5EF4-FFF2-40B4-BE49-F238E27FC236}">
                <a16:creationId xmlns:a16="http://schemas.microsoft.com/office/drawing/2014/main" id="{B2F887CC-82CF-421F-A367-E03AA2691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21" y="710055"/>
            <a:ext cx="5829300" cy="515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3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BF7F9F50-20C2-474E-A426-CB18AC87817E}"/>
              </a:ext>
            </a:extLst>
          </p:cNvPr>
          <p:cNvSpPr/>
          <p:nvPr/>
        </p:nvSpPr>
        <p:spPr>
          <a:xfrm>
            <a:off x="229278" y="35598"/>
            <a:ext cx="11733444" cy="638545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rect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A07895-AF62-4D72-8889-E4C526BAF0A7}"/>
              </a:ext>
            </a:extLst>
          </p:cNvPr>
          <p:cNvSpPr txBox="1"/>
          <p:nvPr/>
        </p:nvSpPr>
        <p:spPr>
          <a:xfrm>
            <a:off x="384314" y="165336"/>
            <a:ext cx="6788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Say, trace and write.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19B620E-1C84-49DD-90DA-4ECEB9BF996F}"/>
              </a:ext>
            </a:extLst>
          </p:cNvPr>
          <p:cNvCxnSpPr/>
          <p:nvPr/>
        </p:nvCxnSpPr>
        <p:spPr>
          <a:xfrm flipV="1">
            <a:off x="459475" y="4481946"/>
            <a:ext cx="11560952" cy="9005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5ADC455-5AD2-4FC3-A32F-683EB46618D2}"/>
              </a:ext>
            </a:extLst>
          </p:cNvPr>
          <p:cNvCxnSpPr/>
          <p:nvPr/>
        </p:nvCxnSpPr>
        <p:spPr>
          <a:xfrm flipV="1">
            <a:off x="457200" y="4779818"/>
            <a:ext cx="11563227" cy="96982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B5B433B-C400-425C-ABD8-7E02240A4498}"/>
              </a:ext>
            </a:extLst>
          </p:cNvPr>
          <p:cNvCxnSpPr/>
          <p:nvPr/>
        </p:nvCxnSpPr>
        <p:spPr>
          <a:xfrm flipV="1">
            <a:off x="447389" y="5292436"/>
            <a:ext cx="11573038" cy="117764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35AA55-9779-41A8-A2B8-785ADDF846EE}"/>
              </a:ext>
            </a:extLst>
          </p:cNvPr>
          <p:cNvCxnSpPr/>
          <p:nvPr/>
        </p:nvCxnSpPr>
        <p:spPr>
          <a:xfrm flipV="1">
            <a:off x="447389" y="5527964"/>
            <a:ext cx="11573038" cy="11083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BF34CFE-7FFF-4CEB-AFC2-EA177821C0E9}"/>
              </a:ext>
            </a:extLst>
          </p:cNvPr>
          <p:cNvCxnSpPr/>
          <p:nvPr/>
        </p:nvCxnSpPr>
        <p:spPr>
          <a:xfrm flipV="1">
            <a:off x="471561" y="2344883"/>
            <a:ext cx="11560952" cy="9005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F2E2911-FCA3-4FA1-99C4-4DA6A6EFA69F}"/>
              </a:ext>
            </a:extLst>
          </p:cNvPr>
          <p:cNvCxnSpPr/>
          <p:nvPr/>
        </p:nvCxnSpPr>
        <p:spPr>
          <a:xfrm flipV="1">
            <a:off x="469286" y="2642755"/>
            <a:ext cx="11563227" cy="96982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26E845A-12D3-4AF9-BD7D-5BC22D0A6032}"/>
              </a:ext>
            </a:extLst>
          </p:cNvPr>
          <p:cNvCxnSpPr/>
          <p:nvPr/>
        </p:nvCxnSpPr>
        <p:spPr>
          <a:xfrm flipV="1">
            <a:off x="459475" y="3155373"/>
            <a:ext cx="11573038" cy="117764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9237FE4-C494-4A02-8832-3B093F838ADD}"/>
              </a:ext>
            </a:extLst>
          </p:cNvPr>
          <p:cNvCxnSpPr/>
          <p:nvPr/>
        </p:nvCxnSpPr>
        <p:spPr>
          <a:xfrm flipV="1">
            <a:off x="459475" y="3390901"/>
            <a:ext cx="11573038" cy="11083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69783FC-A2A1-4E6A-ACEF-A16831F51520}"/>
              </a:ext>
            </a:extLst>
          </p:cNvPr>
          <p:cNvSpPr txBox="1"/>
          <p:nvPr/>
        </p:nvSpPr>
        <p:spPr>
          <a:xfrm>
            <a:off x="443343" y="2106593"/>
            <a:ext cx="19950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n w="28575">
                  <a:solidFill>
                    <a:schemeClr val="tx1"/>
                  </a:solidFill>
                  <a:prstDash val="sysDash"/>
                </a:ln>
                <a:noFill/>
                <a:latin typeface="Times New Roman" panose="02020603050405020304" pitchFamily="18" charset="0"/>
                <a:cs typeface="Times New Roman" panose="02020603050405020304" pitchFamily="18" charset="0"/>
              </a:rPr>
              <a:t>kite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305F5A-D6D1-4FEB-AC49-A07C187B71E4}"/>
              </a:ext>
            </a:extLst>
          </p:cNvPr>
          <p:cNvSpPr txBox="1"/>
          <p:nvPr/>
        </p:nvSpPr>
        <p:spPr>
          <a:xfrm>
            <a:off x="4499164" y="2106593"/>
            <a:ext cx="21570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n w="28575">
                  <a:solidFill>
                    <a:schemeClr val="tx1"/>
                  </a:solidFill>
                  <a:prstDash val="sysDash"/>
                </a:ln>
                <a:noFill/>
                <a:latin typeface="Times New Roman" panose="02020603050405020304" pitchFamily="18" charset="0"/>
                <a:cs typeface="Times New Roman" panose="02020603050405020304" pitchFamily="18" charset="0"/>
              </a:rPr>
              <a:t>lion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7AE7BC-21D3-4633-AF79-A4EFC43DC9C6}"/>
              </a:ext>
            </a:extLst>
          </p:cNvPr>
          <p:cNvSpPr txBox="1"/>
          <p:nvPr/>
        </p:nvSpPr>
        <p:spPr>
          <a:xfrm>
            <a:off x="8087107" y="2065318"/>
            <a:ext cx="34701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n w="28575">
                  <a:solidFill>
                    <a:schemeClr val="tx1"/>
                  </a:solidFill>
                  <a:prstDash val="sysDash"/>
                </a:ln>
                <a:noFill/>
                <a:latin typeface="Times New Roman" panose="02020603050405020304" pitchFamily="18" charset="0"/>
                <a:cs typeface="Times New Roman" panose="02020603050405020304" pitchFamily="18" charset="0"/>
              </a:rPr>
              <a:t>mango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2A3281-FC3D-4709-9AB9-3442FBC6B5FF}"/>
              </a:ext>
            </a:extLst>
          </p:cNvPr>
          <p:cNvSpPr txBox="1"/>
          <p:nvPr/>
        </p:nvSpPr>
        <p:spPr>
          <a:xfrm>
            <a:off x="10198316" y="52231"/>
            <a:ext cx="1764406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</a:rPr>
              <a:t>WCW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9C77713-9A75-40A9-8880-D17D34F94E04}"/>
              </a:ext>
            </a:extLst>
          </p:cNvPr>
          <p:cNvSpPr txBox="1"/>
          <p:nvPr/>
        </p:nvSpPr>
        <p:spPr>
          <a:xfrm>
            <a:off x="669173" y="4273201"/>
            <a:ext cx="23691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n w="28575">
                  <a:solidFill>
                    <a:schemeClr val="tx1"/>
                  </a:solidFill>
                  <a:prstDash val="sysDash"/>
                </a:ln>
                <a:noFill/>
                <a:latin typeface="Times New Roman" panose="02020603050405020304" pitchFamily="18" charset="0"/>
                <a:cs typeface="Times New Roman" panose="02020603050405020304" pitchFamily="18" charset="0"/>
              </a:rPr>
              <a:t>net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03E4428-E466-4FB5-B1C4-1E2B93096777}"/>
              </a:ext>
            </a:extLst>
          </p:cNvPr>
          <p:cNvSpPr txBox="1"/>
          <p:nvPr/>
        </p:nvSpPr>
        <p:spPr>
          <a:xfrm>
            <a:off x="5155096" y="4176560"/>
            <a:ext cx="38449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n w="28575">
                  <a:solidFill>
                    <a:schemeClr val="tx1"/>
                  </a:solidFill>
                  <a:prstDash val="sysDash"/>
                </a:ln>
                <a:noFill/>
                <a:latin typeface="Times New Roman" panose="02020603050405020304" pitchFamily="18" charset="0"/>
                <a:cs typeface="Times New Roman" panose="02020603050405020304" pitchFamily="18" charset="0"/>
              </a:rPr>
              <a:t>orange</a:t>
            </a:r>
          </a:p>
        </p:txBody>
      </p:sp>
    </p:spTree>
    <p:extLst>
      <p:ext uri="{BB962C8B-B14F-4D97-AF65-F5344CB8AC3E}">
        <p14:creationId xmlns:p14="http://schemas.microsoft.com/office/powerpoint/2010/main" val="175166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B14975-D581-43F6-BD11-450D793E0CB4}"/>
              </a:ext>
            </a:extLst>
          </p:cNvPr>
          <p:cNvSpPr/>
          <p:nvPr/>
        </p:nvSpPr>
        <p:spPr>
          <a:xfrm>
            <a:off x="229278" y="21530"/>
            <a:ext cx="11733444" cy="638545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rect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7958D37-3C91-464D-9B86-F1B6720BB681}"/>
              </a:ext>
            </a:extLst>
          </p:cNvPr>
          <p:cNvSpPr/>
          <p:nvPr/>
        </p:nvSpPr>
        <p:spPr>
          <a:xfrm>
            <a:off x="229278" y="48034"/>
            <a:ext cx="11733444" cy="638545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rect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C878B2A-0539-4902-A439-4F8ADEB92FFC}"/>
              </a:ext>
            </a:extLst>
          </p:cNvPr>
          <p:cNvGrpSpPr/>
          <p:nvPr/>
        </p:nvGrpSpPr>
        <p:grpSpPr>
          <a:xfrm>
            <a:off x="555544" y="2412123"/>
            <a:ext cx="10945558" cy="3831789"/>
            <a:chOff x="555544" y="1448145"/>
            <a:chExt cx="10945558" cy="4795768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755C58A-5CE8-4046-B574-A843A79FAD1B}"/>
                </a:ext>
              </a:extLst>
            </p:cNvPr>
            <p:cNvCxnSpPr/>
            <p:nvPr/>
          </p:nvCxnSpPr>
          <p:spPr>
            <a:xfrm>
              <a:off x="716988" y="1448145"/>
              <a:ext cx="10784114" cy="0"/>
            </a:xfrm>
            <a:prstGeom prst="line">
              <a:avLst/>
            </a:prstGeom>
            <a:ln>
              <a:solidFill>
                <a:srgbClr val="990033"/>
              </a:solidFill>
              <a:prstDash val="sysDot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D57113D-0D11-4330-BA4A-0F5FEB45D607}"/>
                </a:ext>
              </a:extLst>
            </p:cNvPr>
            <p:cNvCxnSpPr/>
            <p:nvPr/>
          </p:nvCxnSpPr>
          <p:spPr>
            <a:xfrm>
              <a:off x="709734" y="1947972"/>
              <a:ext cx="10784114" cy="0"/>
            </a:xfrm>
            <a:prstGeom prst="line">
              <a:avLst/>
            </a:prstGeom>
            <a:ln>
              <a:solidFill>
                <a:srgbClr val="990033"/>
              </a:solidFill>
              <a:prstDash val="sysDot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722C9A8-2427-4B1E-B250-877D1DF699B3}"/>
                </a:ext>
              </a:extLst>
            </p:cNvPr>
            <p:cNvCxnSpPr/>
            <p:nvPr/>
          </p:nvCxnSpPr>
          <p:spPr>
            <a:xfrm>
              <a:off x="709734" y="2922058"/>
              <a:ext cx="10784114" cy="0"/>
            </a:xfrm>
            <a:prstGeom prst="line">
              <a:avLst/>
            </a:prstGeom>
            <a:ln>
              <a:solidFill>
                <a:srgbClr val="990033"/>
              </a:solidFill>
              <a:prstDash val="sysDot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7364080-10D1-491E-BFAA-473FB80BFBA3}"/>
                </a:ext>
              </a:extLst>
            </p:cNvPr>
            <p:cNvCxnSpPr/>
            <p:nvPr/>
          </p:nvCxnSpPr>
          <p:spPr>
            <a:xfrm>
              <a:off x="709734" y="3437651"/>
              <a:ext cx="10784114" cy="0"/>
            </a:xfrm>
            <a:prstGeom prst="line">
              <a:avLst/>
            </a:prstGeom>
            <a:ln>
              <a:solidFill>
                <a:srgbClr val="990033"/>
              </a:solidFill>
              <a:prstDash val="sysDot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405A60C-C7FB-4DED-9145-6CB6488EBDE0}"/>
                </a:ext>
              </a:extLst>
            </p:cNvPr>
            <p:cNvCxnSpPr/>
            <p:nvPr/>
          </p:nvCxnSpPr>
          <p:spPr>
            <a:xfrm>
              <a:off x="562798" y="4254407"/>
              <a:ext cx="10784114" cy="0"/>
            </a:xfrm>
            <a:prstGeom prst="line">
              <a:avLst/>
            </a:prstGeom>
            <a:ln>
              <a:solidFill>
                <a:srgbClr val="990033"/>
              </a:solidFill>
              <a:prstDash val="sysDot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A80F95D-19C9-42F8-A59D-5C4D130A7245}"/>
                </a:ext>
              </a:extLst>
            </p:cNvPr>
            <p:cNvCxnSpPr/>
            <p:nvPr/>
          </p:nvCxnSpPr>
          <p:spPr>
            <a:xfrm>
              <a:off x="555544" y="4754234"/>
              <a:ext cx="10784114" cy="0"/>
            </a:xfrm>
            <a:prstGeom prst="line">
              <a:avLst/>
            </a:prstGeom>
            <a:ln>
              <a:solidFill>
                <a:srgbClr val="990033"/>
              </a:solidFill>
              <a:prstDash val="sysDot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7470876-590D-4958-BDF3-DF5551350B88}"/>
                </a:ext>
              </a:extLst>
            </p:cNvPr>
            <p:cNvCxnSpPr/>
            <p:nvPr/>
          </p:nvCxnSpPr>
          <p:spPr>
            <a:xfrm>
              <a:off x="555544" y="5728320"/>
              <a:ext cx="10784114" cy="0"/>
            </a:xfrm>
            <a:prstGeom prst="line">
              <a:avLst/>
            </a:prstGeom>
            <a:ln>
              <a:solidFill>
                <a:srgbClr val="990033"/>
              </a:solidFill>
              <a:prstDash val="sysDot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D8CED65-964E-4576-BA77-436B5E34B9C5}"/>
                </a:ext>
              </a:extLst>
            </p:cNvPr>
            <p:cNvCxnSpPr/>
            <p:nvPr/>
          </p:nvCxnSpPr>
          <p:spPr>
            <a:xfrm>
              <a:off x="555544" y="6243913"/>
              <a:ext cx="10784114" cy="0"/>
            </a:xfrm>
            <a:prstGeom prst="line">
              <a:avLst/>
            </a:prstGeom>
            <a:ln>
              <a:solidFill>
                <a:srgbClr val="990033"/>
              </a:solidFill>
              <a:prstDash val="sysDot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D6C8169-29A3-4C4B-9979-AE10669C59B1}"/>
              </a:ext>
            </a:extLst>
          </p:cNvPr>
          <p:cNvSpPr txBox="1"/>
          <p:nvPr/>
        </p:nvSpPr>
        <p:spPr>
          <a:xfrm>
            <a:off x="704692" y="4340382"/>
            <a:ext cx="331189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atin typeface="Century Gothic" pitchFamily="34" charset="0"/>
              </a:rPr>
              <a:t>L</a:t>
            </a:r>
            <a:r>
              <a:rPr lang="en-US" sz="9600" b="1" dirty="0">
                <a:latin typeface="Century Gothic" pitchFamily="34" charset="0"/>
              </a:rPr>
              <a:t>=</a:t>
            </a:r>
            <a:endParaRPr lang="en-US" sz="16600" b="1" dirty="0">
              <a:latin typeface="Century Gothic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B144AB-980A-4951-A507-1A1C28B69037}"/>
              </a:ext>
            </a:extLst>
          </p:cNvPr>
          <p:cNvSpPr txBox="1"/>
          <p:nvPr/>
        </p:nvSpPr>
        <p:spPr>
          <a:xfrm>
            <a:off x="6355956" y="2079319"/>
            <a:ext cx="331189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atin typeface="Century Gothic" pitchFamily="34" charset="0"/>
              </a:rPr>
              <a:t>k</a:t>
            </a:r>
            <a:r>
              <a:rPr lang="en-US" sz="9600" b="1" dirty="0">
                <a:latin typeface="Century Gothic" pitchFamily="34" charset="0"/>
              </a:rPr>
              <a:t>=</a:t>
            </a:r>
            <a:endParaRPr lang="en-US" sz="16600" b="1" dirty="0">
              <a:latin typeface="Century Gothic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0BFC87-D3C6-414D-963F-1353F9BB08C8}"/>
              </a:ext>
            </a:extLst>
          </p:cNvPr>
          <p:cNvSpPr txBox="1"/>
          <p:nvPr/>
        </p:nvSpPr>
        <p:spPr>
          <a:xfrm>
            <a:off x="6313907" y="4340382"/>
            <a:ext cx="331189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atin typeface="Century Gothic" pitchFamily="34" charset="0"/>
              </a:rPr>
              <a:t>l</a:t>
            </a:r>
            <a:r>
              <a:rPr lang="en-US" sz="9600" b="1" dirty="0">
                <a:latin typeface="Century Gothic" pitchFamily="34" charset="0"/>
              </a:rPr>
              <a:t>=</a:t>
            </a:r>
            <a:endParaRPr lang="en-US" sz="16600" b="1" dirty="0">
              <a:latin typeface="Century Gothic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2614FE-10A3-4860-B2A6-036487F7F6FF}"/>
              </a:ext>
            </a:extLst>
          </p:cNvPr>
          <p:cNvSpPr txBox="1"/>
          <p:nvPr/>
        </p:nvSpPr>
        <p:spPr>
          <a:xfrm>
            <a:off x="716988" y="2084579"/>
            <a:ext cx="331189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atin typeface="Century Gothic" pitchFamily="34" charset="0"/>
              </a:rPr>
              <a:t>K</a:t>
            </a:r>
            <a:r>
              <a:rPr lang="en-US" sz="9600" b="1" dirty="0">
                <a:latin typeface="Century Gothic" pitchFamily="34" charset="0"/>
              </a:rPr>
              <a:t>=</a:t>
            </a:r>
            <a:endParaRPr lang="en-US" sz="16600" b="1" dirty="0">
              <a:latin typeface="Century Gothic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B106437-6DB5-48B3-B3C0-ACEE3F580D3C}"/>
              </a:ext>
            </a:extLst>
          </p:cNvPr>
          <p:cNvSpPr/>
          <p:nvPr/>
        </p:nvSpPr>
        <p:spPr>
          <a:xfrm>
            <a:off x="11333660" y="14884"/>
            <a:ext cx="625492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I.W</a:t>
            </a:r>
            <a:endParaRPr lang="en-US" sz="20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BD5E4ED-9358-40B1-A8F9-B134CB975917}"/>
              </a:ext>
            </a:extLst>
          </p:cNvPr>
          <p:cNvSpPr/>
          <p:nvPr/>
        </p:nvSpPr>
        <p:spPr>
          <a:xfrm>
            <a:off x="1045515" y="222287"/>
            <a:ext cx="8292852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Write words</a:t>
            </a:r>
            <a:endParaRPr lang="en-US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1432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9508B848-1A15-442C-9718-958E91DBD94E}"/>
              </a:ext>
            </a:extLst>
          </p:cNvPr>
          <p:cNvSpPr/>
          <p:nvPr/>
        </p:nvSpPr>
        <p:spPr>
          <a:xfrm>
            <a:off x="229278" y="21530"/>
            <a:ext cx="11733444" cy="638545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rect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A8EE9BE-32D2-44A6-B040-3BE8E5D60F19}"/>
              </a:ext>
            </a:extLst>
          </p:cNvPr>
          <p:cNvSpPr/>
          <p:nvPr/>
        </p:nvSpPr>
        <p:spPr>
          <a:xfrm>
            <a:off x="229278" y="41388"/>
            <a:ext cx="11733444" cy="638545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rect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8FBD7FD-2E3F-49D9-9F52-2A6F44DAC13E}"/>
              </a:ext>
            </a:extLst>
          </p:cNvPr>
          <p:cNvGrpSpPr/>
          <p:nvPr/>
        </p:nvGrpSpPr>
        <p:grpSpPr>
          <a:xfrm>
            <a:off x="555544" y="2412123"/>
            <a:ext cx="10945558" cy="3831789"/>
            <a:chOff x="555544" y="1448145"/>
            <a:chExt cx="10945558" cy="4795768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408E4F0-8629-4788-AEAE-32CC68B32816}"/>
                </a:ext>
              </a:extLst>
            </p:cNvPr>
            <p:cNvCxnSpPr/>
            <p:nvPr/>
          </p:nvCxnSpPr>
          <p:spPr>
            <a:xfrm>
              <a:off x="716988" y="1448145"/>
              <a:ext cx="10784114" cy="0"/>
            </a:xfrm>
            <a:prstGeom prst="line">
              <a:avLst/>
            </a:prstGeom>
            <a:ln>
              <a:solidFill>
                <a:srgbClr val="990033"/>
              </a:solidFill>
              <a:prstDash val="sysDot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175D19F-FEE4-4AB9-9B73-887CDCDC9FA8}"/>
                </a:ext>
              </a:extLst>
            </p:cNvPr>
            <p:cNvCxnSpPr/>
            <p:nvPr/>
          </p:nvCxnSpPr>
          <p:spPr>
            <a:xfrm>
              <a:off x="709734" y="1947972"/>
              <a:ext cx="10784114" cy="0"/>
            </a:xfrm>
            <a:prstGeom prst="line">
              <a:avLst/>
            </a:prstGeom>
            <a:ln>
              <a:solidFill>
                <a:srgbClr val="990033"/>
              </a:solidFill>
              <a:prstDash val="sysDot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BF7AF962-D1F9-4C0F-AE01-B1268D600074}"/>
                </a:ext>
              </a:extLst>
            </p:cNvPr>
            <p:cNvCxnSpPr/>
            <p:nvPr/>
          </p:nvCxnSpPr>
          <p:spPr>
            <a:xfrm>
              <a:off x="709734" y="2922058"/>
              <a:ext cx="10784114" cy="0"/>
            </a:xfrm>
            <a:prstGeom prst="line">
              <a:avLst/>
            </a:prstGeom>
            <a:ln>
              <a:solidFill>
                <a:srgbClr val="990033"/>
              </a:solidFill>
              <a:prstDash val="sysDot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48F9877E-7BA7-4E45-97F2-760A0EBE793D}"/>
                </a:ext>
              </a:extLst>
            </p:cNvPr>
            <p:cNvCxnSpPr/>
            <p:nvPr/>
          </p:nvCxnSpPr>
          <p:spPr>
            <a:xfrm>
              <a:off x="709734" y="3437651"/>
              <a:ext cx="10784114" cy="0"/>
            </a:xfrm>
            <a:prstGeom prst="line">
              <a:avLst/>
            </a:prstGeom>
            <a:ln>
              <a:solidFill>
                <a:srgbClr val="990033"/>
              </a:solidFill>
              <a:prstDash val="sysDot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85B28D8C-CDC8-438D-A3ED-C80720121E25}"/>
                </a:ext>
              </a:extLst>
            </p:cNvPr>
            <p:cNvCxnSpPr/>
            <p:nvPr/>
          </p:nvCxnSpPr>
          <p:spPr>
            <a:xfrm>
              <a:off x="562798" y="4254407"/>
              <a:ext cx="10784114" cy="0"/>
            </a:xfrm>
            <a:prstGeom prst="line">
              <a:avLst/>
            </a:prstGeom>
            <a:ln>
              <a:solidFill>
                <a:srgbClr val="990033"/>
              </a:solidFill>
              <a:prstDash val="sysDot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16761FD3-0758-4769-9EA8-C8459C922DBC}"/>
                </a:ext>
              </a:extLst>
            </p:cNvPr>
            <p:cNvCxnSpPr/>
            <p:nvPr/>
          </p:nvCxnSpPr>
          <p:spPr>
            <a:xfrm>
              <a:off x="555544" y="4754234"/>
              <a:ext cx="10784114" cy="0"/>
            </a:xfrm>
            <a:prstGeom prst="line">
              <a:avLst/>
            </a:prstGeom>
            <a:ln>
              <a:solidFill>
                <a:srgbClr val="990033"/>
              </a:solidFill>
              <a:prstDash val="sysDot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12EC217C-4FF9-45EE-9A7E-3FD08F0A9864}"/>
                </a:ext>
              </a:extLst>
            </p:cNvPr>
            <p:cNvCxnSpPr/>
            <p:nvPr/>
          </p:nvCxnSpPr>
          <p:spPr>
            <a:xfrm>
              <a:off x="555544" y="5728320"/>
              <a:ext cx="10784114" cy="0"/>
            </a:xfrm>
            <a:prstGeom prst="line">
              <a:avLst/>
            </a:prstGeom>
            <a:ln>
              <a:solidFill>
                <a:srgbClr val="990033"/>
              </a:solidFill>
              <a:prstDash val="sysDot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1FB0D591-930E-459C-A4B1-321A21C3F42F}"/>
                </a:ext>
              </a:extLst>
            </p:cNvPr>
            <p:cNvCxnSpPr/>
            <p:nvPr/>
          </p:nvCxnSpPr>
          <p:spPr>
            <a:xfrm>
              <a:off x="555544" y="6243913"/>
              <a:ext cx="10784114" cy="0"/>
            </a:xfrm>
            <a:prstGeom prst="line">
              <a:avLst/>
            </a:prstGeom>
            <a:ln>
              <a:solidFill>
                <a:srgbClr val="990033"/>
              </a:solidFill>
              <a:prstDash val="sysDot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9BF32878-3A04-4AA7-B68B-8BC239F0CB82}"/>
              </a:ext>
            </a:extLst>
          </p:cNvPr>
          <p:cNvSpPr txBox="1"/>
          <p:nvPr/>
        </p:nvSpPr>
        <p:spPr>
          <a:xfrm>
            <a:off x="704692" y="4340382"/>
            <a:ext cx="331189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atin typeface="Century Gothic" pitchFamily="34" charset="0"/>
              </a:rPr>
              <a:t>N</a:t>
            </a:r>
            <a:r>
              <a:rPr lang="en-US" sz="9600" b="1" dirty="0">
                <a:latin typeface="Century Gothic" pitchFamily="34" charset="0"/>
              </a:rPr>
              <a:t>=</a:t>
            </a:r>
            <a:endParaRPr lang="en-US" sz="16600" b="1" dirty="0">
              <a:latin typeface="Century Gothic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73A938A-CD79-40A0-BE87-B3C991A448DC}"/>
              </a:ext>
            </a:extLst>
          </p:cNvPr>
          <p:cNvSpPr txBox="1"/>
          <p:nvPr/>
        </p:nvSpPr>
        <p:spPr>
          <a:xfrm>
            <a:off x="6355956" y="2079319"/>
            <a:ext cx="331189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atin typeface="Century Gothic" pitchFamily="34" charset="0"/>
              </a:rPr>
              <a:t>m</a:t>
            </a:r>
            <a:r>
              <a:rPr lang="en-US" sz="9600" b="1" dirty="0">
                <a:latin typeface="Century Gothic" pitchFamily="34" charset="0"/>
              </a:rPr>
              <a:t>=</a:t>
            </a:r>
            <a:endParaRPr lang="en-US" sz="16600" b="1" dirty="0">
              <a:latin typeface="Century Gothic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4962800-2ECD-4472-B2D1-FCD3459D131D}"/>
              </a:ext>
            </a:extLst>
          </p:cNvPr>
          <p:cNvSpPr txBox="1"/>
          <p:nvPr/>
        </p:nvSpPr>
        <p:spPr>
          <a:xfrm>
            <a:off x="6313907" y="4340382"/>
            <a:ext cx="331189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atin typeface="Century Gothic" pitchFamily="34" charset="0"/>
              </a:rPr>
              <a:t>n</a:t>
            </a:r>
            <a:r>
              <a:rPr lang="en-US" sz="9600" b="1" dirty="0">
                <a:latin typeface="Century Gothic" pitchFamily="34" charset="0"/>
              </a:rPr>
              <a:t>=</a:t>
            </a:r>
            <a:endParaRPr lang="en-US" sz="16600" b="1" dirty="0">
              <a:latin typeface="Century Gothic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DD1D799-B6AB-4B19-987F-FB2B75D34A16}"/>
              </a:ext>
            </a:extLst>
          </p:cNvPr>
          <p:cNvSpPr txBox="1"/>
          <p:nvPr/>
        </p:nvSpPr>
        <p:spPr>
          <a:xfrm>
            <a:off x="716988" y="2084579"/>
            <a:ext cx="331189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atin typeface="Century Gothic" pitchFamily="34" charset="0"/>
              </a:rPr>
              <a:t>M</a:t>
            </a:r>
            <a:r>
              <a:rPr lang="en-US" sz="9600" b="1" dirty="0">
                <a:latin typeface="Century Gothic" pitchFamily="34" charset="0"/>
              </a:rPr>
              <a:t>=</a:t>
            </a:r>
            <a:endParaRPr lang="en-US" sz="16600" b="1" dirty="0">
              <a:latin typeface="Century Gothic" pitchFamily="34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8774EC4B-1B62-4E11-860B-79F668674FE3}"/>
              </a:ext>
            </a:extLst>
          </p:cNvPr>
          <p:cNvSpPr/>
          <p:nvPr/>
        </p:nvSpPr>
        <p:spPr>
          <a:xfrm>
            <a:off x="10859053" y="272495"/>
            <a:ext cx="625492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I.W</a:t>
            </a:r>
            <a:endParaRPr lang="en-US" sz="2000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611CDDE-5C2A-4E82-AC06-5D4B33CFFB4B}"/>
              </a:ext>
            </a:extLst>
          </p:cNvPr>
          <p:cNvSpPr/>
          <p:nvPr/>
        </p:nvSpPr>
        <p:spPr>
          <a:xfrm>
            <a:off x="1045515" y="222287"/>
            <a:ext cx="8292852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Write words</a:t>
            </a:r>
            <a:endParaRPr lang="en-US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03515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  <p:bldP spid="70" grpId="0"/>
      <p:bldP spid="7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4E172865-F148-4FFB-88EC-7A282963D8F0}"/>
              </a:ext>
            </a:extLst>
          </p:cNvPr>
          <p:cNvSpPr/>
          <p:nvPr/>
        </p:nvSpPr>
        <p:spPr>
          <a:xfrm>
            <a:off x="229278" y="21530"/>
            <a:ext cx="11733444" cy="638545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rect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0D4F3D4-8AA6-4A92-83F3-7349EAF187B5}"/>
              </a:ext>
            </a:extLst>
          </p:cNvPr>
          <p:cNvSpPr/>
          <p:nvPr/>
        </p:nvSpPr>
        <p:spPr>
          <a:xfrm>
            <a:off x="229278" y="54640"/>
            <a:ext cx="11733444" cy="638545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rect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ACEB2B9-D7E5-4763-B99B-5C2FC91331A1}"/>
              </a:ext>
            </a:extLst>
          </p:cNvPr>
          <p:cNvGrpSpPr/>
          <p:nvPr/>
        </p:nvGrpSpPr>
        <p:grpSpPr>
          <a:xfrm>
            <a:off x="555544" y="2412123"/>
            <a:ext cx="10945558" cy="3831789"/>
            <a:chOff x="555544" y="1448145"/>
            <a:chExt cx="10945558" cy="4795768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3D2C8D6-7A47-4514-8BBE-EF5BB87AD2F9}"/>
                </a:ext>
              </a:extLst>
            </p:cNvPr>
            <p:cNvCxnSpPr/>
            <p:nvPr/>
          </p:nvCxnSpPr>
          <p:spPr>
            <a:xfrm>
              <a:off x="716988" y="1448145"/>
              <a:ext cx="10784114" cy="0"/>
            </a:xfrm>
            <a:prstGeom prst="line">
              <a:avLst/>
            </a:prstGeom>
            <a:ln>
              <a:solidFill>
                <a:srgbClr val="990033"/>
              </a:solidFill>
              <a:prstDash val="sysDot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F74C56E-88FC-4C76-857E-58B33EB420E3}"/>
                </a:ext>
              </a:extLst>
            </p:cNvPr>
            <p:cNvCxnSpPr/>
            <p:nvPr/>
          </p:nvCxnSpPr>
          <p:spPr>
            <a:xfrm>
              <a:off x="709734" y="1947972"/>
              <a:ext cx="10784114" cy="0"/>
            </a:xfrm>
            <a:prstGeom prst="line">
              <a:avLst/>
            </a:prstGeom>
            <a:ln>
              <a:solidFill>
                <a:srgbClr val="990033"/>
              </a:solidFill>
              <a:prstDash val="sysDot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CC127E4-F606-40CB-8EC2-D3D77ADF80FD}"/>
                </a:ext>
              </a:extLst>
            </p:cNvPr>
            <p:cNvCxnSpPr/>
            <p:nvPr/>
          </p:nvCxnSpPr>
          <p:spPr>
            <a:xfrm>
              <a:off x="709734" y="2922058"/>
              <a:ext cx="10784114" cy="0"/>
            </a:xfrm>
            <a:prstGeom prst="line">
              <a:avLst/>
            </a:prstGeom>
            <a:ln>
              <a:solidFill>
                <a:srgbClr val="990033"/>
              </a:solidFill>
              <a:prstDash val="sysDot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77528A5-7383-47EB-BCAE-843D2E00A3EB}"/>
                </a:ext>
              </a:extLst>
            </p:cNvPr>
            <p:cNvCxnSpPr/>
            <p:nvPr/>
          </p:nvCxnSpPr>
          <p:spPr>
            <a:xfrm>
              <a:off x="709734" y="3437651"/>
              <a:ext cx="10784114" cy="0"/>
            </a:xfrm>
            <a:prstGeom prst="line">
              <a:avLst/>
            </a:prstGeom>
            <a:ln>
              <a:solidFill>
                <a:srgbClr val="990033"/>
              </a:solidFill>
              <a:prstDash val="sysDot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37F1279-2687-4BAF-B596-21434C60F500}"/>
                </a:ext>
              </a:extLst>
            </p:cNvPr>
            <p:cNvCxnSpPr/>
            <p:nvPr/>
          </p:nvCxnSpPr>
          <p:spPr>
            <a:xfrm>
              <a:off x="562798" y="4254407"/>
              <a:ext cx="10784114" cy="0"/>
            </a:xfrm>
            <a:prstGeom prst="line">
              <a:avLst/>
            </a:prstGeom>
            <a:ln>
              <a:solidFill>
                <a:srgbClr val="990033"/>
              </a:solidFill>
              <a:prstDash val="sysDot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E5B7A05-15EB-4280-A2B7-2505CE96A99C}"/>
                </a:ext>
              </a:extLst>
            </p:cNvPr>
            <p:cNvCxnSpPr/>
            <p:nvPr/>
          </p:nvCxnSpPr>
          <p:spPr>
            <a:xfrm>
              <a:off x="555544" y="4754234"/>
              <a:ext cx="10784114" cy="0"/>
            </a:xfrm>
            <a:prstGeom prst="line">
              <a:avLst/>
            </a:prstGeom>
            <a:ln>
              <a:solidFill>
                <a:srgbClr val="990033"/>
              </a:solidFill>
              <a:prstDash val="sysDot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2E55798-C214-4585-9ECF-5B67AE6747FF}"/>
                </a:ext>
              </a:extLst>
            </p:cNvPr>
            <p:cNvCxnSpPr/>
            <p:nvPr/>
          </p:nvCxnSpPr>
          <p:spPr>
            <a:xfrm>
              <a:off x="555544" y="5728320"/>
              <a:ext cx="10784114" cy="0"/>
            </a:xfrm>
            <a:prstGeom prst="line">
              <a:avLst/>
            </a:prstGeom>
            <a:ln>
              <a:solidFill>
                <a:srgbClr val="990033"/>
              </a:solidFill>
              <a:prstDash val="sysDot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0810BD0-98F0-4AF7-8FDF-CAB77210A98C}"/>
                </a:ext>
              </a:extLst>
            </p:cNvPr>
            <p:cNvCxnSpPr/>
            <p:nvPr/>
          </p:nvCxnSpPr>
          <p:spPr>
            <a:xfrm>
              <a:off x="555544" y="6243913"/>
              <a:ext cx="10784114" cy="0"/>
            </a:xfrm>
            <a:prstGeom prst="line">
              <a:avLst/>
            </a:prstGeom>
            <a:ln>
              <a:solidFill>
                <a:srgbClr val="990033"/>
              </a:solidFill>
              <a:prstDash val="sysDot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38066FBC-D8A3-4960-A11E-EB3A8155E039}"/>
              </a:ext>
            </a:extLst>
          </p:cNvPr>
          <p:cNvSpPr txBox="1"/>
          <p:nvPr/>
        </p:nvSpPr>
        <p:spPr>
          <a:xfrm>
            <a:off x="704692" y="4340382"/>
            <a:ext cx="331189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atin typeface="Century Gothic" pitchFamily="34" charset="0"/>
              </a:rPr>
              <a:t>O</a:t>
            </a:r>
            <a:r>
              <a:rPr lang="en-US" sz="9600" b="1" dirty="0">
                <a:latin typeface="Century Gothic" pitchFamily="34" charset="0"/>
              </a:rPr>
              <a:t>=</a:t>
            </a:r>
            <a:endParaRPr lang="en-US" sz="16600" b="1" dirty="0">
              <a:latin typeface="Century Gothic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7958B57-9069-45D3-A099-C2B6C2B0B03D}"/>
              </a:ext>
            </a:extLst>
          </p:cNvPr>
          <p:cNvSpPr txBox="1"/>
          <p:nvPr/>
        </p:nvSpPr>
        <p:spPr>
          <a:xfrm>
            <a:off x="6313907" y="2084579"/>
            <a:ext cx="331189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atin typeface="Century Gothic" pitchFamily="34" charset="0"/>
              </a:rPr>
              <a:t>o</a:t>
            </a:r>
            <a:r>
              <a:rPr lang="en-US" sz="9600" b="1" dirty="0">
                <a:latin typeface="Century Gothic" pitchFamily="34" charset="0"/>
              </a:rPr>
              <a:t>=</a:t>
            </a:r>
            <a:endParaRPr lang="en-US" sz="16600" b="1" dirty="0">
              <a:latin typeface="Century Gothic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930B620-969F-4894-9ACE-8BA98C9C1626}"/>
              </a:ext>
            </a:extLst>
          </p:cNvPr>
          <p:cNvSpPr txBox="1"/>
          <p:nvPr/>
        </p:nvSpPr>
        <p:spPr>
          <a:xfrm>
            <a:off x="6313907" y="4340382"/>
            <a:ext cx="331189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atin typeface="Century Gothic" pitchFamily="34" charset="0"/>
              </a:rPr>
              <a:t>o</a:t>
            </a:r>
            <a:r>
              <a:rPr lang="en-US" sz="9600" b="1" dirty="0">
                <a:latin typeface="Century Gothic" pitchFamily="34" charset="0"/>
              </a:rPr>
              <a:t>=</a:t>
            </a:r>
            <a:endParaRPr lang="en-US" sz="16600" b="1" dirty="0">
              <a:latin typeface="Century Gothic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BAB6762-55B1-4A24-9AA3-6218700FB285}"/>
              </a:ext>
            </a:extLst>
          </p:cNvPr>
          <p:cNvSpPr txBox="1"/>
          <p:nvPr/>
        </p:nvSpPr>
        <p:spPr>
          <a:xfrm>
            <a:off x="716988" y="2084579"/>
            <a:ext cx="331189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atin typeface="Century Gothic" pitchFamily="34" charset="0"/>
              </a:rPr>
              <a:t>O</a:t>
            </a:r>
            <a:r>
              <a:rPr lang="en-US" sz="9600" b="1" dirty="0">
                <a:latin typeface="Century Gothic" pitchFamily="34" charset="0"/>
              </a:rPr>
              <a:t>=</a:t>
            </a:r>
            <a:endParaRPr lang="en-US" sz="16600" b="1" dirty="0">
              <a:latin typeface="Century Gothic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1ABDB94-3BA7-4A28-BC85-17DBD3A2302B}"/>
              </a:ext>
            </a:extLst>
          </p:cNvPr>
          <p:cNvSpPr/>
          <p:nvPr/>
        </p:nvSpPr>
        <p:spPr>
          <a:xfrm>
            <a:off x="11337230" y="11154"/>
            <a:ext cx="625492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I.W</a:t>
            </a:r>
            <a:endParaRPr lang="en-US" sz="200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9DFFCC1-EDC9-4782-B2BF-E0F84F1B6FC9}"/>
              </a:ext>
            </a:extLst>
          </p:cNvPr>
          <p:cNvSpPr/>
          <p:nvPr/>
        </p:nvSpPr>
        <p:spPr>
          <a:xfrm>
            <a:off x="1045515" y="222287"/>
            <a:ext cx="8292852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Write words</a:t>
            </a:r>
            <a:endParaRPr lang="en-US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33410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8AC02F9-C565-48C6-A91D-7207B145D6E7}"/>
              </a:ext>
            </a:extLst>
          </p:cNvPr>
          <p:cNvSpPr/>
          <p:nvPr/>
        </p:nvSpPr>
        <p:spPr>
          <a:xfrm>
            <a:off x="229277" y="32728"/>
            <a:ext cx="11733444" cy="638545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rect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F8A474B-55BB-46A7-85AE-FEEE7BBCCEB5}"/>
              </a:ext>
            </a:extLst>
          </p:cNvPr>
          <p:cNvSpPr/>
          <p:nvPr/>
        </p:nvSpPr>
        <p:spPr>
          <a:xfrm>
            <a:off x="93945" y="32728"/>
            <a:ext cx="10335516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Open your EFT Book</a:t>
            </a:r>
            <a:endParaRPr lang="en-US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11AD9F-8FAA-43E6-AE86-5768886797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842" y="1264314"/>
            <a:ext cx="3895725" cy="51149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E569E2-0DDA-4FEE-8417-E450687C83EA}"/>
              </a:ext>
            </a:extLst>
          </p:cNvPr>
          <p:cNvSpPr txBox="1"/>
          <p:nvPr/>
        </p:nvSpPr>
        <p:spPr>
          <a:xfrm flipH="1">
            <a:off x="459975" y="2511910"/>
            <a:ext cx="53591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/>
              <a:t>Page No. 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CA0519-FB94-463F-BFEE-FA270D1A6DFF}"/>
              </a:ext>
            </a:extLst>
          </p:cNvPr>
          <p:cNvSpPr txBox="1"/>
          <p:nvPr/>
        </p:nvSpPr>
        <p:spPr>
          <a:xfrm>
            <a:off x="10257182" y="52231"/>
            <a:ext cx="1705539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</a:rPr>
              <a:t>WCW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86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9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9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A54DBB30-4D60-4E3C-ACDE-0743B3E8B280}"/>
              </a:ext>
            </a:extLst>
          </p:cNvPr>
          <p:cNvSpPr/>
          <p:nvPr/>
        </p:nvSpPr>
        <p:spPr>
          <a:xfrm>
            <a:off x="231523" y="58933"/>
            <a:ext cx="11733444" cy="638545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rect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335BD79-682F-4485-9670-2C8DA1BDF1A1}"/>
              </a:ext>
            </a:extLst>
          </p:cNvPr>
          <p:cNvCxnSpPr>
            <a:cxnSpLocks/>
          </p:cNvCxnSpPr>
          <p:nvPr/>
        </p:nvCxnSpPr>
        <p:spPr>
          <a:xfrm flipV="1">
            <a:off x="2046121" y="1714859"/>
            <a:ext cx="7217695" cy="308241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13473C4-0D19-4858-A606-C7C0885FD037}"/>
              </a:ext>
            </a:extLst>
          </p:cNvPr>
          <p:cNvCxnSpPr>
            <a:cxnSpLocks/>
          </p:cNvCxnSpPr>
          <p:nvPr/>
        </p:nvCxnSpPr>
        <p:spPr>
          <a:xfrm>
            <a:off x="2154175" y="2859811"/>
            <a:ext cx="6877969" cy="292145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F82C18-FEF5-4692-8210-608D15B1A9F9}"/>
              </a:ext>
            </a:extLst>
          </p:cNvPr>
          <p:cNvCxnSpPr>
            <a:cxnSpLocks/>
          </p:cNvCxnSpPr>
          <p:nvPr/>
        </p:nvCxnSpPr>
        <p:spPr>
          <a:xfrm flipV="1">
            <a:off x="1598353" y="4890632"/>
            <a:ext cx="7533917" cy="117945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ED75F7B-312F-4D3E-9E5E-E76652BC8028}"/>
              </a:ext>
            </a:extLst>
          </p:cNvPr>
          <p:cNvCxnSpPr>
            <a:cxnSpLocks/>
          </p:cNvCxnSpPr>
          <p:nvPr/>
        </p:nvCxnSpPr>
        <p:spPr>
          <a:xfrm>
            <a:off x="1896262" y="1530814"/>
            <a:ext cx="7109641" cy="23290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F4C18F7F-1F87-46CA-875A-C9C0D9C75DA1}"/>
              </a:ext>
            </a:extLst>
          </p:cNvPr>
          <p:cNvSpPr/>
          <p:nvPr/>
        </p:nvSpPr>
        <p:spPr>
          <a:xfrm>
            <a:off x="10550540" y="56508"/>
            <a:ext cx="1409937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P.W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758E709-2108-4D9D-B2AB-8E8C8948F490}"/>
              </a:ext>
            </a:extLst>
          </p:cNvPr>
          <p:cNvSpPr txBox="1"/>
          <p:nvPr/>
        </p:nvSpPr>
        <p:spPr>
          <a:xfrm>
            <a:off x="152304" y="79423"/>
            <a:ext cx="5499772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Match with pictures: </a:t>
            </a:r>
          </a:p>
        </p:txBody>
      </p:sp>
      <p:pic>
        <p:nvPicPr>
          <p:cNvPr id="27" name="Picture 4" descr="1,148,009 Orange Fruit Stock Photos, Pictures &amp;amp; Royalty-Free Images - iStock">
            <a:extLst>
              <a:ext uri="{FF2B5EF4-FFF2-40B4-BE49-F238E27FC236}">
                <a16:creationId xmlns:a16="http://schemas.microsoft.com/office/drawing/2014/main" id="{96A265B5-1758-4ADD-A1EC-470F98FA5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63" y="1715390"/>
            <a:ext cx="2168549" cy="191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157BC61-E8CE-42EA-B0DA-98129E5BEA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018" y="5425310"/>
            <a:ext cx="1598107" cy="104720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DAA5160-A42E-44D3-A036-4834C80742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16" y="3290611"/>
            <a:ext cx="1502782" cy="133580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3B5C740-8F1D-4357-B86E-53F92405AD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7455" y="4538007"/>
            <a:ext cx="1568918" cy="1002309"/>
          </a:xfrm>
          <a:prstGeom prst="rect">
            <a:avLst/>
          </a:prstGeom>
        </p:spPr>
      </p:pic>
      <p:pic>
        <p:nvPicPr>
          <p:cNvPr id="33" name="Picture 2" descr="Cute kite flying icon Royalty Free Vector Image">
            <a:extLst>
              <a:ext uri="{FF2B5EF4-FFF2-40B4-BE49-F238E27FC236}">
                <a16:creationId xmlns:a16="http://schemas.microsoft.com/office/drawing/2014/main" id="{96C29E50-7158-4CF4-809F-3E2DDD656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963" b="90000" l="84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00" y="876300"/>
            <a:ext cx="1598106" cy="138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D08B06-07CE-4581-9B76-3B4DE4DFF92C}"/>
              </a:ext>
            </a:extLst>
          </p:cNvPr>
          <p:cNvSpPr txBox="1"/>
          <p:nvPr/>
        </p:nvSpPr>
        <p:spPr>
          <a:xfrm flipH="1">
            <a:off x="8969579" y="1918671"/>
            <a:ext cx="30471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mango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192760D-CB89-411B-A375-FA7CC6AEB3A3}"/>
              </a:ext>
            </a:extLst>
          </p:cNvPr>
          <p:cNvSpPr txBox="1"/>
          <p:nvPr/>
        </p:nvSpPr>
        <p:spPr>
          <a:xfrm flipH="1">
            <a:off x="8943338" y="936354"/>
            <a:ext cx="17834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lion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FE55787-A476-4714-88AB-BC335A07991C}"/>
              </a:ext>
            </a:extLst>
          </p:cNvPr>
          <p:cNvSpPr txBox="1"/>
          <p:nvPr/>
        </p:nvSpPr>
        <p:spPr>
          <a:xfrm flipH="1">
            <a:off x="9006875" y="3076632"/>
            <a:ext cx="17834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kite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6BBBD10-1C96-4F99-9CDC-16077B8E1389}"/>
              </a:ext>
            </a:extLst>
          </p:cNvPr>
          <p:cNvSpPr txBox="1"/>
          <p:nvPr/>
        </p:nvSpPr>
        <p:spPr>
          <a:xfrm flipH="1">
            <a:off x="8908152" y="5086689"/>
            <a:ext cx="30545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orange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A10BC1D-4073-47A0-A5B1-DE03F04EBBA1}"/>
              </a:ext>
            </a:extLst>
          </p:cNvPr>
          <p:cNvSpPr txBox="1"/>
          <p:nvPr/>
        </p:nvSpPr>
        <p:spPr>
          <a:xfrm flipH="1">
            <a:off x="9007847" y="4112668"/>
            <a:ext cx="17834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net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DC1CB40-1D4E-46F4-9A1F-6BCBED237CEA}"/>
              </a:ext>
            </a:extLst>
          </p:cNvPr>
          <p:cNvCxnSpPr>
            <a:cxnSpLocks/>
          </p:cNvCxnSpPr>
          <p:nvPr/>
        </p:nvCxnSpPr>
        <p:spPr>
          <a:xfrm flipV="1">
            <a:off x="2154175" y="2656591"/>
            <a:ext cx="6951423" cy="109473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3036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9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9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9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9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9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9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1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1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7" grpId="0"/>
      <p:bldP spid="40" grpId="0"/>
      <p:bldP spid="41" grpId="0"/>
      <p:bldP spid="52" grpId="0"/>
      <p:bldP spid="5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C6AA76A-20C5-4E2E-90E0-2A2248AC2FB8}"/>
              </a:ext>
            </a:extLst>
          </p:cNvPr>
          <p:cNvSpPr/>
          <p:nvPr/>
        </p:nvSpPr>
        <p:spPr>
          <a:xfrm>
            <a:off x="226145" y="42561"/>
            <a:ext cx="11733444" cy="638545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rect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10F57C8-3A88-41FF-9252-F3127060400D}"/>
              </a:ext>
            </a:extLst>
          </p:cNvPr>
          <p:cNvCxnSpPr/>
          <p:nvPr/>
        </p:nvCxnSpPr>
        <p:spPr>
          <a:xfrm flipV="1">
            <a:off x="459475" y="4481946"/>
            <a:ext cx="11560952" cy="9005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4561954-0164-46B9-B5D6-9B7A1004B776}"/>
              </a:ext>
            </a:extLst>
          </p:cNvPr>
          <p:cNvCxnSpPr/>
          <p:nvPr/>
        </p:nvCxnSpPr>
        <p:spPr>
          <a:xfrm flipV="1">
            <a:off x="457200" y="4779818"/>
            <a:ext cx="11563227" cy="96982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CF88085-7D05-4BC5-B05C-B9994B7CC3D3}"/>
              </a:ext>
            </a:extLst>
          </p:cNvPr>
          <p:cNvCxnSpPr/>
          <p:nvPr/>
        </p:nvCxnSpPr>
        <p:spPr>
          <a:xfrm flipV="1">
            <a:off x="447389" y="5292436"/>
            <a:ext cx="11573038" cy="117764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A4EF7EE-F7BD-482E-8BE2-EC0FAD6B4995}"/>
              </a:ext>
            </a:extLst>
          </p:cNvPr>
          <p:cNvCxnSpPr/>
          <p:nvPr/>
        </p:nvCxnSpPr>
        <p:spPr>
          <a:xfrm flipV="1">
            <a:off x="447389" y="5527964"/>
            <a:ext cx="11573038" cy="11083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6565379-79FF-4D8C-BC5C-804F7871B071}"/>
              </a:ext>
            </a:extLst>
          </p:cNvPr>
          <p:cNvCxnSpPr/>
          <p:nvPr/>
        </p:nvCxnSpPr>
        <p:spPr>
          <a:xfrm flipV="1">
            <a:off x="471561" y="2344883"/>
            <a:ext cx="11560952" cy="9005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5EC721-A7AD-4DB0-9922-93CE7F004F63}"/>
              </a:ext>
            </a:extLst>
          </p:cNvPr>
          <p:cNvCxnSpPr/>
          <p:nvPr/>
        </p:nvCxnSpPr>
        <p:spPr>
          <a:xfrm flipV="1">
            <a:off x="469286" y="2642755"/>
            <a:ext cx="11563227" cy="96982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8DDB27C-E5BD-43D6-B13B-404BB8824C4E}"/>
              </a:ext>
            </a:extLst>
          </p:cNvPr>
          <p:cNvCxnSpPr/>
          <p:nvPr/>
        </p:nvCxnSpPr>
        <p:spPr>
          <a:xfrm flipV="1">
            <a:off x="459475" y="3155373"/>
            <a:ext cx="11573038" cy="117764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DF49C91-7D87-4FDD-82FB-39C02555B324}"/>
              </a:ext>
            </a:extLst>
          </p:cNvPr>
          <p:cNvCxnSpPr/>
          <p:nvPr/>
        </p:nvCxnSpPr>
        <p:spPr>
          <a:xfrm flipV="1">
            <a:off x="459475" y="3390901"/>
            <a:ext cx="11573038" cy="11083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394781D-0734-435A-B2DD-BD2E8BB8743F}"/>
              </a:ext>
            </a:extLst>
          </p:cNvPr>
          <p:cNvSpPr txBox="1"/>
          <p:nvPr/>
        </p:nvSpPr>
        <p:spPr>
          <a:xfrm>
            <a:off x="752617" y="2139422"/>
            <a:ext cx="21570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8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ite</a:t>
            </a:r>
            <a:endParaRPr lang="en-US" sz="8800" dirty="0">
              <a:ln w="28575">
                <a:solidFill>
                  <a:schemeClr val="tx1"/>
                </a:solidFill>
                <a:prstDash val="sysDash"/>
              </a:ln>
              <a:noFill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F368D5-67A6-4950-8211-7DE902FA5DCB}"/>
              </a:ext>
            </a:extLst>
          </p:cNvPr>
          <p:cNvSpPr txBox="1"/>
          <p:nvPr/>
        </p:nvSpPr>
        <p:spPr>
          <a:xfrm>
            <a:off x="4565425" y="2106593"/>
            <a:ext cx="21570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ion</a:t>
            </a:r>
            <a:endParaRPr lang="en-US" sz="8800" b="1" dirty="0">
              <a:ln w="28575">
                <a:solidFill>
                  <a:schemeClr val="tx1"/>
                </a:solidFill>
                <a:prstDash val="sysDash"/>
              </a:ln>
              <a:noFill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23B421-1BD8-4A3D-90BE-3DC316FD11CE}"/>
              </a:ext>
            </a:extLst>
          </p:cNvPr>
          <p:cNvSpPr txBox="1"/>
          <p:nvPr/>
        </p:nvSpPr>
        <p:spPr>
          <a:xfrm>
            <a:off x="8087107" y="2065318"/>
            <a:ext cx="34701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8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ango</a:t>
            </a:r>
            <a:endParaRPr lang="en-US" sz="8800" b="1" dirty="0">
              <a:ln w="28575">
                <a:solidFill>
                  <a:schemeClr val="tx1"/>
                </a:solidFill>
                <a:prstDash val="sysDash"/>
              </a:ln>
              <a:noFill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F5F29D-22CA-40A4-A0C1-6D88661A5D63}"/>
              </a:ext>
            </a:extLst>
          </p:cNvPr>
          <p:cNvSpPr txBox="1"/>
          <p:nvPr/>
        </p:nvSpPr>
        <p:spPr>
          <a:xfrm>
            <a:off x="670635" y="4273365"/>
            <a:ext cx="23691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et</a:t>
            </a:r>
            <a:endParaRPr lang="en-US" sz="8800" b="1" dirty="0">
              <a:ln w="28575">
                <a:solidFill>
                  <a:schemeClr val="tx1"/>
                </a:solidFill>
                <a:prstDash val="sysDash"/>
              </a:ln>
              <a:noFill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FF3B9AE-C416-44FE-A002-DFB4B038B627}"/>
              </a:ext>
            </a:extLst>
          </p:cNvPr>
          <p:cNvSpPr txBox="1"/>
          <p:nvPr/>
        </p:nvSpPr>
        <p:spPr>
          <a:xfrm>
            <a:off x="5147431" y="4170829"/>
            <a:ext cx="38449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range</a:t>
            </a:r>
            <a:endParaRPr lang="en-US" sz="8800" b="1" dirty="0">
              <a:ln w="28575">
                <a:solidFill>
                  <a:schemeClr val="tx1"/>
                </a:solidFill>
                <a:prstDash val="sysDash"/>
              </a:ln>
              <a:noFill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6CFE0D7-B1C6-4806-84F0-104D43FDE2B6}"/>
              </a:ext>
            </a:extLst>
          </p:cNvPr>
          <p:cNvSpPr txBox="1"/>
          <p:nvPr/>
        </p:nvSpPr>
        <p:spPr>
          <a:xfrm>
            <a:off x="7069925" y="2101186"/>
            <a:ext cx="21570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M</a:t>
            </a:r>
            <a:endParaRPr lang="en-US" sz="8800" dirty="0">
              <a:ln w="28575">
                <a:solidFill>
                  <a:schemeClr val="tx1"/>
                </a:solidFill>
                <a:prstDash val="sysDash"/>
              </a:ln>
              <a:noFill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34DF594-3D32-44E9-8B4F-C3AC55BC3D43}"/>
              </a:ext>
            </a:extLst>
          </p:cNvPr>
          <p:cNvSpPr txBox="1"/>
          <p:nvPr/>
        </p:nvSpPr>
        <p:spPr>
          <a:xfrm>
            <a:off x="-62389" y="4304524"/>
            <a:ext cx="21570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N</a:t>
            </a:r>
            <a:endParaRPr lang="en-US" sz="8800" dirty="0">
              <a:ln w="28575">
                <a:solidFill>
                  <a:schemeClr val="tx1"/>
                </a:solidFill>
                <a:prstDash val="sysDash"/>
              </a:ln>
              <a:noFill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BA693B9-94FD-4B7F-9305-6ABD3C4B368D}"/>
              </a:ext>
            </a:extLst>
          </p:cNvPr>
          <p:cNvSpPr txBox="1"/>
          <p:nvPr/>
        </p:nvSpPr>
        <p:spPr>
          <a:xfrm>
            <a:off x="4578677" y="4237413"/>
            <a:ext cx="21570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O</a:t>
            </a:r>
            <a:endParaRPr lang="en-US" sz="8800" dirty="0">
              <a:ln w="28575">
                <a:solidFill>
                  <a:schemeClr val="tx1"/>
                </a:solidFill>
                <a:prstDash val="sysDash"/>
              </a:ln>
              <a:noFill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0C94910-FC1B-4E4D-81DA-1A268D4B50B7}"/>
              </a:ext>
            </a:extLst>
          </p:cNvPr>
          <p:cNvSpPr txBox="1"/>
          <p:nvPr/>
        </p:nvSpPr>
        <p:spPr>
          <a:xfrm>
            <a:off x="384314" y="18145"/>
            <a:ext cx="77027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the missing letter.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C2B5226-5781-4C82-9E7B-D24885D9A7DF}"/>
              </a:ext>
            </a:extLst>
          </p:cNvPr>
          <p:cNvSpPr txBox="1"/>
          <p:nvPr/>
        </p:nvSpPr>
        <p:spPr>
          <a:xfrm>
            <a:off x="10717876" y="45663"/>
            <a:ext cx="1241713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</a:rPr>
              <a:t>I.</a:t>
            </a:r>
            <a:r>
              <a:rPr lang="bn-BD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</a:rPr>
              <a:t>W</a:t>
            </a:r>
            <a:r>
              <a:rPr lang="en-U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</a:rPr>
              <a:t>.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CA36F00-2445-4515-A8B6-B11BCB97DE40}"/>
              </a:ext>
            </a:extLst>
          </p:cNvPr>
          <p:cNvSpPr txBox="1"/>
          <p:nvPr/>
        </p:nvSpPr>
        <p:spPr>
          <a:xfrm>
            <a:off x="-178804" y="2149022"/>
            <a:ext cx="21570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K</a:t>
            </a:r>
            <a:endParaRPr lang="en-US" sz="8800" dirty="0">
              <a:ln w="28575">
                <a:solidFill>
                  <a:schemeClr val="tx1"/>
                </a:solidFill>
                <a:prstDash val="sysDash"/>
              </a:ln>
              <a:noFill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9F0E48F-002F-4E89-A38E-CC7161777BEC}"/>
              </a:ext>
            </a:extLst>
          </p:cNvPr>
          <p:cNvSpPr txBox="1"/>
          <p:nvPr/>
        </p:nvSpPr>
        <p:spPr>
          <a:xfrm>
            <a:off x="3529262" y="2133226"/>
            <a:ext cx="21570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L</a:t>
            </a:r>
            <a:endParaRPr lang="en-US" sz="8800" dirty="0">
              <a:ln w="28575">
                <a:solidFill>
                  <a:schemeClr val="tx1"/>
                </a:solidFill>
                <a:prstDash val="sysDash"/>
              </a:ln>
              <a:noFill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85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9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9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9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9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13" grpId="0"/>
      <p:bldP spid="14" grpId="0"/>
      <p:bldP spid="16" grpId="0"/>
      <p:bldP spid="17" grpId="0"/>
      <p:bldP spid="21" grpId="0"/>
      <p:bldP spid="22" grpId="0"/>
      <p:bldP spid="23" grpId="0"/>
      <p:bldP spid="29" grpId="0"/>
      <p:bldP spid="30" grpId="0" animBg="1"/>
      <p:bldP spid="37" grpId="0"/>
      <p:bldP spid="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F1CED53-9865-447D-9DB9-7C0274685AF6}"/>
              </a:ext>
            </a:extLst>
          </p:cNvPr>
          <p:cNvSpPr/>
          <p:nvPr/>
        </p:nvSpPr>
        <p:spPr>
          <a:xfrm>
            <a:off x="229278" y="0"/>
            <a:ext cx="11733444" cy="638545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rect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DAD1DC-D8AA-461F-8450-33FB3804F5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31" y="1245708"/>
            <a:ext cx="11733444" cy="51819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93756F-B3FC-401E-8B77-152353A98055}"/>
              </a:ext>
            </a:extLst>
          </p:cNvPr>
          <p:cNvSpPr txBox="1"/>
          <p:nvPr/>
        </p:nvSpPr>
        <p:spPr>
          <a:xfrm>
            <a:off x="1991594" y="3409756"/>
            <a:ext cx="1393834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Net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D62A2C-0D69-4A0B-8F01-8B21BE10E8F7}"/>
              </a:ext>
            </a:extLst>
          </p:cNvPr>
          <p:cNvSpPr txBox="1"/>
          <p:nvPr/>
        </p:nvSpPr>
        <p:spPr>
          <a:xfrm>
            <a:off x="6490400" y="1608496"/>
            <a:ext cx="1269617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Kite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EF819A-BD7C-4F45-8018-223C8EFDC941}"/>
              </a:ext>
            </a:extLst>
          </p:cNvPr>
          <p:cNvSpPr txBox="1"/>
          <p:nvPr/>
        </p:nvSpPr>
        <p:spPr>
          <a:xfrm>
            <a:off x="6992688" y="4321812"/>
            <a:ext cx="2162157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Ornage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E5FA6C-4779-46F4-B910-AD57132E38EA}"/>
              </a:ext>
            </a:extLst>
          </p:cNvPr>
          <p:cNvSpPr txBox="1"/>
          <p:nvPr/>
        </p:nvSpPr>
        <p:spPr>
          <a:xfrm>
            <a:off x="5180412" y="4321811"/>
            <a:ext cx="2162157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Mango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A81F99-0714-4FC4-A72F-25A6F874F90E}"/>
              </a:ext>
            </a:extLst>
          </p:cNvPr>
          <p:cNvSpPr/>
          <p:nvPr/>
        </p:nvSpPr>
        <p:spPr>
          <a:xfrm>
            <a:off x="4243720" y="0"/>
            <a:ext cx="6716318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 Group work</a:t>
            </a:r>
            <a:endParaRPr lang="en-US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11197C-D64C-4259-8179-659915ED66DB}"/>
              </a:ext>
            </a:extLst>
          </p:cNvPr>
          <p:cNvSpPr txBox="1"/>
          <p:nvPr/>
        </p:nvSpPr>
        <p:spPr>
          <a:xfrm>
            <a:off x="242530" y="-3961"/>
            <a:ext cx="3856995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Filling the box.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E4ED50-724E-4D45-9AE2-5C2B85AF3F2C}"/>
              </a:ext>
            </a:extLst>
          </p:cNvPr>
          <p:cNvSpPr txBox="1"/>
          <p:nvPr/>
        </p:nvSpPr>
        <p:spPr>
          <a:xfrm>
            <a:off x="9523018" y="4454484"/>
            <a:ext cx="1269617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Lion</a:t>
            </a:r>
          </a:p>
        </p:txBody>
      </p:sp>
    </p:spTree>
    <p:extLst>
      <p:ext uri="{BB962C8B-B14F-4D97-AF65-F5344CB8AC3E}">
        <p14:creationId xmlns:p14="http://schemas.microsoft.com/office/powerpoint/2010/main" val="28846205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 animBg="1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DCE7E29-0EC4-46E4-8FAA-D41BB75E2B89}"/>
              </a:ext>
            </a:extLst>
          </p:cNvPr>
          <p:cNvSpPr/>
          <p:nvPr/>
        </p:nvSpPr>
        <p:spPr>
          <a:xfrm>
            <a:off x="205213" y="39756"/>
            <a:ext cx="11733444" cy="638545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rect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D58D98-767F-4439-9996-1AA383E15F47}"/>
              </a:ext>
            </a:extLst>
          </p:cNvPr>
          <p:cNvSpPr/>
          <p:nvPr/>
        </p:nvSpPr>
        <p:spPr>
          <a:xfrm>
            <a:off x="2346815" y="-13252"/>
            <a:ext cx="6280351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Home work</a:t>
            </a:r>
            <a:endParaRPr lang="en-US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C0E6BE-ED51-4E79-8AD2-14B3BF70FCFF}"/>
              </a:ext>
            </a:extLst>
          </p:cNvPr>
          <p:cNvSpPr/>
          <p:nvPr/>
        </p:nvSpPr>
        <p:spPr>
          <a:xfrm>
            <a:off x="229276" y="1516971"/>
            <a:ext cx="7218445" cy="3903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Write 2 words with the every letters by the help of elder.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 descr="House Images, Stock Photos &amp;amp; Vectors | Shutterstock">
            <a:extLst>
              <a:ext uri="{FF2B5EF4-FFF2-40B4-BE49-F238E27FC236}">
                <a16:creationId xmlns:a16="http://schemas.microsoft.com/office/drawing/2014/main" id="{3D6CDDCB-BC13-469E-B387-1AB9B8411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052" y="119269"/>
            <a:ext cx="5510266" cy="614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4BF8773-CE82-4F86-8156-9EDDC6ED9098}"/>
              </a:ext>
            </a:extLst>
          </p:cNvPr>
          <p:cNvSpPr txBox="1"/>
          <p:nvPr/>
        </p:nvSpPr>
        <p:spPr>
          <a:xfrm>
            <a:off x="10717876" y="45663"/>
            <a:ext cx="1241713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</a:rPr>
              <a:t>I.</a:t>
            </a:r>
            <a:r>
              <a:rPr lang="bn-BD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</a:rPr>
              <a:t>W</a:t>
            </a:r>
            <a:r>
              <a:rPr lang="en-U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</a:rPr>
              <a:t>.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40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153">
            <a:extLst>
              <a:ext uri="{FF2B5EF4-FFF2-40B4-BE49-F238E27FC236}">
                <a16:creationId xmlns:a16="http://schemas.microsoft.com/office/drawing/2014/main" id="{0A44A6BA-A7B9-40A1-8147-F7867A1150C2}"/>
              </a:ext>
            </a:extLst>
          </p:cNvPr>
          <p:cNvSpPr/>
          <p:nvPr/>
        </p:nvSpPr>
        <p:spPr>
          <a:xfrm>
            <a:off x="225276" y="52192"/>
            <a:ext cx="11737302" cy="638508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rect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94AAFC-D9C7-44E0-83B3-BB7CCFFBAF0C}"/>
              </a:ext>
            </a:extLst>
          </p:cNvPr>
          <p:cNvSpPr txBox="1"/>
          <p:nvPr/>
        </p:nvSpPr>
        <p:spPr>
          <a:xfrm flipH="1">
            <a:off x="607599" y="2115239"/>
            <a:ext cx="5570805" cy="384720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Teacher’s Identity</a:t>
            </a:r>
          </a:p>
          <a:p>
            <a:endParaRPr lang="en-US" sz="4000" dirty="0"/>
          </a:p>
          <a:p>
            <a:r>
              <a:rPr lang="en-US" sz="4800" dirty="0"/>
              <a:t>Abdur Rahaman</a:t>
            </a:r>
          </a:p>
          <a:p>
            <a:r>
              <a:rPr lang="en-US" sz="3600" dirty="0"/>
              <a:t>Head Teacher</a:t>
            </a:r>
          </a:p>
          <a:p>
            <a:r>
              <a:rPr lang="en-US" sz="3600" dirty="0" err="1"/>
              <a:t>Otarhat</a:t>
            </a:r>
            <a:r>
              <a:rPr lang="en-US" sz="3600" dirty="0"/>
              <a:t> Govt Primary School</a:t>
            </a:r>
          </a:p>
          <a:p>
            <a:r>
              <a:rPr lang="en-US" sz="3600" dirty="0" err="1"/>
              <a:t>Kabirhat</a:t>
            </a:r>
            <a:r>
              <a:rPr lang="en-US" sz="3600" dirty="0"/>
              <a:t>, Noakhali 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C6429CB0-F5CC-47B3-9812-5AB1362DD806}"/>
              </a:ext>
            </a:extLst>
          </p:cNvPr>
          <p:cNvGrpSpPr/>
          <p:nvPr/>
        </p:nvGrpSpPr>
        <p:grpSpPr>
          <a:xfrm>
            <a:off x="509892" y="5953354"/>
            <a:ext cx="5630448" cy="505922"/>
            <a:chOff x="794773" y="5905160"/>
            <a:chExt cx="5630448" cy="50592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EC14DDC-ABD4-436B-A548-B51EB5AFE76D}"/>
                </a:ext>
              </a:extLst>
            </p:cNvPr>
            <p:cNvSpPr/>
            <p:nvPr/>
          </p:nvSpPr>
          <p:spPr>
            <a:xfrm>
              <a:off x="2221183" y="5937140"/>
              <a:ext cx="393896" cy="43884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6D5EC1D-6D28-4226-82C5-45FBEB0DAA19}"/>
                </a:ext>
              </a:extLst>
            </p:cNvPr>
            <p:cNvSpPr/>
            <p:nvPr/>
          </p:nvSpPr>
          <p:spPr>
            <a:xfrm>
              <a:off x="2576627" y="5967100"/>
              <a:ext cx="393896" cy="43884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8EC61E3-2E42-4C2C-A6D2-506EB58BEC4D}"/>
                </a:ext>
              </a:extLst>
            </p:cNvPr>
            <p:cNvSpPr/>
            <p:nvPr/>
          </p:nvSpPr>
          <p:spPr>
            <a:xfrm>
              <a:off x="4061129" y="5937137"/>
              <a:ext cx="393896" cy="43884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D37308E-46E6-49C0-B9B8-BEA175C03963}"/>
                </a:ext>
              </a:extLst>
            </p:cNvPr>
            <p:cNvSpPr/>
            <p:nvPr/>
          </p:nvSpPr>
          <p:spPr>
            <a:xfrm>
              <a:off x="3664757" y="5947891"/>
              <a:ext cx="393896" cy="43884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3121D47-E261-46FA-AE5C-37605BB455B1}"/>
                </a:ext>
              </a:extLst>
            </p:cNvPr>
            <p:cNvSpPr/>
            <p:nvPr/>
          </p:nvSpPr>
          <p:spPr>
            <a:xfrm>
              <a:off x="4469845" y="5937138"/>
              <a:ext cx="393896" cy="43884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F3BE681-08A1-431C-AA17-50C5A4F2CD3D}"/>
                </a:ext>
              </a:extLst>
            </p:cNvPr>
            <p:cNvSpPr/>
            <p:nvPr/>
          </p:nvSpPr>
          <p:spPr>
            <a:xfrm>
              <a:off x="3296448" y="5943581"/>
              <a:ext cx="393896" cy="43884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339C1EE-B00F-4023-9E3A-A0D59830C315}"/>
                </a:ext>
              </a:extLst>
            </p:cNvPr>
            <p:cNvSpPr/>
            <p:nvPr/>
          </p:nvSpPr>
          <p:spPr>
            <a:xfrm>
              <a:off x="4866048" y="5937138"/>
              <a:ext cx="393896" cy="43884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5F97CF8-75BB-482A-A7F0-A5A8C0421FCD}"/>
                </a:ext>
              </a:extLst>
            </p:cNvPr>
            <p:cNvSpPr/>
            <p:nvPr/>
          </p:nvSpPr>
          <p:spPr>
            <a:xfrm>
              <a:off x="1814552" y="5939486"/>
              <a:ext cx="393896" cy="43884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4A5241A0-AD0C-4D53-A793-DC5916832090}"/>
                </a:ext>
              </a:extLst>
            </p:cNvPr>
            <p:cNvSpPr/>
            <p:nvPr/>
          </p:nvSpPr>
          <p:spPr>
            <a:xfrm>
              <a:off x="6031325" y="5943581"/>
              <a:ext cx="393896" cy="43884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01FB9290-CB89-4E16-AAD1-281496678C83}"/>
                </a:ext>
              </a:extLst>
            </p:cNvPr>
            <p:cNvSpPr/>
            <p:nvPr/>
          </p:nvSpPr>
          <p:spPr>
            <a:xfrm>
              <a:off x="5646707" y="5929009"/>
              <a:ext cx="393896" cy="43884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A9F077E3-FFB5-4B41-BAD0-75E9F332F08F}"/>
                </a:ext>
              </a:extLst>
            </p:cNvPr>
            <p:cNvSpPr/>
            <p:nvPr/>
          </p:nvSpPr>
          <p:spPr>
            <a:xfrm>
              <a:off x="5264860" y="5929009"/>
              <a:ext cx="393896" cy="43884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E910F92-92A1-4F5F-B15E-3685CF51BB90}"/>
                </a:ext>
              </a:extLst>
            </p:cNvPr>
            <p:cNvSpPr/>
            <p:nvPr/>
          </p:nvSpPr>
          <p:spPr>
            <a:xfrm>
              <a:off x="2924188" y="5972241"/>
              <a:ext cx="393896" cy="43884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4AC780AB-80F8-4825-AF13-043D55C5478E}"/>
                </a:ext>
              </a:extLst>
            </p:cNvPr>
            <p:cNvSpPr/>
            <p:nvPr/>
          </p:nvSpPr>
          <p:spPr>
            <a:xfrm>
              <a:off x="1459735" y="5937133"/>
              <a:ext cx="393896" cy="43884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6D73A3EF-DC3D-4B96-9F63-05680199AA48}"/>
                </a:ext>
              </a:extLst>
            </p:cNvPr>
            <p:cNvSpPr/>
            <p:nvPr/>
          </p:nvSpPr>
          <p:spPr>
            <a:xfrm>
              <a:off x="1091503" y="5920596"/>
              <a:ext cx="393896" cy="43884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53DDBB61-D258-47CF-9378-2410A75847E8}"/>
                </a:ext>
              </a:extLst>
            </p:cNvPr>
            <p:cNvSpPr/>
            <p:nvPr/>
          </p:nvSpPr>
          <p:spPr>
            <a:xfrm>
              <a:off x="794773" y="5905160"/>
              <a:ext cx="341525" cy="43884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22231D34-13BA-43CC-B819-D391D56192A9}"/>
              </a:ext>
            </a:extLst>
          </p:cNvPr>
          <p:cNvSpPr/>
          <p:nvPr/>
        </p:nvSpPr>
        <p:spPr>
          <a:xfrm>
            <a:off x="6932849" y="2097644"/>
            <a:ext cx="4778072" cy="384720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4800" dirty="0">
                <a:solidFill>
                  <a:schemeClr val="tx1"/>
                </a:solidFill>
              </a:rPr>
              <a:t>Lesson Identity</a:t>
            </a:r>
          </a:p>
          <a:p>
            <a:pPr lvl="1"/>
            <a:endParaRPr lang="en-US" sz="2800" dirty="0">
              <a:solidFill>
                <a:schemeClr val="tx1"/>
              </a:solidFill>
            </a:endParaRP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Class: Three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Sub: English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Unit: 3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Lesson: 4-6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Part of the Lesson: Alphabet</a:t>
            </a: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DB9E85F1-C9DD-4C9F-824D-2292DF96D982}"/>
              </a:ext>
            </a:extLst>
          </p:cNvPr>
          <p:cNvGrpSpPr/>
          <p:nvPr/>
        </p:nvGrpSpPr>
        <p:grpSpPr>
          <a:xfrm>
            <a:off x="3180308" y="124093"/>
            <a:ext cx="5208103" cy="1569660"/>
            <a:chOff x="2549168" y="-498839"/>
            <a:chExt cx="5208103" cy="1569660"/>
          </a:xfrm>
          <a:noFill/>
        </p:grpSpPr>
        <p:sp>
          <p:nvSpPr>
            <p:cNvPr id="103" name="Scroll: Horizontal 102">
              <a:extLst>
                <a:ext uri="{FF2B5EF4-FFF2-40B4-BE49-F238E27FC236}">
                  <a16:creationId xmlns:a16="http://schemas.microsoft.com/office/drawing/2014/main" id="{D4A5051C-97A3-4E04-9C52-31BB598E254A}"/>
                </a:ext>
              </a:extLst>
            </p:cNvPr>
            <p:cNvSpPr/>
            <p:nvPr/>
          </p:nvSpPr>
          <p:spPr>
            <a:xfrm>
              <a:off x="2549168" y="-387113"/>
              <a:ext cx="5208103" cy="1457739"/>
            </a:xfrm>
            <a:prstGeom prst="horizontalScroll">
              <a:avLst/>
            </a:prstGeom>
            <a:grpFill/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52C1674F-6885-46A9-99A5-28B6C455D677}"/>
                </a:ext>
              </a:extLst>
            </p:cNvPr>
            <p:cNvSpPr txBox="1"/>
            <p:nvPr/>
          </p:nvSpPr>
          <p:spPr>
            <a:xfrm flipH="1">
              <a:off x="2945684" y="-498839"/>
              <a:ext cx="4778073" cy="1569660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en-US" sz="9600" dirty="0"/>
                <a:t>Identity</a:t>
              </a:r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3FFDA53C-8FEE-4AEA-8F90-5E7FBAD99323}"/>
              </a:ext>
            </a:extLst>
          </p:cNvPr>
          <p:cNvGrpSpPr/>
          <p:nvPr/>
        </p:nvGrpSpPr>
        <p:grpSpPr>
          <a:xfrm>
            <a:off x="6318062" y="5982014"/>
            <a:ext cx="5630448" cy="505922"/>
            <a:chOff x="794773" y="5905160"/>
            <a:chExt cx="5630448" cy="505922"/>
          </a:xfrm>
        </p:grpSpPr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FAB9067B-AFCC-4F81-9E45-9F69B95D36B9}"/>
                </a:ext>
              </a:extLst>
            </p:cNvPr>
            <p:cNvSpPr/>
            <p:nvPr/>
          </p:nvSpPr>
          <p:spPr>
            <a:xfrm>
              <a:off x="2221183" y="5937140"/>
              <a:ext cx="393896" cy="43884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9DFDCCC1-807C-4227-965A-AEA5B7202935}"/>
                </a:ext>
              </a:extLst>
            </p:cNvPr>
            <p:cNvSpPr/>
            <p:nvPr/>
          </p:nvSpPr>
          <p:spPr>
            <a:xfrm>
              <a:off x="2576627" y="5967100"/>
              <a:ext cx="393896" cy="43884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7AE703BE-2D2A-4828-AFD2-06259B620999}"/>
                </a:ext>
              </a:extLst>
            </p:cNvPr>
            <p:cNvSpPr/>
            <p:nvPr/>
          </p:nvSpPr>
          <p:spPr>
            <a:xfrm>
              <a:off x="4061129" y="5937137"/>
              <a:ext cx="393896" cy="43884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8D0FB841-FDF8-4CEB-867C-AC546681EB2B}"/>
                </a:ext>
              </a:extLst>
            </p:cNvPr>
            <p:cNvSpPr/>
            <p:nvPr/>
          </p:nvSpPr>
          <p:spPr>
            <a:xfrm>
              <a:off x="3664757" y="5947891"/>
              <a:ext cx="393896" cy="43884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D95E5065-46A1-482B-8927-D1A23148C1B6}"/>
                </a:ext>
              </a:extLst>
            </p:cNvPr>
            <p:cNvSpPr/>
            <p:nvPr/>
          </p:nvSpPr>
          <p:spPr>
            <a:xfrm>
              <a:off x="4469845" y="5937138"/>
              <a:ext cx="393896" cy="43884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5138CF4B-5038-46BF-A09A-FEFBE910FCE3}"/>
                </a:ext>
              </a:extLst>
            </p:cNvPr>
            <p:cNvSpPr/>
            <p:nvPr/>
          </p:nvSpPr>
          <p:spPr>
            <a:xfrm>
              <a:off x="3296448" y="5943581"/>
              <a:ext cx="393896" cy="43884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F1D78080-9182-4389-83FF-AE509AFDB84E}"/>
                </a:ext>
              </a:extLst>
            </p:cNvPr>
            <p:cNvSpPr/>
            <p:nvPr/>
          </p:nvSpPr>
          <p:spPr>
            <a:xfrm>
              <a:off x="4866048" y="5937138"/>
              <a:ext cx="393896" cy="43884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715A45CF-7F3E-4EC6-A4C4-087E2AD13159}"/>
                </a:ext>
              </a:extLst>
            </p:cNvPr>
            <p:cNvSpPr/>
            <p:nvPr/>
          </p:nvSpPr>
          <p:spPr>
            <a:xfrm>
              <a:off x="1814552" y="5939486"/>
              <a:ext cx="393896" cy="43884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011030C3-19C0-40B0-AAE3-6F8AEE8B9F25}"/>
                </a:ext>
              </a:extLst>
            </p:cNvPr>
            <p:cNvSpPr/>
            <p:nvPr/>
          </p:nvSpPr>
          <p:spPr>
            <a:xfrm>
              <a:off x="6031325" y="5943581"/>
              <a:ext cx="393896" cy="43884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B2FCB9D6-0BB0-4C85-870A-C9245B59308F}"/>
                </a:ext>
              </a:extLst>
            </p:cNvPr>
            <p:cNvSpPr/>
            <p:nvPr/>
          </p:nvSpPr>
          <p:spPr>
            <a:xfrm>
              <a:off x="5646707" y="5929009"/>
              <a:ext cx="393896" cy="43884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2D6CF6CB-58F1-4FDA-BC74-05FB044FFB62}"/>
                </a:ext>
              </a:extLst>
            </p:cNvPr>
            <p:cNvSpPr/>
            <p:nvPr/>
          </p:nvSpPr>
          <p:spPr>
            <a:xfrm>
              <a:off x="5264860" y="5929009"/>
              <a:ext cx="393896" cy="43884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807C36B2-18E5-4198-9D79-8E8634664CFB}"/>
                </a:ext>
              </a:extLst>
            </p:cNvPr>
            <p:cNvSpPr/>
            <p:nvPr/>
          </p:nvSpPr>
          <p:spPr>
            <a:xfrm>
              <a:off x="2924188" y="5972241"/>
              <a:ext cx="393896" cy="43884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9DEF132A-8A75-41AB-A371-27A6D4B26AFA}"/>
                </a:ext>
              </a:extLst>
            </p:cNvPr>
            <p:cNvSpPr/>
            <p:nvPr/>
          </p:nvSpPr>
          <p:spPr>
            <a:xfrm>
              <a:off x="1459735" y="5937133"/>
              <a:ext cx="393896" cy="43884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8D3A8F15-0AB4-4ABA-9DCC-9CB511E011A2}"/>
                </a:ext>
              </a:extLst>
            </p:cNvPr>
            <p:cNvSpPr/>
            <p:nvPr/>
          </p:nvSpPr>
          <p:spPr>
            <a:xfrm>
              <a:off x="1091503" y="5920596"/>
              <a:ext cx="393896" cy="43884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D5137B08-4867-451D-BDD7-13F277F6D9A5}"/>
                </a:ext>
              </a:extLst>
            </p:cNvPr>
            <p:cNvSpPr/>
            <p:nvPr/>
          </p:nvSpPr>
          <p:spPr>
            <a:xfrm>
              <a:off x="794773" y="5905160"/>
              <a:ext cx="341525" cy="43884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64396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C88D195-4AC2-47CE-AD97-38D31F0B77E9}"/>
              </a:ext>
            </a:extLst>
          </p:cNvPr>
          <p:cNvSpPr/>
          <p:nvPr/>
        </p:nvSpPr>
        <p:spPr>
          <a:xfrm>
            <a:off x="216026" y="48850"/>
            <a:ext cx="11733444" cy="638545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rect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B89A4A-D23E-458D-80EA-DE4DB4033C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434" y="1111137"/>
            <a:ext cx="6128640" cy="53099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FEB5B2-4634-4FFE-9AF1-538E3ED67E3F}"/>
              </a:ext>
            </a:extLst>
          </p:cNvPr>
          <p:cNvSpPr txBox="1"/>
          <p:nvPr/>
        </p:nvSpPr>
        <p:spPr>
          <a:xfrm>
            <a:off x="7413674" y="1223702"/>
            <a:ext cx="3474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/>
              <a:t>Bye,bye</a:t>
            </a:r>
            <a:r>
              <a:rPr lang="en-US" sz="7200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68548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B68C2F-4DC6-44DE-834F-1AAECD6141EC}"/>
              </a:ext>
            </a:extLst>
          </p:cNvPr>
          <p:cNvSpPr/>
          <p:nvPr/>
        </p:nvSpPr>
        <p:spPr>
          <a:xfrm>
            <a:off x="213281" y="41388"/>
            <a:ext cx="11737302" cy="638508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rect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Create Safety Environment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sz="4800" dirty="0">
                <a:solidFill>
                  <a:schemeClr val="accent1">
                    <a:lumMod val="50000"/>
                  </a:schemeClr>
                </a:solidFill>
              </a:rPr>
              <a:t>Let’s watch this video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sz="2000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graphicFrame>
        <p:nvGraphicFramePr>
          <p:cNvPr id="6" name="Object 5">
            <a:hlinkClick r:id="" action="ppaction://ole?verb=0"/>
            <a:extLst>
              <a:ext uri="{FF2B5EF4-FFF2-40B4-BE49-F238E27FC236}">
                <a16:creationId xmlns:a16="http://schemas.microsoft.com/office/drawing/2014/main" id="{4222DF5E-2076-4D6F-9062-000D9040CE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3205004"/>
              </p:ext>
            </p:extLst>
          </p:nvPr>
        </p:nvGraphicFramePr>
        <p:xfrm>
          <a:off x="2487681" y="2894355"/>
          <a:ext cx="668655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Packager Shell Object" showAsIcon="1" r:id="rId3" imgW="6685920" imgH="437760" progId="Package">
                  <p:embed/>
                </p:oleObj>
              </mc:Choice>
              <mc:Fallback>
                <p:oleObj name="Packager Shell Object" showAsIcon="1" r:id="rId3" imgW="668592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87681" y="2894355"/>
                        <a:ext cx="6686550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885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08A694-ED78-4475-A27D-105FED25CC20}"/>
              </a:ext>
            </a:extLst>
          </p:cNvPr>
          <p:cNvSpPr/>
          <p:nvPr/>
        </p:nvSpPr>
        <p:spPr>
          <a:xfrm>
            <a:off x="228726" y="55474"/>
            <a:ext cx="11737302" cy="638508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rect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EC45C5-1C2B-4171-82DB-71214F7BA9F7}"/>
              </a:ext>
            </a:extLst>
          </p:cNvPr>
          <p:cNvSpPr txBox="1"/>
          <p:nvPr/>
        </p:nvSpPr>
        <p:spPr>
          <a:xfrm>
            <a:off x="1651379" y="559138"/>
            <a:ext cx="9580729" cy="13234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Today’s Lesson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D8F94C-82B2-4109-802B-6E12552B534C}"/>
              </a:ext>
            </a:extLst>
          </p:cNvPr>
          <p:cNvSpPr txBox="1"/>
          <p:nvPr/>
        </p:nvSpPr>
        <p:spPr>
          <a:xfrm>
            <a:off x="2920621" y="2237419"/>
            <a:ext cx="6414448" cy="292387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Alphabet </a:t>
            </a:r>
          </a:p>
          <a:p>
            <a:r>
              <a:rPr lang="en-US" sz="6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8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6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Kk-Oo</a:t>
            </a:r>
            <a:r>
              <a:rPr lang="en-US" sz="8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6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54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C77AA2-E60A-4637-BEAD-325E4C234525}"/>
              </a:ext>
            </a:extLst>
          </p:cNvPr>
          <p:cNvSpPr/>
          <p:nvPr/>
        </p:nvSpPr>
        <p:spPr>
          <a:xfrm>
            <a:off x="228726" y="55474"/>
            <a:ext cx="11737302" cy="638508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rect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95035BD4-8F81-44F5-9AAF-8F176A80CAFC}"/>
              </a:ext>
            </a:extLst>
          </p:cNvPr>
          <p:cNvSpPr txBox="1"/>
          <p:nvPr/>
        </p:nvSpPr>
        <p:spPr>
          <a:xfrm>
            <a:off x="948872" y="2275703"/>
            <a:ext cx="9470683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 the end of the lesson students will be able to-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D0CC28-CE32-4350-9D97-75D3B0E1E658}"/>
              </a:ext>
            </a:extLst>
          </p:cNvPr>
          <p:cNvSpPr txBox="1"/>
          <p:nvPr/>
        </p:nvSpPr>
        <p:spPr>
          <a:xfrm>
            <a:off x="236483" y="4023856"/>
            <a:ext cx="11729545" cy="224676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Arial Narrow" pitchFamily="34" charset="0"/>
                <a:cs typeface="Arial" pitchFamily="34" charset="0"/>
              </a:rPr>
              <a:t>1.1.1 become familiar with English sounds by listening to common English words.</a:t>
            </a:r>
          </a:p>
          <a:p>
            <a:r>
              <a:rPr lang="en-US" sz="2800" dirty="0">
                <a:latin typeface="Arial Narrow" pitchFamily="34" charset="0"/>
                <a:cs typeface="Arial" pitchFamily="34" charset="0"/>
              </a:rPr>
              <a:t>1.1.1 repeat after the teacher simple words and phrases with proper sounds and stress.</a:t>
            </a:r>
          </a:p>
          <a:p>
            <a:r>
              <a:rPr lang="en-US" sz="2800" dirty="0">
                <a:latin typeface="Arial Narrow" pitchFamily="34" charset="0"/>
                <a:cs typeface="Arial" pitchFamily="34" charset="0"/>
              </a:rPr>
              <a:t>1.1.2 say simple words and phrases with proper sounds and stress.</a:t>
            </a:r>
          </a:p>
          <a:p>
            <a:r>
              <a:rPr lang="en-US" sz="2800" dirty="0">
                <a:latin typeface="Arial Narrow" pitchFamily="34" charset="0"/>
                <a:cs typeface="Arial" pitchFamily="34" charset="0"/>
              </a:rPr>
              <a:t>1.2.1recognize and read the alphabet both small and capital (non-cursive).</a:t>
            </a:r>
          </a:p>
          <a:p>
            <a:r>
              <a:rPr lang="en-US" sz="2800" dirty="0">
                <a:latin typeface="Arial Narrow" pitchFamily="34" charset="0"/>
                <a:cs typeface="Arial" pitchFamily="34" charset="0"/>
              </a:rPr>
              <a:t>1.3.1 recognize and read the name of objects having the same initial and final sounds. </a:t>
            </a:r>
            <a:endParaRPr lang="en-US" sz="28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6128A9-6907-4B0B-8082-4B6555C65829}"/>
              </a:ext>
            </a:extLst>
          </p:cNvPr>
          <p:cNvSpPr/>
          <p:nvPr/>
        </p:nvSpPr>
        <p:spPr>
          <a:xfrm>
            <a:off x="3160440" y="722180"/>
            <a:ext cx="5578771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Miriam Fixed" pitchFamily="49" charset="-79"/>
              </a:rPr>
              <a:t>Learning outcomes </a:t>
            </a:r>
          </a:p>
        </p:txBody>
      </p:sp>
    </p:spTree>
    <p:extLst>
      <p:ext uri="{BB962C8B-B14F-4D97-AF65-F5344CB8AC3E}">
        <p14:creationId xmlns:p14="http://schemas.microsoft.com/office/powerpoint/2010/main" val="392262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D91C2BD-2574-45B3-A9AB-84120F2F2DA5}"/>
              </a:ext>
            </a:extLst>
          </p:cNvPr>
          <p:cNvSpPr/>
          <p:nvPr/>
        </p:nvSpPr>
        <p:spPr>
          <a:xfrm>
            <a:off x="227349" y="28136"/>
            <a:ext cx="11737302" cy="638508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rect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7F3C8A-0AAE-4BBB-8372-58F40416B358}"/>
              </a:ext>
            </a:extLst>
          </p:cNvPr>
          <p:cNvSpPr txBox="1"/>
          <p:nvPr/>
        </p:nvSpPr>
        <p:spPr>
          <a:xfrm>
            <a:off x="209473" y="28538"/>
            <a:ext cx="4117139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Arial Narrow" pitchFamily="34" charset="0"/>
                <a:cs typeface="Nikosh" pitchFamily="2" charset="0"/>
              </a:rPr>
              <a:t>Look, listen and say.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3BEC3C-D84E-4571-8DE1-2A35AD386F46}"/>
              </a:ext>
            </a:extLst>
          </p:cNvPr>
          <p:cNvSpPr/>
          <p:nvPr/>
        </p:nvSpPr>
        <p:spPr>
          <a:xfrm>
            <a:off x="10911870" y="27264"/>
            <a:ext cx="1057405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W.C.W</a:t>
            </a: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57F67C-5555-4E8C-8FC3-59B03D559299}"/>
              </a:ext>
            </a:extLst>
          </p:cNvPr>
          <p:cNvSpPr txBox="1"/>
          <p:nvPr/>
        </p:nvSpPr>
        <p:spPr>
          <a:xfrm>
            <a:off x="7457090" y="674026"/>
            <a:ext cx="373642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latin typeface="Century Gothic" pitchFamily="34" charset="0"/>
              </a:rPr>
              <a:t>K </a:t>
            </a:r>
            <a:r>
              <a:rPr lang="en-US" sz="16600" b="1" dirty="0" err="1">
                <a:latin typeface="Century Gothic" pitchFamily="34" charset="0"/>
              </a:rPr>
              <a:t>k</a:t>
            </a:r>
            <a:endParaRPr lang="en-US" sz="16600" b="1" dirty="0">
              <a:latin typeface="Century Gothic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90BE54-B0F1-4A41-88A4-4E6DFE29514D}"/>
              </a:ext>
            </a:extLst>
          </p:cNvPr>
          <p:cNvSpPr txBox="1"/>
          <p:nvPr/>
        </p:nvSpPr>
        <p:spPr>
          <a:xfrm>
            <a:off x="7493058" y="3926086"/>
            <a:ext cx="452870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solidFill>
                  <a:srgbClr val="FF0000"/>
                </a:solidFill>
                <a:latin typeface="Century Gothic" pitchFamily="34" charset="0"/>
              </a:rPr>
              <a:t>K</a:t>
            </a:r>
            <a:r>
              <a:rPr lang="en-US" sz="16600" b="1" dirty="0">
                <a:latin typeface="Century Gothic" pitchFamily="34" charset="0"/>
              </a:rPr>
              <a:t>ite</a:t>
            </a:r>
          </a:p>
        </p:txBody>
      </p:sp>
      <p:pic>
        <p:nvPicPr>
          <p:cNvPr id="2050" name="Picture 2" descr="Cute kite flying icon Royalty Free Vector Image">
            <a:extLst>
              <a:ext uri="{FF2B5EF4-FFF2-40B4-BE49-F238E27FC236}">
                <a16:creationId xmlns:a16="http://schemas.microsoft.com/office/drawing/2014/main" id="{5D577A10-7E3A-473A-8DCA-AD2E7290D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63" b="90000" l="84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137" y="1538778"/>
            <a:ext cx="4014348" cy="433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13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FFADB7B-AE54-4D55-B7EF-5BFCFC0A6BED}"/>
              </a:ext>
            </a:extLst>
          </p:cNvPr>
          <p:cNvSpPr/>
          <p:nvPr/>
        </p:nvSpPr>
        <p:spPr>
          <a:xfrm>
            <a:off x="229278" y="49666"/>
            <a:ext cx="11733444" cy="638545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rect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737567-75DB-4458-B524-D8EA73190351}"/>
              </a:ext>
            </a:extLst>
          </p:cNvPr>
          <p:cNvSpPr/>
          <p:nvPr/>
        </p:nvSpPr>
        <p:spPr>
          <a:xfrm>
            <a:off x="10884848" y="53008"/>
            <a:ext cx="1057405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W.C.W</a:t>
            </a:r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5C4549-DD30-4FF1-8B01-9BCAE1F2DB77}"/>
              </a:ext>
            </a:extLst>
          </p:cNvPr>
          <p:cNvSpPr txBox="1"/>
          <p:nvPr/>
        </p:nvSpPr>
        <p:spPr>
          <a:xfrm>
            <a:off x="8291978" y="578425"/>
            <a:ext cx="334228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latin typeface="Century Gothic" pitchFamily="34" charset="0"/>
              </a:rPr>
              <a:t>L </a:t>
            </a:r>
            <a:r>
              <a:rPr lang="en-US" sz="16600" b="1" dirty="0" err="1">
                <a:latin typeface="Century Gothic" pitchFamily="34" charset="0"/>
              </a:rPr>
              <a:t>l</a:t>
            </a:r>
            <a:endParaRPr lang="en-US" sz="16600" b="1" dirty="0">
              <a:latin typeface="Century Gothic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84A07F-487A-41AD-9432-E16A457B1191}"/>
              </a:ext>
            </a:extLst>
          </p:cNvPr>
          <p:cNvSpPr txBox="1"/>
          <p:nvPr/>
        </p:nvSpPr>
        <p:spPr>
          <a:xfrm>
            <a:off x="7409108" y="3795311"/>
            <a:ext cx="441434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solidFill>
                  <a:srgbClr val="FF0000"/>
                </a:solidFill>
                <a:latin typeface="Century Gothic" pitchFamily="34" charset="0"/>
              </a:rPr>
              <a:t>L</a:t>
            </a:r>
            <a:r>
              <a:rPr lang="en-US" sz="16600" b="1" dirty="0">
                <a:latin typeface="Century Gothic" pitchFamily="34" charset="0"/>
              </a:rPr>
              <a:t>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269012-2AF3-4D51-A8EC-3B161A3077CF}"/>
              </a:ext>
            </a:extLst>
          </p:cNvPr>
          <p:cNvSpPr txBox="1"/>
          <p:nvPr/>
        </p:nvSpPr>
        <p:spPr>
          <a:xfrm>
            <a:off x="249228" y="44926"/>
            <a:ext cx="4117139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Arial Narrow" pitchFamily="34" charset="0"/>
                <a:cs typeface="Nikosh" pitchFamily="2" charset="0"/>
              </a:rPr>
              <a:t>Look, listen and say.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5264E6-F552-42D7-9E52-E58B4E78D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9227" y="864157"/>
            <a:ext cx="6655155" cy="425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77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B75173F-9525-4ECD-A236-7FDB4F7B503E}"/>
              </a:ext>
            </a:extLst>
          </p:cNvPr>
          <p:cNvSpPr/>
          <p:nvPr/>
        </p:nvSpPr>
        <p:spPr>
          <a:xfrm>
            <a:off x="229278" y="41787"/>
            <a:ext cx="11733444" cy="638545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rect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EF4193-AE03-4F36-8809-2318304DCA00}"/>
              </a:ext>
            </a:extLst>
          </p:cNvPr>
          <p:cNvSpPr/>
          <p:nvPr/>
        </p:nvSpPr>
        <p:spPr>
          <a:xfrm>
            <a:off x="10898101" y="39834"/>
            <a:ext cx="1057405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W.C.W</a:t>
            </a:r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DDD50A-5DF0-417A-A385-A0A93B191797}"/>
              </a:ext>
            </a:extLst>
          </p:cNvPr>
          <p:cNvSpPr txBox="1"/>
          <p:nvPr/>
        </p:nvSpPr>
        <p:spPr>
          <a:xfrm>
            <a:off x="7189077" y="674026"/>
            <a:ext cx="463506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latin typeface="Century Gothic" pitchFamily="34" charset="0"/>
              </a:rPr>
              <a:t>Mm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424620-8010-4067-A2A5-0A6C52B61E88}"/>
              </a:ext>
            </a:extLst>
          </p:cNvPr>
          <p:cNvSpPr txBox="1"/>
          <p:nvPr/>
        </p:nvSpPr>
        <p:spPr>
          <a:xfrm>
            <a:off x="5517931" y="3879918"/>
            <a:ext cx="630620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rgbClr val="FF0000"/>
                </a:solidFill>
                <a:latin typeface="Century Gothic" pitchFamily="34" charset="0"/>
              </a:rPr>
              <a:t>M</a:t>
            </a:r>
            <a:r>
              <a:rPr lang="en-US" sz="13800" b="1" dirty="0">
                <a:latin typeface="Century Gothic" pitchFamily="34" charset="0"/>
              </a:rPr>
              <a:t>ango</a:t>
            </a:r>
            <a:endParaRPr lang="en-US" sz="11500" b="1" dirty="0">
              <a:latin typeface="Century Gothic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4F86E8-A484-4118-A540-B38D680D8603}"/>
              </a:ext>
            </a:extLst>
          </p:cNvPr>
          <p:cNvSpPr txBox="1"/>
          <p:nvPr/>
        </p:nvSpPr>
        <p:spPr>
          <a:xfrm>
            <a:off x="237651" y="41791"/>
            <a:ext cx="4117139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Arial Narrow" pitchFamily="34" charset="0"/>
                <a:cs typeface="Nikosh" pitchFamily="2" charset="0"/>
              </a:rPr>
              <a:t>Look, listen and say.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E34731-6D20-4813-BF36-55C965F77C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03" y="1320984"/>
            <a:ext cx="5330058" cy="47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89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9160B40-7325-4B60-BFCD-1A1B59A08F80}"/>
              </a:ext>
            </a:extLst>
          </p:cNvPr>
          <p:cNvSpPr/>
          <p:nvPr/>
        </p:nvSpPr>
        <p:spPr>
          <a:xfrm>
            <a:off x="229278" y="54915"/>
            <a:ext cx="11733444" cy="638545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rect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646DF9-4A66-41BA-B367-B662D0F58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638" y="2439378"/>
            <a:ext cx="3597556" cy="2357410"/>
          </a:xfrm>
          <a:prstGeom prst="rect">
            <a:avLst/>
          </a:prstGeom>
          <a:gradFill>
            <a:gsLst>
              <a:gs pos="0">
                <a:schemeClr val="accent6">
                  <a:lumMod val="0"/>
                  <a:lumOff val="100000"/>
                </a:schemeClr>
              </a:gs>
              <a:gs pos="17700">
                <a:srgbClr val="ABCF93"/>
              </a:gs>
              <a:gs pos="3000">
                <a:schemeClr val="accent6">
                  <a:lumMod val="0"/>
                  <a:lumOff val="100000"/>
                </a:schemeClr>
              </a:gs>
              <a:gs pos="86000">
                <a:schemeClr val="accent6">
                  <a:lumMod val="100000"/>
                </a:schemeClr>
              </a:gs>
            </a:gsLst>
            <a:path path="rect">
              <a:fillToRect t="100000" r="100000"/>
            </a:path>
          </a:gradFill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4DB8967-EE52-4E42-8A8C-BF660938E286}"/>
              </a:ext>
            </a:extLst>
          </p:cNvPr>
          <p:cNvSpPr/>
          <p:nvPr/>
        </p:nvSpPr>
        <p:spPr>
          <a:xfrm>
            <a:off x="10912716" y="54915"/>
            <a:ext cx="1057405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W.C.W</a:t>
            </a: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06F44F-1CD4-419E-865A-73CCF7FB46C4}"/>
              </a:ext>
            </a:extLst>
          </p:cNvPr>
          <p:cNvSpPr txBox="1"/>
          <p:nvPr/>
        </p:nvSpPr>
        <p:spPr>
          <a:xfrm>
            <a:off x="7105282" y="552240"/>
            <a:ext cx="389408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latin typeface="Century Gothic" pitchFamily="34" charset="0"/>
              </a:rPr>
              <a:t>N </a:t>
            </a:r>
            <a:r>
              <a:rPr lang="en-US" sz="16600" b="1" dirty="0" err="1">
                <a:latin typeface="Century Gothic" pitchFamily="34" charset="0"/>
              </a:rPr>
              <a:t>n</a:t>
            </a:r>
            <a:endParaRPr lang="en-US" sz="16600" b="1" dirty="0">
              <a:latin typeface="Century Gothic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759A4A-6BC3-4D75-885A-02532318BF2A}"/>
              </a:ext>
            </a:extLst>
          </p:cNvPr>
          <p:cNvSpPr txBox="1"/>
          <p:nvPr/>
        </p:nvSpPr>
        <p:spPr>
          <a:xfrm>
            <a:off x="7490459" y="3868716"/>
            <a:ext cx="432293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solidFill>
                  <a:srgbClr val="FF0000"/>
                </a:solidFill>
                <a:latin typeface="Century Gothic" pitchFamily="34" charset="0"/>
              </a:rPr>
              <a:t>N</a:t>
            </a:r>
            <a:r>
              <a:rPr lang="en-US" sz="16600" b="1" dirty="0">
                <a:latin typeface="Century Gothic" pitchFamily="34" charset="0"/>
              </a:rPr>
              <a:t>et</a:t>
            </a:r>
            <a:endParaRPr lang="en-US" sz="13800" b="1" dirty="0">
              <a:latin typeface="Century Gothic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665B67-D314-4149-8FF3-1B42AEACA8F7}"/>
              </a:ext>
            </a:extLst>
          </p:cNvPr>
          <p:cNvSpPr txBox="1"/>
          <p:nvPr/>
        </p:nvSpPr>
        <p:spPr>
          <a:xfrm>
            <a:off x="222724" y="41788"/>
            <a:ext cx="4117139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Arial Narrow" pitchFamily="34" charset="0"/>
                <a:cs typeface="Nikosh" pitchFamily="2" charset="0"/>
              </a:rPr>
              <a:t>Look, listen and say. </a:t>
            </a:r>
          </a:p>
        </p:txBody>
      </p:sp>
    </p:spTree>
    <p:extLst>
      <p:ext uri="{BB962C8B-B14F-4D97-AF65-F5344CB8AC3E}">
        <p14:creationId xmlns:p14="http://schemas.microsoft.com/office/powerpoint/2010/main" val="54168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5080</TotalTime>
  <Words>336</Words>
  <Application>Microsoft Office PowerPoint</Application>
  <PresentationFormat>Widescreen</PresentationFormat>
  <Paragraphs>119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Arial Black</vt:lpstr>
      <vt:lpstr>Arial Narrow</vt:lpstr>
      <vt:lpstr>Calibri</vt:lpstr>
      <vt:lpstr>Calibri Light</vt:lpstr>
      <vt:lpstr>Century Gothic</vt:lpstr>
      <vt:lpstr>NikoshBAN</vt:lpstr>
      <vt:lpstr>Times New Roman</vt:lpstr>
      <vt:lpstr>Office Theme</vt:lpstr>
      <vt:lpstr>Custom Design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Abdur Rahaman</dc:creator>
  <cp:lastModifiedBy>Abdur Rahaman</cp:lastModifiedBy>
  <cp:revision>30</cp:revision>
  <dcterms:created xsi:type="dcterms:W3CDTF">2022-02-12T11:48:37Z</dcterms:created>
  <dcterms:modified xsi:type="dcterms:W3CDTF">2022-02-16T15:13:38Z</dcterms:modified>
</cp:coreProperties>
</file>